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56" r:id="rId5"/>
    <p:sldId id="270" r:id="rId6"/>
    <p:sldId id="273" r:id="rId7"/>
    <p:sldId id="271" r:id="rId8"/>
    <p:sldId id="272" r:id="rId9"/>
    <p:sldId id="267" r:id="rId10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190"/>
    <a:srgbClr val="31BEBF"/>
    <a:srgbClr val="31BFBE"/>
    <a:srgbClr val="659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82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14350" y="1621194"/>
            <a:ext cx="5829300" cy="3448760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857250" y="5202945"/>
            <a:ext cx="5143499" cy="23916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1C6E7-6B7F-482E-8434-B1F3A54702F1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D79E0-0061-4A48-994B-A001D89AA7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0B301B-F92A-46E2-987F-BA63C9401E1E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D52ADC-49AB-407E-BD45-1FC87765E21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4907758" y="527398"/>
            <a:ext cx="1478758" cy="83948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71492" y="527398"/>
            <a:ext cx="4350541" cy="83948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EB543E-702B-408F-A754-4736D063298C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871E75-8C88-4CDC-83F4-637F63AA91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DB3EAC-05D4-4530-AF37-9EA59937326F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2D436-FC31-4AD8-AA85-64157A0D2CA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916" y="2469620"/>
            <a:ext cx="5915025" cy="412061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5A5ED9-D64C-4C44-8BB3-4F771AC3E146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8228F9-9457-46F7-8A06-ACABB622CC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7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1492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471867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023D29-7CCB-4A9C-A8D8-83833E873C77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D77631-6141-4969-A6F8-A90257B6CE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527407"/>
            <a:ext cx="5915025" cy="1914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379" y="2428344"/>
            <a:ext cx="2901254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379" y="3618445"/>
            <a:ext cx="2901254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3471867" y="2428344"/>
            <a:ext cx="2915546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3471867" y="3618445"/>
            <a:ext cx="2915546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C9D45F-C040-4F44-A644-8FAB286B53B1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3F9B2-C716-4095-8B44-4993D338F9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F554CE-7C59-43F8-B929-B2271D4E7FD4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A20A76-72EE-4EA3-8D47-C86193F2D76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53101-A9F8-47BF-972B-A484957F0C1B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25DAF-8A0B-488A-A824-8393168AA9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F0C43-FCC6-40B5-94A2-81E58AE386A0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3135F6-2369-48A9-982C-DC3857965F1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A21B93-8C03-40ED-86CE-353464650540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7504FA-7C13-40DA-A993-9E2B3FDD412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71492" y="527407"/>
            <a:ext cx="5915025" cy="1914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1492" y="2637010"/>
            <a:ext cx="5915025" cy="6285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71492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C7719A0-1208-47C1-A31A-525B89709C21}" type="datetime1">
              <a:rPr lang="en-GB"/>
              <a:pPr lvl="0"/>
              <a:t>21/10/2020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271717" y="9181398"/>
            <a:ext cx="2314574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843467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DCDC196-55F2-41BA-B2B7-344106C1D5A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6858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eaLnBrk="1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eaLnBrk="1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eaLnBrk="1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eaLnBrk="1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eaLnBrk="1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EssexBroo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ssexBroo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ssexBrook/" TargetMode="External"/><Relationship Id="rId3" Type="http://schemas.openxmlformats.org/officeDocument/2006/relationships/hyperlink" Target="https://www.eventbrite.co.uk/e/rse-at-home-with-parents-primary-essex-only-tickets-125349199831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eventbrite.co.uk/e/rse-at-home-with-parents-primary-essex-only-tickets-1253485418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www.eventbrite.co.uk/e/rse-at-home-with-parents-primary-essex-only-tickets-125350527803" TargetMode="External"/><Relationship Id="rId4" Type="http://schemas.openxmlformats.org/officeDocument/2006/relationships/hyperlink" Target="https://www.eventbrite.co.uk/e/rse-at-home-with-parents-primary-essex-only-tickets-12534957294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ssexBroo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ssexBrook/" TargetMode="External"/><Relationship Id="rId3" Type="http://schemas.openxmlformats.org/officeDocument/2006/relationships/hyperlink" Target="https://www.eventbrite.co.uk/e/rse-at-home-with-parents-secondary-essex-only-tickets-125443937193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eventbrite.co.uk/e/rse-at-home-with-parents-secondary-essex-only-tickets-12544361623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www.eventbrite.co.uk/e/rse-at-home-with-parents-secondary-essex-only-tickets-125444492855" TargetMode="External"/><Relationship Id="rId4" Type="http://schemas.openxmlformats.org/officeDocument/2006/relationships/hyperlink" Target="https://www.eventbrite.co.uk/e/rse-at-home-with-parents-secondary-essex-only-tickets-12544420800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oanne.quinn@brook.org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EssexBrook/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Brook Essex Parents and Carers Brochure</a:t>
            </a:r>
            <a:endParaRPr lang="en-GB" sz="54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159848"/>
            <a:ext cx="5143499" cy="239165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A list of training sessions available for Essex Parents and carers. </a:t>
            </a: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Oct 2020-April 2021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1892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7993575"/>
            <a:ext cx="1647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49" y="2608572"/>
            <a:ext cx="5143499" cy="5119021"/>
          </a:xfrm>
        </p:spPr>
        <p:txBody>
          <a:bodyPr>
            <a:normAutofit fontScale="92500"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Please find a list of RSE at Home with Parents online sessions, all are FREE for Parents and Carers in Essex. 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All sessions will be held via Zoom, if you organisation does not permit the use of Zoom, please use personal equipment to join the session. </a:t>
            </a: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Invite links will be sent to the email address provided when signing up for an event.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6" y="7727594"/>
            <a:ext cx="1647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1850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938" y="8486100"/>
            <a:ext cx="47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https://www.facebook.com/EssexBrook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3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49" y="3044582"/>
            <a:ext cx="5143499" cy="511902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RSE at Home with Parents.</a:t>
            </a:r>
          </a:p>
          <a:p>
            <a:endParaRPr lang="en-GB" sz="40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Primary sessions. </a:t>
            </a:r>
            <a:endParaRPr lang="en-GB" sz="40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6" y="7727594"/>
            <a:ext cx="1647825" cy="1647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938" y="8486100"/>
            <a:ext cx="47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https://www.facebook.com/EssexBrook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27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737" y="2128490"/>
            <a:ext cx="5641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653190"/>
                </a:solidFill>
              </a:rPr>
              <a:t>Relationship and Sex Education workshop created especially for Essex parents and carers, of Primary school aged children</a:t>
            </a:r>
            <a:r>
              <a:rPr lang="en-GB" b="1" dirty="0" smtClean="0">
                <a:solidFill>
                  <a:srgbClr val="653190"/>
                </a:solidFill>
              </a:rPr>
              <a:t>. </a:t>
            </a:r>
          </a:p>
          <a:p>
            <a:endParaRPr lang="en-GB" dirty="0" smtClean="0"/>
          </a:p>
          <a:p>
            <a:r>
              <a:rPr lang="en-GB" dirty="0" smtClean="0"/>
              <a:t>Talking </a:t>
            </a:r>
            <a:r>
              <a:rPr lang="en-GB" dirty="0"/>
              <a:t>to young people about their sexual health can be a challenging experience. In this training, we draw on our 55 years of expertise of talking to young people about their sexual health and provide a comprehensive overview of the information that you need to know.</a:t>
            </a:r>
          </a:p>
          <a:p>
            <a:r>
              <a:rPr lang="en-GB" dirty="0"/>
              <a:t>Our Education and Wellbeing Specialists will explore</a:t>
            </a:r>
            <a:r>
              <a:rPr lang="en-GB" dirty="0" smtClean="0"/>
              <a:t>;</a:t>
            </a:r>
          </a:p>
          <a:p>
            <a:endParaRPr lang="en-GB" dirty="0"/>
          </a:p>
          <a:p>
            <a:r>
              <a:rPr lang="en-GB" b="1" dirty="0"/>
              <a:t>• How the new legislation will impact on your child</a:t>
            </a:r>
            <a:endParaRPr lang="en-GB" dirty="0"/>
          </a:p>
          <a:p>
            <a:r>
              <a:rPr lang="en-GB" b="1" dirty="0"/>
              <a:t>• What it means for primary school students</a:t>
            </a:r>
            <a:endParaRPr lang="en-GB" dirty="0"/>
          </a:p>
          <a:p>
            <a:r>
              <a:rPr lang="en-GB" b="1" dirty="0"/>
              <a:t>• What is taught and why we teach it</a:t>
            </a:r>
            <a:endParaRPr lang="en-GB" dirty="0"/>
          </a:p>
          <a:p>
            <a:r>
              <a:rPr lang="en-GB" b="1" dirty="0"/>
              <a:t>• How you can continue those conversations at home</a:t>
            </a:r>
            <a:r>
              <a:rPr lang="en-GB" b="1" dirty="0" smtClean="0"/>
              <a:t>.</a:t>
            </a:r>
          </a:p>
          <a:p>
            <a:endParaRPr lang="en-GB" dirty="0"/>
          </a:p>
          <a:p>
            <a:r>
              <a:rPr lang="en-GB" dirty="0"/>
              <a:t>There will be time reserved for questions and how Brook can provide further support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33737" y="743495"/>
            <a:ext cx="4320253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200" b="1" i="0" u="none" strike="noStrike" kern="1200" cap="none" spc="150" baseline="0" dirty="0" smtClean="0">
                <a:solidFill>
                  <a:srgbClr val="653190"/>
                </a:solidFill>
                <a:uFillTx/>
                <a:latin typeface="Century Gothic" panose="020B0502020202020204" pitchFamily="34" charset="0"/>
              </a:rPr>
              <a:t>RSE at Home: Primary</a:t>
            </a:r>
            <a:endParaRPr lang="en-GB" sz="4200" b="1" i="0" u="none" strike="noStrike" kern="1200" cap="none" spc="150" baseline="0" dirty="0">
              <a:solidFill>
                <a:srgbClr val="653190"/>
              </a:solidFill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283" y="2062717"/>
            <a:ext cx="5373431" cy="5664877"/>
          </a:xfrm>
        </p:spPr>
        <p:txBody>
          <a:bodyPr>
            <a:normAutofit fontScale="85000" lnSpcReduction="20000"/>
          </a:bodyPr>
          <a:lstStyle/>
          <a:p>
            <a:r>
              <a:rPr lang="en-GB" sz="44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Booking details</a:t>
            </a:r>
          </a:p>
          <a:p>
            <a:endParaRPr lang="en-GB" sz="4400" b="1" dirty="0" smtClean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8</a:t>
            </a:r>
            <a:r>
              <a:rPr lang="en-GB" sz="2800" b="1" baseline="30000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653190"/>
                </a:solidFill>
                <a:latin typeface="Century Gothic" panose="020B0502020202020204" pitchFamily="34" charset="0"/>
              </a:rPr>
              <a:t>December 2020 6.30pm-7.30pm</a:t>
            </a:r>
          </a:p>
          <a:p>
            <a:pPr algn="l"/>
            <a:r>
              <a:rPr lang="en-GB" dirty="0" smtClean="0">
                <a:latin typeface="Century Gothic" panose="020B0502020202020204" pitchFamily="34" charset="0"/>
                <a:hlinkClick r:id="rId2"/>
              </a:rPr>
              <a:t>https</a:t>
            </a:r>
            <a:r>
              <a:rPr lang="en-GB" dirty="0">
                <a:latin typeface="Century Gothic" panose="020B0502020202020204" pitchFamily="34" charset="0"/>
                <a:hlinkClick r:id="rId2"/>
              </a:rPr>
              <a:t>://www.eventbrite.co.uk/e/rse-at-home-with-parents-primary-essex-only-tickets-125348541863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endParaRPr lang="en-GB" dirty="0" smtClean="0">
              <a:latin typeface="Century Gothic" panose="020B0502020202020204" pitchFamily="34" charset="0"/>
            </a:endParaRPr>
          </a:p>
          <a:p>
            <a:pPr algn="l"/>
            <a:endParaRPr lang="en-GB" dirty="0">
              <a:latin typeface="Century Gothic" panose="020B0502020202020204" pitchFamily="34" charset="0"/>
            </a:endParaRPr>
          </a:p>
          <a:p>
            <a:pPr lvl="0" algn="l"/>
            <a:r>
              <a:rPr lang="en-GB" sz="2800" b="1" dirty="0">
                <a:solidFill>
                  <a:srgbClr val="653190"/>
                </a:solidFill>
                <a:latin typeface="Century Gothic" panose="020B0502020202020204" pitchFamily="34" charset="0"/>
              </a:rPr>
              <a:t>8</a:t>
            </a:r>
            <a:r>
              <a:rPr lang="en-GB" sz="2800" b="1" baseline="30000" dirty="0">
                <a:solidFill>
                  <a:srgbClr val="65319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>
                <a:solidFill>
                  <a:srgbClr val="65319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January 2021 10.30am-11.30am</a:t>
            </a:r>
          </a:p>
          <a:p>
            <a:pPr algn="l"/>
            <a:r>
              <a:rPr lang="en-GB" dirty="0">
                <a:solidFill>
                  <a:srgbClr val="653190"/>
                </a:solidFill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  <a:hlinkClick r:id="rId3"/>
              </a:rPr>
              <a:t>www.eventbrite.co.uk/e/rse-at-home-with-parents-primary-essex-only-tickets-125349199831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endParaRPr lang="en-GB" dirty="0" smtClean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lvl="0" algn="l"/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25</a:t>
            </a:r>
            <a:r>
              <a:rPr lang="en-GB" sz="2800" b="1" baseline="30000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February 2021 10.00am-11.00am</a:t>
            </a:r>
            <a:endParaRPr lang="en-GB" sz="28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dirty="0">
                <a:solidFill>
                  <a:srgbClr val="653190"/>
                </a:solidFill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  <a:hlinkClick r:id="rId4"/>
              </a:rPr>
              <a:t>www.eventbrite.co.uk/e/rse-at-home-with-parents-primary-essex-only-tickets-125349572947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endParaRPr lang="en-GB" dirty="0" smtClean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lvl="0" algn="l"/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19</a:t>
            </a:r>
            <a:r>
              <a:rPr lang="en-GB" sz="2800" b="1" baseline="30000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March 2021 6.30pm-7.30pm</a:t>
            </a:r>
            <a:endParaRPr lang="en-GB" sz="28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dirty="0">
                <a:solidFill>
                  <a:srgbClr val="653190"/>
                </a:solidFill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  <a:hlinkClick r:id="rId5"/>
              </a:rPr>
              <a:t>www.eventbrite.co.uk/e/rse-at-home-with-parents-primary-essex-only-tickets-125350527803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</a:t>
            </a:r>
            <a:endParaRPr lang="en-GB" dirty="0">
              <a:solidFill>
                <a:srgbClr val="65319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6" y="7727594"/>
            <a:ext cx="1647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1850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938" y="8486100"/>
            <a:ext cx="47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8"/>
              </a:rPr>
              <a:t>https://www.facebook.com/EssexBrook</a:t>
            </a:r>
            <a:r>
              <a:rPr lang="en-GB" dirty="0" smtClean="0">
                <a:hlinkClick r:id="rId8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1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49" y="3432485"/>
            <a:ext cx="5143499" cy="511902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RSE at Home with Parents.</a:t>
            </a:r>
          </a:p>
          <a:p>
            <a:endParaRPr lang="en-GB" sz="40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Secondary sessions. </a:t>
            </a:r>
            <a:endParaRPr lang="en-GB" sz="40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6" y="7727594"/>
            <a:ext cx="1647825" cy="1647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938" y="8486100"/>
            <a:ext cx="47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https://www.facebook.com/EssexBrook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25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737" y="2128490"/>
            <a:ext cx="5641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531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 and Sex Education workshop created especially for Essex parents and carers, of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31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531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aged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31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and young people.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dirty="0"/>
              <a:t>Talking to young people about their sexual health can be a challenging experience. In this training, we draw on over 55 years of expertise of talking to young people about their sexual health and provide a comprehensive overview of the information that you need to know.</a:t>
            </a:r>
          </a:p>
          <a:p>
            <a:r>
              <a:rPr lang="en-GB" dirty="0"/>
              <a:t>Our Education and Wellbeing Specialists will explore;</a:t>
            </a:r>
          </a:p>
          <a:p>
            <a:r>
              <a:rPr lang="en-GB" b="1" dirty="0"/>
              <a:t>• How the new legislation will impact on your young person</a:t>
            </a:r>
            <a:endParaRPr lang="en-GB" dirty="0"/>
          </a:p>
          <a:p>
            <a:r>
              <a:rPr lang="en-GB" b="1" dirty="0"/>
              <a:t>• What it means for secondary school students</a:t>
            </a:r>
            <a:endParaRPr lang="en-GB" dirty="0"/>
          </a:p>
          <a:p>
            <a:r>
              <a:rPr lang="en-GB" b="1" dirty="0"/>
              <a:t>• What is taught and why we teach it</a:t>
            </a:r>
            <a:endParaRPr lang="en-GB" dirty="0"/>
          </a:p>
          <a:p>
            <a:r>
              <a:rPr lang="en-GB" b="1" dirty="0"/>
              <a:t>• How you can continue those conversations at home</a:t>
            </a:r>
            <a:r>
              <a:rPr lang="en-GB" b="1" dirty="0" smtClean="0"/>
              <a:t>.</a:t>
            </a:r>
          </a:p>
          <a:p>
            <a:endParaRPr lang="en-GB" dirty="0"/>
          </a:p>
          <a:p>
            <a:r>
              <a:rPr lang="en-GB" dirty="0"/>
              <a:t>There will be time reserved for questions and how Brook can provide further support.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737" y="743495"/>
            <a:ext cx="4320253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65319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RSE at Home: Secondary</a:t>
            </a:r>
            <a:endParaRPr kumimoji="0" lang="en-GB" sz="4200" b="1" i="0" u="none" strike="noStrike" kern="1200" cap="none" spc="150" normalizeH="0" baseline="0" noProof="0" dirty="0">
              <a:ln>
                <a:noFill/>
              </a:ln>
              <a:solidFill>
                <a:srgbClr val="65319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283" y="2062717"/>
            <a:ext cx="5373431" cy="5664877"/>
          </a:xfrm>
        </p:spPr>
        <p:txBody>
          <a:bodyPr>
            <a:normAutofit fontScale="85000" lnSpcReduction="20000"/>
          </a:bodyPr>
          <a:lstStyle/>
          <a:p>
            <a:r>
              <a:rPr lang="en-GB" sz="44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Booking details</a:t>
            </a:r>
          </a:p>
          <a:p>
            <a:endParaRPr lang="en-GB" sz="4400" b="1" dirty="0" smtClean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10</a:t>
            </a:r>
            <a:r>
              <a:rPr lang="en-GB" sz="2800" b="1" baseline="30000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December 2020 6.30pm-7.30pm</a:t>
            </a:r>
          </a:p>
          <a:p>
            <a:pPr algn="l"/>
            <a:r>
              <a:rPr lang="en-GB" sz="2000" dirty="0">
                <a:solidFill>
                  <a:srgbClr val="653190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GB" sz="2000" dirty="0" smtClean="0">
                <a:solidFill>
                  <a:srgbClr val="653190"/>
                </a:solidFill>
                <a:latin typeface="Century Gothic" panose="020B0502020202020204" pitchFamily="34" charset="0"/>
                <a:hlinkClick r:id="rId2"/>
              </a:rPr>
              <a:t>www.eventbrite.co.uk/e/rse-at-home-with-parents-secondary-essex-only-tickets-125443616233</a:t>
            </a:r>
            <a:r>
              <a:rPr lang="en-GB" sz="2000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endParaRPr lang="en-GB" sz="2000" dirty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lvl="0" algn="l"/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8</a:t>
            </a:r>
            <a:r>
              <a:rPr lang="en-GB" sz="2800" b="1" baseline="30000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January 2021 12noon- 1pm </a:t>
            </a:r>
            <a:r>
              <a:rPr lang="en-GB" dirty="0">
                <a:solidFill>
                  <a:srgbClr val="653190"/>
                </a:solidFill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  <a:hlinkClick r:id="rId3"/>
              </a:rPr>
              <a:t>www.eventbrite.co.uk/e/rse-at-home-with-parents-secondary-essex-only-tickets-125443937193</a:t>
            </a:r>
            <a:endParaRPr lang="en-GB" dirty="0" smtClean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lvl="0" algn="l"/>
            <a:endParaRPr lang="en-GB" sz="2800" dirty="0" smtClean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lvl="0" algn="l"/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25</a:t>
            </a:r>
            <a:r>
              <a:rPr lang="en-GB" sz="2800" b="1" baseline="30000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February 2021 12noon-1pm</a:t>
            </a:r>
            <a:endParaRPr lang="en-GB" sz="28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dirty="0">
                <a:solidFill>
                  <a:srgbClr val="653190"/>
                </a:solidFill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  <a:hlinkClick r:id="rId4"/>
              </a:rPr>
              <a:t>www.eventbrite.co.uk/e/rse-at-home-with-parents-secondary-essex-only-tickets-125444208003</a:t>
            </a:r>
            <a:endParaRPr lang="en-GB" dirty="0" smtClean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algn="l"/>
            <a:endParaRPr lang="en-GB" dirty="0" smtClean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26</a:t>
            </a:r>
            <a:r>
              <a:rPr lang="en-GB" sz="2800" b="1" baseline="30000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th</a:t>
            </a:r>
            <a:r>
              <a:rPr lang="en-GB" sz="2800" b="1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March 2021 6.30pm-7.30pm</a:t>
            </a:r>
            <a:endParaRPr lang="en-GB" sz="2800" b="1" dirty="0">
              <a:solidFill>
                <a:srgbClr val="65319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dirty="0">
                <a:solidFill>
                  <a:srgbClr val="653190"/>
                </a:solidFill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  <a:hlinkClick r:id="rId5"/>
              </a:rPr>
              <a:t>www.eventbrite.co.uk/e/rse-at-home-with-parents-secondary-essex-only-tickets-125444492855</a:t>
            </a:r>
            <a:r>
              <a:rPr lang="en-GB" dirty="0" smtClean="0">
                <a:solidFill>
                  <a:srgbClr val="653190"/>
                </a:solidFill>
                <a:latin typeface="Century Gothic" panose="020B0502020202020204" pitchFamily="34" charset="0"/>
              </a:rPr>
              <a:t>  </a:t>
            </a:r>
            <a:endParaRPr lang="en-GB" dirty="0">
              <a:solidFill>
                <a:srgbClr val="65319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6" y="7727594"/>
            <a:ext cx="1647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1850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938" y="8486100"/>
            <a:ext cx="47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https://www.facebook.com/EssexBrook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3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159848"/>
            <a:ext cx="5143499" cy="239165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If you would like more information, please contact </a:t>
            </a:r>
            <a:r>
              <a:rPr lang="en-GB" sz="2800" b="1" dirty="0" smtClean="0">
                <a:latin typeface="Century Gothic" panose="020B0502020202020204" pitchFamily="34" charset="0"/>
                <a:hlinkClick r:id="rId2"/>
              </a:rPr>
              <a:t>joanne.quinn@brook.org.uk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75" y="2751215"/>
            <a:ext cx="2859247" cy="3104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923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3938" y="8486100"/>
            <a:ext cx="47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https://www.facebook.com/EssexBrook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okportra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okportrait" id="{E9EFB978-319E-4B5A-B4B4-0F982ED284C1}" vid="{117FF88F-1A0F-40FC-88E8-02FCE9FBCF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brookportrait</Template>
  <TotalTime>184</TotalTime>
  <Words>472</Words>
  <Application>Microsoft Office PowerPoint</Application>
  <PresentationFormat>A4 Paper (210x297 mm)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brookportrait</vt:lpstr>
      <vt:lpstr>Brook Essex Parents and Carers Brochure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Inman</dc:creator>
  <cp:lastModifiedBy>Pam Langmead</cp:lastModifiedBy>
  <cp:revision>17</cp:revision>
  <dcterms:created xsi:type="dcterms:W3CDTF">2017-05-10T09:12:13Z</dcterms:created>
  <dcterms:modified xsi:type="dcterms:W3CDTF">2020-10-21T10:04:47Z</dcterms:modified>
</cp:coreProperties>
</file>