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4654" r:id="rId2"/>
    <p:sldMasterId id="2147484733" r:id="rId3"/>
  </p:sldMasterIdLst>
  <p:notesMasterIdLst>
    <p:notesMasterId r:id="rId33"/>
  </p:notesMasterIdLst>
  <p:handoutMasterIdLst>
    <p:handoutMasterId r:id="rId34"/>
  </p:handoutMasterIdLst>
  <p:sldIdLst>
    <p:sldId id="467" r:id="rId4"/>
    <p:sldId id="403" r:id="rId5"/>
    <p:sldId id="528" r:id="rId6"/>
    <p:sldId id="529" r:id="rId7"/>
    <p:sldId id="530" r:id="rId8"/>
    <p:sldId id="1045" r:id="rId9"/>
    <p:sldId id="2440" r:id="rId10"/>
    <p:sldId id="2447" r:id="rId11"/>
    <p:sldId id="2445" r:id="rId12"/>
    <p:sldId id="2441" r:id="rId13"/>
    <p:sldId id="1034" r:id="rId14"/>
    <p:sldId id="1035" r:id="rId15"/>
    <p:sldId id="1039" r:id="rId16"/>
    <p:sldId id="1036" r:id="rId17"/>
    <p:sldId id="1040" r:id="rId18"/>
    <p:sldId id="2444" r:id="rId19"/>
    <p:sldId id="2409" r:id="rId20"/>
    <p:sldId id="2438" r:id="rId21"/>
    <p:sldId id="2439" r:id="rId22"/>
    <p:sldId id="2442" r:id="rId23"/>
    <p:sldId id="359" r:id="rId24"/>
    <p:sldId id="2446" r:id="rId25"/>
    <p:sldId id="361" r:id="rId26"/>
    <p:sldId id="2443" r:id="rId27"/>
    <p:sldId id="2436" r:id="rId28"/>
    <p:sldId id="363" r:id="rId29"/>
    <p:sldId id="2207" r:id="rId30"/>
    <p:sldId id="458" r:id="rId31"/>
    <p:sldId id="459" r:id="rId32"/>
  </p:sldIdLst>
  <p:sldSz cx="9144000" cy="6858000" type="screen4x3"/>
  <p:notesSz cx="7010400" cy="9296400"/>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FF0000"/>
    <a:srgbClr val="9900FF"/>
    <a:srgbClr val="008000"/>
    <a:srgbClr val="9973FF"/>
    <a:srgbClr val="00808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202" d="100"/>
        <a:sy n="202" d="100"/>
      </p:scale>
      <p:origin x="0" y="0"/>
    </p:cViewPr>
  </p:notesTextViewPr>
  <p:sorterViewPr>
    <p:cViewPr varScale="1">
      <p:scale>
        <a:sx n="1" d="1"/>
        <a:sy n="1" d="1"/>
      </p:scale>
      <p:origin x="0" y="0"/>
    </p:cViewPr>
  </p:sorterViewPr>
  <p:notesViewPr>
    <p:cSldViewPr>
      <p:cViewPr varScale="1">
        <p:scale>
          <a:sx n="65" d="100"/>
          <a:sy n="65" d="100"/>
        </p:scale>
        <p:origin x="3134" y="6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5C4887B-E750-4760-8245-6583E9DD8975}"/>
              </a:ext>
            </a:extLst>
          </p:cNvPr>
          <p:cNvSpPr>
            <a:spLocks noGrp="1" noChangeArrowheads="1"/>
          </p:cNvSpPr>
          <p:nvPr>
            <p:ph type="hdr" sz="quarter"/>
          </p:nvPr>
        </p:nvSpPr>
        <p:spPr bwMode="auto">
          <a:xfrm>
            <a:off x="0" y="0"/>
            <a:ext cx="3037840" cy="464820"/>
          </a:xfrm>
          <a:prstGeom prst="rect">
            <a:avLst/>
          </a:prstGeom>
          <a:noFill/>
          <a:ln>
            <a:noFill/>
          </a:ln>
          <a:effectLst/>
        </p:spPr>
        <p:txBody>
          <a:bodyPr vert="horz" wrap="square" lIns="92930" tIns="46465" rIns="92930" bIns="46465" numCol="1" anchor="t" anchorCtr="0" compatLnSpc="1">
            <a:prstTxWarp prst="textNoShape">
              <a:avLst/>
            </a:prstTxWarp>
          </a:bodyPr>
          <a:lstStyle>
            <a:lvl1pPr eaLnBrk="1" hangingPunct="1">
              <a:defRPr sz="1200" dirty="0">
                <a:latin typeface="Arial" panose="020B0604020202020204" pitchFamily="34" charset="0"/>
              </a:defRPr>
            </a:lvl1pPr>
          </a:lstStyle>
          <a:p>
            <a:pPr>
              <a:defRPr/>
            </a:pPr>
            <a:endParaRPr lang="en-GB" altLang="en-US" dirty="0"/>
          </a:p>
        </p:txBody>
      </p:sp>
      <p:sp>
        <p:nvSpPr>
          <p:cNvPr id="7171" name="Rectangle 3">
            <a:extLst>
              <a:ext uri="{FF2B5EF4-FFF2-40B4-BE49-F238E27FC236}">
                <a16:creationId xmlns:a16="http://schemas.microsoft.com/office/drawing/2014/main" id="{3150859F-3595-4468-8272-B2BF8B15D678}"/>
              </a:ext>
            </a:extLst>
          </p:cNvPr>
          <p:cNvSpPr>
            <a:spLocks noGrp="1" noChangeArrowheads="1"/>
          </p:cNvSpPr>
          <p:nvPr>
            <p:ph type="dt" idx="1"/>
          </p:nvPr>
        </p:nvSpPr>
        <p:spPr bwMode="auto">
          <a:xfrm>
            <a:off x="3970939" y="0"/>
            <a:ext cx="3037840" cy="464820"/>
          </a:xfrm>
          <a:prstGeom prst="rect">
            <a:avLst/>
          </a:prstGeom>
          <a:noFill/>
          <a:ln>
            <a:noFill/>
          </a:ln>
          <a:effectLst/>
        </p:spPr>
        <p:txBody>
          <a:bodyPr vert="horz" wrap="square" lIns="92930" tIns="46465" rIns="92930" bIns="46465" numCol="1" anchor="t" anchorCtr="0" compatLnSpc="1">
            <a:prstTxWarp prst="textNoShape">
              <a:avLst/>
            </a:prstTxWarp>
          </a:bodyPr>
          <a:lstStyle>
            <a:lvl1pPr algn="r" eaLnBrk="1" hangingPunct="1">
              <a:defRPr sz="1200" dirty="0">
                <a:latin typeface="Arial" panose="020B0604020202020204" pitchFamily="34" charset="0"/>
              </a:defRPr>
            </a:lvl1pPr>
          </a:lstStyle>
          <a:p>
            <a:pPr>
              <a:defRPr/>
            </a:pPr>
            <a:endParaRPr lang="en-GB" altLang="en-US" dirty="0"/>
          </a:p>
        </p:txBody>
      </p:sp>
      <p:sp>
        <p:nvSpPr>
          <p:cNvPr id="75780" name="Rectangle 4">
            <a:extLst>
              <a:ext uri="{FF2B5EF4-FFF2-40B4-BE49-F238E27FC236}">
                <a16:creationId xmlns:a16="http://schemas.microsoft.com/office/drawing/2014/main" id="{D67F6D5C-2E3D-4D5B-A5DD-ADFFC712863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3B9F122B-4090-4B22-9AAA-21867732D225}"/>
              </a:ext>
            </a:extLst>
          </p:cNvPr>
          <p:cNvSpPr>
            <a:spLocks noGrp="1" noChangeArrowheads="1"/>
          </p:cNvSpPr>
          <p:nvPr>
            <p:ph type="body" sz="quarter" idx="3"/>
          </p:nvPr>
        </p:nvSpPr>
        <p:spPr bwMode="auto">
          <a:xfrm>
            <a:off x="701040" y="4415791"/>
            <a:ext cx="5608320" cy="4183380"/>
          </a:xfrm>
          <a:prstGeom prst="rect">
            <a:avLst/>
          </a:prstGeom>
          <a:noFill/>
          <a:ln>
            <a:noFill/>
          </a:ln>
          <a:effectLst/>
        </p:spPr>
        <p:txBody>
          <a:bodyPr vert="horz" wrap="square" lIns="92930" tIns="46465" rIns="92930" bIns="46465"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7174" name="Rectangle 6">
            <a:extLst>
              <a:ext uri="{FF2B5EF4-FFF2-40B4-BE49-F238E27FC236}">
                <a16:creationId xmlns:a16="http://schemas.microsoft.com/office/drawing/2014/main" id="{F949E033-BADD-4B5A-AF5F-307D8181427F}"/>
              </a:ext>
            </a:extLst>
          </p:cNvPr>
          <p:cNvSpPr>
            <a:spLocks noGrp="1" noChangeArrowheads="1"/>
          </p:cNvSpPr>
          <p:nvPr>
            <p:ph type="ftr" sz="quarter" idx="4"/>
          </p:nvPr>
        </p:nvSpPr>
        <p:spPr bwMode="auto">
          <a:xfrm>
            <a:off x="0" y="8829967"/>
            <a:ext cx="3037840" cy="464820"/>
          </a:xfrm>
          <a:prstGeom prst="rect">
            <a:avLst/>
          </a:prstGeom>
          <a:noFill/>
          <a:ln>
            <a:noFill/>
          </a:ln>
          <a:effectLst/>
        </p:spPr>
        <p:txBody>
          <a:bodyPr vert="horz" wrap="square" lIns="92930" tIns="46465" rIns="92930" bIns="46465" numCol="1" anchor="b" anchorCtr="0" compatLnSpc="1">
            <a:prstTxWarp prst="textNoShape">
              <a:avLst/>
            </a:prstTxWarp>
          </a:bodyPr>
          <a:lstStyle>
            <a:lvl1pPr eaLnBrk="1" hangingPunct="1">
              <a:defRPr sz="1200" dirty="0">
                <a:latin typeface="Arial" panose="020B0604020202020204" pitchFamily="34" charset="0"/>
              </a:defRPr>
            </a:lvl1pPr>
          </a:lstStyle>
          <a:p>
            <a:pPr>
              <a:defRPr/>
            </a:pPr>
            <a:endParaRPr lang="en-GB" altLang="en-US" dirty="0"/>
          </a:p>
        </p:txBody>
      </p:sp>
      <p:sp>
        <p:nvSpPr>
          <p:cNvPr id="7175" name="Rectangle 7">
            <a:extLst>
              <a:ext uri="{FF2B5EF4-FFF2-40B4-BE49-F238E27FC236}">
                <a16:creationId xmlns:a16="http://schemas.microsoft.com/office/drawing/2014/main" id="{E538AA81-0118-421E-984B-61743C8F79D4}"/>
              </a:ext>
            </a:extLst>
          </p:cNvPr>
          <p:cNvSpPr>
            <a:spLocks noGrp="1" noChangeArrowheads="1"/>
          </p:cNvSpPr>
          <p:nvPr>
            <p:ph type="sldNum" sz="quarter" idx="5"/>
          </p:nvPr>
        </p:nvSpPr>
        <p:spPr bwMode="auto">
          <a:xfrm>
            <a:off x="3970939" y="8829967"/>
            <a:ext cx="3037840" cy="464820"/>
          </a:xfrm>
          <a:prstGeom prst="rect">
            <a:avLst/>
          </a:prstGeom>
          <a:noFill/>
          <a:ln>
            <a:noFill/>
          </a:ln>
          <a:effectLst/>
        </p:spPr>
        <p:txBody>
          <a:bodyPr vert="horz" wrap="square" lIns="92930" tIns="46465" rIns="92930" bIns="46465"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13D9902-41B4-4551-9C32-A85618D74D62}"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3D9902-41B4-4551-9C32-A85618D74D62}" type="slidenum">
              <a:rPr lang="en-GB" altLang="en-US" smtClean="0"/>
              <a:pPr>
                <a:defRPr/>
              </a:pPr>
              <a:t>7</a:t>
            </a:fld>
            <a:endParaRPr lang="en-GB" altLang="en-US" dirty="0"/>
          </a:p>
        </p:txBody>
      </p:sp>
    </p:spTree>
    <p:extLst>
      <p:ext uri="{BB962C8B-B14F-4D97-AF65-F5344CB8AC3E}">
        <p14:creationId xmlns:p14="http://schemas.microsoft.com/office/powerpoint/2010/main" val="371697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Already discussed E.g. paras 22-25 in earlier notes </a:t>
            </a:r>
          </a:p>
        </p:txBody>
      </p:sp>
      <p:sp>
        <p:nvSpPr>
          <p:cNvPr id="4" name="Slide Number Placeholder 3"/>
          <p:cNvSpPr>
            <a:spLocks noGrp="1"/>
          </p:cNvSpPr>
          <p:nvPr>
            <p:ph type="sldNum" sz="quarter" idx="5"/>
          </p:nvPr>
        </p:nvSpPr>
        <p:spPr/>
        <p:txBody>
          <a:bodyPr/>
          <a:lstStyle/>
          <a:p>
            <a:pPr>
              <a:defRPr/>
            </a:pPr>
            <a:fld id="{D13D9902-41B4-4551-9C32-A85618D74D62}" type="slidenum">
              <a:rPr lang="en-GB" altLang="en-US" smtClean="0"/>
              <a:pPr>
                <a:defRPr/>
              </a:pPr>
              <a:t>20</a:t>
            </a:fld>
            <a:endParaRPr lang="en-GB" altLang="en-US" dirty="0"/>
          </a:p>
        </p:txBody>
      </p:sp>
    </p:spTree>
    <p:extLst>
      <p:ext uri="{BB962C8B-B14F-4D97-AF65-F5344CB8AC3E}">
        <p14:creationId xmlns:p14="http://schemas.microsoft.com/office/powerpoint/2010/main" val="81198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3D9902-41B4-4551-9C32-A85618D74D62}" type="slidenum">
              <a:rPr lang="en-GB" altLang="en-US" smtClean="0"/>
              <a:pPr>
                <a:defRPr/>
              </a:pPr>
              <a:t>21</a:t>
            </a:fld>
            <a:endParaRPr lang="en-GB" altLang="en-US" dirty="0"/>
          </a:p>
        </p:txBody>
      </p:sp>
    </p:spTree>
    <p:extLst>
      <p:ext uri="{BB962C8B-B14F-4D97-AF65-F5344CB8AC3E}">
        <p14:creationId xmlns:p14="http://schemas.microsoft.com/office/powerpoint/2010/main" val="185567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A973702-7B17-4425-B453-59BB4F17C6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pPr defTabSz="929305"/>
            <a:fld id="{A14B1AD3-B88A-432E-A79E-E55B84B41A76}" type="slidenum">
              <a:rPr lang="en-GB" altLang="en-US">
                <a:solidFill>
                  <a:srgbClr val="000000"/>
                </a:solidFill>
                <a:cs typeface="+mn-cs"/>
              </a:rPr>
              <a:pPr defTabSz="929305"/>
              <a:t>23</a:t>
            </a:fld>
            <a:endParaRPr lang="en-GB" altLang="en-US" dirty="0">
              <a:solidFill>
                <a:srgbClr val="000000"/>
              </a:solidFill>
              <a:cs typeface="+mn-cs"/>
            </a:endParaRPr>
          </a:p>
        </p:txBody>
      </p:sp>
      <p:sp>
        <p:nvSpPr>
          <p:cNvPr id="99331" name="Rectangle 2">
            <a:extLst>
              <a:ext uri="{FF2B5EF4-FFF2-40B4-BE49-F238E27FC236}">
                <a16:creationId xmlns:a16="http://schemas.microsoft.com/office/drawing/2014/main" id="{1558F449-AA22-4DF6-AA8E-94D6C71FED70}"/>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2045999D-FEDE-4055-A466-A4688AF0D0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All the duties apply eg not to discriminate, harass or victimise by not affording access to benefits, facilities or services and also by excluding the pupil  see clause 80 equalities bill</a:t>
            </a:r>
          </a:p>
          <a:p>
            <a:pPr eaLnBrk="1" hangingPunct="1"/>
            <a:endParaRPr lang="en-GB" altLang="en-US" dirty="0"/>
          </a:p>
          <a:p>
            <a:pPr eaLnBrk="1" hangingPunct="1"/>
            <a:r>
              <a:rPr lang="en-GB" altLang="en-US" dirty="0"/>
              <a:t>The example given in the explanatory notes to s 82 are that the governing body of a school refuses as a matter of policy to let disabled pupils participate in school trips because of the extra risk management required. The S of S could direct the GB to change its policy so as to make reasonable adjustments to enable disabled pupils to participate</a:t>
            </a:r>
          </a:p>
          <a:p>
            <a:pPr eaLnBrk="1" hangingPunct="1"/>
            <a:endParaRPr lang="en-GB" altLang="en-US" dirty="0"/>
          </a:p>
          <a:p>
            <a:pPr eaLnBrk="1" hangingPunct="1"/>
            <a:r>
              <a:rPr lang="en-GB" altLang="en-US" dirty="0"/>
              <a:t>(There is also stuff about how the prohibitions do not apply to the school curriculum i.e. schools should still be free to teach wide range of ideas etc- but to eg deliver cculum in non discriminatory way- see section 84 Equality Bill and explanatory notes)</a:t>
            </a:r>
          </a:p>
          <a:p>
            <a:pPr eaLnBrk="1" hangingPunct="1"/>
            <a:endParaRPr lang="en-GB" altLang="en-US" dirty="0"/>
          </a:p>
          <a:p>
            <a:pPr eaLnBrk="1" hangingPunct="1"/>
            <a:endParaRPr lang="en-GB" altLang="en-US" dirty="0"/>
          </a:p>
          <a:p>
            <a:pPr eaLnBrk="1" hangingPunct="1"/>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3DBC672-C8B4-48C9-8422-AA14BE6804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55060" indent="-290408">
              <a:defRPr>
                <a:solidFill>
                  <a:schemeClr val="tx1"/>
                </a:solidFill>
                <a:latin typeface="Arial" panose="020B0604020202020204" pitchFamily="34" charset="0"/>
              </a:defRPr>
            </a:lvl2pPr>
            <a:lvl3pPr marL="1161631" indent="-232326">
              <a:defRPr>
                <a:solidFill>
                  <a:schemeClr val="tx1"/>
                </a:solidFill>
                <a:latin typeface="Arial" panose="020B0604020202020204" pitchFamily="34" charset="0"/>
              </a:defRPr>
            </a:lvl3pPr>
            <a:lvl4pPr marL="1626283" indent="-232326">
              <a:defRPr>
                <a:solidFill>
                  <a:schemeClr val="tx1"/>
                </a:solidFill>
                <a:latin typeface="Arial" panose="020B0604020202020204" pitchFamily="34" charset="0"/>
              </a:defRPr>
            </a:lvl4pPr>
            <a:lvl5pPr marL="2090936" indent="-232326">
              <a:defRPr>
                <a:solidFill>
                  <a:schemeClr val="tx1"/>
                </a:solidFill>
                <a:latin typeface="Arial" panose="020B0604020202020204" pitchFamily="34" charset="0"/>
              </a:defRPr>
            </a:lvl5pPr>
            <a:lvl6pPr marL="2555588" indent="-232326" eaLnBrk="0" fontAlgn="base" hangingPunct="0">
              <a:spcBef>
                <a:spcPct val="0"/>
              </a:spcBef>
              <a:spcAft>
                <a:spcPct val="0"/>
              </a:spcAft>
              <a:defRPr>
                <a:solidFill>
                  <a:schemeClr val="tx1"/>
                </a:solidFill>
                <a:latin typeface="Arial" panose="020B0604020202020204" pitchFamily="34" charset="0"/>
              </a:defRPr>
            </a:lvl6pPr>
            <a:lvl7pPr marL="3020240" indent="-232326" eaLnBrk="0" fontAlgn="base" hangingPunct="0">
              <a:spcBef>
                <a:spcPct val="0"/>
              </a:spcBef>
              <a:spcAft>
                <a:spcPct val="0"/>
              </a:spcAft>
              <a:defRPr>
                <a:solidFill>
                  <a:schemeClr val="tx1"/>
                </a:solidFill>
                <a:latin typeface="Arial" panose="020B0604020202020204" pitchFamily="34" charset="0"/>
              </a:defRPr>
            </a:lvl7pPr>
            <a:lvl8pPr marL="3484893" indent="-232326" eaLnBrk="0" fontAlgn="base" hangingPunct="0">
              <a:spcBef>
                <a:spcPct val="0"/>
              </a:spcBef>
              <a:spcAft>
                <a:spcPct val="0"/>
              </a:spcAft>
              <a:defRPr>
                <a:solidFill>
                  <a:schemeClr val="tx1"/>
                </a:solidFill>
                <a:latin typeface="Arial" panose="020B0604020202020204" pitchFamily="34" charset="0"/>
              </a:defRPr>
            </a:lvl8pPr>
            <a:lvl9pPr marL="3949545" indent="-232326" eaLnBrk="0" fontAlgn="base" hangingPunct="0">
              <a:spcBef>
                <a:spcPct val="0"/>
              </a:spcBef>
              <a:spcAft>
                <a:spcPct val="0"/>
              </a:spcAft>
              <a:defRPr>
                <a:solidFill>
                  <a:schemeClr val="tx1"/>
                </a:solidFill>
                <a:latin typeface="Arial" panose="020B0604020202020204" pitchFamily="34" charset="0"/>
              </a:defRPr>
            </a:lvl9pPr>
          </a:lstStyle>
          <a:p>
            <a:pPr defTabSz="929305"/>
            <a:fld id="{5F59B2B3-6431-4E30-85CE-B2C07C4CCFA5}" type="slidenum">
              <a:rPr lang="en-GB" altLang="en-US">
                <a:solidFill>
                  <a:srgbClr val="000000"/>
                </a:solidFill>
                <a:cs typeface="+mn-cs"/>
              </a:rPr>
              <a:pPr defTabSz="929305"/>
              <a:t>26</a:t>
            </a:fld>
            <a:endParaRPr lang="en-GB" altLang="en-US" dirty="0">
              <a:solidFill>
                <a:srgbClr val="000000"/>
              </a:solidFill>
              <a:cs typeface="+mn-cs"/>
            </a:endParaRPr>
          </a:p>
        </p:txBody>
      </p:sp>
      <p:sp>
        <p:nvSpPr>
          <p:cNvPr id="101379" name="Rectangle 2">
            <a:extLst>
              <a:ext uri="{FF2B5EF4-FFF2-40B4-BE49-F238E27FC236}">
                <a16:creationId xmlns:a16="http://schemas.microsoft.com/office/drawing/2014/main" id="{FBFA43D6-4C7C-446F-AB1D-EE4EB0FBD64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445547B9-EC4C-48C8-80E8-BE641A96C5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From draft code f p for school para 12.16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BF157B4-5734-40F7-BE86-23E6242E765D}"/>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9F958981-6397-4B70-9E44-FFAE218E748A}"/>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AutoShape 4">
              <a:extLst>
                <a:ext uri="{FF2B5EF4-FFF2-40B4-BE49-F238E27FC236}">
                  <a16:creationId xmlns:a16="http://schemas.microsoft.com/office/drawing/2014/main" id="{72D1C6C6-6F47-4C08-B9E2-C34870DFB421}"/>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7" name="AutoShape 5">
              <a:extLst>
                <a:ext uri="{FF2B5EF4-FFF2-40B4-BE49-F238E27FC236}">
                  <a16:creationId xmlns:a16="http://schemas.microsoft.com/office/drawing/2014/main" id="{B5402948-5ACF-43BC-A05B-EB503C339478}"/>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grpSp>
      <p:sp>
        <p:nvSpPr>
          <p:cNvPr id="156678" name="Rectangle 6"/>
          <p:cNvSpPr>
            <a:spLocks noGrp="1" noChangeArrowheads="1"/>
          </p:cNvSpPr>
          <p:nvPr>
            <p:ph type="ctrTitle"/>
          </p:nvPr>
        </p:nvSpPr>
        <p:spPr>
          <a:xfrm>
            <a:off x="1443038" y="985838"/>
            <a:ext cx="7239000" cy="1444625"/>
          </a:xfrm>
        </p:spPr>
        <p:txBody>
          <a:bodyPr/>
          <a:lstStyle>
            <a:lvl1pPr>
              <a:defRPr sz="4000"/>
            </a:lvl1pPr>
          </a:lstStyle>
          <a:p>
            <a:pPr lvl="0"/>
            <a:r>
              <a:rPr lang="en-GB" altLang="en-US" noProof="0"/>
              <a:t>Click to edit Master title style</a:t>
            </a:r>
          </a:p>
        </p:txBody>
      </p:sp>
      <p:sp>
        <p:nvSpPr>
          <p:cNvPr id="156679"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GB" altLang="en-US" noProof="0"/>
              <a:t>Click to edit Master subtitle style</a:t>
            </a:r>
          </a:p>
        </p:txBody>
      </p:sp>
      <p:sp>
        <p:nvSpPr>
          <p:cNvPr id="8" name="Rectangle 8">
            <a:extLst>
              <a:ext uri="{FF2B5EF4-FFF2-40B4-BE49-F238E27FC236}">
                <a16:creationId xmlns:a16="http://schemas.microsoft.com/office/drawing/2014/main" id="{B94792BF-81D6-4858-ADC2-42A010B1359C}"/>
              </a:ext>
            </a:extLst>
          </p:cNvPr>
          <p:cNvSpPr>
            <a:spLocks noGrp="1" noChangeArrowheads="1"/>
          </p:cNvSpPr>
          <p:nvPr>
            <p:ph type="dt" sz="half" idx="10"/>
          </p:nvPr>
        </p:nvSpPr>
        <p:spPr/>
        <p:txBody>
          <a:bodyPr/>
          <a:lstStyle>
            <a:lvl1pPr>
              <a:defRPr dirty="0"/>
            </a:lvl1pPr>
          </a:lstStyle>
          <a:p>
            <a:pPr>
              <a:defRPr/>
            </a:pPr>
            <a:endParaRPr lang="en-GB" altLang="en-US" dirty="0"/>
          </a:p>
        </p:txBody>
      </p:sp>
      <p:sp>
        <p:nvSpPr>
          <p:cNvPr id="9" name="Rectangle 9">
            <a:extLst>
              <a:ext uri="{FF2B5EF4-FFF2-40B4-BE49-F238E27FC236}">
                <a16:creationId xmlns:a16="http://schemas.microsoft.com/office/drawing/2014/main" id="{F0ACA0C1-E00E-4981-B25D-F35293EA6A1A}"/>
              </a:ext>
            </a:extLst>
          </p:cNvPr>
          <p:cNvSpPr>
            <a:spLocks noGrp="1" noChangeArrowheads="1"/>
          </p:cNvSpPr>
          <p:nvPr>
            <p:ph type="ftr" sz="quarter" idx="11"/>
          </p:nvPr>
        </p:nvSpPr>
        <p:spPr/>
        <p:txBody>
          <a:bodyPr/>
          <a:lstStyle>
            <a:lvl1pPr>
              <a:defRPr dirty="0"/>
            </a:lvl1pPr>
          </a:lstStyle>
          <a:p>
            <a:pPr>
              <a:defRPr/>
            </a:pPr>
            <a:endParaRPr lang="en-GB" altLang="en-US" dirty="0"/>
          </a:p>
        </p:txBody>
      </p:sp>
      <p:sp>
        <p:nvSpPr>
          <p:cNvPr id="10" name="Rectangle 10">
            <a:extLst>
              <a:ext uri="{FF2B5EF4-FFF2-40B4-BE49-F238E27FC236}">
                <a16:creationId xmlns:a16="http://schemas.microsoft.com/office/drawing/2014/main" id="{E00AC0A8-4B10-40C5-AD43-6259D3809E0B}"/>
              </a:ext>
            </a:extLst>
          </p:cNvPr>
          <p:cNvSpPr>
            <a:spLocks noGrp="1" noChangeArrowheads="1"/>
          </p:cNvSpPr>
          <p:nvPr>
            <p:ph type="sldNum" sz="quarter" idx="12"/>
          </p:nvPr>
        </p:nvSpPr>
        <p:spPr/>
        <p:txBody>
          <a:bodyPr/>
          <a:lstStyle>
            <a:lvl1pPr>
              <a:defRPr/>
            </a:lvl1pPr>
          </a:lstStyle>
          <a:p>
            <a:pPr>
              <a:defRPr/>
            </a:pPr>
            <a:fld id="{F396A270-27F8-4D68-9C93-518E0D555B54}" type="slidenum">
              <a:rPr lang="en-GB" altLang="en-US"/>
              <a:pPr>
                <a:defRPr/>
              </a:pPr>
              <a:t>‹#›</a:t>
            </a:fld>
            <a:endParaRPr lang="en-GB" altLang="en-US" dirty="0"/>
          </a:p>
        </p:txBody>
      </p:sp>
    </p:spTree>
    <p:extLst>
      <p:ext uri="{BB962C8B-B14F-4D97-AF65-F5344CB8AC3E}">
        <p14:creationId xmlns:p14="http://schemas.microsoft.com/office/powerpoint/2010/main" val="295406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DD08B78-CF32-4DFC-B5B8-64770A68057B}"/>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891ED014-27B4-48F3-BF39-317C28BD7DF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A5F2D810-38B3-4C20-B221-EA8EEFB5EC9C}"/>
              </a:ext>
            </a:extLst>
          </p:cNvPr>
          <p:cNvSpPr>
            <a:spLocks noGrp="1" noChangeArrowheads="1"/>
          </p:cNvSpPr>
          <p:nvPr>
            <p:ph type="sldNum" sz="quarter" idx="12"/>
          </p:nvPr>
        </p:nvSpPr>
        <p:spPr>
          <a:ln/>
        </p:spPr>
        <p:txBody>
          <a:bodyPr/>
          <a:lstStyle>
            <a:lvl1pPr>
              <a:defRPr/>
            </a:lvl1pPr>
          </a:lstStyle>
          <a:p>
            <a:pPr>
              <a:defRPr/>
            </a:pPr>
            <a:fld id="{81781575-612C-4A12-92FF-07EC53B5B90D}" type="slidenum">
              <a:rPr lang="en-GB" altLang="en-US"/>
              <a:pPr>
                <a:defRPr/>
              </a:pPr>
              <a:t>‹#›</a:t>
            </a:fld>
            <a:endParaRPr lang="en-GB" altLang="en-US" dirty="0"/>
          </a:p>
        </p:txBody>
      </p:sp>
    </p:spTree>
    <p:extLst>
      <p:ext uri="{BB962C8B-B14F-4D97-AF65-F5344CB8AC3E}">
        <p14:creationId xmlns:p14="http://schemas.microsoft.com/office/powerpoint/2010/main" val="3161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0F928AE-EA93-410B-BDDF-E105E35109F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3D62BA67-7DC0-4087-87EB-EE0FE0F7AD4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98ADD5E4-479E-4254-A3BA-6D58E592FE63}"/>
              </a:ext>
            </a:extLst>
          </p:cNvPr>
          <p:cNvSpPr>
            <a:spLocks noGrp="1" noChangeArrowheads="1"/>
          </p:cNvSpPr>
          <p:nvPr>
            <p:ph type="sldNum" sz="quarter" idx="12"/>
          </p:nvPr>
        </p:nvSpPr>
        <p:spPr>
          <a:ln/>
        </p:spPr>
        <p:txBody>
          <a:bodyPr/>
          <a:lstStyle>
            <a:lvl1pPr>
              <a:defRPr/>
            </a:lvl1pPr>
          </a:lstStyle>
          <a:p>
            <a:pPr>
              <a:defRPr/>
            </a:pPr>
            <a:fld id="{90E9518D-6D62-4C1F-9108-265CAE71482A}" type="slidenum">
              <a:rPr lang="en-GB" altLang="en-US"/>
              <a:pPr>
                <a:defRPr/>
              </a:pPr>
              <a:t>‹#›</a:t>
            </a:fld>
            <a:endParaRPr lang="en-GB" altLang="en-US" dirty="0"/>
          </a:p>
        </p:txBody>
      </p:sp>
    </p:spTree>
    <p:extLst>
      <p:ext uri="{BB962C8B-B14F-4D97-AF65-F5344CB8AC3E}">
        <p14:creationId xmlns:p14="http://schemas.microsoft.com/office/powerpoint/2010/main" val="145208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5B2A4E5D-2D52-42BC-A5B8-117DA66D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anose="05000000000000000000" pitchFamily="2" charset="2"/>
              <a:buNone/>
              <a:defRPr/>
            </a:lvl1pPr>
          </a:lstStyle>
          <a:p>
            <a:pPr lvl="0"/>
            <a:r>
              <a:rPr lang="en-GB" altLang="en-US" noProof="0"/>
              <a:t>Click to edit Master subtitle style</a:t>
            </a:r>
          </a:p>
        </p:txBody>
      </p:sp>
      <p:sp>
        <p:nvSpPr>
          <p:cNvPr id="10650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GB" altLang="en-US" noProof="0"/>
              <a:t>Click to edit Master title style</a:t>
            </a:r>
          </a:p>
        </p:txBody>
      </p:sp>
      <p:sp>
        <p:nvSpPr>
          <p:cNvPr id="5" name="Rectangle 3">
            <a:extLst>
              <a:ext uri="{FF2B5EF4-FFF2-40B4-BE49-F238E27FC236}">
                <a16:creationId xmlns:a16="http://schemas.microsoft.com/office/drawing/2014/main" id="{D2154DB5-BB79-4661-B0B0-B04B9E20AB4C}"/>
              </a:ext>
            </a:extLst>
          </p:cNvPr>
          <p:cNvSpPr>
            <a:spLocks noGrp="1" noChangeArrowheads="1"/>
          </p:cNvSpPr>
          <p:nvPr>
            <p:ph type="dt" sz="half" idx="10"/>
          </p:nvPr>
        </p:nvSpPr>
        <p:spPr>
          <a:xfrm>
            <a:off x="304800" y="6248400"/>
            <a:ext cx="1905000" cy="457200"/>
          </a:xfrm>
        </p:spPr>
        <p:txBody>
          <a:bodyPr/>
          <a:lstStyle>
            <a:lvl1pPr>
              <a:defRPr/>
            </a:lvl1pPr>
          </a:lstStyle>
          <a:p>
            <a:pPr>
              <a:defRPr/>
            </a:pPr>
            <a:endParaRPr lang="en-GB" altLang="en-US" dirty="0"/>
          </a:p>
        </p:txBody>
      </p:sp>
      <p:sp>
        <p:nvSpPr>
          <p:cNvPr id="6" name="Rectangle 4">
            <a:extLst>
              <a:ext uri="{FF2B5EF4-FFF2-40B4-BE49-F238E27FC236}">
                <a16:creationId xmlns:a16="http://schemas.microsoft.com/office/drawing/2014/main" id="{C1E855DC-FA5E-43B8-965E-3AB9FDFCF30B}"/>
              </a:ext>
            </a:extLst>
          </p:cNvPr>
          <p:cNvSpPr>
            <a:spLocks noGrp="1" noChangeArrowheads="1"/>
          </p:cNvSpPr>
          <p:nvPr>
            <p:ph type="ftr" sz="quarter" idx="11"/>
          </p:nvPr>
        </p:nvSpPr>
        <p:spPr/>
        <p:txBody>
          <a:bodyPr/>
          <a:lstStyle>
            <a:lvl1pPr>
              <a:defRPr/>
            </a:lvl1pPr>
          </a:lstStyle>
          <a:p>
            <a:pPr>
              <a:defRPr/>
            </a:pPr>
            <a:endParaRPr lang="en-GB" altLang="en-US" dirty="0"/>
          </a:p>
        </p:txBody>
      </p:sp>
      <p:sp>
        <p:nvSpPr>
          <p:cNvPr id="7" name="Rectangle 5">
            <a:extLst>
              <a:ext uri="{FF2B5EF4-FFF2-40B4-BE49-F238E27FC236}">
                <a16:creationId xmlns:a16="http://schemas.microsoft.com/office/drawing/2014/main" id="{6DFF38B1-7300-4D5D-8001-3387E30FF98E}"/>
              </a:ext>
            </a:extLst>
          </p:cNvPr>
          <p:cNvSpPr>
            <a:spLocks noGrp="1" noChangeArrowheads="1"/>
          </p:cNvSpPr>
          <p:nvPr>
            <p:ph type="sldNum" sz="quarter" idx="12"/>
          </p:nvPr>
        </p:nvSpPr>
        <p:spPr>
          <a:xfrm>
            <a:off x="7010400" y="6248400"/>
            <a:ext cx="1905000" cy="457200"/>
          </a:xfrm>
        </p:spPr>
        <p:txBody>
          <a:bodyPr/>
          <a:lstStyle>
            <a:lvl1pPr>
              <a:defRPr/>
            </a:lvl1pPr>
          </a:lstStyle>
          <a:p>
            <a:fld id="{F3882D9C-9AA8-43B5-8C81-727B94092D4E}" type="slidenum">
              <a:rPr lang="en-GB" altLang="en-US"/>
              <a:pPr/>
              <a:t>‹#›</a:t>
            </a:fld>
            <a:endParaRPr lang="en-GB" altLang="en-US" dirty="0"/>
          </a:p>
        </p:txBody>
      </p:sp>
    </p:spTree>
    <p:extLst>
      <p:ext uri="{BB962C8B-B14F-4D97-AF65-F5344CB8AC3E}">
        <p14:creationId xmlns:p14="http://schemas.microsoft.com/office/powerpoint/2010/main" val="336418384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C5B53976-5B88-4651-8F4B-581FBBB99B4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F634FAAC-AD65-404A-A01D-11A4E879A8EB}"/>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44DBD5A8-D1E0-4EB9-8F6A-3FD14C022705}"/>
              </a:ext>
            </a:extLst>
          </p:cNvPr>
          <p:cNvSpPr>
            <a:spLocks noGrp="1" noChangeArrowheads="1"/>
          </p:cNvSpPr>
          <p:nvPr>
            <p:ph type="sldNum" sz="quarter" idx="12"/>
          </p:nvPr>
        </p:nvSpPr>
        <p:spPr>
          <a:ln/>
        </p:spPr>
        <p:txBody>
          <a:bodyPr/>
          <a:lstStyle>
            <a:lvl1pPr>
              <a:defRPr/>
            </a:lvl1pPr>
          </a:lstStyle>
          <a:p>
            <a:fld id="{AC6BEB1B-5760-4006-B788-5117630F733D}" type="slidenum">
              <a:rPr lang="en-GB" altLang="en-US"/>
              <a:pPr/>
              <a:t>‹#›</a:t>
            </a:fld>
            <a:endParaRPr lang="en-GB" altLang="en-US" dirty="0"/>
          </a:p>
        </p:txBody>
      </p:sp>
    </p:spTree>
    <p:extLst>
      <p:ext uri="{BB962C8B-B14F-4D97-AF65-F5344CB8AC3E}">
        <p14:creationId xmlns:p14="http://schemas.microsoft.com/office/powerpoint/2010/main" val="200415591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a:extLst>
              <a:ext uri="{FF2B5EF4-FFF2-40B4-BE49-F238E27FC236}">
                <a16:creationId xmlns:a16="http://schemas.microsoft.com/office/drawing/2014/main" id="{6A2ACCA4-DC6A-45FC-B305-0FB1F2F8E230}"/>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E613B830-167B-4A16-BB0A-5C57AD2D00EE}"/>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3939EFD3-31E2-49A1-9DA7-804B3826F373}"/>
              </a:ext>
            </a:extLst>
          </p:cNvPr>
          <p:cNvSpPr>
            <a:spLocks noGrp="1" noChangeArrowheads="1"/>
          </p:cNvSpPr>
          <p:nvPr>
            <p:ph type="sldNum" sz="quarter" idx="12"/>
          </p:nvPr>
        </p:nvSpPr>
        <p:spPr>
          <a:ln/>
        </p:spPr>
        <p:txBody>
          <a:bodyPr/>
          <a:lstStyle>
            <a:lvl1pPr>
              <a:defRPr/>
            </a:lvl1pPr>
          </a:lstStyle>
          <a:p>
            <a:fld id="{C1EDA2A9-8F3A-4F1C-B7C8-E2DEE14DBA07}" type="slidenum">
              <a:rPr lang="en-GB" altLang="en-US"/>
              <a:pPr/>
              <a:t>‹#›</a:t>
            </a:fld>
            <a:endParaRPr lang="en-GB" altLang="en-US" dirty="0"/>
          </a:p>
        </p:txBody>
      </p:sp>
    </p:spTree>
    <p:extLst>
      <p:ext uri="{BB962C8B-B14F-4D97-AF65-F5344CB8AC3E}">
        <p14:creationId xmlns:p14="http://schemas.microsoft.com/office/powerpoint/2010/main" val="104271836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438400" y="1600200"/>
            <a:ext cx="3124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715000" y="1600200"/>
            <a:ext cx="31242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A710DB9C-DF94-4933-9727-459DBE6BD0F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1007D275-F039-4F22-9052-7AA25EF1411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9">
            <a:extLst>
              <a:ext uri="{FF2B5EF4-FFF2-40B4-BE49-F238E27FC236}">
                <a16:creationId xmlns:a16="http://schemas.microsoft.com/office/drawing/2014/main" id="{FB3D0615-B6C5-413E-ADD1-48A4B89C9D76}"/>
              </a:ext>
            </a:extLst>
          </p:cNvPr>
          <p:cNvSpPr>
            <a:spLocks noGrp="1" noChangeArrowheads="1"/>
          </p:cNvSpPr>
          <p:nvPr>
            <p:ph type="sldNum" sz="quarter" idx="12"/>
          </p:nvPr>
        </p:nvSpPr>
        <p:spPr>
          <a:ln/>
        </p:spPr>
        <p:txBody>
          <a:bodyPr/>
          <a:lstStyle>
            <a:lvl1pPr>
              <a:defRPr/>
            </a:lvl1pPr>
          </a:lstStyle>
          <a:p>
            <a:fld id="{14838489-6E6B-4174-849D-3766A21708C9}" type="slidenum">
              <a:rPr lang="en-GB" altLang="en-US"/>
              <a:pPr/>
              <a:t>‹#›</a:t>
            </a:fld>
            <a:endParaRPr lang="en-GB" altLang="en-US" dirty="0"/>
          </a:p>
        </p:txBody>
      </p:sp>
    </p:spTree>
    <p:extLst>
      <p:ext uri="{BB962C8B-B14F-4D97-AF65-F5344CB8AC3E}">
        <p14:creationId xmlns:p14="http://schemas.microsoft.com/office/powerpoint/2010/main" val="6181267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id="{9778FE93-BA15-407E-89C8-E0E8A7495AC6}"/>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8">
            <a:extLst>
              <a:ext uri="{FF2B5EF4-FFF2-40B4-BE49-F238E27FC236}">
                <a16:creationId xmlns:a16="http://schemas.microsoft.com/office/drawing/2014/main" id="{7753977C-9E02-4335-B2B9-4D2BAB0D012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9">
            <a:extLst>
              <a:ext uri="{FF2B5EF4-FFF2-40B4-BE49-F238E27FC236}">
                <a16:creationId xmlns:a16="http://schemas.microsoft.com/office/drawing/2014/main" id="{553C3A46-8AD7-4DC9-88FB-36B49745A265}"/>
              </a:ext>
            </a:extLst>
          </p:cNvPr>
          <p:cNvSpPr>
            <a:spLocks noGrp="1" noChangeArrowheads="1"/>
          </p:cNvSpPr>
          <p:nvPr>
            <p:ph type="sldNum" sz="quarter" idx="12"/>
          </p:nvPr>
        </p:nvSpPr>
        <p:spPr>
          <a:ln/>
        </p:spPr>
        <p:txBody>
          <a:bodyPr/>
          <a:lstStyle>
            <a:lvl1pPr>
              <a:defRPr/>
            </a:lvl1pPr>
          </a:lstStyle>
          <a:p>
            <a:fld id="{D37DB3EA-3D8D-4848-A957-4CB5A20781CF}" type="slidenum">
              <a:rPr lang="en-GB" altLang="en-US"/>
              <a:pPr/>
              <a:t>‹#›</a:t>
            </a:fld>
            <a:endParaRPr lang="en-GB" altLang="en-US" dirty="0"/>
          </a:p>
        </p:txBody>
      </p:sp>
    </p:spTree>
    <p:extLst>
      <p:ext uri="{BB962C8B-B14F-4D97-AF65-F5344CB8AC3E}">
        <p14:creationId xmlns:p14="http://schemas.microsoft.com/office/powerpoint/2010/main" val="416931295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C360A287-DC99-44B1-A584-4AFE662F9B63}"/>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8">
            <a:extLst>
              <a:ext uri="{FF2B5EF4-FFF2-40B4-BE49-F238E27FC236}">
                <a16:creationId xmlns:a16="http://schemas.microsoft.com/office/drawing/2014/main" id="{7062754B-33A8-472D-846F-CD32D973448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A9AEB849-8EAA-4C34-9384-E1D61C89FD8C}"/>
              </a:ext>
            </a:extLst>
          </p:cNvPr>
          <p:cNvSpPr>
            <a:spLocks noGrp="1" noChangeArrowheads="1"/>
          </p:cNvSpPr>
          <p:nvPr>
            <p:ph type="sldNum" sz="quarter" idx="12"/>
          </p:nvPr>
        </p:nvSpPr>
        <p:spPr>
          <a:ln/>
        </p:spPr>
        <p:txBody>
          <a:bodyPr/>
          <a:lstStyle>
            <a:lvl1pPr>
              <a:defRPr/>
            </a:lvl1pPr>
          </a:lstStyle>
          <a:p>
            <a:fld id="{1F29ECE9-7351-47D3-9D97-8B478278013B}" type="slidenum">
              <a:rPr lang="en-GB" altLang="en-US"/>
              <a:pPr/>
              <a:t>‹#›</a:t>
            </a:fld>
            <a:endParaRPr lang="en-GB" altLang="en-US" dirty="0"/>
          </a:p>
        </p:txBody>
      </p:sp>
    </p:spTree>
    <p:extLst>
      <p:ext uri="{BB962C8B-B14F-4D97-AF65-F5344CB8AC3E}">
        <p14:creationId xmlns:p14="http://schemas.microsoft.com/office/powerpoint/2010/main" val="123620675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4A7882D-9E6C-4A78-A161-20C7DCB5324D}"/>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8">
            <a:extLst>
              <a:ext uri="{FF2B5EF4-FFF2-40B4-BE49-F238E27FC236}">
                <a16:creationId xmlns:a16="http://schemas.microsoft.com/office/drawing/2014/main" id="{6960E6B3-9963-47E9-B719-652A2513847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9">
            <a:extLst>
              <a:ext uri="{FF2B5EF4-FFF2-40B4-BE49-F238E27FC236}">
                <a16:creationId xmlns:a16="http://schemas.microsoft.com/office/drawing/2014/main" id="{93689633-4904-465A-8354-C3631F8AD5E4}"/>
              </a:ext>
            </a:extLst>
          </p:cNvPr>
          <p:cNvSpPr>
            <a:spLocks noGrp="1" noChangeArrowheads="1"/>
          </p:cNvSpPr>
          <p:nvPr>
            <p:ph type="sldNum" sz="quarter" idx="12"/>
          </p:nvPr>
        </p:nvSpPr>
        <p:spPr>
          <a:ln/>
        </p:spPr>
        <p:txBody>
          <a:bodyPr/>
          <a:lstStyle>
            <a:lvl1pPr>
              <a:defRPr/>
            </a:lvl1pPr>
          </a:lstStyle>
          <a:p>
            <a:fld id="{38108515-E3E1-4486-A04D-8D62AB95AD78}" type="slidenum">
              <a:rPr lang="en-GB" altLang="en-US"/>
              <a:pPr/>
              <a:t>‹#›</a:t>
            </a:fld>
            <a:endParaRPr lang="en-GB" altLang="en-US" dirty="0"/>
          </a:p>
        </p:txBody>
      </p:sp>
    </p:spTree>
    <p:extLst>
      <p:ext uri="{BB962C8B-B14F-4D97-AF65-F5344CB8AC3E}">
        <p14:creationId xmlns:p14="http://schemas.microsoft.com/office/powerpoint/2010/main" val="216180556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4767558E-182C-468C-B85A-32416F4494D4}"/>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DC6FB511-3E83-420E-9254-E5130DBA3DD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9">
            <a:extLst>
              <a:ext uri="{FF2B5EF4-FFF2-40B4-BE49-F238E27FC236}">
                <a16:creationId xmlns:a16="http://schemas.microsoft.com/office/drawing/2014/main" id="{3EB10F13-12F7-44BD-B03F-478068A361DF}"/>
              </a:ext>
            </a:extLst>
          </p:cNvPr>
          <p:cNvSpPr>
            <a:spLocks noGrp="1" noChangeArrowheads="1"/>
          </p:cNvSpPr>
          <p:nvPr>
            <p:ph type="sldNum" sz="quarter" idx="12"/>
          </p:nvPr>
        </p:nvSpPr>
        <p:spPr>
          <a:ln/>
        </p:spPr>
        <p:txBody>
          <a:bodyPr/>
          <a:lstStyle>
            <a:lvl1pPr>
              <a:defRPr/>
            </a:lvl1pPr>
          </a:lstStyle>
          <a:p>
            <a:fld id="{9795F57C-00AB-4CC8-8C76-32002ED35812}" type="slidenum">
              <a:rPr lang="en-GB" altLang="en-US"/>
              <a:pPr/>
              <a:t>‹#›</a:t>
            </a:fld>
            <a:endParaRPr lang="en-GB" altLang="en-US" dirty="0"/>
          </a:p>
        </p:txBody>
      </p:sp>
    </p:spTree>
    <p:extLst>
      <p:ext uri="{BB962C8B-B14F-4D97-AF65-F5344CB8AC3E}">
        <p14:creationId xmlns:p14="http://schemas.microsoft.com/office/powerpoint/2010/main" val="4533495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F77C36B-D728-43F3-AA63-35D0CCF9D51C}"/>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6CB9742D-5D01-48D8-887E-771E20474595}"/>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6EFC0035-03DF-40AE-A2C0-A3155617817C}"/>
              </a:ext>
            </a:extLst>
          </p:cNvPr>
          <p:cNvSpPr>
            <a:spLocks noGrp="1" noChangeArrowheads="1"/>
          </p:cNvSpPr>
          <p:nvPr>
            <p:ph type="sldNum" sz="quarter" idx="12"/>
          </p:nvPr>
        </p:nvSpPr>
        <p:spPr>
          <a:ln/>
        </p:spPr>
        <p:txBody>
          <a:bodyPr/>
          <a:lstStyle>
            <a:lvl1pPr>
              <a:defRPr/>
            </a:lvl1pPr>
          </a:lstStyle>
          <a:p>
            <a:pPr>
              <a:defRPr/>
            </a:pPr>
            <a:fld id="{537F41D2-2D90-4209-BB0C-BBA5C08FC5CD}" type="slidenum">
              <a:rPr lang="en-GB" altLang="en-US"/>
              <a:pPr>
                <a:defRPr/>
              </a:pPr>
              <a:t>‹#›</a:t>
            </a:fld>
            <a:endParaRPr lang="en-GB" altLang="en-US" dirty="0"/>
          </a:p>
        </p:txBody>
      </p:sp>
    </p:spTree>
    <p:extLst>
      <p:ext uri="{BB962C8B-B14F-4D97-AF65-F5344CB8AC3E}">
        <p14:creationId xmlns:p14="http://schemas.microsoft.com/office/powerpoint/2010/main" val="4206336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a:extLst>
              <a:ext uri="{FF2B5EF4-FFF2-40B4-BE49-F238E27FC236}">
                <a16:creationId xmlns:a16="http://schemas.microsoft.com/office/drawing/2014/main" id="{8FD89820-B429-4021-8CAB-E7819252280B}"/>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8">
            <a:extLst>
              <a:ext uri="{FF2B5EF4-FFF2-40B4-BE49-F238E27FC236}">
                <a16:creationId xmlns:a16="http://schemas.microsoft.com/office/drawing/2014/main" id="{EDC49B6D-C29B-4672-AE8B-3E5EC6FA02C1}"/>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9">
            <a:extLst>
              <a:ext uri="{FF2B5EF4-FFF2-40B4-BE49-F238E27FC236}">
                <a16:creationId xmlns:a16="http://schemas.microsoft.com/office/drawing/2014/main" id="{0CAA5AA5-3B10-4A18-9D0A-A3F9AC5BF3CA}"/>
              </a:ext>
            </a:extLst>
          </p:cNvPr>
          <p:cNvSpPr>
            <a:spLocks noGrp="1" noChangeArrowheads="1"/>
          </p:cNvSpPr>
          <p:nvPr>
            <p:ph type="sldNum" sz="quarter" idx="12"/>
          </p:nvPr>
        </p:nvSpPr>
        <p:spPr>
          <a:ln/>
        </p:spPr>
        <p:txBody>
          <a:bodyPr/>
          <a:lstStyle>
            <a:lvl1pPr>
              <a:defRPr/>
            </a:lvl1pPr>
          </a:lstStyle>
          <a:p>
            <a:fld id="{D0C871C6-ED36-44FD-AE1E-8DCC749C52DC}" type="slidenum">
              <a:rPr lang="en-GB" altLang="en-US"/>
              <a:pPr/>
              <a:t>‹#›</a:t>
            </a:fld>
            <a:endParaRPr lang="en-GB" altLang="en-US" dirty="0"/>
          </a:p>
        </p:txBody>
      </p:sp>
    </p:spTree>
    <p:extLst>
      <p:ext uri="{BB962C8B-B14F-4D97-AF65-F5344CB8AC3E}">
        <p14:creationId xmlns:p14="http://schemas.microsoft.com/office/powerpoint/2010/main" val="209710392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50A500A3-0879-4440-A06A-F6AF6A7E614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1D40BEA9-4BDC-453D-B019-6A6B7665530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BA8F097C-7D21-467C-BAB1-A64A329D49E1}"/>
              </a:ext>
            </a:extLst>
          </p:cNvPr>
          <p:cNvSpPr>
            <a:spLocks noGrp="1" noChangeArrowheads="1"/>
          </p:cNvSpPr>
          <p:nvPr>
            <p:ph type="sldNum" sz="quarter" idx="12"/>
          </p:nvPr>
        </p:nvSpPr>
        <p:spPr>
          <a:ln/>
        </p:spPr>
        <p:txBody>
          <a:bodyPr/>
          <a:lstStyle>
            <a:lvl1pPr>
              <a:defRPr/>
            </a:lvl1pPr>
          </a:lstStyle>
          <a:p>
            <a:fld id="{0DE4502A-A076-4E63-B0D1-F0447DA3A171}" type="slidenum">
              <a:rPr lang="en-GB" altLang="en-US"/>
              <a:pPr/>
              <a:t>‹#›</a:t>
            </a:fld>
            <a:endParaRPr lang="en-GB" altLang="en-US" dirty="0"/>
          </a:p>
        </p:txBody>
      </p:sp>
    </p:spTree>
    <p:extLst>
      <p:ext uri="{BB962C8B-B14F-4D97-AF65-F5344CB8AC3E}">
        <p14:creationId xmlns:p14="http://schemas.microsoft.com/office/powerpoint/2010/main" val="277171369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C334EE49-6970-4C5E-9FFC-7E02CD4598F2}"/>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8">
            <a:extLst>
              <a:ext uri="{FF2B5EF4-FFF2-40B4-BE49-F238E27FC236}">
                <a16:creationId xmlns:a16="http://schemas.microsoft.com/office/drawing/2014/main" id="{DBBABE2F-2E1B-4D20-93D7-D1EC18C40808}"/>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4C3CEC95-CE74-4CA9-93D4-D576376C6D72}"/>
              </a:ext>
            </a:extLst>
          </p:cNvPr>
          <p:cNvSpPr>
            <a:spLocks noGrp="1" noChangeArrowheads="1"/>
          </p:cNvSpPr>
          <p:nvPr>
            <p:ph type="sldNum" sz="quarter" idx="12"/>
          </p:nvPr>
        </p:nvSpPr>
        <p:spPr>
          <a:ln/>
        </p:spPr>
        <p:txBody>
          <a:bodyPr/>
          <a:lstStyle>
            <a:lvl1pPr>
              <a:defRPr/>
            </a:lvl1pPr>
          </a:lstStyle>
          <a:p>
            <a:fld id="{9A82BF40-7862-415A-B5A4-F101017486DF}" type="slidenum">
              <a:rPr lang="en-GB" altLang="en-US"/>
              <a:pPr/>
              <a:t>‹#›</a:t>
            </a:fld>
            <a:endParaRPr lang="en-GB" altLang="en-US" dirty="0"/>
          </a:p>
        </p:txBody>
      </p:sp>
    </p:spTree>
    <p:extLst>
      <p:ext uri="{BB962C8B-B14F-4D97-AF65-F5344CB8AC3E}">
        <p14:creationId xmlns:p14="http://schemas.microsoft.com/office/powerpoint/2010/main" val="314570509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endParaRPr lang="en-GB" alt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n-GB" alt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pPr>
              <a:defRPr/>
            </a:pPr>
            <a:fld id="{1A750F9C-C60F-482F-8BD9-03BB7D61A6BD}" type="slidenum">
              <a:rPr lang="en-GB" altLang="en-US" smtClean="0"/>
              <a:pPr>
                <a:defRPr/>
              </a:pPr>
              <a:t>‹#›</a:t>
            </a:fld>
            <a:endParaRPr lang="en-GB" alt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4399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88AA594B-8633-4F67-9C85-4E828777E926}" type="slidenum">
              <a:rPr lang="en-GB" altLang="en-US" smtClean="0"/>
              <a:pPr>
                <a:defRPr/>
              </a:pPr>
              <a:t>‹#›</a:t>
            </a:fld>
            <a:endParaRPr lang="en-GB" altLang="en-US" dirty="0"/>
          </a:p>
        </p:txBody>
      </p:sp>
    </p:spTree>
    <p:extLst>
      <p:ext uri="{BB962C8B-B14F-4D97-AF65-F5344CB8AC3E}">
        <p14:creationId xmlns:p14="http://schemas.microsoft.com/office/powerpoint/2010/main" val="258087558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GB" alt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GB" alt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9BF2BBAD-C15A-4751-B01A-F52967CF7884}" type="slidenum">
              <a:rPr lang="en-GB" altLang="en-US" smtClean="0"/>
              <a:pPr>
                <a:defRPr/>
              </a:pPr>
              <a:t>‹#›</a:t>
            </a:fld>
            <a:endParaRPr lang="en-GB" alt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154029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dirty="0"/>
          </a:p>
        </p:txBody>
      </p:sp>
      <p:sp>
        <p:nvSpPr>
          <p:cNvPr id="6" name="Footer Placeholder 5"/>
          <p:cNvSpPr>
            <a:spLocks noGrp="1"/>
          </p:cNvSpPr>
          <p:nvPr>
            <p:ph type="ftr" sz="quarter" idx="11"/>
          </p:nvPr>
        </p:nvSpPr>
        <p:spPr/>
        <p:txBody>
          <a:bodyPr/>
          <a:lstStyle/>
          <a:p>
            <a:pPr>
              <a:defRPr/>
            </a:pPr>
            <a:endParaRPr lang="en-GB" altLang="en-US" dirty="0"/>
          </a:p>
        </p:txBody>
      </p:sp>
      <p:sp>
        <p:nvSpPr>
          <p:cNvPr id="7" name="Slide Number Placeholder 6"/>
          <p:cNvSpPr>
            <a:spLocks noGrp="1"/>
          </p:cNvSpPr>
          <p:nvPr>
            <p:ph type="sldNum" sz="quarter" idx="12"/>
          </p:nvPr>
        </p:nvSpPr>
        <p:spPr/>
        <p:txBody>
          <a:bodyPr/>
          <a:lstStyle/>
          <a:p>
            <a:pPr>
              <a:defRPr/>
            </a:pPr>
            <a:fld id="{88AA594B-8633-4F67-9C85-4E828777E926}" type="slidenum">
              <a:rPr lang="en-GB" altLang="en-US" smtClean="0"/>
              <a:pPr>
                <a:defRPr/>
              </a:pPr>
              <a:t>‹#›</a:t>
            </a:fld>
            <a:endParaRPr lang="en-GB" altLang="en-US" dirty="0"/>
          </a:p>
        </p:txBody>
      </p:sp>
    </p:spTree>
    <p:extLst>
      <p:ext uri="{BB962C8B-B14F-4D97-AF65-F5344CB8AC3E}">
        <p14:creationId xmlns:p14="http://schemas.microsoft.com/office/powerpoint/2010/main" val="945128564"/>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dirty="0"/>
          </a:p>
        </p:txBody>
      </p:sp>
      <p:sp>
        <p:nvSpPr>
          <p:cNvPr id="8" name="Footer Placeholder 7"/>
          <p:cNvSpPr>
            <a:spLocks noGrp="1"/>
          </p:cNvSpPr>
          <p:nvPr>
            <p:ph type="ftr" sz="quarter" idx="11"/>
          </p:nvPr>
        </p:nvSpPr>
        <p:spPr/>
        <p:txBody>
          <a:bodyPr/>
          <a:lstStyle/>
          <a:p>
            <a:pPr>
              <a:defRPr/>
            </a:pPr>
            <a:endParaRPr lang="en-GB" altLang="en-US" dirty="0"/>
          </a:p>
        </p:txBody>
      </p:sp>
      <p:sp>
        <p:nvSpPr>
          <p:cNvPr id="9" name="Slide Number Placeholder 8"/>
          <p:cNvSpPr>
            <a:spLocks noGrp="1"/>
          </p:cNvSpPr>
          <p:nvPr>
            <p:ph type="sldNum" sz="quarter" idx="12"/>
          </p:nvPr>
        </p:nvSpPr>
        <p:spPr/>
        <p:txBody>
          <a:bodyPr/>
          <a:lstStyle/>
          <a:p>
            <a:pPr>
              <a:defRPr/>
            </a:pPr>
            <a:fld id="{88AA594B-8633-4F67-9C85-4E828777E926}" type="slidenum">
              <a:rPr lang="en-GB" altLang="en-US" smtClean="0"/>
              <a:pPr>
                <a:defRPr/>
              </a:pPr>
              <a:t>‹#›</a:t>
            </a:fld>
            <a:endParaRPr lang="en-GB" altLang="en-US" dirty="0"/>
          </a:p>
        </p:txBody>
      </p:sp>
    </p:spTree>
    <p:extLst>
      <p:ext uri="{BB962C8B-B14F-4D97-AF65-F5344CB8AC3E}">
        <p14:creationId xmlns:p14="http://schemas.microsoft.com/office/powerpoint/2010/main" val="646821293"/>
      </p:ext>
    </p:extLst>
  </p:cSld>
  <p:clrMapOvr>
    <a:masterClrMapping/>
  </p:clrMapOvr>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dirty="0"/>
          </a:p>
        </p:txBody>
      </p:sp>
      <p:sp>
        <p:nvSpPr>
          <p:cNvPr id="4" name="Footer Placeholder 3"/>
          <p:cNvSpPr>
            <a:spLocks noGrp="1"/>
          </p:cNvSpPr>
          <p:nvPr>
            <p:ph type="ftr" sz="quarter" idx="11"/>
          </p:nvPr>
        </p:nvSpPr>
        <p:spPr/>
        <p:txBody>
          <a:bodyPr/>
          <a:lstStyle/>
          <a:p>
            <a:pPr>
              <a:defRPr/>
            </a:pPr>
            <a:endParaRPr lang="en-GB" altLang="en-US" dirty="0"/>
          </a:p>
        </p:txBody>
      </p:sp>
      <p:sp>
        <p:nvSpPr>
          <p:cNvPr id="5" name="Slide Number Placeholder 4"/>
          <p:cNvSpPr>
            <a:spLocks noGrp="1"/>
          </p:cNvSpPr>
          <p:nvPr>
            <p:ph type="sldNum" sz="quarter" idx="12"/>
          </p:nvPr>
        </p:nvSpPr>
        <p:spPr/>
        <p:txBody>
          <a:bodyPr/>
          <a:lstStyle/>
          <a:p>
            <a:pPr>
              <a:defRPr/>
            </a:pPr>
            <a:fld id="{DA318736-7A82-426B-B262-FD2B3F0E2E9A}" type="slidenum">
              <a:rPr lang="en-GB" altLang="en-US" smtClean="0"/>
              <a:pPr>
                <a:defRPr/>
              </a:pPr>
              <a:t>‹#›</a:t>
            </a:fld>
            <a:endParaRPr lang="en-GB" altLang="en-US" dirty="0"/>
          </a:p>
        </p:txBody>
      </p:sp>
    </p:spTree>
    <p:extLst>
      <p:ext uri="{BB962C8B-B14F-4D97-AF65-F5344CB8AC3E}">
        <p14:creationId xmlns:p14="http://schemas.microsoft.com/office/powerpoint/2010/main" val="1372858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dirty="0"/>
          </a:p>
        </p:txBody>
      </p:sp>
      <p:sp>
        <p:nvSpPr>
          <p:cNvPr id="3" name="Footer Placeholder 2"/>
          <p:cNvSpPr>
            <a:spLocks noGrp="1"/>
          </p:cNvSpPr>
          <p:nvPr>
            <p:ph type="ftr" sz="quarter" idx="11"/>
          </p:nvPr>
        </p:nvSpPr>
        <p:spPr/>
        <p:txBody>
          <a:bodyPr/>
          <a:lstStyle/>
          <a:p>
            <a:pPr>
              <a:defRPr/>
            </a:pPr>
            <a:endParaRPr lang="en-GB" altLang="en-US" dirty="0"/>
          </a:p>
        </p:txBody>
      </p:sp>
      <p:sp>
        <p:nvSpPr>
          <p:cNvPr id="4" name="Slide Number Placeholder 3"/>
          <p:cNvSpPr>
            <a:spLocks noGrp="1"/>
          </p:cNvSpPr>
          <p:nvPr>
            <p:ph type="sldNum" sz="quarter" idx="12"/>
          </p:nvPr>
        </p:nvSpPr>
        <p:spPr/>
        <p:txBody>
          <a:bodyPr/>
          <a:lstStyle/>
          <a:p>
            <a:pPr>
              <a:defRPr/>
            </a:pPr>
            <a:fld id="{56B8191A-E263-4E0C-9628-79C9890CBBD4}" type="slidenum">
              <a:rPr lang="en-GB" altLang="en-US" smtClean="0"/>
              <a:pPr>
                <a:defRPr/>
              </a:pPr>
              <a:t>‹#›</a:t>
            </a:fld>
            <a:endParaRPr lang="en-GB" altLang="en-US" dirty="0"/>
          </a:p>
        </p:txBody>
      </p:sp>
    </p:spTree>
    <p:extLst>
      <p:ext uri="{BB962C8B-B14F-4D97-AF65-F5344CB8AC3E}">
        <p14:creationId xmlns:p14="http://schemas.microsoft.com/office/powerpoint/2010/main" val="301304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8">
            <a:extLst>
              <a:ext uri="{FF2B5EF4-FFF2-40B4-BE49-F238E27FC236}">
                <a16:creationId xmlns:a16="http://schemas.microsoft.com/office/drawing/2014/main" id="{7CA9A144-6FF7-443A-AEAD-95D5973F92D9}"/>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9">
            <a:extLst>
              <a:ext uri="{FF2B5EF4-FFF2-40B4-BE49-F238E27FC236}">
                <a16:creationId xmlns:a16="http://schemas.microsoft.com/office/drawing/2014/main" id="{8DF5EC2E-36BA-47F3-8B89-5E9828524E30}"/>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10">
            <a:extLst>
              <a:ext uri="{FF2B5EF4-FFF2-40B4-BE49-F238E27FC236}">
                <a16:creationId xmlns:a16="http://schemas.microsoft.com/office/drawing/2014/main" id="{DC63D848-4199-49F3-BBE8-4C06D5803D9D}"/>
              </a:ext>
            </a:extLst>
          </p:cNvPr>
          <p:cNvSpPr>
            <a:spLocks noGrp="1" noChangeArrowheads="1"/>
          </p:cNvSpPr>
          <p:nvPr>
            <p:ph type="sldNum" sz="quarter" idx="12"/>
          </p:nvPr>
        </p:nvSpPr>
        <p:spPr>
          <a:ln/>
        </p:spPr>
        <p:txBody>
          <a:bodyPr/>
          <a:lstStyle>
            <a:lvl1pPr>
              <a:defRPr/>
            </a:lvl1pPr>
          </a:lstStyle>
          <a:p>
            <a:pPr>
              <a:defRPr/>
            </a:pPr>
            <a:fld id="{35EB7615-5D1C-4E7D-B638-0EC923EF129C}" type="slidenum">
              <a:rPr lang="en-GB" altLang="en-US"/>
              <a:pPr>
                <a:defRPr/>
              </a:pPr>
              <a:t>‹#›</a:t>
            </a:fld>
            <a:endParaRPr lang="en-GB" altLang="en-US" dirty="0"/>
          </a:p>
        </p:txBody>
      </p:sp>
    </p:spTree>
    <p:extLst>
      <p:ext uri="{BB962C8B-B14F-4D97-AF65-F5344CB8AC3E}">
        <p14:creationId xmlns:p14="http://schemas.microsoft.com/office/powerpoint/2010/main" val="3270760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pPr>
              <a:defRPr/>
            </a:pPr>
            <a:endParaRPr lang="en-GB" alt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GB" altLang="en-US" dirty="0"/>
          </a:p>
        </p:txBody>
      </p:sp>
      <p:sp>
        <p:nvSpPr>
          <p:cNvPr id="7" name="Slide Number Placeholder 6"/>
          <p:cNvSpPr>
            <a:spLocks noGrp="1"/>
          </p:cNvSpPr>
          <p:nvPr>
            <p:ph type="sldNum" sz="quarter" idx="12"/>
          </p:nvPr>
        </p:nvSpPr>
        <p:spPr>
          <a:xfrm>
            <a:off x="4268261" y="6375679"/>
            <a:ext cx="924342" cy="345796"/>
          </a:xfrm>
        </p:spPr>
        <p:txBody>
          <a:bodyPr/>
          <a:lstStyle/>
          <a:p>
            <a:pPr>
              <a:defRPr/>
            </a:pPr>
            <a:fld id="{88AA594B-8633-4F67-9C85-4E828777E926}" type="slidenum">
              <a:rPr lang="en-GB" altLang="en-US" smtClean="0"/>
              <a:pPr>
                <a:defRPr/>
              </a:pPr>
              <a:t>‹#›</a:t>
            </a:fld>
            <a:endParaRPr lang="en-GB" alt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697396"/>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pPr>
              <a:defRPr/>
            </a:pPr>
            <a:endParaRPr lang="en-GB" altLang="en-US" dirty="0"/>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GB" altLang="en-US" dirty="0"/>
          </a:p>
        </p:txBody>
      </p:sp>
      <p:sp>
        <p:nvSpPr>
          <p:cNvPr id="7" name="Slide Number Placeholder 6"/>
          <p:cNvSpPr>
            <a:spLocks noGrp="1"/>
          </p:cNvSpPr>
          <p:nvPr>
            <p:ph type="sldNum" sz="quarter" idx="12"/>
          </p:nvPr>
        </p:nvSpPr>
        <p:spPr>
          <a:xfrm>
            <a:off x="4256153" y="6375679"/>
            <a:ext cx="947460" cy="345796"/>
          </a:xfrm>
        </p:spPr>
        <p:txBody>
          <a:bodyPr/>
          <a:lstStyle/>
          <a:p>
            <a:pPr>
              <a:defRPr/>
            </a:pPr>
            <a:fld id="{ADE7EFA9-233D-4905-AABB-4B628DBD2DF9}" type="slidenum">
              <a:rPr lang="en-GB" altLang="en-US" smtClean="0"/>
              <a:pPr>
                <a:defRPr/>
              </a:pPr>
              <a:t>‹#›</a:t>
            </a:fld>
            <a:endParaRPr lang="en-GB" alt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436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88AA594B-8633-4F67-9C85-4E828777E926}" type="slidenum">
              <a:rPr lang="en-GB" altLang="en-US" smtClean="0"/>
              <a:pPr>
                <a:defRPr/>
              </a:pPr>
              <a:t>‹#›</a:t>
            </a:fld>
            <a:endParaRPr lang="en-GB" altLang="en-US" dirty="0"/>
          </a:p>
        </p:txBody>
      </p:sp>
    </p:spTree>
    <p:extLst>
      <p:ext uri="{BB962C8B-B14F-4D97-AF65-F5344CB8AC3E}">
        <p14:creationId xmlns:p14="http://schemas.microsoft.com/office/powerpoint/2010/main" val="14809630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dirty="0"/>
          </a:p>
        </p:txBody>
      </p:sp>
      <p:sp>
        <p:nvSpPr>
          <p:cNvPr id="5" name="Footer Placeholder 4"/>
          <p:cNvSpPr>
            <a:spLocks noGrp="1"/>
          </p:cNvSpPr>
          <p:nvPr>
            <p:ph type="ftr" sz="quarter" idx="11"/>
          </p:nvPr>
        </p:nvSpPr>
        <p:spPr/>
        <p:txBody>
          <a:bodyPr/>
          <a:lstStyle/>
          <a:p>
            <a:pPr>
              <a:defRPr/>
            </a:pPr>
            <a:endParaRPr lang="en-GB" altLang="en-US" dirty="0"/>
          </a:p>
        </p:txBody>
      </p:sp>
      <p:sp>
        <p:nvSpPr>
          <p:cNvPr id="6" name="Slide Number Placeholder 5"/>
          <p:cNvSpPr>
            <a:spLocks noGrp="1"/>
          </p:cNvSpPr>
          <p:nvPr>
            <p:ph type="sldNum" sz="quarter" idx="12"/>
          </p:nvPr>
        </p:nvSpPr>
        <p:spPr/>
        <p:txBody>
          <a:bodyPr/>
          <a:lstStyle/>
          <a:p>
            <a:pPr>
              <a:defRPr/>
            </a:pPr>
            <a:fld id="{88AA594B-8633-4F67-9C85-4E828777E926}" type="slidenum">
              <a:rPr lang="en-GB" altLang="en-US" smtClean="0"/>
              <a:pPr>
                <a:defRPr/>
              </a:pPr>
              <a:t>‹#›</a:t>
            </a:fld>
            <a:endParaRPr lang="en-GB" altLang="en-US" dirty="0"/>
          </a:p>
        </p:txBody>
      </p:sp>
    </p:spTree>
    <p:extLst>
      <p:ext uri="{BB962C8B-B14F-4D97-AF65-F5344CB8AC3E}">
        <p14:creationId xmlns:p14="http://schemas.microsoft.com/office/powerpoint/2010/main" val="13424310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2225" y="1827213"/>
            <a:ext cx="3581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F60EDAAA-DC53-45E6-B708-34FC2C5F297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7AE7C60B-4B42-4E62-90C7-A1BA4DAD3263}"/>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C364D2EE-05BD-4F54-B24E-9617CD768F28}"/>
              </a:ext>
            </a:extLst>
          </p:cNvPr>
          <p:cNvSpPr>
            <a:spLocks noGrp="1" noChangeArrowheads="1"/>
          </p:cNvSpPr>
          <p:nvPr>
            <p:ph type="sldNum" sz="quarter" idx="12"/>
          </p:nvPr>
        </p:nvSpPr>
        <p:spPr>
          <a:ln/>
        </p:spPr>
        <p:txBody>
          <a:bodyPr/>
          <a:lstStyle>
            <a:lvl1pPr>
              <a:defRPr/>
            </a:lvl1pPr>
          </a:lstStyle>
          <a:p>
            <a:pPr>
              <a:defRPr/>
            </a:pPr>
            <a:fld id="{604651FF-49F6-448C-9183-ECC996495875}" type="slidenum">
              <a:rPr lang="en-GB" altLang="en-US"/>
              <a:pPr>
                <a:defRPr/>
              </a:pPr>
              <a:t>‹#›</a:t>
            </a:fld>
            <a:endParaRPr lang="en-GB" altLang="en-US" dirty="0"/>
          </a:p>
        </p:txBody>
      </p:sp>
    </p:spTree>
    <p:extLst>
      <p:ext uri="{BB962C8B-B14F-4D97-AF65-F5344CB8AC3E}">
        <p14:creationId xmlns:p14="http://schemas.microsoft.com/office/powerpoint/2010/main" val="1177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0C0BE1A-5C8A-4068-8D06-41F00DCB5001}"/>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8" name="Rectangle 9">
            <a:extLst>
              <a:ext uri="{FF2B5EF4-FFF2-40B4-BE49-F238E27FC236}">
                <a16:creationId xmlns:a16="http://schemas.microsoft.com/office/drawing/2014/main" id="{58F7D6EC-7074-40E7-BF4D-1BF1D57B2165}"/>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9" name="Rectangle 10">
            <a:extLst>
              <a:ext uri="{FF2B5EF4-FFF2-40B4-BE49-F238E27FC236}">
                <a16:creationId xmlns:a16="http://schemas.microsoft.com/office/drawing/2014/main" id="{105BA745-2664-4161-9093-A01F0FD4758A}"/>
              </a:ext>
            </a:extLst>
          </p:cNvPr>
          <p:cNvSpPr>
            <a:spLocks noGrp="1" noChangeArrowheads="1"/>
          </p:cNvSpPr>
          <p:nvPr>
            <p:ph type="sldNum" sz="quarter" idx="12"/>
          </p:nvPr>
        </p:nvSpPr>
        <p:spPr>
          <a:ln/>
        </p:spPr>
        <p:txBody>
          <a:bodyPr/>
          <a:lstStyle>
            <a:lvl1pPr>
              <a:defRPr/>
            </a:lvl1pPr>
          </a:lstStyle>
          <a:p>
            <a:pPr>
              <a:defRPr/>
            </a:pPr>
            <a:fld id="{BD1B9B6B-C365-46EA-8C7C-02BE0587A0F4}" type="slidenum">
              <a:rPr lang="en-GB" altLang="en-US"/>
              <a:pPr>
                <a:defRPr/>
              </a:pPr>
              <a:t>‹#›</a:t>
            </a:fld>
            <a:endParaRPr lang="en-GB" altLang="en-US" dirty="0"/>
          </a:p>
        </p:txBody>
      </p:sp>
    </p:spTree>
    <p:extLst>
      <p:ext uri="{BB962C8B-B14F-4D97-AF65-F5344CB8AC3E}">
        <p14:creationId xmlns:p14="http://schemas.microsoft.com/office/powerpoint/2010/main" val="357826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AF8EFB82-61CE-4656-B89A-E6682EA79E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4" name="Rectangle 9">
            <a:extLst>
              <a:ext uri="{FF2B5EF4-FFF2-40B4-BE49-F238E27FC236}">
                <a16:creationId xmlns:a16="http://schemas.microsoft.com/office/drawing/2014/main" id="{8796E52E-C57E-4E1D-8623-2121D54FB345}"/>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5" name="Rectangle 10">
            <a:extLst>
              <a:ext uri="{FF2B5EF4-FFF2-40B4-BE49-F238E27FC236}">
                <a16:creationId xmlns:a16="http://schemas.microsoft.com/office/drawing/2014/main" id="{6CC93C5C-EE32-482E-BFC0-CF34FE45D3FA}"/>
              </a:ext>
            </a:extLst>
          </p:cNvPr>
          <p:cNvSpPr>
            <a:spLocks noGrp="1" noChangeArrowheads="1"/>
          </p:cNvSpPr>
          <p:nvPr>
            <p:ph type="sldNum" sz="quarter" idx="12"/>
          </p:nvPr>
        </p:nvSpPr>
        <p:spPr>
          <a:ln/>
        </p:spPr>
        <p:txBody>
          <a:bodyPr/>
          <a:lstStyle>
            <a:lvl1pPr>
              <a:defRPr/>
            </a:lvl1pPr>
          </a:lstStyle>
          <a:p>
            <a:pPr>
              <a:defRPr/>
            </a:pPr>
            <a:fld id="{5D51819C-68BD-443F-B8C1-CD8165BFEF03}" type="slidenum">
              <a:rPr lang="en-GB" altLang="en-US"/>
              <a:pPr>
                <a:defRPr/>
              </a:pPr>
              <a:t>‹#›</a:t>
            </a:fld>
            <a:endParaRPr lang="en-GB" altLang="en-US" dirty="0"/>
          </a:p>
        </p:txBody>
      </p:sp>
    </p:spTree>
    <p:extLst>
      <p:ext uri="{BB962C8B-B14F-4D97-AF65-F5344CB8AC3E}">
        <p14:creationId xmlns:p14="http://schemas.microsoft.com/office/powerpoint/2010/main" val="312430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7CC9237C-D2CD-4A29-9D9D-E043CF1105E7}"/>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3" name="Rectangle 9">
            <a:extLst>
              <a:ext uri="{FF2B5EF4-FFF2-40B4-BE49-F238E27FC236}">
                <a16:creationId xmlns:a16="http://schemas.microsoft.com/office/drawing/2014/main" id="{A4527297-0367-4EBD-A15D-3313BE88B8CF}"/>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4" name="Rectangle 10">
            <a:extLst>
              <a:ext uri="{FF2B5EF4-FFF2-40B4-BE49-F238E27FC236}">
                <a16:creationId xmlns:a16="http://schemas.microsoft.com/office/drawing/2014/main" id="{C21BBD94-2DD4-4EFE-85E7-EB7EF94AEE8D}"/>
              </a:ext>
            </a:extLst>
          </p:cNvPr>
          <p:cNvSpPr>
            <a:spLocks noGrp="1" noChangeArrowheads="1"/>
          </p:cNvSpPr>
          <p:nvPr>
            <p:ph type="sldNum" sz="quarter" idx="12"/>
          </p:nvPr>
        </p:nvSpPr>
        <p:spPr>
          <a:ln/>
        </p:spPr>
        <p:txBody>
          <a:bodyPr/>
          <a:lstStyle>
            <a:lvl1pPr>
              <a:defRPr/>
            </a:lvl1pPr>
          </a:lstStyle>
          <a:p>
            <a:pPr>
              <a:defRPr/>
            </a:pPr>
            <a:fld id="{96728549-7772-45E7-88EE-A30CB8174B25}" type="slidenum">
              <a:rPr lang="en-GB" altLang="en-US"/>
              <a:pPr>
                <a:defRPr/>
              </a:pPr>
              <a:t>‹#›</a:t>
            </a:fld>
            <a:endParaRPr lang="en-GB" altLang="en-US" dirty="0"/>
          </a:p>
        </p:txBody>
      </p:sp>
    </p:spTree>
    <p:extLst>
      <p:ext uri="{BB962C8B-B14F-4D97-AF65-F5344CB8AC3E}">
        <p14:creationId xmlns:p14="http://schemas.microsoft.com/office/powerpoint/2010/main" val="176570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B4AABFF0-48B0-499E-9713-ACB06351A71F}"/>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35B93AD9-49D5-4628-9131-177587B8BE1D}"/>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D24F4B05-2FFE-40AF-B12E-4D59AF2942C4}"/>
              </a:ext>
            </a:extLst>
          </p:cNvPr>
          <p:cNvSpPr>
            <a:spLocks noGrp="1" noChangeArrowheads="1"/>
          </p:cNvSpPr>
          <p:nvPr>
            <p:ph type="sldNum" sz="quarter" idx="12"/>
          </p:nvPr>
        </p:nvSpPr>
        <p:spPr>
          <a:ln/>
        </p:spPr>
        <p:txBody>
          <a:bodyPr/>
          <a:lstStyle>
            <a:lvl1pPr>
              <a:defRPr/>
            </a:lvl1pPr>
          </a:lstStyle>
          <a:p>
            <a:pPr>
              <a:defRPr/>
            </a:pPr>
            <a:fld id="{FFA15608-8A0F-4482-B1C0-284A407C45F3}" type="slidenum">
              <a:rPr lang="en-GB" altLang="en-US"/>
              <a:pPr>
                <a:defRPr/>
              </a:pPr>
              <a:t>‹#›</a:t>
            </a:fld>
            <a:endParaRPr lang="en-GB" altLang="en-US" dirty="0"/>
          </a:p>
        </p:txBody>
      </p:sp>
    </p:spTree>
    <p:extLst>
      <p:ext uri="{BB962C8B-B14F-4D97-AF65-F5344CB8AC3E}">
        <p14:creationId xmlns:p14="http://schemas.microsoft.com/office/powerpoint/2010/main" val="368563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8">
            <a:extLst>
              <a:ext uri="{FF2B5EF4-FFF2-40B4-BE49-F238E27FC236}">
                <a16:creationId xmlns:a16="http://schemas.microsoft.com/office/drawing/2014/main" id="{21978A1E-ED47-4A6A-80D9-EBDB923DE1AE}"/>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6" name="Rectangle 9">
            <a:extLst>
              <a:ext uri="{FF2B5EF4-FFF2-40B4-BE49-F238E27FC236}">
                <a16:creationId xmlns:a16="http://schemas.microsoft.com/office/drawing/2014/main" id="{E69EB261-B4EF-41D8-B289-23B2C79E8A9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7" name="Rectangle 10">
            <a:extLst>
              <a:ext uri="{FF2B5EF4-FFF2-40B4-BE49-F238E27FC236}">
                <a16:creationId xmlns:a16="http://schemas.microsoft.com/office/drawing/2014/main" id="{4ED4EA61-FAC7-44E1-8288-02560E2E86F6}"/>
              </a:ext>
            </a:extLst>
          </p:cNvPr>
          <p:cNvSpPr>
            <a:spLocks noGrp="1" noChangeArrowheads="1"/>
          </p:cNvSpPr>
          <p:nvPr>
            <p:ph type="sldNum" sz="quarter" idx="12"/>
          </p:nvPr>
        </p:nvSpPr>
        <p:spPr>
          <a:ln/>
        </p:spPr>
        <p:txBody>
          <a:bodyPr/>
          <a:lstStyle>
            <a:lvl1pPr>
              <a:defRPr/>
            </a:lvl1pPr>
          </a:lstStyle>
          <a:p>
            <a:pPr>
              <a:defRPr/>
            </a:pPr>
            <a:fld id="{3819F42A-D364-48B3-9E91-A6848B6ACFBF}" type="slidenum">
              <a:rPr lang="en-GB" altLang="en-US"/>
              <a:pPr>
                <a:defRPr/>
              </a:pPr>
              <a:t>‹#›</a:t>
            </a:fld>
            <a:endParaRPr lang="en-GB" altLang="en-US" dirty="0"/>
          </a:p>
        </p:txBody>
      </p:sp>
    </p:spTree>
    <p:extLst>
      <p:ext uri="{BB962C8B-B14F-4D97-AF65-F5344CB8AC3E}">
        <p14:creationId xmlns:p14="http://schemas.microsoft.com/office/powerpoint/2010/main" val="10618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07D81DD-5C80-403F-828A-0D03B1112BEC}"/>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1CCF9667-9F57-413B-8073-427AC33EBDB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33" name="AutoShape 4">
              <a:extLst>
                <a:ext uri="{FF2B5EF4-FFF2-40B4-BE49-F238E27FC236}">
                  <a16:creationId xmlns:a16="http://schemas.microsoft.com/office/drawing/2014/main" id="{4DB2432C-50B4-417E-8131-440EBBC4B993}"/>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034" name="Line 5">
              <a:extLst>
                <a:ext uri="{FF2B5EF4-FFF2-40B4-BE49-F238E27FC236}">
                  <a16:creationId xmlns:a16="http://schemas.microsoft.com/office/drawing/2014/main" id="{01D8ABB4-D240-4C8A-91C2-94747E67AF5E}"/>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1027" name="Rectangle 6">
            <a:extLst>
              <a:ext uri="{FF2B5EF4-FFF2-40B4-BE49-F238E27FC236}">
                <a16:creationId xmlns:a16="http://schemas.microsoft.com/office/drawing/2014/main" id="{37726A92-9F33-48C6-87E1-8E7A26294A70}"/>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7">
            <a:extLst>
              <a:ext uri="{FF2B5EF4-FFF2-40B4-BE49-F238E27FC236}">
                <a16:creationId xmlns:a16="http://schemas.microsoft.com/office/drawing/2014/main" id="{74F9FF19-091C-4815-981C-CB14DCDAAB19}"/>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5656" name="Rectangle 8">
            <a:extLst>
              <a:ext uri="{FF2B5EF4-FFF2-40B4-BE49-F238E27FC236}">
                <a16:creationId xmlns:a16="http://schemas.microsoft.com/office/drawing/2014/main" id="{52F113E0-E558-4318-A8AA-98972C7AC6B1}"/>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dirty="0"/>
            </a:lvl1pPr>
          </a:lstStyle>
          <a:p>
            <a:pPr>
              <a:defRPr/>
            </a:pPr>
            <a:endParaRPr lang="en-GB" altLang="en-US" dirty="0"/>
          </a:p>
        </p:txBody>
      </p:sp>
      <p:sp>
        <p:nvSpPr>
          <p:cNvPr id="155657" name="Rectangle 9">
            <a:extLst>
              <a:ext uri="{FF2B5EF4-FFF2-40B4-BE49-F238E27FC236}">
                <a16:creationId xmlns:a16="http://schemas.microsoft.com/office/drawing/2014/main" id="{3F6670F6-DF97-405B-B5BD-EB6C7543D42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dirty="0"/>
            </a:lvl1pPr>
          </a:lstStyle>
          <a:p>
            <a:pPr>
              <a:defRPr/>
            </a:pPr>
            <a:endParaRPr lang="en-GB" altLang="en-US" dirty="0"/>
          </a:p>
        </p:txBody>
      </p:sp>
      <p:sp>
        <p:nvSpPr>
          <p:cNvPr id="155658" name="Rectangle 10">
            <a:extLst>
              <a:ext uri="{FF2B5EF4-FFF2-40B4-BE49-F238E27FC236}">
                <a16:creationId xmlns:a16="http://schemas.microsoft.com/office/drawing/2014/main" id="{6FEB9E22-33E0-4CD4-A16B-326A69D253C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8AA594B-8633-4F67-9C85-4E828777E926}"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4593"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0C3F1360-750E-4047-9B26-0D5053B1FB32}"/>
              </a:ext>
            </a:extLst>
          </p:cNvPr>
          <p:cNvGrpSpPr>
            <a:grpSpLocks/>
          </p:cNvGrpSpPr>
          <p:nvPr/>
        </p:nvGrpSpPr>
        <p:grpSpPr bwMode="auto">
          <a:xfrm>
            <a:off x="0" y="0"/>
            <a:ext cx="2667000" cy="6858000"/>
            <a:chOff x="0" y="0"/>
            <a:chExt cx="1680" cy="4320"/>
          </a:xfrm>
        </p:grpSpPr>
        <p:sp>
          <p:nvSpPr>
            <p:cNvPr id="105475" name="Rectangle 3">
              <a:extLst>
                <a:ext uri="{FF2B5EF4-FFF2-40B4-BE49-F238E27FC236}">
                  <a16:creationId xmlns:a16="http://schemas.microsoft.com/office/drawing/2014/main" id="{3A14DC1B-4A37-4BFE-BBF4-97B99BC79D22}"/>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a:noFill/>
            </a:ln>
            <a:effectLst/>
          </p:spPr>
          <p:txBody>
            <a:bodyPr wrap="none" anchor="ctr"/>
            <a:lstStyle/>
            <a:p>
              <a:pPr algn="ctr" eaLnBrk="1" hangingPunct="1">
                <a:defRPr/>
              </a:pPr>
              <a:endParaRPr lang="en-US" altLang="en-US" dirty="0"/>
            </a:p>
          </p:txBody>
        </p:sp>
        <p:pic>
          <p:nvPicPr>
            <p:cNvPr id="3081" name="Picture 4" descr="slidemaster_med3">
              <a:extLst>
                <a:ext uri="{FF2B5EF4-FFF2-40B4-BE49-F238E27FC236}">
                  <a16:creationId xmlns:a16="http://schemas.microsoft.com/office/drawing/2014/main" id="{C324643F-2D13-483A-9F95-2F7819134C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477" name="Rectangle 5">
            <a:extLst>
              <a:ext uri="{FF2B5EF4-FFF2-40B4-BE49-F238E27FC236}">
                <a16:creationId xmlns:a16="http://schemas.microsoft.com/office/drawing/2014/main" id="{2CF6E2F5-B756-4B41-BAB6-63521ECC36F5}"/>
              </a:ext>
            </a:extLst>
          </p:cNvPr>
          <p:cNvSpPr>
            <a:spLocks noGrp="1" noChangeArrowheads="1"/>
          </p:cNvSpPr>
          <p:nvPr>
            <p:ph type="title"/>
          </p:nvPr>
        </p:nvSpPr>
        <p:spPr bwMode="auto">
          <a:xfrm>
            <a:off x="2438400" y="228600"/>
            <a:ext cx="6400800" cy="12192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5478" name="Rectangle 6">
            <a:extLst>
              <a:ext uri="{FF2B5EF4-FFF2-40B4-BE49-F238E27FC236}">
                <a16:creationId xmlns:a16="http://schemas.microsoft.com/office/drawing/2014/main" id="{8289396B-989A-4279-B28F-8216F46EA805}"/>
              </a:ext>
            </a:extLst>
          </p:cNvPr>
          <p:cNvSpPr>
            <a:spLocks noGrp="1" noChangeArrowheads="1"/>
          </p:cNvSpPr>
          <p:nvPr>
            <p:ph type="body" idx="1"/>
          </p:nvPr>
        </p:nvSpPr>
        <p:spPr bwMode="auto">
          <a:xfrm>
            <a:off x="2438400" y="1600200"/>
            <a:ext cx="6400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5479" name="Rectangle 7">
            <a:extLst>
              <a:ext uri="{FF2B5EF4-FFF2-40B4-BE49-F238E27FC236}">
                <a16:creationId xmlns:a16="http://schemas.microsoft.com/office/drawing/2014/main" id="{993B7859-5201-4B95-834D-FA714DBC773C}"/>
              </a:ext>
            </a:extLst>
          </p:cNvPr>
          <p:cNvSpPr>
            <a:spLocks noGrp="1" noChangeArrowheads="1"/>
          </p:cNvSpPr>
          <p:nvPr>
            <p:ph type="dt" sz="half" idx="2"/>
          </p:nvPr>
        </p:nvSpPr>
        <p:spPr bwMode="auto">
          <a:xfrm>
            <a:off x="152400" y="6248400"/>
            <a:ext cx="1901825"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a:defRPr/>
            </a:pPr>
            <a:endParaRPr lang="en-GB" altLang="en-US" dirty="0"/>
          </a:p>
        </p:txBody>
      </p:sp>
      <p:sp>
        <p:nvSpPr>
          <p:cNvPr id="105480" name="Rectangle 8">
            <a:extLst>
              <a:ext uri="{FF2B5EF4-FFF2-40B4-BE49-F238E27FC236}">
                <a16:creationId xmlns:a16="http://schemas.microsoft.com/office/drawing/2014/main" id="{700E3B14-3DC6-4BE2-A687-EDCEEBF9A07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pPr>
              <a:defRPr/>
            </a:pPr>
            <a:endParaRPr lang="en-GB" altLang="en-US" dirty="0"/>
          </a:p>
        </p:txBody>
      </p:sp>
      <p:sp>
        <p:nvSpPr>
          <p:cNvPr id="105481" name="Rectangle 9">
            <a:extLst>
              <a:ext uri="{FF2B5EF4-FFF2-40B4-BE49-F238E27FC236}">
                <a16:creationId xmlns:a16="http://schemas.microsoft.com/office/drawing/2014/main" id="{DAA9C0AC-0AA2-4D41-A465-60F4A2AE4CAC}"/>
              </a:ext>
            </a:extLst>
          </p:cNvPr>
          <p:cNvSpPr>
            <a:spLocks noGrp="1" noChangeArrowheads="1"/>
          </p:cNvSpPr>
          <p:nvPr>
            <p:ph type="sldNum" sz="quarter" idx="4"/>
          </p:nvPr>
        </p:nvSpPr>
        <p:spPr bwMode="auto">
          <a:xfrm>
            <a:off x="6934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8E00848E-3DD2-449F-ABD1-473EB18C502E}" type="slidenum">
              <a:rPr lang="en-GB" altLang="en-US"/>
              <a:pPr/>
              <a:t>‹#›</a:t>
            </a:fld>
            <a:endParaRPr lang="en-GB" altLang="en-US" dirty="0"/>
          </a:p>
        </p:txBody>
      </p:sp>
    </p:spTree>
    <p:extLst>
      <p:ext uri="{BB962C8B-B14F-4D97-AF65-F5344CB8AC3E}">
        <p14:creationId xmlns:p14="http://schemas.microsoft.com/office/powerpoint/2010/main" val="4013461759"/>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ransition spd="slow"/>
  <p:hf hdr="0" ftr="0" dt="0"/>
  <p:txStyles>
    <p:titleStyle>
      <a:lvl1pPr algn="l" rtl="0" eaLnBrk="0" fontAlgn="base" hangingPunct="0">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en-GB" alt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GB" alt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88AA594B-8633-4F67-9C85-4E828777E926}" type="slidenum">
              <a:rPr lang="en-GB" altLang="en-US" smtClean="0"/>
              <a:pPr>
                <a:defRPr/>
              </a:pPr>
              <a:t>‹#›</a:t>
            </a:fld>
            <a:endParaRPr lang="en-GB" alt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12690737"/>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463484/Behaviour_and_discipline_in_schools_guidance_for_governing_bodies.pdf"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91132/Searching__Screening_and_Confiscation_guidance_July_2022.pdf" TargetMode="External"/><Relationship Id="rId2" Type="http://schemas.openxmlformats.org/officeDocument/2006/relationships/hyperlink" Target="http://www.education.gov.uk/schools/pupilsupport/behaviour/behaviourpolicies/f0076897/screening-searching-and-confiscation" TargetMode="External"/><Relationship Id="rId1" Type="http://schemas.openxmlformats.org/officeDocument/2006/relationships/slideLayout" Target="../slideLayouts/slideLayout24.xml"/><Relationship Id="rId5" Type="http://schemas.openxmlformats.org/officeDocument/2006/relationships/hyperlink" Target="https://www.gov.uk/government/publications/use-of-reasonable-force-in-schools" TargetMode="External"/><Relationship Id="rId4" Type="http://schemas.openxmlformats.org/officeDocument/2006/relationships/hyperlink" Target="http://www.education.gov.uk/schools/pupilsupport/behaviour/behaviourpolicies/f0077153/use-of-reasonable-force-advice-for-school-leaders-staff-and-governing-bodie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55135/Mental_health_and_behaviour_in_schools__.pdf"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623895/Preventing_and_tackling_bullying_advice.pdf"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ssets.publishing.service.gov.uk/government/uploads/system/uploads/attachment_data/file/1021914/KCSIE_2021_September_guidance.pdf"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mississippitoday.org/2018/03/13/child-protection-services-once-lauded-now-in-contempt-of-court/" TargetMode="External"/><Relationship Id="rId2" Type="http://schemas.openxmlformats.org/officeDocument/2006/relationships/image" Target="../media/image7.jpg"/><Relationship Id="rId1" Type="http://schemas.openxmlformats.org/officeDocument/2006/relationships/slideLayout" Target="../slideLayouts/slideLayout24.xml"/><Relationship Id="rId4" Type="http://schemas.openxmlformats.org/officeDocument/2006/relationships/hyperlink" Target="https://creativecommons.org/licenses/by-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creativecommons.org/licenses/by-nd/3.0/" TargetMode="External"/><Relationship Id="rId4" Type="http://schemas.openxmlformats.org/officeDocument/2006/relationships/hyperlink" Target="https://mississippitoday.org/2018/03/13/child-protection-services-once-lauded-now-in-contempt-of-cour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1597/Behaviour_in_schools_guidance_sept_22.pdf"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FDF6F0C-A8EE-4937-B26F-E675F249E1B8}"/>
              </a:ext>
            </a:extLst>
          </p:cNvPr>
          <p:cNvSpPr>
            <a:spLocks noGrp="1" noChangeArrowheads="1"/>
          </p:cNvSpPr>
          <p:nvPr>
            <p:ph type="ctrTitle"/>
          </p:nvPr>
        </p:nvSpPr>
        <p:spPr>
          <a:xfrm>
            <a:off x="1447800" y="304800"/>
            <a:ext cx="7234238" cy="2125663"/>
          </a:xfrm>
        </p:spPr>
        <p:txBody>
          <a:bodyPr/>
          <a:lstStyle/>
          <a:p>
            <a:pPr algn="ctr" eaLnBrk="1" hangingPunct="1"/>
            <a:r>
              <a:rPr lang="en-GB" sz="3200" dirty="0">
                <a:solidFill>
                  <a:srgbClr val="CC3300"/>
                </a:solidFill>
              </a:rPr>
              <a:t/>
            </a:r>
            <a:br>
              <a:rPr lang="en-GB" sz="3200" dirty="0">
                <a:solidFill>
                  <a:srgbClr val="CC3300"/>
                </a:solidFill>
              </a:rPr>
            </a:br>
            <a:r>
              <a:rPr lang="en-GB" sz="3200" dirty="0">
                <a:solidFill>
                  <a:srgbClr val="CC3300"/>
                </a:solidFill>
              </a:rPr>
              <a:t/>
            </a:r>
            <a:br>
              <a:rPr lang="en-GB" sz="3200" dirty="0">
                <a:solidFill>
                  <a:srgbClr val="CC3300"/>
                </a:solidFill>
              </a:rPr>
            </a:br>
            <a:r>
              <a:rPr lang="en-GB" sz="3200" dirty="0">
                <a:solidFill>
                  <a:srgbClr val="CC3300"/>
                </a:solidFill>
              </a:rPr>
              <a:t> </a:t>
            </a:r>
            <a:r>
              <a:rPr lang="en-GB" sz="2400" dirty="0"/>
              <a:t>OTHER GUIDANCE TO BE AWARE OF THAT OVERLAPS WITH EXCLUSIONS</a:t>
            </a:r>
            <a:br>
              <a:rPr lang="en-GB" sz="2400" dirty="0"/>
            </a:br>
            <a:r>
              <a:rPr lang="en-GB" sz="2400" dirty="0"/>
              <a:t>IN OUTLINE</a:t>
            </a:r>
            <a:br>
              <a:rPr lang="en-GB" sz="2400" dirty="0"/>
            </a:br>
            <a:r>
              <a:rPr lang="en-GB" sz="2400" dirty="0"/>
              <a:t>- NOT DETAILED TRAINING ON THIS </a:t>
            </a:r>
            <a:br>
              <a:rPr lang="en-GB" sz="2400" dirty="0"/>
            </a:br>
            <a:endParaRPr lang="en-GB" altLang="en-US" sz="3200" dirty="0">
              <a:solidFill>
                <a:srgbClr val="CC3300"/>
              </a:solidFill>
            </a:endParaRPr>
          </a:p>
        </p:txBody>
      </p:sp>
      <p:sp>
        <p:nvSpPr>
          <p:cNvPr id="77827" name="Rectangle 3">
            <a:extLst>
              <a:ext uri="{FF2B5EF4-FFF2-40B4-BE49-F238E27FC236}">
                <a16:creationId xmlns:a16="http://schemas.microsoft.com/office/drawing/2014/main" id="{DD178F55-6F11-40B3-85DE-C0D34A30EC1F}"/>
              </a:ext>
            </a:extLst>
          </p:cNvPr>
          <p:cNvSpPr>
            <a:spLocks noGrp="1" noChangeArrowheads="1"/>
          </p:cNvSpPr>
          <p:nvPr>
            <p:ph type="subTitle" idx="1"/>
          </p:nvPr>
        </p:nvSpPr>
        <p:spPr>
          <a:xfrm>
            <a:off x="1371600" y="3124200"/>
            <a:ext cx="7315200" cy="2057400"/>
          </a:xfrm>
        </p:spPr>
        <p:txBody>
          <a:bodyPr/>
          <a:lstStyle/>
          <a:p>
            <a:pPr algn="ctr" eaLnBrk="1" hangingPunct="1">
              <a:lnSpc>
                <a:spcPct val="90000"/>
              </a:lnSpc>
            </a:pPr>
            <a:r>
              <a:rPr lang="en-GB" altLang="en-US" b="1" dirty="0">
                <a:solidFill>
                  <a:srgbClr val="0000CC"/>
                </a:solidFill>
              </a:rPr>
              <a:t>ESSEX PRIMARY HEADTEACHERS’ ASSOCIATON </a:t>
            </a:r>
          </a:p>
          <a:p>
            <a:pPr algn="ctr" eaLnBrk="1" hangingPunct="1">
              <a:lnSpc>
                <a:spcPct val="90000"/>
              </a:lnSpc>
            </a:pPr>
            <a:r>
              <a:rPr lang="en-GB" altLang="en-US" b="1" dirty="0">
                <a:solidFill>
                  <a:srgbClr val="0000CC"/>
                </a:solidFill>
              </a:rPr>
              <a:t> TRAINING ON EXCLUSIONS </a:t>
            </a:r>
          </a:p>
          <a:p>
            <a:pPr algn="ctr" eaLnBrk="1" hangingPunct="1">
              <a:lnSpc>
                <a:spcPct val="90000"/>
              </a:lnSpc>
            </a:pPr>
            <a:endParaRPr lang="en-GB" altLang="en-US" b="1" dirty="0">
              <a:solidFill>
                <a:srgbClr val="0000CC"/>
              </a:solidFill>
            </a:endParaRPr>
          </a:p>
          <a:p>
            <a:pPr algn="ctr" eaLnBrk="1" hangingPunct="1">
              <a:lnSpc>
                <a:spcPct val="90000"/>
              </a:lnSpc>
            </a:pPr>
            <a:r>
              <a:rPr lang="en-GB" altLang="en-US" b="1" dirty="0">
                <a:solidFill>
                  <a:srgbClr val="0000CC"/>
                </a:solidFill>
              </a:rPr>
              <a:t>AIMED AT SLT</a:t>
            </a:r>
          </a:p>
          <a:p>
            <a:pPr algn="ctr" eaLnBrk="1" hangingPunct="1">
              <a:lnSpc>
                <a:spcPct val="90000"/>
              </a:lnSpc>
            </a:pPr>
            <a:endParaRPr lang="en-GB" altLang="en-US" b="1" dirty="0">
              <a:solidFill>
                <a:srgbClr val="0000CC"/>
              </a:solidFill>
            </a:endParaRPr>
          </a:p>
          <a:p>
            <a:pPr algn="ctr" eaLnBrk="1" hangingPunct="1">
              <a:lnSpc>
                <a:spcPct val="90000"/>
              </a:lnSpc>
            </a:pPr>
            <a:r>
              <a:rPr lang="en-GB" altLang="en-US" b="1" dirty="0">
                <a:solidFill>
                  <a:srgbClr val="0000CC"/>
                </a:solidFill>
              </a:rPr>
              <a:t>3RD MARCH 2023</a:t>
            </a:r>
            <a:endParaRPr lang="en-GB" altLang="en-US" sz="3000" dirty="0">
              <a:solidFill>
                <a:srgbClr val="00CC00"/>
              </a:solidFill>
            </a:endParaRPr>
          </a:p>
        </p:txBody>
      </p:sp>
      <p:sp>
        <p:nvSpPr>
          <p:cNvPr id="77828" name="Rectangle 10">
            <a:extLst>
              <a:ext uri="{FF2B5EF4-FFF2-40B4-BE49-F238E27FC236}">
                <a16:creationId xmlns:a16="http://schemas.microsoft.com/office/drawing/2014/main" id="{676A814C-58D1-4762-B07B-CE35A9120E23}"/>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386D9ECA-25EE-4B9E-B309-16652084D6D8}" type="slidenum">
              <a:rPr lang="en-GB" altLang="en-US" sz="1200" smtClean="0"/>
              <a:pPr>
                <a:spcBef>
                  <a:spcPct val="0"/>
                </a:spcBef>
                <a:buClrTx/>
                <a:buSzTx/>
                <a:buFontTx/>
                <a:buNone/>
              </a:pPr>
              <a:t>1</a:t>
            </a:fld>
            <a:endParaRPr lang="en-GB"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5AAF-B4B1-4853-A943-188AECAAF0F5}"/>
              </a:ext>
            </a:extLst>
          </p:cNvPr>
          <p:cNvSpPr>
            <a:spLocks noGrp="1"/>
          </p:cNvSpPr>
          <p:nvPr>
            <p:ph type="title"/>
          </p:nvPr>
        </p:nvSpPr>
        <p:spPr>
          <a:xfrm>
            <a:off x="3896795" y="382385"/>
            <a:ext cx="4751503" cy="1492132"/>
          </a:xfrm>
        </p:spPr>
        <p:txBody>
          <a:bodyPr>
            <a:normAutofit/>
          </a:bodyPr>
          <a:lstStyle/>
          <a:p>
            <a:r>
              <a:rPr lang="en-GB" dirty="0"/>
              <a:t>4 themes</a:t>
            </a:r>
          </a:p>
        </p:txBody>
      </p:sp>
      <p:pic>
        <p:nvPicPr>
          <p:cNvPr id="5" name="Picture 4">
            <a:extLst>
              <a:ext uri="{FF2B5EF4-FFF2-40B4-BE49-F238E27FC236}">
                <a16:creationId xmlns:a16="http://schemas.microsoft.com/office/drawing/2014/main" id="{A29BEA7C-4D3E-48A0-8F50-086D6E0198F5}"/>
              </a:ext>
            </a:extLst>
          </p:cNvPr>
          <p:cNvPicPr>
            <a:picLocks noChangeAspect="1"/>
          </p:cNvPicPr>
          <p:nvPr/>
        </p:nvPicPr>
        <p:blipFill rotWithShape="1">
          <a:blip r:embed="rId2"/>
          <a:srcRect t="225" r="2" b="2"/>
          <a:stretch/>
        </p:blipFill>
        <p:spPr>
          <a:xfrm>
            <a:off x="516325" y="-9525"/>
            <a:ext cx="3097367" cy="6867525"/>
          </a:xfrm>
          <a:prstGeom prst="rect">
            <a:avLst/>
          </a:prstGeom>
        </p:spPr>
      </p:pic>
      <p:sp>
        <p:nvSpPr>
          <p:cNvPr id="10" name="Freeform 6">
            <a:extLst>
              <a:ext uri="{FF2B5EF4-FFF2-40B4-BE49-F238E27FC236}">
                <a16:creationId xmlns:a16="http://schemas.microsoft.com/office/drawing/2014/main" id="{5402222E-F041-43A0-81BC-1B3F2EF765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D7E0DFB8-B586-490F-B4AC-DC5C152CB902}"/>
              </a:ext>
            </a:extLst>
          </p:cNvPr>
          <p:cNvSpPr>
            <a:spLocks noGrp="1"/>
          </p:cNvSpPr>
          <p:nvPr>
            <p:ph idx="1"/>
          </p:nvPr>
        </p:nvSpPr>
        <p:spPr>
          <a:xfrm>
            <a:off x="3896795" y="1447801"/>
            <a:ext cx="4751503" cy="5027814"/>
          </a:xfrm>
        </p:spPr>
        <p:txBody>
          <a:bodyPr>
            <a:normAutofit lnSpcReduction="10000"/>
          </a:bodyPr>
          <a:lstStyle/>
          <a:p>
            <a:pPr>
              <a:lnSpc>
                <a:spcPct val="100000"/>
              </a:lnSpc>
            </a:pPr>
            <a:r>
              <a:rPr lang="en-GB" dirty="0"/>
              <a:t>The revised guidance is organised into 4 themes:</a:t>
            </a:r>
          </a:p>
          <a:p>
            <a:pPr>
              <a:lnSpc>
                <a:spcPct val="100000"/>
              </a:lnSpc>
            </a:pPr>
            <a:endParaRPr lang="en-GB" dirty="0"/>
          </a:p>
          <a:p>
            <a:pPr>
              <a:lnSpc>
                <a:spcPct val="100000"/>
              </a:lnSpc>
            </a:pPr>
            <a:r>
              <a:rPr lang="en-GB" dirty="0"/>
              <a:t>Creating and maintaining high standards of behaviour</a:t>
            </a:r>
          </a:p>
          <a:p>
            <a:pPr>
              <a:lnSpc>
                <a:spcPct val="100000"/>
              </a:lnSpc>
            </a:pPr>
            <a:endParaRPr lang="en-GB" dirty="0"/>
          </a:p>
          <a:p>
            <a:pPr>
              <a:lnSpc>
                <a:spcPct val="100000"/>
              </a:lnSpc>
            </a:pPr>
            <a:r>
              <a:rPr lang="en-GB" dirty="0"/>
              <a:t>Responding to behaviour</a:t>
            </a:r>
          </a:p>
          <a:p>
            <a:pPr>
              <a:lnSpc>
                <a:spcPct val="100000"/>
              </a:lnSpc>
            </a:pPr>
            <a:endParaRPr lang="en-GB" dirty="0"/>
          </a:p>
          <a:p>
            <a:pPr>
              <a:lnSpc>
                <a:spcPct val="100000"/>
              </a:lnSpc>
            </a:pPr>
            <a:r>
              <a:rPr lang="en-GB" dirty="0"/>
              <a:t>Preventing recurrence of misbehaviour</a:t>
            </a:r>
          </a:p>
          <a:p>
            <a:pPr>
              <a:lnSpc>
                <a:spcPct val="100000"/>
              </a:lnSpc>
            </a:pPr>
            <a:endParaRPr lang="en-GB" dirty="0"/>
          </a:p>
          <a:p>
            <a:pPr>
              <a:lnSpc>
                <a:spcPct val="100000"/>
              </a:lnSpc>
            </a:pPr>
            <a:r>
              <a:rPr lang="en-GB" dirty="0"/>
              <a:t>Guidance on specific behaviour issues 	- including child-on-child sexual violence</a:t>
            </a:r>
          </a:p>
          <a:p>
            <a:pPr lvl="1">
              <a:lnSpc>
                <a:spcPct val="100000"/>
              </a:lnSpc>
            </a:pPr>
            <a:r>
              <a:rPr lang="en-GB" dirty="0"/>
              <a:t>behaviour incidents online </a:t>
            </a:r>
          </a:p>
          <a:p>
            <a:pPr lvl="1">
              <a:lnSpc>
                <a:spcPct val="100000"/>
              </a:lnSpc>
            </a:pPr>
            <a:endParaRPr lang="en-GB" sz="2000" dirty="0"/>
          </a:p>
        </p:txBody>
      </p:sp>
      <p:sp>
        <p:nvSpPr>
          <p:cNvPr id="4" name="Slide Number Placeholder 3">
            <a:extLst>
              <a:ext uri="{FF2B5EF4-FFF2-40B4-BE49-F238E27FC236}">
                <a16:creationId xmlns:a16="http://schemas.microsoft.com/office/drawing/2014/main" id="{562306AA-C809-405A-9BEC-12B35939C352}"/>
              </a:ext>
            </a:extLst>
          </p:cNvPr>
          <p:cNvSpPr>
            <a:spLocks noGrp="1"/>
          </p:cNvSpPr>
          <p:nvPr>
            <p:ph type="sldNum" sz="quarter" idx="12"/>
          </p:nvPr>
        </p:nvSpPr>
        <p:spPr>
          <a:xfrm>
            <a:off x="7458958" y="6375679"/>
            <a:ext cx="1113542" cy="345796"/>
          </a:xfrm>
        </p:spPr>
        <p:txBody>
          <a:bodyPr>
            <a:normAutofit/>
          </a:bodyPr>
          <a:lstStyle/>
          <a:p>
            <a:pPr>
              <a:spcAft>
                <a:spcPts val="600"/>
              </a:spcAft>
              <a:defRPr/>
            </a:pPr>
            <a:fld id="{88AA594B-8633-4F67-9C85-4E828777E926}" type="slidenum">
              <a:rPr lang="en-GB" altLang="en-US" smtClean="0"/>
              <a:pPr>
                <a:spcAft>
                  <a:spcPts val="600"/>
                </a:spcAft>
                <a:defRPr/>
              </a:pPr>
              <a:t>10</a:t>
            </a:fld>
            <a:endParaRPr lang="en-GB" altLang="en-US" dirty="0"/>
          </a:p>
        </p:txBody>
      </p:sp>
      <p:sp>
        <p:nvSpPr>
          <p:cNvPr id="12" name="Rectangle 11">
            <a:extLst>
              <a:ext uri="{FF2B5EF4-FFF2-40B4-BE49-F238E27FC236}">
                <a16:creationId xmlns:a16="http://schemas.microsoft.com/office/drawing/2014/main" id="{B80D28A2-8EA4-4EF0-9056-3BDAA7290F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408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AD5D55E-8DD8-4966-BA6C-EEBE7ADB93B2}"/>
              </a:ext>
            </a:extLst>
          </p:cNvPr>
          <p:cNvSpPr>
            <a:spLocks noGrp="1" noChangeArrowheads="1"/>
          </p:cNvSpPr>
          <p:nvPr>
            <p:ph type="title"/>
          </p:nvPr>
        </p:nvSpPr>
        <p:spPr/>
        <p:txBody>
          <a:bodyPr/>
          <a:lstStyle/>
          <a:p>
            <a:pPr eaLnBrk="1" hangingPunct="1"/>
            <a:r>
              <a:rPr lang="en-GB" altLang="en-US" sz="3200" dirty="0">
                <a:solidFill>
                  <a:srgbClr val="A50021"/>
                </a:solidFill>
              </a:rPr>
              <a:t/>
            </a:r>
            <a:br>
              <a:rPr lang="en-GB" altLang="en-US" sz="3200" dirty="0">
                <a:solidFill>
                  <a:srgbClr val="A50021"/>
                </a:solidFill>
              </a:rPr>
            </a:br>
            <a:r>
              <a:rPr lang="en-GB" altLang="en-US" sz="3200" dirty="0">
                <a:solidFill>
                  <a:srgbClr val="A50021"/>
                </a:solidFill>
              </a:rPr>
              <a:t>OTHER IMPORTANT ADVICE/GUIDANCE</a:t>
            </a:r>
          </a:p>
        </p:txBody>
      </p:sp>
      <p:sp>
        <p:nvSpPr>
          <p:cNvPr id="89091" name="Rectangle 3">
            <a:extLst>
              <a:ext uri="{FF2B5EF4-FFF2-40B4-BE49-F238E27FC236}">
                <a16:creationId xmlns:a16="http://schemas.microsoft.com/office/drawing/2014/main" id="{0BB31375-7ACD-417B-89ED-62895CAFF15D}"/>
              </a:ext>
            </a:extLst>
          </p:cNvPr>
          <p:cNvSpPr>
            <a:spLocks noGrp="1" noChangeArrowheads="1"/>
          </p:cNvSpPr>
          <p:nvPr>
            <p:ph idx="1"/>
          </p:nvPr>
        </p:nvSpPr>
        <p:spPr>
          <a:xfrm>
            <a:off x="938758" y="1600200"/>
            <a:ext cx="7633742" cy="4775479"/>
          </a:xfrm>
        </p:spPr>
        <p:txBody>
          <a:bodyPr>
            <a:normAutofit fontScale="62500" lnSpcReduction="20000"/>
          </a:bodyPr>
          <a:lstStyle/>
          <a:p>
            <a:pPr eaLnBrk="1" hangingPunct="1">
              <a:lnSpc>
                <a:spcPct val="80000"/>
              </a:lnSpc>
              <a:buFont typeface="Wingdings" panose="05000000000000000000" pitchFamily="2" charset="2"/>
              <a:buNone/>
            </a:pPr>
            <a:r>
              <a:rPr lang="en-GB" altLang="en-US" sz="1400" b="1" dirty="0">
                <a:solidFill>
                  <a:srgbClr val="008080"/>
                </a:solidFill>
              </a:rPr>
              <a:t>	</a:t>
            </a:r>
            <a:r>
              <a:rPr lang="en-GB" altLang="en-US" sz="2300" b="1" dirty="0">
                <a:solidFill>
                  <a:srgbClr val="008080"/>
                </a:solidFill>
              </a:rPr>
              <a:t>2. </a:t>
            </a:r>
            <a:r>
              <a:rPr lang="en-GB" altLang="en-US" sz="2300" b="1" u="sng" dirty="0">
                <a:solidFill>
                  <a:srgbClr val="008080"/>
                </a:solidFill>
              </a:rPr>
              <a:t>BEHAVIOUR AND DISCIPLINE IN SCHOOLS: GUIDANCE FOR GOVERNING BODIES</a:t>
            </a:r>
            <a:r>
              <a:rPr lang="en-GB" altLang="en-US" sz="2600" b="1" u="sng" dirty="0">
                <a:solidFill>
                  <a:srgbClr val="008080"/>
                </a:solidFill>
              </a:rPr>
              <a:t> </a:t>
            </a:r>
          </a:p>
          <a:p>
            <a:pPr eaLnBrk="1" hangingPunct="1">
              <a:lnSpc>
                <a:spcPct val="80000"/>
              </a:lnSpc>
            </a:pPr>
            <a:endParaRPr lang="en-GB" altLang="en-US" sz="2600" dirty="0"/>
          </a:p>
          <a:p>
            <a:pPr eaLnBrk="1" hangingPunct="1">
              <a:lnSpc>
                <a:spcPct val="80000"/>
              </a:lnSpc>
            </a:pPr>
            <a:r>
              <a:rPr lang="en-GB" altLang="en-US" sz="2600" dirty="0">
                <a:solidFill>
                  <a:srgbClr val="FF0000"/>
                </a:solidFill>
              </a:rPr>
              <a:t>Statutory</a:t>
            </a:r>
            <a:r>
              <a:rPr lang="en-GB" altLang="en-US" sz="2600" dirty="0"/>
              <a:t> guidance from DfE July 2013- DfE in </a:t>
            </a:r>
            <a:r>
              <a:rPr lang="en-GB" altLang="en-US" sz="2600" dirty="0">
                <a:solidFill>
                  <a:srgbClr val="FF0000"/>
                </a:solidFill>
              </a:rPr>
              <a:t>Sept 2015</a:t>
            </a:r>
            <a:r>
              <a:rPr lang="en-GB" altLang="en-US" sz="2600" dirty="0"/>
              <a:t> have </a:t>
            </a:r>
            <a:r>
              <a:rPr lang="en-GB" altLang="en-US" sz="4600" dirty="0"/>
              <a:t/>
            </a:r>
            <a:br>
              <a:rPr lang="en-GB" altLang="en-US" sz="4600" dirty="0"/>
            </a:br>
            <a:r>
              <a:rPr lang="en-GB" altLang="en-US" sz="2600" dirty="0"/>
              <a:t>reviewed and republished this guidance and confirmed it is up to date. </a:t>
            </a:r>
          </a:p>
          <a:p>
            <a:pPr eaLnBrk="1" hangingPunct="1">
              <a:lnSpc>
                <a:spcPct val="80000"/>
              </a:lnSpc>
            </a:pPr>
            <a:endParaRPr lang="en-GB" altLang="en-US" sz="2600" dirty="0"/>
          </a:p>
          <a:p>
            <a:pPr eaLnBrk="1" hangingPunct="1">
              <a:lnSpc>
                <a:spcPct val="80000"/>
              </a:lnSpc>
            </a:pPr>
            <a:r>
              <a:rPr lang="en-GB" altLang="en-US" sz="2600" dirty="0"/>
              <a:t>Only applies to </a:t>
            </a:r>
            <a:r>
              <a:rPr lang="en-GB" altLang="en-US" sz="2600" b="1" dirty="0"/>
              <a:t>maintained schools</a:t>
            </a:r>
          </a:p>
          <a:p>
            <a:pPr eaLnBrk="1" hangingPunct="1">
              <a:lnSpc>
                <a:spcPct val="80000"/>
              </a:lnSpc>
            </a:pPr>
            <a:endParaRPr lang="en-GB" altLang="en-US" sz="2600" dirty="0"/>
          </a:p>
          <a:p>
            <a:pPr eaLnBrk="1" hangingPunct="1">
              <a:lnSpc>
                <a:spcPct val="80000"/>
              </a:lnSpc>
            </a:pPr>
            <a:r>
              <a:rPr lang="en-GB" altLang="en-US" sz="2300" dirty="0"/>
              <a:t>See </a:t>
            </a:r>
            <a:r>
              <a:rPr lang="en-GB" altLang="en-US" sz="2300" dirty="0">
                <a:hlinkClick r:id="rId2"/>
              </a:rPr>
              <a:t>https://assets.publishing.service.gov.uk/government/uploads/system/uploads/attachment_data/file/463484/Behaviour_and_discipline_in_schools_guidance_for_governing_bodies.pdf</a:t>
            </a:r>
            <a:endParaRPr lang="en-GB" altLang="en-US" sz="2300" dirty="0"/>
          </a:p>
          <a:p>
            <a:pPr eaLnBrk="1" hangingPunct="1">
              <a:lnSpc>
                <a:spcPct val="80000"/>
              </a:lnSpc>
            </a:pPr>
            <a:endParaRPr lang="en-GB" altLang="en-US" sz="2300" dirty="0"/>
          </a:p>
          <a:p>
            <a:pPr eaLnBrk="1" hangingPunct="1">
              <a:lnSpc>
                <a:spcPct val="80000"/>
              </a:lnSpc>
            </a:pPr>
            <a:endParaRPr lang="en-GB" altLang="en-US" sz="2600" dirty="0"/>
          </a:p>
          <a:p>
            <a:pPr eaLnBrk="1" hangingPunct="1">
              <a:lnSpc>
                <a:spcPct val="80000"/>
              </a:lnSpc>
            </a:pPr>
            <a:r>
              <a:rPr lang="en-GB" altLang="en-US" sz="2600" dirty="0"/>
              <a:t>It explains why maintained schools must have a behaviour policy, what it must cover and the role of the governing body and headteachers in shaping their school’s behaviour policy. </a:t>
            </a:r>
          </a:p>
          <a:p>
            <a:pPr eaLnBrk="1" hangingPunct="1">
              <a:lnSpc>
                <a:spcPct val="80000"/>
              </a:lnSpc>
            </a:pPr>
            <a:endParaRPr lang="en-GB" altLang="en-US" sz="2600" dirty="0"/>
          </a:p>
          <a:p>
            <a:pPr eaLnBrk="1" hangingPunct="1">
              <a:lnSpc>
                <a:spcPct val="80000"/>
              </a:lnSpc>
            </a:pPr>
            <a:endParaRPr lang="en-GB" altLang="en-US" sz="2600" dirty="0"/>
          </a:p>
          <a:p>
            <a:pPr eaLnBrk="1" hangingPunct="1">
              <a:lnSpc>
                <a:spcPct val="80000"/>
              </a:lnSpc>
            </a:pPr>
            <a:r>
              <a:rPr lang="en-GB" altLang="en-US" b="1" dirty="0">
                <a:solidFill>
                  <a:srgbClr val="9973FF"/>
                </a:solidFill>
              </a:rPr>
              <a:t>WAS DUE TO BE UPDATED IN LIGHT OF TIMPSON</a:t>
            </a:r>
          </a:p>
          <a:p>
            <a:pPr eaLnBrk="1" hangingPunct="1">
              <a:lnSpc>
                <a:spcPct val="80000"/>
              </a:lnSpc>
            </a:pPr>
            <a:endParaRPr lang="en-GB" altLang="en-US" b="1" dirty="0">
              <a:solidFill>
                <a:srgbClr val="9973FF"/>
              </a:solidFill>
            </a:endParaRPr>
          </a:p>
          <a:p>
            <a:pPr eaLnBrk="1" hangingPunct="1">
              <a:lnSpc>
                <a:spcPct val="80000"/>
              </a:lnSpc>
            </a:pPr>
            <a:r>
              <a:rPr lang="en-GB" altLang="en-US" b="1" dirty="0">
                <a:solidFill>
                  <a:srgbClr val="FF0000"/>
                </a:solidFill>
              </a:rPr>
              <a:t>IN REALITY THE NEW BEHAVIOUR IN SCHOOLS ADVICE HAS LARGELY SUPERCEDED THIS  </a:t>
            </a:r>
          </a:p>
          <a:p>
            <a:pPr eaLnBrk="1" hangingPunct="1">
              <a:lnSpc>
                <a:spcPct val="80000"/>
              </a:lnSpc>
            </a:pPr>
            <a:endParaRPr lang="en-GB" altLang="en-US" dirty="0">
              <a:solidFill>
                <a:srgbClr val="FF0000"/>
              </a:solidFill>
            </a:endParaRPr>
          </a:p>
          <a:p>
            <a:pPr eaLnBrk="1" hangingPunct="1">
              <a:lnSpc>
                <a:spcPct val="80000"/>
              </a:lnSpc>
              <a:buFont typeface="Wingdings" panose="05000000000000000000" pitchFamily="2" charset="2"/>
              <a:buNone/>
            </a:pPr>
            <a:r>
              <a:rPr lang="en-GB" altLang="en-US" sz="1700" dirty="0"/>
              <a:t>	</a:t>
            </a:r>
          </a:p>
          <a:p>
            <a:pPr eaLnBrk="1" hangingPunct="1">
              <a:lnSpc>
                <a:spcPct val="80000"/>
              </a:lnSpc>
            </a:pPr>
            <a:endParaRPr lang="en-GB" altLang="en-US" sz="1600" dirty="0"/>
          </a:p>
        </p:txBody>
      </p:sp>
      <p:sp>
        <p:nvSpPr>
          <p:cNvPr id="89092" name="Slide Number Placeholder 5">
            <a:extLst>
              <a:ext uri="{FF2B5EF4-FFF2-40B4-BE49-F238E27FC236}">
                <a16:creationId xmlns:a16="http://schemas.microsoft.com/office/drawing/2014/main" id="{D4B3DE56-5E7C-4DCA-B681-EA968F8960F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89A4679C-DFFC-4568-93B9-F0608E5B2EAF}" type="slidenum">
              <a:rPr lang="en-GB" altLang="en-US" sz="1200" smtClean="0">
                <a:solidFill>
                  <a:srgbClr val="000000"/>
                </a:solidFill>
              </a:rPr>
              <a:pPr>
                <a:spcBef>
                  <a:spcPct val="0"/>
                </a:spcBef>
                <a:buClrTx/>
                <a:buSzTx/>
                <a:buFontTx/>
                <a:buNone/>
              </a:pPr>
              <a:t>11</a:t>
            </a:fld>
            <a:endParaRPr lang="en-GB" altLang="en-US" sz="12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D9AE8B2-B71F-4AD0-907B-D70ABC774109}"/>
              </a:ext>
            </a:extLst>
          </p:cNvPr>
          <p:cNvSpPr>
            <a:spLocks noGrp="1" noChangeArrowheads="1"/>
          </p:cNvSpPr>
          <p:nvPr>
            <p:ph type="title"/>
          </p:nvPr>
        </p:nvSpPr>
        <p:spPr/>
        <p:txBody>
          <a:bodyPr/>
          <a:lstStyle/>
          <a:p>
            <a:pPr eaLnBrk="1" hangingPunct="1"/>
            <a:r>
              <a:rPr lang="en-GB" altLang="en-US" sz="3200" dirty="0">
                <a:solidFill>
                  <a:srgbClr val="A50021"/>
                </a:solidFill>
              </a:rPr>
              <a:t>DfE have issued some other important advice/guidance documents</a:t>
            </a:r>
          </a:p>
        </p:txBody>
      </p:sp>
      <p:sp>
        <p:nvSpPr>
          <p:cNvPr id="90115" name="Rectangle 3">
            <a:extLst>
              <a:ext uri="{FF2B5EF4-FFF2-40B4-BE49-F238E27FC236}">
                <a16:creationId xmlns:a16="http://schemas.microsoft.com/office/drawing/2014/main" id="{14CFB239-0CF5-4B16-BDF8-5102811A1081}"/>
              </a:ext>
            </a:extLst>
          </p:cNvPr>
          <p:cNvSpPr>
            <a:spLocks noGrp="1" noChangeArrowheads="1"/>
          </p:cNvSpPr>
          <p:nvPr>
            <p:ph idx="1"/>
          </p:nvPr>
        </p:nvSpPr>
        <p:spPr>
          <a:xfrm>
            <a:off x="1295400" y="1752600"/>
            <a:ext cx="7313613" cy="4114800"/>
          </a:xfrm>
        </p:spPr>
        <p:txBody>
          <a:bodyPr>
            <a:normAutofit fontScale="85000" lnSpcReduction="20000"/>
          </a:bodyPr>
          <a:lstStyle/>
          <a:p>
            <a:pPr eaLnBrk="1" hangingPunct="1">
              <a:lnSpc>
                <a:spcPct val="80000"/>
              </a:lnSpc>
              <a:buFont typeface="Wingdings" panose="05000000000000000000" pitchFamily="2" charset="2"/>
              <a:buNone/>
            </a:pPr>
            <a:r>
              <a:rPr lang="en-GB" altLang="en-US" sz="1800" b="1" dirty="0">
                <a:hlinkClick r:id="rId2"/>
              </a:rPr>
              <a:t>3. SCREENING, SEARCHING AND CONFISCATION</a:t>
            </a:r>
            <a:endParaRPr lang="en-GB" altLang="en-US" sz="1800" b="1" dirty="0"/>
          </a:p>
          <a:p>
            <a:pPr eaLnBrk="1" hangingPunct="1">
              <a:lnSpc>
                <a:spcPct val="80000"/>
              </a:lnSpc>
              <a:buFont typeface="Wingdings" panose="05000000000000000000" pitchFamily="2" charset="2"/>
              <a:buNone/>
            </a:pPr>
            <a:endParaRPr lang="en-GB" altLang="en-US" sz="1800" b="1" dirty="0"/>
          </a:p>
          <a:p>
            <a:pPr eaLnBrk="1" hangingPunct="1">
              <a:lnSpc>
                <a:spcPct val="80000"/>
              </a:lnSpc>
            </a:pPr>
            <a:r>
              <a:rPr lang="en-GB" altLang="en-US" sz="1800" dirty="0"/>
              <a:t>Advice on schools’ powers to screen and search pupils.</a:t>
            </a:r>
          </a:p>
          <a:p>
            <a:pPr eaLnBrk="1" hangingPunct="1">
              <a:lnSpc>
                <a:spcPct val="80000"/>
              </a:lnSpc>
            </a:pPr>
            <a:r>
              <a:rPr lang="en-GB" altLang="en-US" sz="1800" dirty="0"/>
              <a:t>Departmental advice  </a:t>
            </a:r>
            <a:r>
              <a:rPr lang="en-GB" altLang="en-US" sz="1800" dirty="0">
                <a:solidFill>
                  <a:srgbClr val="FF0000"/>
                </a:solidFill>
              </a:rPr>
              <a:t>LATEST VERSION UPDATED JULY 2022</a:t>
            </a:r>
          </a:p>
          <a:p>
            <a:pPr eaLnBrk="1" hangingPunct="1">
              <a:lnSpc>
                <a:spcPct val="80000"/>
              </a:lnSpc>
            </a:pPr>
            <a:endParaRPr lang="en-GB" altLang="en-US" sz="1800" dirty="0"/>
          </a:p>
          <a:p>
            <a:pPr eaLnBrk="1" hangingPunct="1">
              <a:lnSpc>
                <a:spcPct val="80000"/>
              </a:lnSpc>
            </a:pPr>
            <a:r>
              <a:rPr lang="en-GB" altLang="en-US" sz="1800" dirty="0">
                <a:hlinkClick r:id="rId3"/>
              </a:rPr>
              <a:t>https://assets.publishing.service.gov.uk/government/uploads/system/uploads/attachment_data/file/1091132/Searching__Screening_and_Confiscation_guidance_July_2022.pdf</a:t>
            </a:r>
            <a:endParaRPr lang="en-GB" altLang="en-US" sz="1800" dirty="0"/>
          </a:p>
          <a:p>
            <a:pPr eaLnBrk="1" hangingPunct="1">
              <a:lnSpc>
                <a:spcPct val="80000"/>
              </a:lnSpc>
            </a:pPr>
            <a:endParaRPr lang="en-GB" altLang="en-US" sz="1800" dirty="0"/>
          </a:p>
          <a:p>
            <a:pPr eaLnBrk="1" hangingPunct="1">
              <a:lnSpc>
                <a:spcPct val="80000"/>
              </a:lnSpc>
            </a:pPr>
            <a:endParaRPr lang="en-GB" altLang="en-US" sz="1800" b="1" dirty="0"/>
          </a:p>
          <a:p>
            <a:pPr eaLnBrk="1" hangingPunct="1">
              <a:lnSpc>
                <a:spcPct val="80000"/>
              </a:lnSpc>
            </a:pPr>
            <a:endParaRPr lang="en-GB" altLang="en-US" b="1" dirty="0"/>
          </a:p>
          <a:p>
            <a:pPr eaLnBrk="1" hangingPunct="1">
              <a:lnSpc>
                <a:spcPct val="80000"/>
              </a:lnSpc>
              <a:buFont typeface="Wingdings" panose="05000000000000000000" pitchFamily="2" charset="2"/>
              <a:buNone/>
            </a:pPr>
            <a:r>
              <a:rPr lang="en-GB" altLang="en-US" b="1" dirty="0">
                <a:hlinkClick r:id="rId4"/>
              </a:rPr>
              <a:t>4. USE OF REASONABLE FORCE</a:t>
            </a:r>
            <a:endParaRPr lang="en-GB" altLang="en-US" b="1" dirty="0"/>
          </a:p>
          <a:p>
            <a:pPr eaLnBrk="1" hangingPunct="1">
              <a:lnSpc>
                <a:spcPct val="80000"/>
              </a:lnSpc>
              <a:buFont typeface="Wingdings" panose="05000000000000000000" pitchFamily="2" charset="2"/>
              <a:buNone/>
            </a:pPr>
            <a:endParaRPr lang="en-GB" altLang="en-US" b="1" dirty="0"/>
          </a:p>
          <a:p>
            <a:pPr eaLnBrk="1" hangingPunct="1">
              <a:lnSpc>
                <a:spcPct val="80000"/>
              </a:lnSpc>
            </a:pPr>
            <a:r>
              <a:rPr lang="en-GB" altLang="en-US" dirty="0"/>
              <a:t>This is non-statutory advice to clarify the use of force in schools for governing bodies, headteachers and school staff.</a:t>
            </a:r>
          </a:p>
          <a:p>
            <a:pPr eaLnBrk="1" hangingPunct="1">
              <a:lnSpc>
                <a:spcPct val="80000"/>
              </a:lnSpc>
            </a:pPr>
            <a:r>
              <a:rPr lang="en-GB" altLang="en-US" dirty="0"/>
              <a:t>Departmental advice updated 17 July 2013</a:t>
            </a:r>
          </a:p>
          <a:p>
            <a:pPr eaLnBrk="1" hangingPunct="1">
              <a:lnSpc>
                <a:spcPct val="80000"/>
              </a:lnSpc>
            </a:pPr>
            <a:r>
              <a:rPr lang="en-GB" altLang="en-US" dirty="0">
                <a:hlinkClick r:id="rId5"/>
              </a:rPr>
              <a:t>https://www.gov.uk/government/publications/use-of-reasonable-force-in-schools</a:t>
            </a:r>
            <a:endParaRPr lang="en-GB" altLang="en-US" dirty="0"/>
          </a:p>
          <a:p>
            <a:pPr eaLnBrk="1" hangingPunct="1">
              <a:lnSpc>
                <a:spcPct val="80000"/>
              </a:lnSpc>
            </a:pPr>
            <a:endParaRPr lang="en-GB" altLang="en-US" dirty="0"/>
          </a:p>
          <a:p>
            <a:pPr eaLnBrk="1" hangingPunct="1">
              <a:lnSpc>
                <a:spcPct val="80000"/>
              </a:lnSpc>
            </a:pPr>
            <a:endParaRPr lang="en-GB" altLang="en-US" sz="1600" dirty="0"/>
          </a:p>
        </p:txBody>
      </p:sp>
      <p:sp>
        <p:nvSpPr>
          <p:cNvPr id="90116" name="Slide Number Placeholder 5">
            <a:extLst>
              <a:ext uri="{FF2B5EF4-FFF2-40B4-BE49-F238E27FC236}">
                <a16:creationId xmlns:a16="http://schemas.microsoft.com/office/drawing/2014/main" id="{186CBC70-71B7-4AD3-B6CA-7FBF0926E1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AD2705C-1337-4BF8-BB30-29F5C58AF1B8}" type="slidenum">
              <a:rPr lang="en-GB" altLang="en-US" sz="1200" smtClean="0">
                <a:solidFill>
                  <a:srgbClr val="000000"/>
                </a:solidFill>
              </a:rPr>
              <a:pPr>
                <a:spcBef>
                  <a:spcPct val="0"/>
                </a:spcBef>
                <a:buClrTx/>
                <a:buSzTx/>
                <a:buFontTx/>
                <a:buNone/>
              </a:pPr>
              <a:t>12</a:t>
            </a:fld>
            <a:endParaRPr lang="en-GB" altLang="en-US" sz="1200" dirty="0">
              <a:solidFill>
                <a:srgbClr val="0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854F5EB3-A814-423D-800C-64725A082163}"/>
              </a:ext>
            </a:extLst>
          </p:cNvPr>
          <p:cNvSpPr>
            <a:spLocks noGrp="1" noChangeArrowheads="1"/>
          </p:cNvSpPr>
          <p:nvPr>
            <p:ph type="title"/>
          </p:nvPr>
        </p:nvSpPr>
        <p:spPr/>
        <p:txBody>
          <a:bodyPr/>
          <a:lstStyle/>
          <a:p>
            <a:r>
              <a:rPr lang="en-GB" altLang="en-US" dirty="0">
                <a:solidFill>
                  <a:srgbClr val="00B050"/>
                </a:solidFill>
              </a:rPr>
              <a:t>5. </a:t>
            </a:r>
            <a:r>
              <a:rPr lang="en-GB" altLang="en-US" u="sng" dirty="0">
                <a:solidFill>
                  <a:srgbClr val="00B050"/>
                </a:solidFill>
              </a:rPr>
              <a:t>MENTAL HEALTH AND BEHAVIOUR IN SCHOOLS</a:t>
            </a:r>
          </a:p>
        </p:txBody>
      </p:sp>
      <p:sp>
        <p:nvSpPr>
          <p:cNvPr id="91139" name="Content Placeholder 2">
            <a:extLst>
              <a:ext uri="{FF2B5EF4-FFF2-40B4-BE49-F238E27FC236}">
                <a16:creationId xmlns:a16="http://schemas.microsoft.com/office/drawing/2014/main" id="{90145DD1-93C2-48EE-B162-2DC3D4936C62}"/>
              </a:ext>
            </a:extLst>
          </p:cNvPr>
          <p:cNvSpPr>
            <a:spLocks noGrp="1" noChangeArrowheads="1"/>
          </p:cNvSpPr>
          <p:nvPr>
            <p:ph idx="1"/>
          </p:nvPr>
        </p:nvSpPr>
        <p:spPr/>
        <p:txBody>
          <a:bodyPr>
            <a:normAutofit fontScale="85000" lnSpcReduction="20000"/>
          </a:bodyPr>
          <a:lstStyle/>
          <a:p>
            <a:r>
              <a:rPr lang="en-GB" altLang="en-US" sz="2400" dirty="0"/>
              <a:t>DfE issued non statutory advice </a:t>
            </a:r>
            <a:r>
              <a:rPr lang="en-GB" altLang="en-US" sz="2400" b="1" dirty="0">
                <a:solidFill>
                  <a:srgbClr val="00B050"/>
                </a:solidFill>
              </a:rPr>
              <a:t>Mental health and behaviour in schools</a:t>
            </a:r>
          </a:p>
          <a:p>
            <a:r>
              <a:rPr lang="en-GB" altLang="en-US" sz="2000" dirty="0"/>
              <a:t>– updated November 2018</a:t>
            </a:r>
            <a:endParaRPr lang="en-GB" altLang="en-US" sz="2000" b="1" dirty="0">
              <a:solidFill>
                <a:srgbClr val="00B050"/>
              </a:solidFill>
            </a:endParaRPr>
          </a:p>
          <a:p>
            <a:r>
              <a:rPr lang="en-GB" altLang="en-US" sz="2400" b="1" dirty="0">
                <a:solidFill>
                  <a:srgbClr val="9973FF"/>
                </a:solidFill>
              </a:rPr>
              <a:t>Timpson review said this will be further updated</a:t>
            </a:r>
          </a:p>
          <a:p>
            <a:r>
              <a:rPr lang="en-GB" altLang="en-US" sz="2400" b="1" dirty="0">
                <a:solidFill>
                  <a:srgbClr val="FF0000"/>
                </a:solidFill>
              </a:rPr>
              <a:t>ALSO NOT  YET UPDATED</a:t>
            </a:r>
          </a:p>
          <a:p>
            <a:r>
              <a:rPr lang="en-GB" altLang="en-US" sz="2400" b="1" u="sng" dirty="0">
                <a:solidFill>
                  <a:srgbClr val="008000"/>
                </a:solidFill>
              </a:rPr>
              <a:t>SEE </a:t>
            </a:r>
            <a:r>
              <a:rPr lang="en-GB" altLang="en-US" sz="1800" b="1" u="sng" dirty="0">
                <a:solidFill>
                  <a:srgbClr val="008000"/>
                </a:solidFill>
                <a:hlinkClick r:id="rId2"/>
              </a:rPr>
              <a:t>https://assets.publishing.service.gov.uk/government/uploads/system/uploads/attachment_data/file/755135/Mental_health_and_behaviour_in_schools__.pdf</a:t>
            </a:r>
            <a:endParaRPr lang="en-GB" altLang="en-US" sz="1800" b="1" u="sng" dirty="0">
              <a:solidFill>
                <a:srgbClr val="008000"/>
              </a:solidFill>
            </a:endParaRPr>
          </a:p>
          <a:p>
            <a:endParaRPr lang="en-GB" altLang="en-US" sz="1800" b="1" u="sng" dirty="0">
              <a:solidFill>
                <a:srgbClr val="008000"/>
              </a:solidFill>
            </a:endParaRPr>
          </a:p>
          <a:p>
            <a:r>
              <a:rPr lang="en-GB" altLang="en-US" sz="2400" dirty="0"/>
              <a:t>Schools need to be aware of this when considering eg if disruptive behaviour is caused by unmet eg mental health needs</a:t>
            </a:r>
          </a:p>
          <a:p>
            <a:endParaRPr lang="en-GB" altLang="en-US" sz="2400" dirty="0"/>
          </a:p>
          <a:p>
            <a:endParaRPr lang="en-GB" altLang="en-US" dirty="0"/>
          </a:p>
        </p:txBody>
      </p:sp>
      <p:sp>
        <p:nvSpPr>
          <p:cNvPr id="91140" name="Slide Number Placeholder 3">
            <a:extLst>
              <a:ext uri="{FF2B5EF4-FFF2-40B4-BE49-F238E27FC236}">
                <a16:creationId xmlns:a16="http://schemas.microsoft.com/office/drawing/2014/main" id="{4461D531-0CC6-4509-8596-BDC72BEA654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587F639-9AFF-4C56-B825-A04CE93FC023}" type="slidenum">
              <a:rPr lang="en-GB" altLang="en-US" sz="1200" smtClean="0">
                <a:solidFill>
                  <a:srgbClr val="000000"/>
                </a:solidFill>
              </a:rPr>
              <a:pPr>
                <a:spcBef>
                  <a:spcPct val="0"/>
                </a:spcBef>
                <a:buClrTx/>
                <a:buSzTx/>
                <a:buFontTx/>
                <a:buNone/>
              </a:pPr>
              <a:t>13</a:t>
            </a:fld>
            <a:endParaRPr lang="en-GB" altLang="en-US" sz="1200"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7648CD9-2559-4EE4-8E50-FAB596ABCE69}"/>
              </a:ext>
            </a:extLst>
          </p:cNvPr>
          <p:cNvSpPr>
            <a:spLocks noGrp="1" noChangeArrowheads="1"/>
          </p:cNvSpPr>
          <p:nvPr>
            <p:ph type="title"/>
          </p:nvPr>
        </p:nvSpPr>
        <p:spPr/>
        <p:txBody>
          <a:bodyPr/>
          <a:lstStyle/>
          <a:p>
            <a:pPr eaLnBrk="1" hangingPunct="1"/>
            <a:r>
              <a:rPr lang="en-GB" altLang="en-US" sz="3200" dirty="0"/>
              <a:t>Mental health and behaviour in schools</a:t>
            </a:r>
          </a:p>
        </p:txBody>
      </p:sp>
      <p:sp>
        <p:nvSpPr>
          <p:cNvPr id="92163" name="Rectangle 3">
            <a:extLst>
              <a:ext uri="{FF2B5EF4-FFF2-40B4-BE49-F238E27FC236}">
                <a16:creationId xmlns:a16="http://schemas.microsoft.com/office/drawing/2014/main" id="{F9CB05B4-2B2F-412A-92CF-84A5E5D4A9AB}"/>
              </a:ext>
            </a:extLst>
          </p:cNvPr>
          <p:cNvSpPr>
            <a:spLocks noGrp="1" noChangeArrowheads="1"/>
          </p:cNvSpPr>
          <p:nvPr>
            <p:ph idx="1"/>
          </p:nvPr>
        </p:nvSpPr>
        <p:spPr/>
        <p:txBody>
          <a:bodyPr/>
          <a:lstStyle/>
          <a:p>
            <a:pPr eaLnBrk="1" hangingPunct="1">
              <a:lnSpc>
                <a:spcPct val="90000"/>
              </a:lnSpc>
            </a:pPr>
            <a:r>
              <a:rPr lang="en-GB" altLang="en-US" sz="2800" dirty="0"/>
              <a:t>…This non-statutory advice clarifies the responsibility of the school, outlines what they can do and how to support a child or young person whose behaviour - whether it is disruptive, withdrawn, anxious, depressed or otherwise - may be related to an unmet mental health </a:t>
            </a:r>
          </a:p>
          <a:p>
            <a:pPr eaLnBrk="1" hangingPunct="1">
              <a:lnSpc>
                <a:spcPct val="90000"/>
              </a:lnSpc>
              <a:buFont typeface="Wingdings" panose="05000000000000000000" pitchFamily="2" charset="2"/>
              <a:buNone/>
            </a:pPr>
            <a:r>
              <a:rPr lang="en-GB" altLang="en-US" sz="2800" dirty="0"/>
              <a:t>	need. </a:t>
            </a:r>
          </a:p>
          <a:p>
            <a:pPr eaLnBrk="1" hangingPunct="1">
              <a:lnSpc>
                <a:spcPct val="90000"/>
              </a:lnSpc>
            </a:pPr>
            <a:endParaRPr lang="en-GB" altLang="en-US" dirty="0"/>
          </a:p>
        </p:txBody>
      </p:sp>
      <p:sp>
        <p:nvSpPr>
          <p:cNvPr id="92164" name="Slide Number Placeholder 5">
            <a:extLst>
              <a:ext uri="{FF2B5EF4-FFF2-40B4-BE49-F238E27FC236}">
                <a16:creationId xmlns:a16="http://schemas.microsoft.com/office/drawing/2014/main" id="{4E74E8D8-BBA2-4373-AC35-9A120BE9DC0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3BC74E4-4796-443D-894E-02DB36F6D8AA}" type="slidenum">
              <a:rPr lang="en-GB" altLang="en-US" sz="1200" smtClean="0">
                <a:solidFill>
                  <a:srgbClr val="000000"/>
                </a:solidFill>
              </a:rPr>
              <a:pPr>
                <a:spcBef>
                  <a:spcPct val="0"/>
                </a:spcBef>
                <a:buClrTx/>
                <a:buSzTx/>
                <a:buFontTx/>
                <a:buNone/>
              </a:pPr>
              <a:t>14</a:t>
            </a:fld>
            <a:endParaRPr lang="en-GB" altLang="en-US" sz="12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37DC0BC7-14C6-47DC-B4EE-9BB812836BAA}"/>
              </a:ext>
            </a:extLst>
          </p:cNvPr>
          <p:cNvSpPr>
            <a:spLocks noGrp="1" noChangeArrowheads="1"/>
          </p:cNvSpPr>
          <p:nvPr>
            <p:ph type="title"/>
          </p:nvPr>
        </p:nvSpPr>
        <p:spPr/>
        <p:txBody>
          <a:bodyPr/>
          <a:lstStyle/>
          <a:p>
            <a:r>
              <a:rPr lang="en-GB" altLang="en-US" dirty="0">
                <a:solidFill>
                  <a:srgbClr val="7030A0"/>
                </a:solidFill>
              </a:rPr>
              <a:t>Updated Nov 2018</a:t>
            </a:r>
          </a:p>
        </p:txBody>
      </p:sp>
      <p:sp>
        <p:nvSpPr>
          <p:cNvPr id="93187" name="Content Placeholder 2">
            <a:extLst>
              <a:ext uri="{FF2B5EF4-FFF2-40B4-BE49-F238E27FC236}">
                <a16:creationId xmlns:a16="http://schemas.microsoft.com/office/drawing/2014/main" id="{9EFE98CE-4AEE-4BF8-8EF8-3765CC4286B4}"/>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GB" altLang="en-US" sz="2400" dirty="0"/>
              <a:t>	</a:t>
            </a:r>
          </a:p>
          <a:p>
            <a:pPr eaLnBrk="1" hangingPunct="1">
              <a:lnSpc>
                <a:spcPct val="90000"/>
              </a:lnSpc>
              <a:buFont typeface="Wingdings" panose="05000000000000000000" pitchFamily="2" charset="2"/>
              <a:buNone/>
            </a:pPr>
            <a:r>
              <a:rPr lang="en-GB" altLang="en-US" sz="2400" dirty="0"/>
              <a:t>	</a:t>
            </a:r>
            <a:r>
              <a:rPr lang="en-GB" altLang="en-US" sz="3200" dirty="0"/>
              <a:t>In Nov 2018- was</a:t>
            </a:r>
            <a:r>
              <a:rPr lang="en-GB" altLang="en-US" sz="2800" dirty="0"/>
              <a:t> </a:t>
            </a:r>
            <a:r>
              <a:rPr lang="en-GB" altLang="en-US" sz="3200" dirty="0"/>
              <a:t>u</a:t>
            </a:r>
            <a:r>
              <a:rPr lang="en-GB" altLang="en-US" sz="2400" dirty="0"/>
              <a:t>pdated with information about school responsibilities, and how to identify behaviours that may be related to a mental health problem. Also working with other professionals and external agencies, and where to find extra support.</a:t>
            </a:r>
          </a:p>
          <a:p>
            <a:pPr eaLnBrk="1" hangingPunct="1">
              <a:lnSpc>
                <a:spcPct val="90000"/>
              </a:lnSpc>
              <a:buFont typeface="Wingdings" panose="05000000000000000000" pitchFamily="2" charset="2"/>
              <a:buNone/>
            </a:pPr>
            <a:r>
              <a:rPr lang="en-GB" altLang="en-US" sz="2400" dirty="0"/>
              <a:t>	</a:t>
            </a:r>
            <a:endParaRPr lang="en-GB" altLang="en-US" sz="2400" dirty="0">
              <a:solidFill>
                <a:srgbClr val="3333FF"/>
              </a:solidFill>
            </a:endParaRPr>
          </a:p>
          <a:p>
            <a:endParaRPr lang="en-GB" altLang="en-US" dirty="0"/>
          </a:p>
        </p:txBody>
      </p:sp>
      <p:sp>
        <p:nvSpPr>
          <p:cNvPr id="93188" name="Slide Number Placeholder 3">
            <a:extLst>
              <a:ext uri="{FF2B5EF4-FFF2-40B4-BE49-F238E27FC236}">
                <a16:creationId xmlns:a16="http://schemas.microsoft.com/office/drawing/2014/main" id="{343A7602-2C2F-4486-8B4A-D790B7E77F6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5609CCD-48DF-4456-9196-D49CDA1C0D27}" type="slidenum">
              <a:rPr lang="en-GB" altLang="en-US" sz="1200" smtClean="0">
                <a:solidFill>
                  <a:srgbClr val="000000"/>
                </a:solidFill>
              </a:rPr>
              <a:pPr>
                <a:spcBef>
                  <a:spcPct val="0"/>
                </a:spcBef>
                <a:buClrTx/>
                <a:buSzTx/>
                <a:buFontTx/>
                <a:buNone/>
              </a:pPr>
              <a:t>15</a:t>
            </a:fld>
            <a:endParaRPr lang="en-GB" altLang="en-US" sz="12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DEAD-0B9E-5E2F-C26C-09B630DABA7D}"/>
              </a:ext>
            </a:extLst>
          </p:cNvPr>
          <p:cNvSpPr>
            <a:spLocks noGrp="1"/>
          </p:cNvSpPr>
          <p:nvPr>
            <p:ph type="title"/>
          </p:nvPr>
        </p:nvSpPr>
        <p:spPr/>
        <p:txBody>
          <a:bodyPr/>
          <a:lstStyle/>
          <a:p>
            <a:r>
              <a:rPr lang="en-GB" dirty="0">
                <a:solidFill>
                  <a:srgbClr val="00B050"/>
                </a:solidFill>
              </a:rPr>
              <a:t>TO BE READ ALONGSIDE</a:t>
            </a:r>
          </a:p>
        </p:txBody>
      </p:sp>
      <p:sp>
        <p:nvSpPr>
          <p:cNvPr id="3" name="Content Placeholder 2">
            <a:extLst>
              <a:ext uri="{FF2B5EF4-FFF2-40B4-BE49-F238E27FC236}">
                <a16:creationId xmlns:a16="http://schemas.microsoft.com/office/drawing/2014/main" id="{CA0956AF-0194-1AB1-E335-C483D99C2548}"/>
              </a:ext>
            </a:extLst>
          </p:cNvPr>
          <p:cNvSpPr>
            <a:spLocks noGrp="1"/>
          </p:cNvSpPr>
          <p:nvPr>
            <p:ph idx="1"/>
          </p:nvPr>
        </p:nvSpPr>
        <p:spPr/>
        <p:txBody>
          <a:bodyPr>
            <a:normAutofit fontScale="92500" lnSpcReduction="20000"/>
          </a:bodyPr>
          <a:lstStyle/>
          <a:p>
            <a:r>
              <a:rPr lang="en-GB" sz="2400" b="0" i="0" dirty="0">
                <a:solidFill>
                  <a:srgbClr val="00B050"/>
                </a:solidFill>
                <a:effectLst/>
                <a:latin typeface="GDS Transport"/>
              </a:rPr>
              <a:t>GUIDANCE </a:t>
            </a:r>
          </a:p>
          <a:p>
            <a:endParaRPr lang="en-GB" sz="2400" dirty="0">
              <a:solidFill>
                <a:srgbClr val="00B050"/>
              </a:solidFill>
              <a:latin typeface="GDS Transport"/>
            </a:endParaRPr>
          </a:p>
          <a:p>
            <a:r>
              <a:rPr lang="en-GB" sz="2400" b="1" i="0" dirty="0">
                <a:solidFill>
                  <a:srgbClr val="00B050"/>
                </a:solidFill>
                <a:effectLst/>
                <a:latin typeface="GDS Transport"/>
              </a:rPr>
              <a:t>PROMOTING AND SUPPORTING MENTAL HEALTH AND WELLBEING IN SCHOOLS AND COLLEGES</a:t>
            </a:r>
          </a:p>
          <a:p>
            <a:endParaRPr lang="en-GB" b="1" dirty="0">
              <a:solidFill>
                <a:srgbClr val="0B0C0C"/>
              </a:solidFill>
              <a:latin typeface="GDS Transport"/>
            </a:endParaRPr>
          </a:p>
          <a:p>
            <a:r>
              <a:rPr lang="en-GB" b="1" i="0" dirty="0">
                <a:solidFill>
                  <a:srgbClr val="0B0C0C"/>
                </a:solidFill>
                <a:effectLst/>
                <a:latin typeface="GDS Transport"/>
              </a:rPr>
              <a:t>SEE https://www.gov.uk/guidance/mental-health-and-wellbeing-support-in-schools-and-colleges#a-whole-school-or-college-approach-to-mental-health-and-wellbeing</a:t>
            </a:r>
          </a:p>
          <a:p>
            <a:endParaRPr lang="en-GB" dirty="0"/>
          </a:p>
          <a:p>
            <a:r>
              <a:rPr lang="en-GB" dirty="0"/>
              <a:t>PUBLISHED 2 JUNE 2021 UPDATED NOVEMBER 2022</a:t>
            </a:r>
          </a:p>
        </p:txBody>
      </p:sp>
      <p:sp>
        <p:nvSpPr>
          <p:cNvPr id="4" name="Slide Number Placeholder 3">
            <a:extLst>
              <a:ext uri="{FF2B5EF4-FFF2-40B4-BE49-F238E27FC236}">
                <a16:creationId xmlns:a16="http://schemas.microsoft.com/office/drawing/2014/main" id="{A06C9107-55F1-5B9B-181D-CBF8A380524E}"/>
              </a:ext>
            </a:extLst>
          </p:cNvPr>
          <p:cNvSpPr>
            <a:spLocks noGrp="1"/>
          </p:cNvSpPr>
          <p:nvPr>
            <p:ph type="sldNum" sz="quarter" idx="12"/>
          </p:nvPr>
        </p:nvSpPr>
        <p:spPr/>
        <p:txBody>
          <a:bodyPr/>
          <a:lstStyle/>
          <a:p>
            <a:pPr>
              <a:defRPr/>
            </a:pPr>
            <a:fld id="{88AA594B-8633-4F67-9C85-4E828777E926}" type="slidenum">
              <a:rPr lang="en-GB" altLang="en-US" smtClean="0"/>
              <a:pPr>
                <a:defRPr/>
              </a:pPr>
              <a:t>16</a:t>
            </a:fld>
            <a:endParaRPr lang="en-GB" altLang="en-US" dirty="0"/>
          </a:p>
        </p:txBody>
      </p:sp>
    </p:spTree>
    <p:extLst>
      <p:ext uri="{BB962C8B-B14F-4D97-AF65-F5344CB8AC3E}">
        <p14:creationId xmlns:p14="http://schemas.microsoft.com/office/powerpoint/2010/main" val="362105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7D65337-5451-4058-8FEE-8DDE43E29989}"/>
              </a:ext>
            </a:extLst>
          </p:cNvPr>
          <p:cNvSpPr>
            <a:spLocks noGrp="1" noChangeArrowheads="1"/>
          </p:cNvSpPr>
          <p:nvPr>
            <p:ph type="title"/>
          </p:nvPr>
        </p:nvSpPr>
        <p:spPr/>
        <p:txBody>
          <a:bodyPr/>
          <a:lstStyle/>
          <a:p>
            <a:pPr eaLnBrk="1" hangingPunct="1"/>
            <a:r>
              <a:rPr lang="en-US" altLang="en-US" dirty="0">
                <a:solidFill>
                  <a:srgbClr val="00B050"/>
                </a:solidFill>
              </a:rPr>
              <a:t>6.</a:t>
            </a:r>
            <a:r>
              <a:rPr lang="en-US" altLang="en-US" dirty="0"/>
              <a:t> </a:t>
            </a:r>
            <a:r>
              <a:rPr lang="en-US" altLang="en-US" u="sng" dirty="0">
                <a:solidFill>
                  <a:srgbClr val="00B050"/>
                </a:solidFill>
              </a:rPr>
              <a:t>BULLYING</a:t>
            </a:r>
          </a:p>
        </p:txBody>
      </p:sp>
      <p:sp>
        <p:nvSpPr>
          <p:cNvPr id="94211" name="Rectangle 3">
            <a:extLst>
              <a:ext uri="{FF2B5EF4-FFF2-40B4-BE49-F238E27FC236}">
                <a16:creationId xmlns:a16="http://schemas.microsoft.com/office/drawing/2014/main" id="{0C6233F5-4F77-4DA1-B055-8AB48C0BB9AC}"/>
              </a:ext>
            </a:extLst>
          </p:cNvPr>
          <p:cNvSpPr>
            <a:spLocks noGrp="1" noChangeArrowheads="1"/>
          </p:cNvSpPr>
          <p:nvPr>
            <p:ph idx="1"/>
          </p:nvPr>
        </p:nvSpPr>
        <p:spPr/>
        <p:txBody>
          <a:bodyPr/>
          <a:lstStyle/>
          <a:p>
            <a:pPr eaLnBrk="1" hangingPunct="1"/>
            <a:r>
              <a:rPr lang="en-GB" altLang="en-US" b="1" i="1" dirty="0"/>
              <a:t>Preventing and tackling bullying Advice for headteachers, staff and governing bodies,</a:t>
            </a:r>
            <a:r>
              <a:rPr lang="en-GB" altLang="en-US" dirty="0"/>
              <a:t> July 2017 </a:t>
            </a:r>
          </a:p>
          <a:p>
            <a:pPr eaLnBrk="1" hangingPunct="1"/>
            <a:endParaRPr lang="en-GB" altLang="en-US" b="1" i="1" dirty="0"/>
          </a:p>
          <a:p>
            <a:pPr eaLnBrk="1" hangingPunct="1"/>
            <a:r>
              <a:rPr lang="en-GB" altLang="en-US" sz="2400" b="1" i="1" dirty="0">
                <a:hlinkClick r:id="rId2"/>
              </a:rPr>
              <a:t>https://assets.publishing.service.gov.uk/government/uploads/system/uploads/attachment_data/file/623895/Preventing_and_tackling_bullying_advice.pdf</a:t>
            </a:r>
            <a:endParaRPr lang="en-GB" altLang="en-US" sz="2400" b="1" i="1" dirty="0"/>
          </a:p>
        </p:txBody>
      </p:sp>
      <p:sp>
        <p:nvSpPr>
          <p:cNvPr id="94212" name="Slide Number Placeholder 5">
            <a:extLst>
              <a:ext uri="{FF2B5EF4-FFF2-40B4-BE49-F238E27FC236}">
                <a16:creationId xmlns:a16="http://schemas.microsoft.com/office/drawing/2014/main" id="{33A2D909-E322-44ED-8417-F01C83AB728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2E6A90F-EF24-4A94-A3E7-AF58891A62BF}" type="slidenum">
              <a:rPr lang="en-GB" altLang="en-US" sz="1200" smtClean="0">
                <a:solidFill>
                  <a:srgbClr val="000000"/>
                </a:solidFill>
              </a:rPr>
              <a:pPr>
                <a:spcBef>
                  <a:spcPct val="0"/>
                </a:spcBef>
                <a:buClrTx/>
                <a:buSzTx/>
                <a:buFontTx/>
                <a:buNone/>
              </a:pPr>
              <a:t>17</a:t>
            </a:fld>
            <a:endParaRPr lang="en-GB" altLang="en-US" sz="12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BD3A9-25D1-4691-BE05-149182EC4C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10">
            <a:extLst>
              <a:ext uri="{FF2B5EF4-FFF2-40B4-BE49-F238E27FC236}">
                <a16:creationId xmlns:a16="http://schemas.microsoft.com/office/drawing/2014/main" id="{8D49CF1A-01DD-4115-A6BB-CFA8F7045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135868D3-68C7-4D44-95A0-5C5C8AAC6325}"/>
              </a:ext>
            </a:extLst>
          </p:cNvPr>
          <p:cNvSpPr>
            <a:spLocks noGrp="1"/>
          </p:cNvSpPr>
          <p:nvPr>
            <p:ph type="title"/>
          </p:nvPr>
        </p:nvSpPr>
        <p:spPr>
          <a:xfrm>
            <a:off x="565608" y="484631"/>
            <a:ext cx="4755389" cy="1638469"/>
          </a:xfrm>
        </p:spPr>
        <p:txBody>
          <a:bodyPr>
            <a:normAutofit/>
          </a:bodyPr>
          <a:lstStyle/>
          <a:p>
            <a:r>
              <a:rPr lang="en-GB" sz="4000" dirty="0"/>
              <a:t>7. </a:t>
            </a:r>
            <a:r>
              <a:rPr lang="en-GB" sz="4000" u="sng" dirty="0"/>
              <a:t>Keeping children safe in education </a:t>
            </a:r>
          </a:p>
        </p:txBody>
      </p:sp>
      <p:sp>
        <p:nvSpPr>
          <p:cNvPr id="21" name="Rectangle 20">
            <a:extLst>
              <a:ext uri="{FF2B5EF4-FFF2-40B4-BE49-F238E27FC236}">
                <a16:creationId xmlns:a16="http://schemas.microsoft.com/office/drawing/2014/main" id="{5FDAFA16-9D2D-4BEC-89D0-B4EABEE911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96A329F-6604-41BF-94BF-1E309D1E68D4}"/>
              </a:ext>
            </a:extLst>
          </p:cNvPr>
          <p:cNvSpPr>
            <a:spLocks noGrp="1"/>
          </p:cNvSpPr>
          <p:nvPr>
            <p:ph idx="1"/>
          </p:nvPr>
        </p:nvSpPr>
        <p:spPr>
          <a:xfrm>
            <a:off x="573788" y="1905000"/>
            <a:ext cx="4729732" cy="4468367"/>
          </a:xfrm>
        </p:spPr>
        <p:txBody>
          <a:bodyPr>
            <a:normAutofit fontScale="77500" lnSpcReduction="20000"/>
          </a:bodyPr>
          <a:lstStyle/>
          <a:p>
            <a:pPr>
              <a:lnSpc>
                <a:spcPct val="100000"/>
              </a:lnSpc>
            </a:pPr>
            <a:r>
              <a:rPr lang="en-GB" sz="1100" dirty="0">
                <a:solidFill>
                  <a:schemeClr val="tx1"/>
                </a:solidFill>
                <a:hlinkClick r:id="rId2">
                  <a:extLst>
                    <a:ext uri="{A12FA001-AC4F-418D-AE19-62706E023703}">
                      <ahyp:hlinkClr xmlns="" xmlns:ahyp="http://schemas.microsoft.com/office/drawing/2018/hyperlinkcolor" val="tx"/>
                    </a:ext>
                  </a:extLst>
                </a:hlinkClick>
              </a:rPr>
              <a:t>NEW VERSION</a:t>
            </a:r>
          </a:p>
          <a:p>
            <a:pPr>
              <a:lnSpc>
                <a:spcPct val="100000"/>
              </a:lnSpc>
            </a:pPr>
            <a:endParaRPr lang="en-GB" sz="1100" u="sng" dirty="0">
              <a:solidFill>
                <a:schemeClr val="tx1"/>
              </a:solidFill>
              <a:hlinkClick r:id="rId2">
                <a:extLst>
                  <a:ext uri="{A12FA001-AC4F-418D-AE19-62706E023703}">
                    <ahyp:hlinkClr xmlns="" xmlns:ahyp="http://schemas.microsoft.com/office/drawing/2018/hyperlinkcolor" val="tx"/>
                  </a:ext>
                </a:extLst>
              </a:hlinkClick>
            </a:endParaRPr>
          </a:p>
          <a:p>
            <a:pPr>
              <a:lnSpc>
                <a:spcPct val="100000"/>
              </a:lnSpc>
            </a:pPr>
            <a:endParaRPr lang="en-GB" sz="1100" dirty="0">
              <a:solidFill>
                <a:schemeClr val="tx1"/>
              </a:solidFill>
              <a:hlinkClick r:id="rId2">
                <a:extLst>
                  <a:ext uri="{A12FA001-AC4F-418D-AE19-62706E023703}">
                    <ahyp:hlinkClr xmlns="" xmlns:ahyp="http://schemas.microsoft.com/office/drawing/2018/hyperlinkcolor" val="tx"/>
                  </a:ext>
                </a:extLst>
              </a:hlinkClick>
            </a:endParaRPr>
          </a:p>
          <a:p>
            <a:pPr>
              <a:lnSpc>
                <a:spcPct val="100000"/>
              </a:lnSpc>
            </a:pPr>
            <a:r>
              <a:rPr lang="en-GB" sz="2400" dirty="0">
                <a:solidFill>
                  <a:srgbClr val="FF0000"/>
                </a:solidFill>
              </a:rPr>
              <a:t>KEEPING CHILDREN SAFE IN EDUCATION 2022 STATUTORY GUIDANCE FOR SCHOOLS AND COLLEGES</a:t>
            </a:r>
          </a:p>
          <a:p>
            <a:pPr>
              <a:lnSpc>
                <a:spcPct val="100000"/>
              </a:lnSpc>
            </a:pPr>
            <a:r>
              <a:rPr lang="en-GB" sz="2400" dirty="0">
                <a:solidFill>
                  <a:srgbClr val="FF0000"/>
                </a:solidFill>
              </a:rPr>
              <a:t>1 SEPTEMBER 2022</a:t>
            </a:r>
          </a:p>
          <a:p>
            <a:pPr>
              <a:lnSpc>
                <a:spcPct val="100000"/>
              </a:lnSpc>
            </a:pPr>
            <a:endParaRPr lang="en-GB" sz="2400" dirty="0">
              <a:solidFill>
                <a:srgbClr val="FF0000"/>
              </a:solidFill>
            </a:endParaRPr>
          </a:p>
          <a:p>
            <a:pPr>
              <a:lnSpc>
                <a:spcPct val="100000"/>
              </a:lnSpc>
            </a:pPr>
            <a:r>
              <a:rPr lang="en-GB" sz="2400" dirty="0">
                <a:solidFill>
                  <a:schemeClr val="tx1"/>
                </a:solidFill>
              </a:rPr>
              <a:t>SEE https://assets.publishing.service.gov.uk/government/uploads/system/uploads/attachment_data/file/1101454/Keeping_children_safe_in_education_2022.pdf</a:t>
            </a:r>
          </a:p>
          <a:p>
            <a:pPr>
              <a:lnSpc>
                <a:spcPct val="100000"/>
              </a:lnSpc>
            </a:pPr>
            <a:endParaRPr lang="en-GB" sz="1400" dirty="0">
              <a:solidFill>
                <a:schemeClr val="tx1"/>
              </a:solidFill>
              <a:hlinkClick r:id="rId2">
                <a:extLst>
                  <a:ext uri="{A12FA001-AC4F-418D-AE19-62706E023703}">
                    <ahyp:hlinkClr xmlns="" xmlns:ahyp="http://schemas.microsoft.com/office/drawing/2018/hyperlinkcolor" val="tx"/>
                  </a:ext>
                </a:extLst>
              </a:hlinkClick>
            </a:endParaRPr>
          </a:p>
          <a:p>
            <a:pPr>
              <a:lnSpc>
                <a:spcPct val="100000"/>
              </a:lnSpc>
            </a:pPr>
            <a:r>
              <a:rPr lang="en-GB" sz="1900" u="sng" dirty="0">
                <a:solidFill>
                  <a:schemeClr val="tx1"/>
                </a:solidFill>
                <a:hlinkClick r:id="rId2">
                  <a:extLst>
                    <a:ext uri="{A12FA001-AC4F-418D-AE19-62706E023703}">
                      <ahyp:hlinkClr xmlns="" xmlns:ahyp="http://schemas.microsoft.com/office/drawing/2018/hyperlinkcolor" val="tx"/>
                    </a:ext>
                  </a:extLst>
                </a:hlinkClick>
              </a:rPr>
              <a:t>And https://www.gov.uk/government/publications/keeping-children-safe-in-education--2</a:t>
            </a:r>
          </a:p>
          <a:p>
            <a:pPr>
              <a:lnSpc>
                <a:spcPct val="100000"/>
              </a:lnSpc>
            </a:pPr>
            <a:endParaRPr lang="en-GB" sz="1300" u="sng" dirty="0">
              <a:solidFill>
                <a:schemeClr val="tx1"/>
              </a:solidFill>
              <a:hlinkClick r:id="rId2">
                <a:extLst>
                  <a:ext uri="{A12FA001-AC4F-418D-AE19-62706E023703}">
                    <ahyp:hlinkClr xmlns=""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D8600E37-2192-4C3D-9FEF-B27F0DD182B9}"/>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88AA594B-8633-4F67-9C85-4E828777E926}" type="slidenum">
              <a:rPr lang="en-GB" altLang="en-US"/>
              <a:pPr>
                <a:spcAft>
                  <a:spcPts val="600"/>
                </a:spcAft>
                <a:defRPr/>
              </a:pPr>
              <a:t>18</a:t>
            </a:fld>
            <a:endParaRPr lang="en-GB" altLang="en-US" dirty="0"/>
          </a:p>
        </p:txBody>
      </p:sp>
      <p:pic>
        <p:nvPicPr>
          <p:cNvPr id="7" name="Picture 6">
            <a:extLst>
              <a:ext uri="{FF2B5EF4-FFF2-40B4-BE49-F238E27FC236}">
                <a16:creationId xmlns:a16="http://schemas.microsoft.com/office/drawing/2014/main" id="{4F76BD7C-A609-8021-3BED-774702D8869F}"/>
              </a:ext>
            </a:extLst>
          </p:cNvPr>
          <p:cNvPicPr>
            <a:picLocks noChangeAspect="1"/>
          </p:cNvPicPr>
          <p:nvPr/>
        </p:nvPicPr>
        <p:blipFill>
          <a:blip r:embed="rId3"/>
          <a:stretch>
            <a:fillRect/>
          </a:stretch>
        </p:blipFill>
        <p:spPr>
          <a:xfrm>
            <a:off x="6038090" y="841797"/>
            <a:ext cx="2742436" cy="5174406"/>
          </a:xfrm>
          <a:prstGeom prst="rect">
            <a:avLst/>
          </a:prstGeom>
        </p:spPr>
      </p:pic>
    </p:spTree>
    <p:extLst>
      <p:ext uri="{BB962C8B-B14F-4D97-AF65-F5344CB8AC3E}">
        <p14:creationId xmlns:p14="http://schemas.microsoft.com/office/powerpoint/2010/main" val="395008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close up of a person's face&#10;&#10;Description automatically generated with medium confidence">
            <a:extLst>
              <a:ext uri="{FF2B5EF4-FFF2-40B4-BE49-F238E27FC236}">
                <a16:creationId xmlns:a16="http://schemas.microsoft.com/office/drawing/2014/main" id="{38C99C1C-1787-E3B9-463D-A88A995717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35568" r="29268" b="-1"/>
          <a:stretch/>
        </p:blipFill>
        <p:spPr>
          <a:xfrm>
            <a:off x="5503984" y="10"/>
            <a:ext cx="3640016" cy="6857990"/>
          </a:xfrm>
          <a:prstGeom prst="rect">
            <a:avLst/>
          </a:prstGeom>
        </p:spPr>
      </p:pic>
      <p:sp>
        <p:nvSpPr>
          <p:cNvPr id="26" name="Freeform 10">
            <a:extLst>
              <a:ext uri="{FF2B5EF4-FFF2-40B4-BE49-F238E27FC236}">
                <a16:creationId xmlns:a16="http://schemas.microsoft.com/office/drawing/2014/main" id="{E1CE536E-134A-4A35-900B-30F927D5B5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3387D39D-0A74-4355-889B-8F17291027C3}"/>
              </a:ext>
            </a:extLst>
          </p:cNvPr>
          <p:cNvSpPr>
            <a:spLocks noGrp="1"/>
          </p:cNvSpPr>
          <p:nvPr>
            <p:ph type="title"/>
          </p:nvPr>
        </p:nvSpPr>
        <p:spPr>
          <a:xfrm>
            <a:off x="573788" y="382385"/>
            <a:ext cx="4511923" cy="1492132"/>
          </a:xfrm>
        </p:spPr>
        <p:txBody>
          <a:bodyPr>
            <a:normAutofit/>
          </a:bodyPr>
          <a:lstStyle/>
          <a:p>
            <a:r>
              <a:rPr lang="en-GB" dirty="0"/>
              <a:t>Objective </a:t>
            </a:r>
          </a:p>
        </p:txBody>
      </p:sp>
      <p:sp>
        <p:nvSpPr>
          <p:cNvPr id="28" name="Rectangle 27">
            <a:extLst>
              <a:ext uri="{FF2B5EF4-FFF2-40B4-BE49-F238E27FC236}">
                <a16:creationId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1EA466-D477-4D38-90D4-1257B41BF2A2}"/>
              </a:ext>
            </a:extLst>
          </p:cNvPr>
          <p:cNvSpPr>
            <a:spLocks noGrp="1"/>
          </p:cNvSpPr>
          <p:nvPr>
            <p:ph idx="1"/>
          </p:nvPr>
        </p:nvSpPr>
        <p:spPr>
          <a:xfrm>
            <a:off x="573788" y="2286001"/>
            <a:ext cx="4511923" cy="3593591"/>
          </a:xfrm>
        </p:spPr>
        <p:txBody>
          <a:bodyPr>
            <a:normAutofit/>
          </a:bodyPr>
          <a:lstStyle/>
          <a:p>
            <a:pPr>
              <a:lnSpc>
                <a:spcPct val="100000"/>
              </a:lnSpc>
              <a:spcAft>
                <a:spcPts val="80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Eg Government objective:</a:t>
            </a:r>
          </a:p>
          <a:p>
            <a:pPr>
              <a:lnSpc>
                <a:spcPct val="100000"/>
              </a:lnSpc>
              <a:spcAft>
                <a:spcPts val="800"/>
              </a:spcAft>
            </a:pPr>
            <a:r>
              <a:rPr lang="en-GB" sz="1300" dirty="0">
                <a:latin typeface="Calibri" panose="020F0502020204030204" pitchFamily="34" charset="0"/>
                <a:ea typeface="Calibri" panose="020F0502020204030204" pitchFamily="34" charset="0"/>
                <a:cs typeface="Times New Roman" panose="02020603050405020304" pitchFamily="18" charset="0"/>
              </a:rPr>
              <a:t>“</a:t>
            </a:r>
            <a:r>
              <a:rPr lang="en-GB" sz="1300" i="1" dirty="0">
                <a:effectLst/>
                <a:latin typeface="Calibri" panose="020F0502020204030204" pitchFamily="34" charset="0"/>
                <a:ea typeface="Calibri" panose="020F0502020204030204" pitchFamily="34" charset="0"/>
                <a:cs typeface="Times New Roman" panose="02020603050405020304" pitchFamily="18" charset="0"/>
              </a:rPr>
              <a:t>We have withdrawn the Sexual violence and sexual harassment between children in school and colleges standalone advice and removed all references to it. This guidance has now been incorporated throughout KCSIE, and especially in Part two and Part five, in order to give the issue the prominence it deserves in statutory guidance. </a:t>
            </a:r>
          </a:p>
          <a:p>
            <a:pPr>
              <a:lnSpc>
                <a:spcPct val="100000"/>
              </a:lnSpc>
              <a:spcAft>
                <a:spcPts val="800"/>
              </a:spcAft>
            </a:pPr>
            <a:r>
              <a:rPr lang="en-GB" sz="1300" i="1" dirty="0">
                <a:effectLst/>
                <a:latin typeface="Calibri" panose="020F0502020204030204" pitchFamily="34" charset="0"/>
                <a:ea typeface="Calibri" panose="020F0502020204030204" pitchFamily="34" charset="0"/>
                <a:cs typeface="Times New Roman" panose="02020603050405020304" pitchFamily="18" charset="0"/>
              </a:rPr>
              <a:t>It will also remove duplication as much of the content in the standalone advice was already in Part five of KCSIE. Incorporating the standalone advice ensures schools and colleges only need to go to one document rather than two when considering child-on-child sexual violence and sexual harassment. Most of the content has been moved to the beginning of Part five”.</a:t>
            </a:r>
          </a:p>
          <a:p>
            <a:pPr>
              <a:lnSpc>
                <a:spcPct val="100000"/>
              </a:lnSpc>
            </a:pPr>
            <a:endParaRPr lang="en-GB" sz="1300" dirty="0"/>
          </a:p>
        </p:txBody>
      </p:sp>
      <p:sp>
        <p:nvSpPr>
          <p:cNvPr id="4" name="Slide Number Placeholder 3">
            <a:extLst>
              <a:ext uri="{FF2B5EF4-FFF2-40B4-BE49-F238E27FC236}">
                <a16:creationId xmlns:a16="http://schemas.microsoft.com/office/drawing/2014/main" id="{147131AD-AF91-4457-B230-ADA55A6FA4AB}"/>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88AA594B-8633-4F67-9C85-4E828777E926}" type="slidenum">
              <a:rPr lang="en-GB" altLang="en-US">
                <a:solidFill>
                  <a:srgbClr val="FFFFFF"/>
                </a:solidFill>
              </a:rPr>
              <a:pPr>
                <a:spcAft>
                  <a:spcPts val="600"/>
                </a:spcAft>
                <a:defRPr/>
              </a:pPr>
              <a:t>19</a:t>
            </a:fld>
            <a:endParaRPr lang="en-GB" altLang="en-US" dirty="0">
              <a:solidFill>
                <a:srgbClr val="FFFFFF"/>
              </a:solidFill>
            </a:endParaRPr>
          </a:p>
        </p:txBody>
      </p:sp>
      <p:sp>
        <p:nvSpPr>
          <p:cNvPr id="7" name="TextBox 6">
            <a:extLst>
              <a:ext uri="{FF2B5EF4-FFF2-40B4-BE49-F238E27FC236}">
                <a16:creationId xmlns:a16="http://schemas.microsoft.com/office/drawing/2014/main" id="{0C782051-C309-8AB0-03EA-43E613E1632C}"/>
              </a:ext>
            </a:extLst>
          </p:cNvPr>
          <p:cNvSpPr txBox="1"/>
          <p:nvPr/>
        </p:nvSpPr>
        <p:spPr>
          <a:xfrm>
            <a:off x="6601317" y="6657945"/>
            <a:ext cx="254268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latin typeface="+mn-lt"/>
                <a:cs typeface="+mn-cs"/>
                <a:hlinkClick r:id="rId3" tooltip="https://mississippitoday.org/2018/03/13/child-protection-services-once-lauded-now-in-contempt-of-court/">
                  <a:extLst>
                    <a:ext uri="{A12FA001-AC4F-418D-AE19-62706E023703}">
                      <ahyp:hlinkClr xmlns="" xmlns:ahyp="http://schemas.microsoft.com/office/drawing/2018/hyperlinkcolor" val="tx"/>
                    </a:ext>
                  </a:extLst>
                </a:hlinkClick>
              </a:rPr>
              <a:t>This Photo</a:t>
            </a:r>
            <a:r>
              <a:rPr lang="en-GB" sz="700" dirty="0">
                <a:solidFill>
                  <a:srgbClr val="FFFFFF"/>
                </a:solidFill>
                <a:latin typeface="+mn-lt"/>
                <a:cs typeface="+mn-cs"/>
              </a:rPr>
              <a:t> by Unknown Author is licensed under </a:t>
            </a:r>
            <a:r>
              <a:rPr lang="en-GB" sz="700" dirty="0">
                <a:solidFill>
                  <a:srgbClr val="FFFFFF"/>
                </a:solidFill>
                <a:latin typeface="+mn-lt"/>
                <a:cs typeface="+mn-cs"/>
                <a:hlinkClick r:id="rId4" tooltip="https://creativecommons.org/licenses/by-nd/3.0/">
                  <a:extLst>
                    <a:ext uri="{A12FA001-AC4F-418D-AE19-62706E023703}">
                      <ahyp:hlinkClr xmlns="" xmlns:ahyp="http://schemas.microsoft.com/office/drawing/2018/hyperlinkcolor" val="tx"/>
                    </a:ext>
                  </a:extLst>
                </a:hlinkClick>
              </a:rPr>
              <a:t>CC BY-ND</a:t>
            </a:r>
            <a:endParaRPr lang="en-GB" sz="700" dirty="0">
              <a:solidFill>
                <a:srgbClr val="FFFFFF"/>
              </a:solidFill>
              <a:latin typeface="+mn-lt"/>
              <a:cs typeface="+mn-cs"/>
            </a:endParaRPr>
          </a:p>
        </p:txBody>
      </p:sp>
    </p:spTree>
    <p:extLst>
      <p:ext uri="{BB962C8B-B14F-4D97-AF65-F5344CB8AC3E}">
        <p14:creationId xmlns:p14="http://schemas.microsoft.com/office/powerpoint/2010/main" val="279570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4A4530B-1300-4BFB-8ADD-B97EE550547A}"/>
              </a:ext>
            </a:extLst>
          </p:cNvPr>
          <p:cNvSpPr>
            <a:spLocks noGrp="1" noChangeArrowheads="1"/>
          </p:cNvSpPr>
          <p:nvPr>
            <p:ph type="title"/>
          </p:nvPr>
        </p:nvSpPr>
        <p:spPr/>
        <p:txBody>
          <a:bodyPr/>
          <a:lstStyle/>
          <a:p>
            <a:pPr eaLnBrk="1" hangingPunct="1"/>
            <a:endParaRPr lang="en-GB" altLang="en-US" dirty="0"/>
          </a:p>
        </p:txBody>
      </p:sp>
      <p:sp>
        <p:nvSpPr>
          <p:cNvPr id="211971" name="Rectangle 3">
            <a:extLst>
              <a:ext uri="{FF2B5EF4-FFF2-40B4-BE49-F238E27FC236}">
                <a16:creationId xmlns:a16="http://schemas.microsoft.com/office/drawing/2014/main" id="{AF01402E-A659-4616-9B4E-9DC27FFE5E64}"/>
              </a:ext>
            </a:extLst>
          </p:cNvPr>
          <p:cNvSpPr>
            <a:spLocks noGrp="1" noChangeArrowheads="1"/>
          </p:cNvSpPr>
          <p:nvPr>
            <p:ph idx="1"/>
          </p:nvPr>
        </p:nvSpPr>
        <p:spPr/>
        <p:txBody>
          <a:bodyPr/>
          <a:lstStyle/>
          <a:p>
            <a:pPr algn="ctr" eaLnBrk="1" hangingPunct="1">
              <a:lnSpc>
                <a:spcPct val="90000"/>
              </a:lnSpc>
              <a:buFont typeface="Wingdings" panose="05000000000000000000" pitchFamily="2" charset="2"/>
              <a:buNone/>
              <a:defRPr/>
            </a:pPr>
            <a:endParaRPr lang="en-GB" altLang="en-US" b="1" dirty="0">
              <a:solidFill>
                <a:srgbClr val="CC00FF"/>
              </a:solidFill>
              <a:effectLst>
                <a:outerShdw blurRad="38100" dist="38100" dir="2700000" algn="tl">
                  <a:srgbClr val="C0C0C0"/>
                </a:outerShdw>
              </a:effectLst>
            </a:endParaRPr>
          </a:p>
          <a:p>
            <a:pPr algn="ctr" eaLnBrk="1" hangingPunct="1">
              <a:lnSpc>
                <a:spcPct val="90000"/>
              </a:lnSpc>
              <a:buFont typeface="Wingdings" panose="05000000000000000000" pitchFamily="2" charset="2"/>
              <a:buNone/>
              <a:defRPr/>
            </a:pPr>
            <a:r>
              <a:rPr lang="en-GB" altLang="en-US" b="1" dirty="0">
                <a:solidFill>
                  <a:srgbClr val="CC00FF"/>
                </a:solidFill>
                <a:effectLst>
                  <a:outerShdw blurRad="38100" dist="38100" dir="2700000" algn="tl">
                    <a:srgbClr val="C0C0C0"/>
                  </a:outerShdw>
                </a:effectLst>
              </a:rPr>
              <a:t>TANYA CALLMAN </a:t>
            </a:r>
          </a:p>
          <a:p>
            <a:pPr algn="ctr" eaLnBrk="1" hangingPunct="1">
              <a:lnSpc>
                <a:spcPct val="90000"/>
              </a:lnSpc>
              <a:buFont typeface="Wingdings" panose="05000000000000000000" pitchFamily="2" charset="2"/>
              <a:buNone/>
              <a:defRPr/>
            </a:pPr>
            <a:r>
              <a:rPr lang="en-US" altLang="en-US" b="1" dirty="0">
                <a:solidFill>
                  <a:srgbClr val="CC00FF"/>
                </a:solidFill>
                <a:effectLst>
                  <a:outerShdw blurRad="38100" dist="38100" dir="2700000" algn="tl">
                    <a:srgbClr val="C0C0C0"/>
                  </a:outerShdw>
                </a:effectLst>
              </a:rPr>
              <a:t>(MA CANTAB.)</a:t>
            </a:r>
          </a:p>
          <a:p>
            <a:pPr algn="ctr" eaLnBrk="1" hangingPunct="1">
              <a:lnSpc>
                <a:spcPct val="90000"/>
              </a:lnSpc>
              <a:buFont typeface="Wingdings" panose="05000000000000000000" pitchFamily="2" charset="2"/>
              <a:buNone/>
              <a:defRPr/>
            </a:pPr>
            <a:r>
              <a:rPr lang="en-US" altLang="en-US" b="1" dirty="0">
                <a:solidFill>
                  <a:srgbClr val="CC00FF"/>
                </a:solidFill>
                <a:effectLst>
                  <a:outerShdw blurRad="38100" dist="38100" dir="2700000" algn="tl">
                    <a:srgbClr val="C0C0C0"/>
                  </a:outerShdw>
                </a:effectLst>
              </a:rPr>
              <a:t> BARRISTER</a:t>
            </a:r>
            <a:r>
              <a:rPr lang="en-US" altLang="en-US" dirty="0">
                <a:solidFill>
                  <a:srgbClr val="CC00FF"/>
                </a:solidFill>
              </a:rPr>
              <a:t> )</a:t>
            </a:r>
          </a:p>
          <a:p>
            <a:pPr algn="ctr" eaLnBrk="1" hangingPunct="1">
              <a:lnSpc>
                <a:spcPct val="90000"/>
              </a:lnSpc>
              <a:buFont typeface="Wingdings" panose="05000000000000000000" pitchFamily="2" charset="2"/>
              <a:buNone/>
              <a:defRPr/>
            </a:pPr>
            <a:r>
              <a:rPr lang="en-GB" altLang="en-US" b="1" dirty="0">
                <a:solidFill>
                  <a:srgbClr val="CC00FF"/>
                </a:solidFill>
                <a:effectLst>
                  <a:outerShdw blurRad="38100" dist="38100" dir="2700000" algn="tl">
                    <a:srgbClr val="C0C0C0"/>
                  </a:outerShdw>
                </a:effectLst>
              </a:rPr>
              <a:t>	EDULAW CHAMBERS</a:t>
            </a:r>
          </a:p>
          <a:p>
            <a:pPr algn="ctr" eaLnBrk="1" hangingPunct="1">
              <a:lnSpc>
                <a:spcPct val="90000"/>
              </a:lnSpc>
              <a:buFont typeface="Wingdings" panose="05000000000000000000" pitchFamily="2" charset="2"/>
              <a:buNone/>
              <a:defRPr/>
            </a:pPr>
            <a:endParaRPr lang="en-GB" altLang="en-US" b="1" dirty="0">
              <a:solidFill>
                <a:srgbClr val="33CC33"/>
              </a:solidFill>
              <a:effectLst>
                <a:outerShdw blurRad="38100" dist="38100" dir="2700000" algn="tl">
                  <a:srgbClr val="C0C0C0"/>
                </a:outerShdw>
              </a:effectLst>
            </a:endParaRPr>
          </a:p>
          <a:p>
            <a:pPr algn="ctr" eaLnBrk="1" hangingPunct="1">
              <a:lnSpc>
                <a:spcPct val="90000"/>
              </a:lnSpc>
              <a:buFont typeface="Wingdings" panose="05000000000000000000" pitchFamily="2" charset="2"/>
              <a:buNone/>
              <a:defRPr/>
            </a:pPr>
            <a:r>
              <a:rPr lang="en-GB" altLang="en-US" b="1" dirty="0">
                <a:solidFill>
                  <a:srgbClr val="33CC33"/>
                </a:solidFill>
                <a:effectLst>
                  <a:outerShdw blurRad="38100" dist="38100" dir="2700000" algn="tl">
                    <a:srgbClr val="C0C0C0"/>
                  </a:outerShdw>
                </a:effectLst>
              </a:rPr>
              <a:t>www.edulawchambers.co.uk</a:t>
            </a:r>
          </a:p>
          <a:p>
            <a:pPr algn="ctr" eaLnBrk="1" hangingPunct="1">
              <a:lnSpc>
                <a:spcPct val="90000"/>
              </a:lnSpc>
              <a:buFont typeface="Wingdings" panose="05000000000000000000" pitchFamily="2" charset="2"/>
              <a:buNone/>
              <a:defRPr/>
            </a:pPr>
            <a:r>
              <a:rPr lang="en-GB" altLang="en-US" sz="2500" b="1" dirty="0">
                <a:solidFill>
                  <a:srgbClr val="CC00FF"/>
                </a:solidFill>
                <a:effectLst>
                  <a:outerShdw blurRad="38100" dist="38100" dir="2700000" algn="tl">
                    <a:srgbClr val="C0C0C0"/>
                  </a:outerShdw>
                </a:effectLst>
              </a:rPr>
              <a:t>tanya@edulaw.uk</a:t>
            </a:r>
            <a:r>
              <a:rPr lang="en-GB" altLang="en-US" sz="2500" dirty="0">
                <a:solidFill>
                  <a:srgbClr val="3333FF"/>
                </a:solidFill>
              </a:rPr>
              <a:t> </a:t>
            </a:r>
          </a:p>
          <a:p>
            <a:pPr algn="ctr" eaLnBrk="1" hangingPunct="1">
              <a:lnSpc>
                <a:spcPct val="90000"/>
              </a:lnSpc>
              <a:buFont typeface="Wingdings" panose="05000000000000000000" pitchFamily="2" charset="2"/>
              <a:buNone/>
              <a:defRPr/>
            </a:pPr>
            <a:endParaRPr lang="en-GB" altLang="en-US" sz="2500" dirty="0">
              <a:solidFill>
                <a:srgbClr val="3333FF"/>
              </a:solidFill>
            </a:endParaRPr>
          </a:p>
          <a:p>
            <a:pPr algn="ctr" eaLnBrk="1" hangingPunct="1">
              <a:lnSpc>
                <a:spcPct val="90000"/>
              </a:lnSpc>
              <a:buFont typeface="Wingdings" panose="05000000000000000000" pitchFamily="2" charset="2"/>
              <a:buNone/>
              <a:defRPr/>
            </a:pPr>
            <a:endParaRPr lang="en-GB" altLang="en-US" sz="2500" b="1" dirty="0">
              <a:solidFill>
                <a:srgbClr val="CC00FF"/>
              </a:solidFill>
              <a:effectLst>
                <a:outerShdw blurRad="38100" dist="38100" dir="2700000" algn="tl">
                  <a:srgbClr val="C0C0C0"/>
                </a:outerShdw>
              </a:effectLst>
            </a:endParaRPr>
          </a:p>
          <a:p>
            <a:pPr eaLnBrk="1" hangingPunct="1">
              <a:lnSpc>
                <a:spcPct val="90000"/>
              </a:lnSpc>
              <a:defRPr/>
            </a:pPr>
            <a:endParaRPr lang="en-GB" altLang="en-US" sz="2500" dirty="0"/>
          </a:p>
          <a:p>
            <a:pPr algn="ctr" eaLnBrk="1" hangingPunct="1">
              <a:lnSpc>
                <a:spcPct val="90000"/>
              </a:lnSpc>
              <a:buFont typeface="Wingdings" panose="05000000000000000000" pitchFamily="2" charset="2"/>
              <a:buNone/>
              <a:defRPr/>
            </a:pPr>
            <a:endParaRPr lang="en-GB" altLang="en-US" sz="2500" dirty="0"/>
          </a:p>
          <a:p>
            <a:pPr algn="ctr" eaLnBrk="1" hangingPunct="1">
              <a:lnSpc>
                <a:spcPct val="90000"/>
              </a:lnSpc>
              <a:buFont typeface="Wingdings" panose="05000000000000000000" pitchFamily="2" charset="2"/>
              <a:buNone/>
              <a:defRPr/>
            </a:pPr>
            <a:endParaRPr lang="en-GB" altLang="en-US" sz="2500" b="1" dirty="0">
              <a:solidFill>
                <a:srgbClr val="CC00FF"/>
              </a:solidFill>
              <a:effectLst>
                <a:outerShdw blurRad="38100" dist="38100" dir="2700000" algn="tl">
                  <a:srgbClr val="C0C0C0"/>
                </a:outerShdw>
              </a:effectLst>
            </a:endParaRPr>
          </a:p>
        </p:txBody>
      </p:sp>
      <p:sp>
        <p:nvSpPr>
          <p:cNvPr id="78852" name="Slide Number Placeholder 5">
            <a:extLst>
              <a:ext uri="{FF2B5EF4-FFF2-40B4-BE49-F238E27FC236}">
                <a16:creationId xmlns:a16="http://schemas.microsoft.com/office/drawing/2014/main" id="{30806DFE-EE4C-4212-8E8F-F9943CD67F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F77DB96-3B70-4BC6-BE3B-53319C23A58A}" type="slidenum">
              <a:rPr lang="en-GB" altLang="en-US" sz="1200" smtClean="0"/>
              <a:pPr>
                <a:spcBef>
                  <a:spcPct val="0"/>
                </a:spcBef>
                <a:buClrTx/>
                <a:buSzTx/>
                <a:buFontTx/>
                <a:buNone/>
              </a:pPr>
              <a:t>2</a:t>
            </a:fld>
            <a:endParaRPr lang="en-GB"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D67-46F2-6F1D-4047-5E2E94BEDA0F}"/>
              </a:ext>
            </a:extLst>
          </p:cNvPr>
          <p:cNvSpPr>
            <a:spLocks noGrp="1"/>
          </p:cNvSpPr>
          <p:nvPr>
            <p:ph type="title"/>
          </p:nvPr>
        </p:nvSpPr>
        <p:spPr>
          <a:xfrm>
            <a:off x="762001" y="304801"/>
            <a:ext cx="4170548" cy="2602608"/>
          </a:xfrm>
        </p:spPr>
        <p:txBody>
          <a:bodyPr>
            <a:normAutofit/>
          </a:bodyPr>
          <a:lstStyle/>
          <a:p>
            <a:pPr algn="ctr"/>
            <a:r>
              <a:rPr lang="en-GB" sz="2100" dirty="0"/>
              <a:t>Re exclusions: if there are Safeguarding</a:t>
            </a:r>
            <a:br>
              <a:rPr lang="en-GB" sz="2100" dirty="0"/>
            </a:br>
            <a:r>
              <a:rPr lang="en-GB" sz="2100" dirty="0"/>
              <a:t>incl child- on- child abuse  issues </a:t>
            </a:r>
          </a:p>
        </p:txBody>
      </p:sp>
      <p:sp>
        <p:nvSpPr>
          <p:cNvPr id="3" name="Content Placeholder 2">
            <a:extLst>
              <a:ext uri="{FF2B5EF4-FFF2-40B4-BE49-F238E27FC236}">
                <a16:creationId xmlns:a16="http://schemas.microsoft.com/office/drawing/2014/main" id="{12A6A142-1EBA-B0DD-0794-E86C6713953C}"/>
              </a:ext>
            </a:extLst>
          </p:cNvPr>
          <p:cNvSpPr>
            <a:spLocks noGrp="1"/>
          </p:cNvSpPr>
          <p:nvPr>
            <p:ph idx="1"/>
          </p:nvPr>
        </p:nvSpPr>
        <p:spPr>
          <a:xfrm>
            <a:off x="938758" y="2286001"/>
            <a:ext cx="3272696" cy="3593591"/>
          </a:xfrm>
        </p:spPr>
        <p:txBody>
          <a:bodyPr>
            <a:normAutofit/>
          </a:bodyPr>
          <a:lstStyle/>
          <a:p>
            <a:pPr>
              <a:lnSpc>
                <a:spcPct val="100000"/>
              </a:lnSpc>
            </a:pPr>
            <a:endParaRPr lang="en-GB" sz="1400" dirty="0"/>
          </a:p>
          <a:p>
            <a:pPr>
              <a:lnSpc>
                <a:spcPct val="100000"/>
              </a:lnSpc>
            </a:pPr>
            <a:r>
              <a:rPr lang="en-GB" sz="1800" dirty="0"/>
              <a:t> Must refer in detail to  this  </a:t>
            </a:r>
            <a:r>
              <a:rPr lang="en-GB" sz="1800" dirty="0">
                <a:highlight>
                  <a:srgbClr val="FF0000"/>
                </a:highlight>
              </a:rPr>
              <a:t>Keeping Children Safe in Education guidance-</a:t>
            </a:r>
            <a:r>
              <a:rPr lang="en-GB" sz="1800" dirty="0"/>
              <a:t> latest version Sept 2022</a:t>
            </a:r>
          </a:p>
          <a:p>
            <a:pPr>
              <a:lnSpc>
                <a:spcPct val="100000"/>
              </a:lnSpc>
            </a:pPr>
            <a:endParaRPr lang="en-GB" sz="1400" dirty="0"/>
          </a:p>
          <a:p>
            <a:pPr>
              <a:lnSpc>
                <a:spcPct val="100000"/>
              </a:lnSpc>
            </a:pPr>
            <a:endParaRPr lang="en-GB" sz="1400" dirty="0"/>
          </a:p>
          <a:p>
            <a:pPr>
              <a:lnSpc>
                <a:spcPct val="100000"/>
              </a:lnSpc>
            </a:pPr>
            <a:r>
              <a:rPr lang="en-GB" sz="1600" dirty="0"/>
              <a:t>See also section of 2022 Exclusions guidance paras 22-25</a:t>
            </a:r>
          </a:p>
        </p:txBody>
      </p:sp>
      <p:pic>
        <p:nvPicPr>
          <p:cNvPr id="5" name="Picture 4" descr="A close up of a person's face&#10;&#10;Description automatically generated with medium confidence">
            <a:extLst>
              <a:ext uri="{FF2B5EF4-FFF2-40B4-BE49-F238E27FC236}">
                <a16:creationId xmlns:a16="http://schemas.microsoft.com/office/drawing/2014/main" id="{9BA85BD6-58EB-A2EC-0F84-EED46A20997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8275" r="21979" b="2"/>
          <a:stretch/>
        </p:blipFill>
        <p:spPr>
          <a:xfrm>
            <a:off x="4572000" y="580713"/>
            <a:ext cx="4060728"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4" name="Slide Number Placeholder 3">
            <a:extLst>
              <a:ext uri="{FF2B5EF4-FFF2-40B4-BE49-F238E27FC236}">
                <a16:creationId xmlns:a16="http://schemas.microsoft.com/office/drawing/2014/main" id="{75F615B7-485B-00EB-B0A4-A6C54946F3BB}"/>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88AA594B-8633-4F67-9C85-4E828777E926}" type="slidenum">
              <a:rPr lang="en-GB" altLang="en-US" smtClean="0"/>
              <a:pPr>
                <a:spcAft>
                  <a:spcPts val="600"/>
                </a:spcAft>
                <a:defRPr/>
              </a:pPr>
              <a:t>20</a:t>
            </a:fld>
            <a:endParaRPr lang="en-GB" altLang="en-US" dirty="0"/>
          </a:p>
        </p:txBody>
      </p:sp>
      <p:sp>
        <p:nvSpPr>
          <p:cNvPr id="6" name="TextBox 5">
            <a:extLst>
              <a:ext uri="{FF2B5EF4-FFF2-40B4-BE49-F238E27FC236}">
                <a16:creationId xmlns:a16="http://schemas.microsoft.com/office/drawing/2014/main" id="{4CBFB3E1-ADFE-3A3B-F327-D26427715F9D}"/>
              </a:ext>
            </a:extLst>
          </p:cNvPr>
          <p:cNvSpPr txBox="1"/>
          <p:nvPr/>
        </p:nvSpPr>
        <p:spPr>
          <a:xfrm>
            <a:off x="6601317" y="6657945"/>
            <a:ext cx="254268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latin typeface="+mn-lt"/>
                <a:cs typeface="+mn-cs"/>
                <a:hlinkClick r:id="rId4" tooltip="https://mississippitoday.org/2018/03/13/child-protection-services-once-lauded-now-in-contempt-of-court/">
                  <a:extLst>
                    <a:ext uri="{A12FA001-AC4F-418D-AE19-62706E023703}">
                      <ahyp:hlinkClr xmlns="" xmlns:ahyp="http://schemas.microsoft.com/office/drawing/2018/hyperlinkcolor" val="tx"/>
                    </a:ext>
                  </a:extLst>
                </a:hlinkClick>
              </a:rPr>
              <a:t>This Photo</a:t>
            </a:r>
            <a:r>
              <a:rPr lang="en-GB" sz="700" dirty="0">
                <a:solidFill>
                  <a:srgbClr val="FFFFFF"/>
                </a:solidFill>
                <a:latin typeface="+mn-lt"/>
                <a:cs typeface="+mn-cs"/>
              </a:rPr>
              <a:t> by Unknown Author is licensed under </a:t>
            </a:r>
            <a:r>
              <a:rPr lang="en-GB" sz="700" dirty="0">
                <a:solidFill>
                  <a:srgbClr val="FFFFFF"/>
                </a:solidFill>
                <a:latin typeface="+mn-lt"/>
                <a:cs typeface="+mn-cs"/>
                <a:hlinkClick r:id="rId5" tooltip="https://creativecommons.org/licenses/by-nd/3.0/">
                  <a:extLst>
                    <a:ext uri="{A12FA001-AC4F-418D-AE19-62706E023703}">
                      <ahyp:hlinkClr xmlns="" xmlns:ahyp="http://schemas.microsoft.com/office/drawing/2018/hyperlinkcolor" val="tx"/>
                    </a:ext>
                  </a:extLst>
                </a:hlinkClick>
              </a:rPr>
              <a:t>CC BY-ND</a:t>
            </a:r>
            <a:endParaRPr lang="en-GB" sz="700" dirty="0">
              <a:solidFill>
                <a:srgbClr val="FFFFFF"/>
              </a:solidFill>
              <a:latin typeface="+mn-lt"/>
              <a:cs typeface="+mn-cs"/>
            </a:endParaRPr>
          </a:p>
        </p:txBody>
      </p:sp>
    </p:spTree>
    <p:extLst>
      <p:ext uri="{BB962C8B-B14F-4D97-AF65-F5344CB8AC3E}">
        <p14:creationId xmlns:p14="http://schemas.microsoft.com/office/powerpoint/2010/main" val="751139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3A988E3-6049-484A-8BC5-A8AC243252CE}"/>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439EDC-4635-43CA-B6E7-FC2A2E668A15}" type="slidenum">
              <a:rPr kumimoji="0" lang="en-GB" altLang="en-US" sz="10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63842" name="Rectangle 2">
            <a:extLst>
              <a:ext uri="{FF2B5EF4-FFF2-40B4-BE49-F238E27FC236}">
                <a16:creationId xmlns:a16="http://schemas.microsoft.com/office/drawing/2014/main" id="{A294F122-23AA-418D-A456-BC8B6A113B3A}"/>
              </a:ext>
            </a:extLst>
          </p:cNvPr>
          <p:cNvSpPr>
            <a:spLocks noGrp="1" noChangeArrowheads="1"/>
          </p:cNvSpPr>
          <p:nvPr>
            <p:ph type="title"/>
          </p:nvPr>
        </p:nvSpPr>
        <p:spPr/>
        <p:txBody>
          <a:bodyPr/>
          <a:lstStyle/>
          <a:p>
            <a:pPr eaLnBrk="1" hangingPunct="1">
              <a:defRPr/>
            </a:pPr>
            <a:endParaRPr lang="en-US" altLang="en-US" dirty="0"/>
          </a:p>
        </p:txBody>
      </p:sp>
      <p:sp>
        <p:nvSpPr>
          <p:cNvPr id="163843" name="Rectangle 3">
            <a:extLst>
              <a:ext uri="{FF2B5EF4-FFF2-40B4-BE49-F238E27FC236}">
                <a16:creationId xmlns:a16="http://schemas.microsoft.com/office/drawing/2014/main" id="{080BE0CA-D18A-4DA7-9DE2-F9E9DFDC4869}"/>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GB" altLang="en-US" sz="6000" dirty="0">
                <a:solidFill>
                  <a:schemeClr val="accent2"/>
                </a:solidFill>
              </a:rPr>
              <a:t>AND </a:t>
            </a:r>
          </a:p>
          <a:p>
            <a:pPr algn="ctr" eaLnBrk="1" hangingPunct="1">
              <a:buFont typeface="Wingdings" panose="05000000000000000000" pitchFamily="2" charset="2"/>
              <a:buNone/>
              <a:defRPr/>
            </a:pPr>
            <a:r>
              <a:rPr lang="en-GB" altLang="en-US" sz="6000" dirty="0">
                <a:solidFill>
                  <a:schemeClr val="accent2"/>
                </a:solidFill>
              </a:rPr>
              <a:t>DON’T FORGET THE EQUALITY ACT!!!</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99FD-BCF1-478A-259A-DC721DA653CB}"/>
              </a:ext>
            </a:extLst>
          </p:cNvPr>
          <p:cNvSpPr>
            <a:spLocks noGrp="1"/>
          </p:cNvSpPr>
          <p:nvPr>
            <p:ph type="title"/>
          </p:nvPr>
        </p:nvSpPr>
        <p:spPr/>
        <p:txBody>
          <a:bodyPr/>
          <a:lstStyle/>
          <a:p>
            <a:r>
              <a:rPr lang="en-GB" dirty="0">
                <a:solidFill>
                  <a:srgbClr val="00B050"/>
                </a:solidFill>
              </a:rPr>
              <a:t>The Equality Act 2010 and schools</a:t>
            </a:r>
            <a:endParaRPr lang="en-GB" dirty="0"/>
          </a:p>
        </p:txBody>
      </p:sp>
      <p:sp>
        <p:nvSpPr>
          <p:cNvPr id="3" name="Content Placeholder 2">
            <a:extLst>
              <a:ext uri="{FF2B5EF4-FFF2-40B4-BE49-F238E27FC236}">
                <a16:creationId xmlns:a16="http://schemas.microsoft.com/office/drawing/2014/main" id="{21DF557A-9A8A-6209-B729-F72F673456E7}"/>
              </a:ext>
            </a:extLst>
          </p:cNvPr>
          <p:cNvSpPr>
            <a:spLocks noGrp="1"/>
          </p:cNvSpPr>
          <p:nvPr>
            <p:ph idx="1"/>
          </p:nvPr>
        </p:nvSpPr>
        <p:spPr/>
        <p:txBody>
          <a:bodyPr/>
          <a:lstStyle/>
          <a:p>
            <a:r>
              <a:rPr lang="en-GB" dirty="0"/>
              <a:t>DfE still cross-refer in the Behaviour in Schools Advice to </a:t>
            </a:r>
            <a:r>
              <a:rPr lang="en-GB" u="sng" dirty="0">
                <a:solidFill>
                  <a:srgbClr val="00B050"/>
                </a:solidFill>
              </a:rPr>
              <a:t>The Equality Act 2010 and schools</a:t>
            </a:r>
          </a:p>
          <a:p>
            <a:r>
              <a:rPr lang="en-GB" u="sng" dirty="0">
                <a:solidFill>
                  <a:srgbClr val="00B050"/>
                </a:solidFill>
              </a:rPr>
              <a:t> </a:t>
            </a:r>
            <a:r>
              <a:rPr lang="en-GB" u="sng" dirty="0"/>
              <a:t>Departmental advice for school leaders, school staff, governing bodies and local authorities </a:t>
            </a:r>
          </a:p>
          <a:p>
            <a:r>
              <a:rPr lang="en-GB" dirty="0"/>
              <a:t>May 2014</a:t>
            </a:r>
          </a:p>
          <a:p>
            <a:r>
              <a:rPr lang="en-GB" sz="1800" dirty="0"/>
              <a:t>https://assets.publishing.service.gov.uk/government/uploads/system/uploads/attachment_data/file/315587/Equality_Act_Advice_Final.pdfis (somewhat old) document</a:t>
            </a:r>
          </a:p>
        </p:txBody>
      </p:sp>
      <p:sp>
        <p:nvSpPr>
          <p:cNvPr id="4" name="Slide Number Placeholder 3">
            <a:extLst>
              <a:ext uri="{FF2B5EF4-FFF2-40B4-BE49-F238E27FC236}">
                <a16:creationId xmlns:a16="http://schemas.microsoft.com/office/drawing/2014/main" id="{8DE3664E-B48D-1FC8-2016-3D5D238065A1}"/>
              </a:ext>
            </a:extLst>
          </p:cNvPr>
          <p:cNvSpPr>
            <a:spLocks noGrp="1"/>
          </p:cNvSpPr>
          <p:nvPr>
            <p:ph type="sldNum" sz="quarter" idx="12"/>
          </p:nvPr>
        </p:nvSpPr>
        <p:spPr/>
        <p:txBody>
          <a:bodyPr/>
          <a:lstStyle/>
          <a:p>
            <a:fld id="{AC6BEB1B-5760-4006-B788-5117630F733D}" type="slidenum">
              <a:rPr lang="en-GB" altLang="en-US" smtClean="0"/>
              <a:pPr/>
              <a:t>22</a:t>
            </a:fld>
            <a:endParaRPr lang="en-GB" altLang="en-US" dirty="0"/>
          </a:p>
        </p:txBody>
      </p:sp>
    </p:spTree>
    <p:extLst>
      <p:ext uri="{BB962C8B-B14F-4D97-AF65-F5344CB8AC3E}">
        <p14:creationId xmlns:p14="http://schemas.microsoft.com/office/powerpoint/2010/main" val="417449050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5A6B2F3-BC60-4E40-B614-B1EB0481FF53}"/>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FD1F1F-01B8-477E-A7C5-E6954CF71FB9}" type="slidenum">
              <a:rPr kumimoji="0" lang="en-GB" altLang="en-US" sz="10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65890" name="Rectangle 2">
            <a:extLst>
              <a:ext uri="{FF2B5EF4-FFF2-40B4-BE49-F238E27FC236}">
                <a16:creationId xmlns:a16="http://schemas.microsoft.com/office/drawing/2014/main" id="{F0C71512-1514-4991-9D64-04EC1888CE9E}"/>
              </a:ext>
            </a:extLst>
          </p:cNvPr>
          <p:cNvSpPr>
            <a:spLocks noGrp="1" noChangeArrowheads="1"/>
          </p:cNvSpPr>
          <p:nvPr>
            <p:ph type="title"/>
          </p:nvPr>
        </p:nvSpPr>
        <p:spPr/>
        <p:txBody>
          <a:bodyPr/>
          <a:lstStyle/>
          <a:p>
            <a:pPr eaLnBrk="1" hangingPunct="1">
              <a:defRPr/>
            </a:pPr>
            <a:r>
              <a:rPr lang="en-GB" altLang="en-US" sz="3200" dirty="0"/>
              <a:t>WHAT DOES THE EQUALITY ACT SAY ABOUT EXCLUSIONS?	</a:t>
            </a:r>
          </a:p>
        </p:txBody>
      </p:sp>
      <p:sp>
        <p:nvSpPr>
          <p:cNvPr id="165891" name="Rectangle 3">
            <a:extLst>
              <a:ext uri="{FF2B5EF4-FFF2-40B4-BE49-F238E27FC236}">
                <a16:creationId xmlns:a16="http://schemas.microsoft.com/office/drawing/2014/main" id="{1EE03684-364A-43CA-B811-811BC94C135E}"/>
              </a:ext>
            </a:extLst>
          </p:cNvPr>
          <p:cNvSpPr>
            <a:spLocks noGrp="1" noChangeArrowheads="1"/>
          </p:cNvSpPr>
          <p:nvPr>
            <p:ph type="body" idx="1"/>
          </p:nvPr>
        </p:nvSpPr>
        <p:spPr/>
        <p:txBody>
          <a:bodyPr/>
          <a:lstStyle/>
          <a:p>
            <a:pPr eaLnBrk="1" hangingPunct="1">
              <a:defRPr/>
            </a:pPr>
            <a:r>
              <a:rPr lang="en-GB" altLang="en-US" dirty="0"/>
              <a:t>Part 6 of the Act is re schools</a:t>
            </a:r>
          </a:p>
          <a:p>
            <a:pPr eaLnBrk="1" hangingPunct="1">
              <a:defRPr/>
            </a:pPr>
            <a:r>
              <a:rPr lang="en-GB" altLang="en-US" dirty="0"/>
              <a:t>It is  unlawful to exclude a pupil because of a protected characteristic</a:t>
            </a:r>
          </a:p>
          <a:p>
            <a:pPr lvl="1" eaLnBrk="1" hangingPunct="1">
              <a:defRPr/>
            </a:pPr>
            <a:endParaRPr lang="en-GB" altLang="en-US" dirty="0"/>
          </a:p>
          <a:p>
            <a:pPr lvl="1" eaLnBrk="1" hangingPunct="1">
              <a:defRPr/>
            </a:pPr>
            <a:r>
              <a:rPr lang="en-GB" altLang="en-US" dirty="0"/>
              <a:t>Schools also have a duty to make reasonable adjustments to the exclusions process for disabled pupils.</a:t>
            </a:r>
          </a:p>
          <a:p>
            <a:pPr lvl="1" eaLnBrk="1" hangingPunct="1">
              <a:defRPr/>
            </a:pPr>
            <a:endParaRPr lang="en-GB" altLang="en-US"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ECDF-6DB9-C64E-9D79-9199968740C2}"/>
              </a:ext>
            </a:extLst>
          </p:cNvPr>
          <p:cNvSpPr>
            <a:spLocks noGrp="1"/>
          </p:cNvSpPr>
          <p:nvPr>
            <p:ph type="title"/>
          </p:nvPr>
        </p:nvSpPr>
        <p:spPr>
          <a:xfrm>
            <a:off x="2362200" y="228600"/>
            <a:ext cx="6781800" cy="1219200"/>
          </a:xfrm>
        </p:spPr>
        <p:txBody>
          <a:bodyPr/>
          <a:lstStyle/>
          <a:p>
            <a:r>
              <a:rPr lang="en-GB" dirty="0"/>
              <a:t>The 2022 Exclusion Guidance also addresses duties under the Equality Act</a:t>
            </a:r>
          </a:p>
        </p:txBody>
      </p:sp>
      <p:sp>
        <p:nvSpPr>
          <p:cNvPr id="3" name="Content Placeholder 2">
            <a:extLst>
              <a:ext uri="{FF2B5EF4-FFF2-40B4-BE49-F238E27FC236}">
                <a16:creationId xmlns:a16="http://schemas.microsoft.com/office/drawing/2014/main" id="{96BAF689-8D77-F34B-5441-AB75EA961D37}"/>
              </a:ext>
            </a:extLst>
          </p:cNvPr>
          <p:cNvSpPr>
            <a:spLocks noGrp="1"/>
          </p:cNvSpPr>
          <p:nvPr>
            <p:ph idx="1"/>
          </p:nvPr>
        </p:nvSpPr>
        <p:spPr/>
        <p:txBody>
          <a:bodyPr/>
          <a:lstStyle/>
          <a:p>
            <a:endParaRPr lang="en-GB" dirty="0"/>
          </a:p>
          <a:p>
            <a:r>
              <a:rPr lang="en-GB" dirty="0"/>
              <a:t>Eg see p.10</a:t>
            </a:r>
          </a:p>
          <a:p>
            <a:r>
              <a:rPr lang="en-GB" dirty="0"/>
              <a:t>In particular :</a:t>
            </a:r>
          </a:p>
          <a:p>
            <a:r>
              <a:rPr lang="en-GB" dirty="0"/>
              <a:t>“</a:t>
            </a:r>
            <a:r>
              <a:rPr lang="en-GB" i="1" dirty="0"/>
              <a:t>Schools must also ensure that any provision, criterion or practice does not discriminate against pupils by unfairly increasing their risk of exclusion.</a:t>
            </a:r>
            <a:r>
              <a:rPr lang="en-GB" dirty="0"/>
              <a:t>”</a:t>
            </a:r>
          </a:p>
        </p:txBody>
      </p:sp>
      <p:sp>
        <p:nvSpPr>
          <p:cNvPr id="4" name="Slide Number Placeholder 3">
            <a:extLst>
              <a:ext uri="{FF2B5EF4-FFF2-40B4-BE49-F238E27FC236}">
                <a16:creationId xmlns:a16="http://schemas.microsoft.com/office/drawing/2014/main" id="{2C3F178C-FDB1-A615-7CFE-CFFA46A85FC3}"/>
              </a:ext>
            </a:extLst>
          </p:cNvPr>
          <p:cNvSpPr>
            <a:spLocks noGrp="1"/>
          </p:cNvSpPr>
          <p:nvPr>
            <p:ph type="sldNum" sz="quarter" idx="12"/>
          </p:nvPr>
        </p:nvSpPr>
        <p:spPr/>
        <p:txBody>
          <a:bodyPr/>
          <a:lstStyle/>
          <a:p>
            <a:fld id="{AC6BEB1B-5760-4006-B788-5117630F733D}" type="slidenum">
              <a:rPr lang="en-GB" altLang="en-US" smtClean="0"/>
              <a:pPr/>
              <a:t>24</a:t>
            </a:fld>
            <a:endParaRPr lang="en-GB" altLang="en-US" dirty="0"/>
          </a:p>
        </p:txBody>
      </p:sp>
    </p:spTree>
    <p:extLst>
      <p:ext uri="{BB962C8B-B14F-4D97-AF65-F5344CB8AC3E}">
        <p14:creationId xmlns:p14="http://schemas.microsoft.com/office/powerpoint/2010/main" val="76441530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8ACE-8CE8-491A-9A61-660A1571C5A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CBB488F-D65C-4F1E-A791-4D71888F4C2B}"/>
              </a:ext>
            </a:extLst>
          </p:cNvPr>
          <p:cNvSpPr>
            <a:spLocks noGrp="1"/>
          </p:cNvSpPr>
          <p:nvPr>
            <p:ph idx="1"/>
          </p:nvPr>
        </p:nvSpPr>
        <p:spPr/>
        <p:txBody>
          <a:bodyPr/>
          <a:lstStyle/>
          <a:p>
            <a:r>
              <a:rPr lang="en-GB" dirty="0"/>
              <a:t>FAILURE TO MAKE </a:t>
            </a:r>
            <a:r>
              <a:rPr lang="en-GB" dirty="0">
                <a:solidFill>
                  <a:srgbClr val="FF0000"/>
                </a:solidFill>
              </a:rPr>
              <a:t>REASONABLE ADJUSTMENTS </a:t>
            </a:r>
            <a:r>
              <a:rPr lang="en-GB" dirty="0"/>
              <a:t>FOR DISABLED PUPILS CAN BE A BIG ISSUE OF DISCRIMINATION</a:t>
            </a:r>
          </a:p>
        </p:txBody>
      </p:sp>
      <p:sp>
        <p:nvSpPr>
          <p:cNvPr id="4" name="Slide Number Placeholder 3">
            <a:extLst>
              <a:ext uri="{FF2B5EF4-FFF2-40B4-BE49-F238E27FC236}">
                <a16:creationId xmlns:a16="http://schemas.microsoft.com/office/drawing/2014/main" id="{83048045-C3F4-4BB0-89A5-24FB8910F46A}"/>
              </a:ext>
            </a:extLst>
          </p:cNvPr>
          <p:cNvSpPr>
            <a:spLocks noGrp="1"/>
          </p:cNvSpPr>
          <p:nvPr>
            <p:ph type="sldNum" sz="quarter" idx="12"/>
          </p:nvPr>
        </p:nvSpPr>
        <p:spPr/>
        <p:txBody>
          <a:bodyPr/>
          <a:lstStyle/>
          <a:p>
            <a:fld id="{AC6BEB1B-5760-4006-B788-5117630F733D}" type="slidenum">
              <a:rPr lang="en-GB" altLang="en-US" smtClean="0"/>
              <a:pPr/>
              <a:t>25</a:t>
            </a:fld>
            <a:endParaRPr lang="en-GB" altLang="en-US" dirty="0"/>
          </a:p>
        </p:txBody>
      </p:sp>
    </p:spTree>
    <p:extLst>
      <p:ext uri="{BB962C8B-B14F-4D97-AF65-F5344CB8AC3E}">
        <p14:creationId xmlns:p14="http://schemas.microsoft.com/office/powerpoint/2010/main" val="413060183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92EACA0-3FEF-4B3E-AC8E-02188CC14465}"/>
              </a:ext>
            </a:extLst>
          </p:cNvPr>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07ED68-4986-44B2-A707-D3292B40C02E}" type="slidenum">
              <a:rPr kumimoji="0" lang="en-GB" altLang="en-US" sz="10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ea typeface="+mn-ea"/>
              <a:cs typeface="+mn-cs"/>
            </a:endParaRPr>
          </a:p>
        </p:txBody>
      </p:sp>
      <p:sp>
        <p:nvSpPr>
          <p:cNvPr id="169986" name="Rectangle 2">
            <a:extLst>
              <a:ext uri="{FF2B5EF4-FFF2-40B4-BE49-F238E27FC236}">
                <a16:creationId xmlns:a16="http://schemas.microsoft.com/office/drawing/2014/main" id="{BA45E503-9D14-4512-8D23-DEF9A875E4B1}"/>
              </a:ext>
            </a:extLst>
          </p:cNvPr>
          <p:cNvSpPr>
            <a:spLocks noGrp="1" noChangeArrowheads="1"/>
          </p:cNvSpPr>
          <p:nvPr>
            <p:ph type="title"/>
          </p:nvPr>
        </p:nvSpPr>
        <p:spPr/>
        <p:txBody>
          <a:bodyPr/>
          <a:lstStyle/>
          <a:p>
            <a:pPr eaLnBrk="1" hangingPunct="1">
              <a:defRPr/>
            </a:pPr>
            <a:r>
              <a:rPr lang="en-GB" altLang="en-US" dirty="0"/>
              <a:t>Examples of unlawful exclusions practices </a:t>
            </a:r>
          </a:p>
        </p:txBody>
      </p:sp>
      <p:sp>
        <p:nvSpPr>
          <p:cNvPr id="100356" name="Rectangle 3">
            <a:extLst>
              <a:ext uri="{FF2B5EF4-FFF2-40B4-BE49-F238E27FC236}">
                <a16:creationId xmlns:a16="http://schemas.microsoft.com/office/drawing/2014/main" id="{9F272DCE-7868-47C3-A1A5-26218D7106EE}"/>
              </a:ext>
            </a:extLst>
          </p:cNvPr>
          <p:cNvSpPr>
            <a:spLocks noGrp="1" noChangeArrowheads="1"/>
          </p:cNvSpPr>
          <p:nvPr>
            <p:ph type="body" idx="1"/>
          </p:nvPr>
        </p:nvSpPr>
        <p:spPr/>
        <p:txBody>
          <a:bodyPr/>
          <a:lstStyle/>
          <a:p>
            <a:pPr eaLnBrk="1" hangingPunct="1">
              <a:lnSpc>
                <a:spcPct val="80000"/>
              </a:lnSpc>
            </a:pPr>
            <a:endParaRPr lang="en-GB" altLang="en-US" sz="3600" dirty="0">
              <a:effectLst/>
            </a:endParaRPr>
          </a:p>
          <a:p>
            <a:pPr eaLnBrk="1" hangingPunct="1">
              <a:lnSpc>
                <a:spcPct val="80000"/>
              </a:lnSpc>
            </a:pPr>
            <a:r>
              <a:rPr lang="en-GB" altLang="en-US" sz="3600" dirty="0">
                <a:effectLst/>
              </a:rPr>
              <a:t>It is unlawful to exclude a pupil with a protected characteristic for behaviour that a pupil without a protected characteristic would </a:t>
            </a:r>
            <a:r>
              <a:rPr lang="en-GB" altLang="en-US" sz="3600" u="sng" dirty="0">
                <a:effectLst/>
              </a:rPr>
              <a:t>not</a:t>
            </a:r>
            <a:r>
              <a:rPr lang="en-GB" altLang="en-US" sz="3600" dirty="0">
                <a:effectLst/>
              </a:rPr>
              <a:t> be excluded for.</a:t>
            </a:r>
          </a:p>
          <a:p>
            <a:pPr eaLnBrk="1" hangingPunct="1">
              <a:lnSpc>
                <a:spcPct val="80000"/>
              </a:lnSpc>
            </a:pPr>
            <a:endParaRPr lang="en-GB" altLang="en-US" sz="3600" b="1" dirty="0">
              <a:effectLst/>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118786" name="Title 1">
            <a:extLst>
              <a:ext uri="{FF2B5EF4-FFF2-40B4-BE49-F238E27FC236}">
                <a16:creationId xmlns:a16="http://schemas.microsoft.com/office/drawing/2014/main" id="{65AE2137-2389-4ABA-B34E-4F098BD925CF}"/>
              </a:ext>
            </a:extLst>
          </p:cNvPr>
          <p:cNvSpPr>
            <a:spLocks noGrp="1" noChangeArrowheads="1"/>
          </p:cNvSpPr>
          <p:nvPr>
            <p:ph type="title"/>
          </p:nvPr>
        </p:nvSpPr>
        <p:spPr>
          <a:xfrm>
            <a:off x="6482394" y="489507"/>
            <a:ext cx="2318706" cy="1655483"/>
          </a:xfrm>
        </p:spPr>
        <p:txBody>
          <a:bodyPr anchor="b">
            <a:normAutofit/>
          </a:bodyPr>
          <a:lstStyle/>
          <a:p>
            <a:pPr>
              <a:lnSpc>
                <a:spcPct val="90000"/>
              </a:lnSpc>
            </a:pPr>
            <a:r>
              <a:rPr lang="en-GB" altLang="en-US" sz="2200" dirty="0"/>
              <a:t>DISCUSS CASE STUDY</a:t>
            </a:r>
          </a:p>
        </p:txBody>
      </p:sp>
      <p:pic>
        <p:nvPicPr>
          <p:cNvPr id="3" name="Picture 2" descr="Question mark on green pastel background">
            <a:extLst>
              <a:ext uri="{FF2B5EF4-FFF2-40B4-BE49-F238E27FC236}">
                <a16:creationId xmlns:a16="http://schemas.microsoft.com/office/drawing/2014/main" id="{8C0618B3-1D2E-425B-A796-1B11414CBFE9}"/>
              </a:ext>
            </a:extLst>
          </p:cNvPr>
          <p:cNvPicPr>
            <a:picLocks noChangeAspect="1"/>
          </p:cNvPicPr>
          <p:nvPr/>
        </p:nvPicPr>
        <p:blipFill rotWithShape="1">
          <a:blip r:embed="rId2">
            <a:extLst>
              <a:ext uri="{28A0092B-C50C-407E-A947-70E740481C1C}">
                <a14:useLocalDpi xmlns:a14="http://schemas.microsoft.com/office/drawing/2010/main" val="0"/>
              </a:ext>
            </a:extLst>
          </a:blip>
          <a:srcRect l="28767"/>
          <a:stretch/>
        </p:blipFill>
        <p:spPr>
          <a:xfrm>
            <a:off x="20" y="431"/>
            <a:ext cx="6086455" cy="6408311"/>
          </a:xfrm>
          <a:prstGeom prst="rect">
            <a:avLst/>
          </a:prstGeom>
        </p:spPr>
      </p:pic>
      <p:sp>
        <p:nvSpPr>
          <p:cNvPr id="118787" name="Content Placeholder 2">
            <a:extLst>
              <a:ext uri="{FF2B5EF4-FFF2-40B4-BE49-F238E27FC236}">
                <a16:creationId xmlns:a16="http://schemas.microsoft.com/office/drawing/2014/main" id="{D30A23F1-CA52-4719-B4DF-8292641C97E2}"/>
              </a:ext>
            </a:extLst>
          </p:cNvPr>
          <p:cNvSpPr>
            <a:spLocks noGrp="1" noChangeArrowheads="1"/>
          </p:cNvSpPr>
          <p:nvPr>
            <p:ph idx="1"/>
          </p:nvPr>
        </p:nvSpPr>
        <p:spPr>
          <a:xfrm>
            <a:off x="6482394" y="2418408"/>
            <a:ext cx="2207110" cy="3540265"/>
          </a:xfrm>
        </p:spPr>
        <p:txBody>
          <a:bodyPr>
            <a:normAutofit/>
          </a:bodyPr>
          <a:lstStyle/>
          <a:p>
            <a:endParaRPr lang="en-GB" altLang="en-US" sz="1700" dirty="0"/>
          </a:p>
          <a:p>
            <a:endParaRPr lang="en-GB" altLang="en-US" sz="1700" dirty="0"/>
          </a:p>
        </p:txBody>
      </p:sp>
      <p:sp>
        <p:nvSpPr>
          <p:cNvPr id="139" name="Rectangle 138">
            <a:extLst>
              <a:ext uri="{FF2B5EF4-FFF2-40B4-BE49-F238E27FC236}">
                <a16:creationId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141" name="Rectangle 140">
            <a:extLst>
              <a:ext uri="{FF2B5EF4-FFF2-40B4-BE49-F238E27FC236}">
                <a16:creationId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Arial"/>
            </a:endParaRPr>
          </a:p>
        </p:txBody>
      </p:sp>
      <p:sp>
        <p:nvSpPr>
          <p:cNvPr id="118788" name="Slide Number Placeholder 3">
            <a:extLst>
              <a:ext uri="{FF2B5EF4-FFF2-40B4-BE49-F238E27FC236}">
                <a16:creationId xmlns:a16="http://schemas.microsoft.com/office/drawing/2014/main" id="{331E4966-5FCF-4EC0-84AF-0175C3886AD7}"/>
              </a:ext>
            </a:extLst>
          </p:cNvPr>
          <p:cNvSpPr>
            <a:spLocks noGrp="1" noChangeArrowheads="1"/>
          </p:cNvSpPr>
          <p:nvPr>
            <p:ph type="sldNum" sz="quarter" idx="12"/>
          </p:nvPr>
        </p:nvSpPr>
        <p:spPr>
          <a:xfrm>
            <a:off x="8778240" y="6459376"/>
            <a:ext cx="33604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881F6E6D-DF34-4ECC-AFD0-0C0E72E99E52}" type="slidenum">
              <a:rPr kumimoji="0" lang="en-GB" altLang="en-US" sz="1000"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27</a:t>
            </a:fld>
            <a:endParaRPr kumimoji="0" lang="en-GB" altLang="en-US" sz="1000" b="0" i="0" u="none" strike="noStrike" kern="1200" cap="none" spc="0" normalizeH="0" baseline="0" noProof="0" dirty="0">
              <a:ln>
                <a:noFill/>
              </a:ln>
              <a:solidFill>
                <a:srgbClr val="FFFFFF"/>
              </a:solidFill>
              <a:effectLst/>
              <a:uLnTx/>
              <a:uFillTx/>
              <a:latin typeface="Verdana" panose="020B0604030504040204" pitchFamily="34" charset="0"/>
              <a:ea typeface="+mn-ea"/>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BADA069F-6652-45D9-A7C1-598DFF3225D3}"/>
              </a:ext>
            </a:extLst>
          </p:cNvPr>
          <p:cNvSpPr>
            <a:spLocks noGrp="1" noChangeArrowheads="1"/>
          </p:cNvSpPr>
          <p:nvPr>
            <p:ph type="title"/>
          </p:nvPr>
        </p:nvSpPr>
        <p:spPr/>
        <p:txBody>
          <a:bodyPr/>
          <a:lstStyle/>
          <a:p>
            <a:pPr eaLnBrk="1" hangingPunct="1"/>
            <a:r>
              <a:rPr lang="en-GB" altLang="en-US" b="1" dirty="0">
                <a:latin typeface="Bradley Hand ITC" panose="03070402050302030203" pitchFamily="66" charset="0"/>
              </a:rPr>
              <a:t>Disclaimer </a:t>
            </a:r>
          </a:p>
        </p:txBody>
      </p:sp>
      <p:sp>
        <p:nvSpPr>
          <p:cNvPr id="307203" name="Rectangle 3">
            <a:extLst>
              <a:ext uri="{FF2B5EF4-FFF2-40B4-BE49-F238E27FC236}">
                <a16:creationId xmlns:a16="http://schemas.microsoft.com/office/drawing/2014/main" id="{ED69E222-AE7B-4C11-8D32-528994A21976}"/>
              </a:ext>
            </a:extLst>
          </p:cNvPr>
          <p:cNvSpPr>
            <a:spLocks noGrp="1" noChangeArrowheads="1"/>
          </p:cNvSpPr>
          <p:nvPr>
            <p:ph idx="1"/>
          </p:nvPr>
        </p:nvSpPr>
        <p:spPr/>
        <p:txBody>
          <a:bodyPr/>
          <a:lstStyle/>
          <a:p>
            <a:pPr eaLnBrk="1" hangingPunct="1">
              <a:lnSpc>
                <a:spcPct val="90000"/>
              </a:lnSpc>
            </a:pPr>
            <a:endParaRPr lang="en-GB" altLang="en-US" b="1" dirty="0">
              <a:latin typeface="Bradley Hand ITC" panose="03070402050302030203" pitchFamily="66" charset="0"/>
            </a:endParaRPr>
          </a:p>
          <a:p>
            <a:pPr eaLnBrk="1" hangingPunct="1">
              <a:lnSpc>
                <a:spcPct val="90000"/>
              </a:lnSpc>
            </a:pPr>
            <a:endParaRPr lang="en-GB" altLang="en-US" b="1" dirty="0">
              <a:latin typeface="Bradley Hand ITC" panose="03070402050302030203" pitchFamily="66" charset="0"/>
            </a:endParaRPr>
          </a:p>
          <a:p>
            <a:pPr eaLnBrk="1" hangingPunct="1">
              <a:lnSpc>
                <a:spcPct val="90000"/>
              </a:lnSpc>
            </a:pPr>
            <a:r>
              <a:rPr lang="en-GB" altLang="en-US" b="1" dirty="0">
                <a:latin typeface="Bradley Hand ITC" panose="03070402050302030203" pitchFamily="66" charset="0"/>
              </a:rPr>
              <a:t>These notes are for training purposes only and do not constitute formal legal advice. In case of any doubt, seek specific legal advice</a:t>
            </a:r>
            <a:r>
              <a:rPr lang="en-GB" altLang="en-US" sz="2500" b="1" dirty="0">
                <a:latin typeface="Bradley Hand ITC" panose="03070402050302030203" pitchFamily="66" charset="0"/>
              </a:rPr>
              <a:t>.</a:t>
            </a:r>
          </a:p>
        </p:txBody>
      </p:sp>
      <p:sp>
        <p:nvSpPr>
          <p:cNvPr id="307204" name="Slide Number Placeholder 5">
            <a:extLst>
              <a:ext uri="{FF2B5EF4-FFF2-40B4-BE49-F238E27FC236}">
                <a16:creationId xmlns:a16="http://schemas.microsoft.com/office/drawing/2014/main" id="{A0E174BB-1EB3-4D87-96D0-8E5678DDA76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8FC6C7D1-278D-44D3-8256-A8E5F7E36828}" type="slidenum">
              <a:rPr lang="en-GB" altLang="en-US" sz="1200" smtClean="0"/>
              <a:pPr>
                <a:spcBef>
                  <a:spcPct val="0"/>
                </a:spcBef>
                <a:buClrTx/>
                <a:buSzTx/>
                <a:buFontTx/>
                <a:buNone/>
              </a:pPr>
              <a:t>28</a:t>
            </a:fld>
            <a:endParaRPr lang="en-GB" altLang="en-US" sz="12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1B44AFE1-4841-41B2-AFCB-AF290A23ABED}"/>
              </a:ext>
            </a:extLst>
          </p:cNvPr>
          <p:cNvSpPr>
            <a:spLocks noGrp="1" noChangeArrowheads="1"/>
          </p:cNvSpPr>
          <p:nvPr>
            <p:ph type="title"/>
          </p:nvPr>
        </p:nvSpPr>
        <p:spPr/>
        <p:txBody>
          <a:bodyPr/>
          <a:lstStyle/>
          <a:p>
            <a:pPr eaLnBrk="1" hangingPunct="1"/>
            <a:r>
              <a:rPr lang="en-GB" altLang="en-US" dirty="0"/>
              <a:t>Copyright </a:t>
            </a:r>
          </a:p>
        </p:txBody>
      </p:sp>
      <p:sp>
        <p:nvSpPr>
          <p:cNvPr id="308227" name="Rectangle 3">
            <a:extLst>
              <a:ext uri="{FF2B5EF4-FFF2-40B4-BE49-F238E27FC236}">
                <a16:creationId xmlns:a16="http://schemas.microsoft.com/office/drawing/2014/main" id="{E9734867-FA32-48CA-9541-190FF861FD82}"/>
              </a:ext>
            </a:extLst>
          </p:cNvPr>
          <p:cNvSpPr>
            <a:spLocks noGrp="1" noChangeArrowheads="1"/>
          </p:cNvSpPr>
          <p:nvPr>
            <p:ph idx="1"/>
          </p:nvPr>
        </p:nvSpPr>
        <p:spPr/>
        <p:txBody>
          <a:bodyPr/>
          <a:lstStyle/>
          <a:p>
            <a:pPr eaLnBrk="1" hangingPunct="1"/>
            <a:endParaRPr lang="en-GB" altLang="en-US" sz="2500" dirty="0"/>
          </a:p>
          <a:p>
            <a:pPr eaLnBrk="1" hangingPunct="1"/>
            <a:r>
              <a:rPr lang="en-GB" altLang="en-US" sz="2500" b="1" dirty="0">
                <a:latin typeface="Bradley Hand ITC" panose="03070402050302030203" pitchFamily="66" charset="0"/>
              </a:rPr>
              <a:t> </a:t>
            </a:r>
            <a:r>
              <a:rPr lang="en-GB" altLang="en-US" sz="2500" b="1" dirty="0"/>
              <a:t>©</a:t>
            </a:r>
            <a:r>
              <a:rPr lang="en-GB" altLang="en-US" sz="2500" b="1" dirty="0">
                <a:latin typeface="Bradley Hand ITC" panose="03070402050302030203" pitchFamily="66" charset="0"/>
              </a:rPr>
              <a:t> Tanya Callman, Edulaw Training  FEBRUARY  2023</a:t>
            </a:r>
          </a:p>
          <a:p>
            <a:pPr eaLnBrk="1" hangingPunct="1"/>
            <a:r>
              <a:rPr lang="en-GB" altLang="en-US" sz="2500" b="1" dirty="0">
                <a:latin typeface="Bradley Hand ITC" panose="03070402050302030203" pitchFamily="66" charset="0"/>
              </a:rPr>
              <a:t>All rights reserved. These notes or any portion thereof may not be photocopied, reproduced, distributed or used in any manner whatsoever</a:t>
            </a:r>
            <a:br>
              <a:rPr lang="en-GB" altLang="en-US" sz="2500" b="1" dirty="0">
                <a:latin typeface="Bradley Hand ITC" panose="03070402050302030203" pitchFamily="66" charset="0"/>
              </a:rPr>
            </a:br>
            <a:r>
              <a:rPr lang="en-GB" altLang="en-US" sz="2500" b="1" dirty="0">
                <a:latin typeface="Bradley Hand ITC" panose="03070402050302030203" pitchFamily="66" charset="0"/>
              </a:rPr>
              <a:t>without the express written permission of Tanya Callman </a:t>
            </a:r>
          </a:p>
        </p:txBody>
      </p:sp>
      <p:sp>
        <p:nvSpPr>
          <p:cNvPr id="308228" name="Slide Number Placeholder 5">
            <a:extLst>
              <a:ext uri="{FF2B5EF4-FFF2-40B4-BE49-F238E27FC236}">
                <a16:creationId xmlns:a16="http://schemas.microsoft.com/office/drawing/2014/main" id="{8A301CAD-1B9B-493F-9DAE-02BE3B084D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5C29224-63D2-41EF-9139-521BE21AD5CB}" type="slidenum">
              <a:rPr lang="en-GB" altLang="en-US" sz="1200" smtClean="0"/>
              <a:pPr>
                <a:spcBef>
                  <a:spcPct val="0"/>
                </a:spcBef>
                <a:buClrTx/>
                <a:buSzTx/>
                <a:buFontTx/>
                <a:buNone/>
              </a:pPr>
              <a:t>29</a:t>
            </a:fld>
            <a:endParaRPr lang="en-GB"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24D517A-ADCE-4F53-A99A-55F3834D0F53}"/>
              </a:ext>
            </a:extLst>
          </p:cNvPr>
          <p:cNvSpPr>
            <a:spLocks noGrp="1" noChangeArrowheads="1"/>
          </p:cNvSpPr>
          <p:nvPr>
            <p:ph type="title"/>
          </p:nvPr>
        </p:nvSpPr>
        <p:spPr/>
        <p:txBody>
          <a:bodyPr/>
          <a:lstStyle/>
          <a:p>
            <a:pPr eaLnBrk="1" hangingPunct="1"/>
            <a:r>
              <a:rPr lang="en-US" altLang="en-US" dirty="0"/>
              <a:t>RELEVANT GUIDANCE tO BEHAVIOUR POLICIES</a:t>
            </a:r>
          </a:p>
        </p:txBody>
      </p:sp>
      <p:sp>
        <p:nvSpPr>
          <p:cNvPr id="82947" name="Rectangle 3">
            <a:extLst>
              <a:ext uri="{FF2B5EF4-FFF2-40B4-BE49-F238E27FC236}">
                <a16:creationId xmlns:a16="http://schemas.microsoft.com/office/drawing/2014/main" id="{34D98DDD-45FA-4618-9A6F-36B67EC905AB}"/>
              </a:ext>
            </a:extLst>
          </p:cNvPr>
          <p:cNvSpPr>
            <a:spLocks noGrp="1" noChangeArrowheads="1"/>
          </p:cNvSpPr>
          <p:nvPr>
            <p:ph idx="1"/>
          </p:nvPr>
        </p:nvSpPr>
        <p:spPr/>
        <p:txBody>
          <a:bodyPr/>
          <a:lstStyle/>
          <a:p>
            <a:pPr eaLnBrk="1" hangingPunct="1"/>
            <a:endParaRPr lang="en-US" altLang="en-US" dirty="0"/>
          </a:p>
        </p:txBody>
      </p:sp>
      <p:sp>
        <p:nvSpPr>
          <p:cNvPr id="82948" name="Slide Number Placeholder 5">
            <a:extLst>
              <a:ext uri="{FF2B5EF4-FFF2-40B4-BE49-F238E27FC236}">
                <a16:creationId xmlns:a16="http://schemas.microsoft.com/office/drawing/2014/main" id="{E85FB0F6-8759-4C91-9EA5-58C707C1161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AEB7E66-E30C-480B-9E36-535B9DC3DBF1}" type="slidenum">
              <a:rPr lang="en-GB" altLang="en-US" sz="1200" smtClean="0">
                <a:solidFill>
                  <a:srgbClr val="000000"/>
                </a:solidFill>
              </a:rPr>
              <a:pPr>
                <a:spcBef>
                  <a:spcPct val="0"/>
                </a:spcBef>
                <a:buClrTx/>
                <a:buSzTx/>
                <a:buFontTx/>
                <a:buNone/>
              </a:pPr>
              <a:t>3</a:t>
            </a:fld>
            <a:endParaRPr lang="en-GB" altLang="en-US" sz="1200" dirty="0">
              <a:solidFill>
                <a:srgbClr val="000000"/>
              </a:solidFill>
            </a:endParaRPr>
          </a:p>
        </p:txBody>
      </p:sp>
      <p:pic>
        <p:nvPicPr>
          <p:cNvPr id="82949" name="Picture 4" descr="MC900432605[1]">
            <a:extLst>
              <a:ext uri="{FF2B5EF4-FFF2-40B4-BE49-F238E27FC236}">
                <a16:creationId xmlns:a16="http://schemas.microsoft.com/office/drawing/2014/main" id="{FDDC87D3-8293-4D5A-95E3-1BA4D2E27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844675"/>
            <a:ext cx="4456113"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0AEAE50-F23C-46E7-AC15-AF4A4902D106}"/>
              </a:ext>
            </a:extLst>
          </p:cNvPr>
          <p:cNvSpPr>
            <a:spLocks noGrp="1" noChangeArrowheads="1"/>
          </p:cNvSpPr>
          <p:nvPr>
            <p:ph type="title"/>
          </p:nvPr>
        </p:nvSpPr>
        <p:spPr/>
        <p:txBody>
          <a:bodyPr/>
          <a:lstStyle/>
          <a:p>
            <a:pPr eaLnBrk="1" hangingPunct="1"/>
            <a:endParaRPr lang="en-US" altLang="en-US" dirty="0"/>
          </a:p>
        </p:txBody>
      </p:sp>
      <p:sp>
        <p:nvSpPr>
          <p:cNvPr id="83971" name="Rectangle 3">
            <a:extLst>
              <a:ext uri="{FF2B5EF4-FFF2-40B4-BE49-F238E27FC236}">
                <a16:creationId xmlns:a16="http://schemas.microsoft.com/office/drawing/2014/main" id="{C3DD0D34-1899-4381-B9F9-FE7E3628D36E}"/>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GB" altLang="en-US" sz="6800" dirty="0">
                <a:solidFill>
                  <a:srgbClr val="A50021"/>
                </a:solidFill>
              </a:rPr>
              <a:t>DFE GUIDANCE-</a:t>
            </a:r>
          </a:p>
          <a:p>
            <a:pPr eaLnBrk="1" hangingPunct="1">
              <a:lnSpc>
                <a:spcPct val="90000"/>
              </a:lnSpc>
              <a:buFont typeface="Wingdings" panose="05000000000000000000" pitchFamily="2" charset="2"/>
              <a:buNone/>
            </a:pPr>
            <a:endParaRPr lang="en-GB" altLang="en-US" sz="6800" dirty="0">
              <a:solidFill>
                <a:srgbClr val="A50021"/>
              </a:solidFill>
            </a:endParaRPr>
          </a:p>
          <a:p>
            <a:pPr algn="ctr" eaLnBrk="1" hangingPunct="1">
              <a:lnSpc>
                <a:spcPct val="90000"/>
              </a:lnSpc>
              <a:buFont typeface="Wingdings" panose="05000000000000000000" pitchFamily="2" charset="2"/>
              <a:buNone/>
            </a:pPr>
            <a:r>
              <a:rPr lang="en-GB" altLang="en-US" sz="2800" dirty="0">
                <a:solidFill>
                  <a:srgbClr val="A50021"/>
                </a:solidFill>
              </a:rPr>
              <a:t>SEE  GOV.UK</a:t>
            </a:r>
          </a:p>
        </p:txBody>
      </p:sp>
      <p:sp>
        <p:nvSpPr>
          <p:cNvPr id="83972" name="Slide Number Placeholder 5">
            <a:extLst>
              <a:ext uri="{FF2B5EF4-FFF2-40B4-BE49-F238E27FC236}">
                <a16:creationId xmlns:a16="http://schemas.microsoft.com/office/drawing/2014/main" id="{78186E28-165E-433A-99E9-90E72D7AE6E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2AE458F7-C1D6-4C2F-B877-2C0356C62192}" type="slidenum">
              <a:rPr lang="en-GB" altLang="en-US" sz="1200" smtClean="0">
                <a:solidFill>
                  <a:srgbClr val="000000"/>
                </a:solidFill>
              </a:rPr>
              <a:pPr>
                <a:spcBef>
                  <a:spcPct val="0"/>
                </a:spcBef>
                <a:buClrTx/>
                <a:buSzTx/>
                <a:buFontTx/>
                <a:buNone/>
              </a:pPr>
              <a:t>4</a:t>
            </a:fld>
            <a:endParaRPr lang="en-GB" altLang="en-US" sz="1200" dirty="0">
              <a:solidFill>
                <a:srgbClr val="00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9CAD51A1-0BB8-42A5-B6F2-B94E0514944C}"/>
              </a:ext>
            </a:extLst>
          </p:cNvPr>
          <p:cNvSpPr>
            <a:spLocks noGrp="1" noChangeArrowheads="1"/>
          </p:cNvSpPr>
          <p:nvPr>
            <p:ph type="title"/>
          </p:nvPr>
        </p:nvSpPr>
        <p:spPr/>
        <p:txBody>
          <a:bodyPr/>
          <a:lstStyle/>
          <a:p>
            <a:pPr eaLnBrk="1" hangingPunct="1"/>
            <a:endParaRPr lang="en-US" altLang="en-US" dirty="0"/>
          </a:p>
        </p:txBody>
      </p:sp>
      <p:sp>
        <p:nvSpPr>
          <p:cNvPr id="84995" name="Rectangle 3">
            <a:extLst>
              <a:ext uri="{FF2B5EF4-FFF2-40B4-BE49-F238E27FC236}">
                <a16:creationId xmlns:a16="http://schemas.microsoft.com/office/drawing/2014/main" id="{DEAC4BF2-BCE4-4013-98C6-4CBA3C62C5C3}"/>
              </a:ext>
            </a:extLst>
          </p:cNvPr>
          <p:cNvSpPr>
            <a:spLocks noGrp="1" noChangeArrowheads="1"/>
          </p:cNvSpPr>
          <p:nvPr>
            <p:ph idx="1"/>
          </p:nvPr>
        </p:nvSpPr>
        <p:spPr/>
        <p:txBody>
          <a:bodyPr>
            <a:normAutofit/>
          </a:bodyPr>
          <a:lstStyle/>
          <a:p>
            <a:pPr eaLnBrk="1" hangingPunct="1"/>
            <a:r>
              <a:rPr lang="en-GB" altLang="en-US" sz="3200" dirty="0"/>
              <a:t>Always check on the Gov.Uk website for the latest versions of all guidance/advice. </a:t>
            </a:r>
          </a:p>
          <a:p>
            <a:pPr eaLnBrk="1" hangingPunct="1"/>
            <a:endParaRPr lang="en-GB" altLang="en-US" sz="3200" dirty="0"/>
          </a:p>
          <a:p>
            <a:pPr eaLnBrk="1" hangingPunct="1"/>
            <a:r>
              <a:rPr lang="en-GB" altLang="en-US" sz="3200" dirty="0"/>
              <a:t>Some say they are due to be updated and haven't been!</a:t>
            </a:r>
          </a:p>
        </p:txBody>
      </p:sp>
      <p:sp>
        <p:nvSpPr>
          <p:cNvPr id="84996" name="Slide Number Placeholder 5">
            <a:extLst>
              <a:ext uri="{FF2B5EF4-FFF2-40B4-BE49-F238E27FC236}">
                <a16:creationId xmlns:a16="http://schemas.microsoft.com/office/drawing/2014/main" id="{DCD17F43-5F8E-4DEE-8D96-12E1D77DF8F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EBF34AE-B6B7-4F1D-A321-6BF145F727A9}" type="slidenum">
              <a:rPr lang="en-GB" altLang="en-US" sz="1200" smtClean="0">
                <a:solidFill>
                  <a:srgbClr val="000000"/>
                </a:solidFill>
              </a:rPr>
              <a:pPr>
                <a:spcBef>
                  <a:spcPct val="0"/>
                </a:spcBef>
                <a:buClrTx/>
                <a:buSzTx/>
                <a:buFontTx/>
                <a:buNone/>
              </a:pPr>
              <a:t>5</a:t>
            </a:fld>
            <a:endParaRPr lang="en-GB" altLang="en-US" sz="12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58A4A157-C6D1-49C1-A6EF-ED6893F0D212}"/>
              </a:ext>
            </a:extLst>
          </p:cNvPr>
          <p:cNvSpPr>
            <a:spLocks noGrp="1" noChangeArrowheads="1"/>
          </p:cNvSpPr>
          <p:nvPr>
            <p:ph type="title"/>
          </p:nvPr>
        </p:nvSpPr>
        <p:spPr/>
        <p:txBody>
          <a:bodyPr/>
          <a:lstStyle/>
          <a:p>
            <a:r>
              <a:rPr lang="en-US" altLang="en-US" dirty="0"/>
              <a:t>Many due to be updated</a:t>
            </a:r>
          </a:p>
        </p:txBody>
      </p:sp>
      <p:sp>
        <p:nvSpPr>
          <p:cNvPr id="86019" name="Content Placeholder 2">
            <a:extLst>
              <a:ext uri="{FF2B5EF4-FFF2-40B4-BE49-F238E27FC236}">
                <a16:creationId xmlns:a16="http://schemas.microsoft.com/office/drawing/2014/main" id="{2AF75CDB-33B1-475A-8C7C-2DF0BC014D5A}"/>
              </a:ext>
            </a:extLst>
          </p:cNvPr>
          <p:cNvSpPr>
            <a:spLocks noGrp="1" noChangeArrowheads="1"/>
          </p:cNvSpPr>
          <p:nvPr>
            <p:ph idx="1"/>
          </p:nvPr>
        </p:nvSpPr>
        <p:spPr/>
        <p:txBody>
          <a:bodyPr/>
          <a:lstStyle/>
          <a:p>
            <a:endParaRPr lang="en-GB" altLang="en-US" dirty="0"/>
          </a:p>
          <a:p>
            <a:r>
              <a:rPr lang="en-GB" altLang="en-US" sz="2800" dirty="0">
                <a:solidFill>
                  <a:srgbClr val="9973FF"/>
                </a:solidFill>
              </a:rPr>
              <a:t>NOTE MOST OF THESE WILL GRADUALLY BE UPDATED IN THE LIGHT OF TIMPSON REVIEW</a:t>
            </a:r>
          </a:p>
          <a:p>
            <a:endParaRPr lang="en-GB" altLang="en-US" sz="2800" dirty="0">
              <a:solidFill>
                <a:srgbClr val="9973FF"/>
              </a:solidFill>
            </a:endParaRPr>
          </a:p>
          <a:p>
            <a:r>
              <a:rPr lang="en-GB" altLang="en-US" sz="2800" dirty="0">
                <a:solidFill>
                  <a:srgbClr val="9973FF"/>
                </a:solidFill>
              </a:rPr>
              <a:t>See comments on Timpson review  </a:t>
            </a:r>
          </a:p>
        </p:txBody>
      </p:sp>
      <p:sp>
        <p:nvSpPr>
          <p:cNvPr id="86020" name="Slide Number Placeholder 3">
            <a:extLst>
              <a:ext uri="{FF2B5EF4-FFF2-40B4-BE49-F238E27FC236}">
                <a16:creationId xmlns:a16="http://schemas.microsoft.com/office/drawing/2014/main" id="{C83ABF96-5A6F-4EAD-9038-65A74AE597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31BCE07-5F20-4F8E-A2BB-3CCC9C570422}" type="slidenum">
              <a:rPr lang="en-GB" altLang="en-US" sz="1200" smtClean="0"/>
              <a:pPr>
                <a:spcBef>
                  <a:spcPct val="0"/>
                </a:spcBef>
                <a:buClrTx/>
                <a:buSzTx/>
                <a:buFontTx/>
                <a:buNone/>
              </a:pPr>
              <a:t>6</a:t>
            </a:fld>
            <a:endParaRPr lang="en-GB"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0">
            <a:extLst>
              <a:ext uri="{FF2B5EF4-FFF2-40B4-BE49-F238E27FC236}">
                <a16:creationId xmlns:a16="http://schemas.microsoft.com/office/drawing/2014/main" id="{8D49CF1A-01DD-4115-A6BB-CFA8F7045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11A483DF-2F85-4B0D-BDF9-C83886DC85E3}"/>
              </a:ext>
            </a:extLst>
          </p:cNvPr>
          <p:cNvSpPr>
            <a:spLocks noGrp="1"/>
          </p:cNvSpPr>
          <p:nvPr>
            <p:ph type="title"/>
          </p:nvPr>
        </p:nvSpPr>
        <p:spPr>
          <a:xfrm>
            <a:off x="565608" y="484631"/>
            <a:ext cx="4755389" cy="1638469"/>
          </a:xfrm>
        </p:spPr>
        <p:txBody>
          <a:bodyPr>
            <a:normAutofit/>
          </a:bodyPr>
          <a:lstStyle/>
          <a:p>
            <a:r>
              <a:rPr lang="en-GB" sz="2800" dirty="0">
                <a:solidFill>
                  <a:srgbClr val="00B050"/>
                </a:solidFill>
              </a:rPr>
              <a:t>1. updated behaviour in schools advice SEPT 2022</a:t>
            </a:r>
          </a:p>
        </p:txBody>
      </p:sp>
      <p:sp>
        <p:nvSpPr>
          <p:cNvPr id="14" name="Rectangle 13">
            <a:extLst>
              <a:ext uri="{FF2B5EF4-FFF2-40B4-BE49-F238E27FC236}">
                <a16:creationId xmlns:a16="http://schemas.microsoft.com/office/drawing/2014/main" id="{5FDAFA16-9D2D-4BEC-89D0-B4EABEE911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E1C88C0-A85D-4497-B0C9-A144C2F1A30A}"/>
              </a:ext>
            </a:extLst>
          </p:cNvPr>
          <p:cNvSpPr>
            <a:spLocks noGrp="1"/>
          </p:cNvSpPr>
          <p:nvPr>
            <p:ph idx="1"/>
          </p:nvPr>
        </p:nvSpPr>
        <p:spPr>
          <a:xfrm>
            <a:off x="209549" y="1676400"/>
            <a:ext cx="6585031" cy="4696967"/>
          </a:xfrm>
        </p:spPr>
        <p:txBody>
          <a:bodyPr>
            <a:normAutofit fontScale="70000" lnSpcReduction="20000"/>
          </a:bodyPr>
          <a:lstStyle/>
          <a:p>
            <a:pPr>
              <a:lnSpc>
                <a:spcPct val="100000"/>
              </a:lnSpc>
            </a:pPr>
            <a:r>
              <a:rPr lang="en-GB" sz="2300" b="1" u="sng" dirty="0">
                <a:solidFill>
                  <a:srgbClr val="FF0000"/>
                </a:solidFill>
              </a:rPr>
              <a:t>BEHAVIOUR IN SCHOOLS:</a:t>
            </a:r>
          </a:p>
          <a:p>
            <a:pPr>
              <a:lnSpc>
                <a:spcPct val="100000"/>
              </a:lnSpc>
            </a:pPr>
            <a:r>
              <a:rPr lang="en-GB" sz="2300" b="1" u="sng" dirty="0">
                <a:solidFill>
                  <a:srgbClr val="FF0000"/>
                </a:solidFill>
              </a:rPr>
              <a:t>ADVICE FOR HEADTEACHERS AND SCHOOL STAFF - SEPTEMBER 2022 </a:t>
            </a:r>
          </a:p>
          <a:p>
            <a:pPr>
              <a:lnSpc>
                <a:spcPct val="100000"/>
              </a:lnSpc>
            </a:pPr>
            <a:endParaRPr lang="en-GB" sz="2300" dirty="0">
              <a:solidFill>
                <a:schemeClr val="tx1"/>
              </a:solidFill>
            </a:endParaRPr>
          </a:p>
          <a:p>
            <a:pPr>
              <a:lnSpc>
                <a:spcPct val="100000"/>
              </a:lnSpc>
            </a:pPr>
            <a:endParaRPr lang="en-GB" sz="2300" dirty="0">
              <a:solidFill>
                <a:schemeClr val="tx1"/>
              </a:solidFill>
            </a:endParaRPr>
          </a:p>
          <a:p>
            <a:pPr>
              <a:lnSpc>
                <a:spcPct val="100000"/>
              </a:lnSpc>
            </a:pPr>
            <a:r>
              <a:rPr lang="en-GB" sz="2300" dirty="0">
                <a:solidFill>
                  <a:schemeClr val="tx1"/>
                </a:solidFill>
              </a:rPr>
              <a:t>SEE </a:t>
            </a:r>
            <a:r>
              <a:rPr lang="en-GB" sz="2300" dirty="0">
                <a:solidFill>
                  <a:schemeClr val="tx1"/>
                </a:solidFill>
                <a:hlinkClick r:id="rId3"/>
              </a:rPr>
              <a:t>https://assets.publishing.service.gov.uk/government/uploads/system/uploads/attachment_data/file/1101597/Behaviour_in_schools_guidance_sept_22.pdf</a:t>
            </a:r>
            <a:endParaRPr lang="en-GB" sz="2300" dirty="0">
              <a:solidFill>
                <a:schemeClr val="tx1"/>
              </a:solidFill>
            </a:endParaRPr>
          </a:p>
          <a:p>
            <a:pPr>
              <a:lnSpc>
                <a:spcPct val="100000"/>
              </a:lnSpc>
            </a:pPr>
            <a:endParaRPr lang="en-GB" sz="2300" dirty="0">
              <a:solidFill>
                <a:schemeClr val="tx1"/>
              </a:solidFill>
            </a:endParaRPr>
          </a:p>
          <a:p>
            <a:pPr>
              <a:lnSpc>
                <a:spcPct val="100000"/>
              </a:lnSpc>
            </a:pPr>
            <a:endParaRPr lang="en-GB" sz="2300" dirty="0">
              <a:solidFill>
                <a:schemeClr val="tx1"/>
              </a:solidFill>
            </a:endParaRPr>
          </a:p>
          <a:p>
            <a:pPr>
              <a:lnSpc>
                <a:spcPct val="100000"/>
              </a:lnSpc>
            </a:pPr>
            <a:r>
              <a:rPr lang="en-GB" sz="2300" dirty="0">
                <a:solidFill>
                  <a:schemeClr val="tx1"/>
                </a:solidFill>
              </a:rPr>
              <a:t>Lots of changes – rewritten to more effectively support schools to maintain high standards of behaviour and provide more practical advice to all school staff</a:t>
            </a:r>
          </a:p>
          <a:p>
            <a:pPr>
              <a:lnSpc>
                <a:spcPct val="100000"/>
              </a:lnSpc>
            </a:pPr>
            <a:endParaRPr lang="en-GB" sz="2300" dirty="0">
              <a:solidFill>
                <a:schemeClr val="tx1"/>
              </a:solidFill>
            </a:endParaRPr>
          </a:p>
          <a:p>
            <a:pPr>
              <a:lnSpc>
                <a:spcPct val="100000"/>
              </a:lnSpc>
            </a:pPr>
            <a:r>
              <a:rPr lang="en-GB" sz="2300" dirty="0">
                <a:solidFill>
                  <a:schemeClr val="tx1"/>
                </a:solidFill>
              </a:rPr>
              <a:t>Note this is aimed at maintained schools academies free schools, non maintained special schools, PRUs, AP academies and AP free schools and  updated Oct 2022 to make clear applies to independent schools</a:t>
            </a:r>
          </a:p>
          <a:p>
            <a:pPr>
              <a:lnSpc>
                <a:spcPct val="100000"/>
              </a:lnSpc>
            </a:pPr>
            <a:endParaRPr lang="en-GB" sz="1900" dirty="0">
              <a:solidFill>
                <a:schemeClr val="tx1"/>
              </a:solidFill>
            </a:endParaRPr>
          </a:p>
        </p:txBody>
      </p:sp>
      <p:sp>
        <p:nvSpPr>
          <p:cNvPr id="4" name="Slide Number Placeholder 3">
            <a:extLst>
              <a:ext uri="{FF2B5EF4-FFF2-40B4-BE49-F238E27FC236}">
                <a16:creationId xmlns:a16="http://schemas.microsoft.com/office/drawing/2014/main" id="{EFD02DA0-BA33-42EA-BC3D-4560323843A2}"/>
              </a:ext>
            </a:extLst>
          </p:cNvPr>
          <p:cNvSpPr>
            <a:spLocks noGrp="1"/>
          </p:cNvSpPr>
          <p:nvPr>
            <p:ph type="sldNum" sz="quarter" idx="12"/>
          </p:nvPr>
        </p:nvSpPr>
        <p:spPr>
          <a:xfrm>
            <a:off x="6457950" y="6375679"/>
            <a:ext cx="2114550" cy="345796"/>
          </a:xfrm>
        </p:spPr>
        <p:txBody>
          <a:bodyPr>
            <a:normAutofit/>
          </a:bodyPr>
          <a:lstStyle/>
          <a:p>
            <a:pPr>
              <a:spcAft>
                <a:spcPts val="600"/>
              </a:spcAft>
              <a:defRPr/>
            </a:pPr>
            <a:fld id="{88AA594B-8633-4F67-9C85-4E828777E926}" type="slidenum">
              <a:rPr lang="en-GB" altLang="en-US" smtClean="0"/>
              <a:pPr>
                <a:spcAft>
                  <a:spcPts val="600"/>
                </a:spcAft>
                <a:defRPr/>
              </a:pPr>
              <a:t>7</a:t>
            </a:fld>
            <a:endParaRPr lang="en-GB" altLang="en-US" dirty="0"/>
          </a:p>
        </p:txBody>
      </p:sp>
      <p:pic>
        <p:nvPicPr>
          <p:cNvPr id="8" name="Picture 7">
            <a:extLst>
              <a:ext uri="{FF2B5EF4-FFF2-40B4-BE49-F238E27FC236}">
                <a16:creationId xmlns:a16="http://schemas.microsoft.com/office/drawing/2014/main" id="{9194998F-5CC8-7D38-83C0-76BB2A74FEA9}"/>
              </a:ext>
            </a:extLst>
          </p:cNvPr>
          <p:cNvPicPr>
            <a:picLocks noChangeAspect="1"/>
          </p:cNvPicPr>
          <p:nvPr/>
        </p:nvPicPr>
        <p:blipFill>
          <a:blip r:embed="rId4"/>
          <a:stretch>
            <a:fillRect/>
          </a:stretch>
        </p:blipFill>
        <p:spPr>
          <a:xfrm>
            <a:off x="6581983" y="-6927"/>
            <a:ext cx="3981033" cy="3523793"/>
          </a:xfrm>
          <a:prstGeom prst="rect">
            <a:avLst/>
          </a:prstGeom>
        </p:spPr>
      </p:pic>
    </p:spTree>
    <p:extLst>
      <p:ext uri="{BB962C8B-B14F-4D97-AF65-F5344CB8AC3E}">
        <p14:creationId xmlns:p14="http://schemas.microsoft.com/office/powerpoint/2010/main" val="312889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2061-A049-D3BC-4267-0B089AF62A09}"/>
              </a:ext>
            </a:extLst>
          </p:cNvPr>
          <p:cNvSpPr>
            <a:spLocks noGrp="1"/>
          </p:cNvSpPr>
          <p:nvPr>
            <p:ph type="title"/>
          </p:nvPr>
        </p:nvSpPr>
        <p:spPr/>
        <p:txBody>
          <a:bodyPr/>
          <a:lstStyle/>
          <a:p>
            <a:r>
              <a:rPr lang="en-GB" dirty="0"/>
              <a:t>See para 58</a:t>
            </a:r>
          </a:p>
        </p:txBody>
      </p:sp>
      <p:sp>
        <p:nvSpPr>
          <p:cNvPr id="3" name="Content Placeholder 2">
            <a:extLst>
              <a:ext uri="{FF2B5EF4-FFF2-40B4-BE49-F238E27FC236}">
                <a16:creationId xmlns:a16="http://schemas.microsoft.com/office/drawing/2014/main" id="{245DB5D1-704D-C147-9604-FD18592840EE}"/>
              </a:ext>
            </a:extLst>
          </p:cNvPr>
          <p:cNvSpPr>
            <a:spLocks noGrp="1"/>
          </p:cNvSpPr>
          <p:nvPr>
            <p:ph idx="1"/>
          </p:nvPr>
        </p:nvSpPr>
        <p:spPr/>
        <p:txBody>
          <a:bodyPr/>
          <a:lstStyle/>
          <a:p>
            <a:endParaRPr lang="en-GB" dirty="0"/>
          </a:p>
          <a:p>
            <a:endParaRPr lang="en-GB"/>
          </a:p>
          <a:p>
            <a:r>
              <a:rPr lang="en-GB"/>
              <a:t>Note </a:t>
            </a:r>
            <a:r>
              <a:rPr lang="en-GB" dirty="0"/>
              <a:t>in particular  that the DfE u</a:t>
            </a:r>
            <a:r>
              <a:rPr lang="en-GB" b="0" i="0" dirty="0">
                <a:solidFill>
                  <a:srgbClr val="0B0C0C"/>
                </a:solidFill>
                <a:effectLst/>
                <a:latin typeface="GDS Transport"/>
              </a:rPr>
              <a:t>pdated paragraph 58 in the section about responding to the behaviour of pupils with SEND in the guidance for use from 1 September 2022. </a:t>
            </a:r>
            <a:endParaRPr lang="en-GB" dirty="0"/>
          </a:p>
        </p:txBody>
      </p:sp>
      <p:sp>
        <p:nvSpPr>
          <p:cNvPr id="4" name="Slide Number Placeholder 3">
            <a:extLst>
              <a:ext uri="{FF2B5EF4-FFF2-40B4-BE49-F238E27FC236}">
                <a16:creationId xmlns:a16="http://schemas.microsoft.com/office/drawing/2014/main" id="{1AE9A86A-5829-EF68-2156-53882FA26DD5}"/>
              </a:ext>
            </a:extLst>
          </p:cNvPr>
          <p:cNvSpPr>
            <a:spLocks noGrp="1"/>
          </p:cNvSpPr>
          <p:nvPr>
            <p:ph type="sldNum" sz="quarter" idx="12"/>
          </p:nvPr>
        </p:nvSpPr>
        <p:spPr/>
        <p:txBody>
          <a:bodyPr/>
          <a:lstStyle/>
          <a:p>
            <a:pPr>
              <a:defRPr/>
            </a:pPr>
            <a:fld id="{88AA594B-8633-4F67-9C85-4E828777E926}" type="slidenum">
              <a:rPr lang="en-GB" altLang="en-US" smtClean="0"/>
              <a:pPr>
                <a:defRPr/>
              </a:pPr>
              <a:t>8</a:t>
            </a:fld>
            <a:endParaRPr lang="en-GB" altLang="en-US" dirty="0"/>
          </a:p>
        </p:txBody>
      </p:sp>
    </p:spTree>
    <p:extLst>
      <p:ext uri="{BB962C8B-B14F-4D97-AF65-F5344CB8AC3E}">
        <p14:creationId xmlns:p14="http://schemas.microsoft.com/office/powerpoint/2010/main" val="21650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BF3B-0D4C-BD1B-7396-CD238FD19391}"/>
              </a:ext>
            </a:extLst>
          </p:cNvPr>
          <p:cNvSpPr>
            <a:spLocks noGrp="1"/>
          </p:cNvSpPr>
          <p:nvPr>
            <p:ph type="title"/>
          </p:nvPr>
        </p:nvSpPr>
        <p:spPr/>
        <p:txBody>
          <a:bodyPr/>
          <a:lstStyle/>
          <a:p>
            <a:r>
              <a:rPr lang="en-GB" dirty="0">
                <a:solidFill>
                  <a:srgbClr val="00B050"/>
                </a:solidFill>
              </a:rPr>
              <a:t>TO BE READ ALONGSIDE</a:t>
            </a:r>
          </a:p>
        </p:txBody>
      </p:sp>
      <p:sp>
        <p:nvSpPr>
          <p:cNvPr id="3" name="Content Placeholder 2">
            <a:extLst>
              <a:ext uri="{FF2B5EF4-FFF2-40B4-BE49-F238E27FC236}">
                <a16:creationId xmlns:a16="http://schemas.microsoft.com/office/drawing/2014/main" id="{22589D9B-8343-5743-E979-FC96A9FA8C05}"/>
              </a:ext>
            </a:extLst>
          </p:cNvPr>
          <p:cNvSpPr>
            <a:spLocks noGrp="1"/>
          </p:cNvSpPr>
          <p:nvPr>
            <p:ph idx="1"/>
          </p:nvPr>
        </p:nvSpPr>
        <p:spPr/>
        <p:txBody>
          <a:bodyPr/>
          <a:lstStyle/>
          <a:p>
            <a:pPr algn="l"/>
            <a:r>
              <a:rPr lang="en-GB" i="0" u="sng" dirty="0">
                <a:solidFill>
                  <a:srgbClr val="00B050"/>
                </a:solidFill>
                <a:effectLst/>
                <a:latin typeface="GDS Transport"/>
              </a:rPr>
              <a:t>Further guidance and resources for supporting behaviour in schools</a:t>
            </a:r>
          </a:p>
          <a:p>
            <a:pPr algn="l"/>
            <a:r>
              <a:rPr lang="en-GB" i="0" u="sng" dirty="0">
                <a:solidFill>
                  <a:srgbClr val="00B050"/>
                </a:solidFill>
                <a:effectLst/>
                <a:latin typeface="GDS Transport"/>
              </a:rPr>
              <a:t>Updated 7 October 2022</a:t>
            </a:r>
          </a:p>
          <a:p>
            <a:endParaRPr lang="en-GB" dirty="0"/>
          </a:p>
          <a:p>
            <a:endParaRPr lang="en-GB" dirty="0"/>
          </a:p>
          <a:p>
            <a:r>
              <a:rPr lang="en-GB" dirty="0"/>
              <a:t>https://www.gov.uk/government/publications/behaviour-in-schools--2/further-guidance-and-resources-for-supporting-behaviour-in-schools</a:t>
            </a:r>
          </a:p>
        </p:txBody>
      </p:sp>
      <p:sp>
        <p:nvSpPr>
          <p:cNvPr id="4" name="Slide Number Placeholder 3">
            <a:extLst>
              <a:ext uri="{FF2B5EF4-FFF2-40B4-BE49-F238E27FC236}">
                <a16:creationId xmlns:a16="http://schemas.microsoft.com/office/drawing/2014/main" id="{389D778D-3E75-6770-A4B2-01FF6CD1877C}"/>
              </a:ext>
            </a:extLst>
          </p:cNvPr>
          <p:cNvSpPr>
            <a:spLocks noGrp="1"/>
          </p:cNvSpPr>
          <p:nvPr>
            <p:ph type="sldNum" sz="quarter" idx="12"/>
          </p:nvPr>
        </p:nvSpPr>
        <p:spPr/>
        <p:txBody>
          <a:bodyPr/>
          <a:lstStyle/>
          <a:p>
            <a:pPr>
              <a:defRPr/>
            </a:pPr>
            <a:fld id="{88AA594B-8633-4F67-9C85-4E828777E926}" type="slidenum">
              <a:rPr lang="en-GB" altLang="en-US" smtClean="0"/>
              <a:pPr>
                <a:defRPr/>
              </a:pPr>
              <a:t>9</a:t>
            </a:fld>
            <a:endParaRPr lang="en-GB" altLang="en-US" dirty="0"/>
          </a:p>
        </p:txBody>
      </p:sp>
    </p:spTree>
    <p:extLst>
      <p:ext uri="{BB962C8B-B14F-4D97-AF65-F5344CB8AC3E}">
        <p14:creationId xmlns:p14="http://schemas.microsoft.com/office/powerpoint/2010/main" val="674910248"/>
      </p:ext>
    </p:extLst>
  </p:cSld>
  <p:clrMapOvr>
    <a:masterClrMapping/>
  </p:clrMapOvr>
</p:sld>
</file>

<file path=ppt/theme/theme1.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4955</TotalTime>
  <Words>1368</Words>
  <Application>Microsoft Office PowerPoint</Application>
  <PresentationFormat>On-screen Show (4:3)</PresentationFormat>
  <Paragraphs>216</Paragraphs>
  <Slides>29</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Bradley Hand ITC</vt:lpstr>
      <vt:lpstr>Calibri</vt:lpstr>
      <vt:lpstr>GDS Transport</vt:lpstr>
      <vt:lpstr>Gill Sans MT</vt:lpstr>
      <vt:lpstr>Impact</vt:lpstr>
      <vt:lpstr>Times New Roman</vt:lpstr>
      <vt:lpstr>Verdana</vt:lpstr>
      <vt:lpstr>Wingdings</vt:lpstr>
      <vt:lpstr>1_Eclipse</vt:lpstr>
      <vt:lpstr>2_Proposal</vt:lpstr>
      <vt:lpstr>Badge</vt:lpstr>
      <vt:lpstr>   OTHER GUIDANCE TO BE AWARE OF THAT OVERLAPS WITH EXCLUSIONS IN OUTLINE - NOT DETAILED TRAINING ON THIS  </vt:lpstr>
      <vt:lpstr>PowerPoint Presentation</vt:lpstr>
      <vt:lpstr>RELEVANT GUIDANCE tO BEHAVIOUR POLICIES</vt:lpstr>
      <vt:lpstr>PowerPoint Presentation</vt:lpstr>
      <vt:lpstr>PowerPoint Presentation</vt:lpstr>
      <vt:lpstr>Many due to be updated</vt:lpstr>
      <vt:lpstr>1. updated behaviour in schools advice SEPT 2022</vt:lpstr>
      <vt:lpstr>See para 58</vt:lpstr>
      <vt:lpstr>TO BE READ ALONGSIDE</vt:lpstr>
      <vt:lpstr>4 themes</vt:lpstr>
      <vt:lpstr> OTHER IMPORTANT ADVICE/GUIDANCE</vt:lpstr>
      <vt:lpstr>DfE have issued some other important advice/guidance documents</vt:lpstr>
      <vt:lpstr>5. MENTAL HEALTH AND BEHAVIOUR IN SCHOOLS</vt:lpstr>
      <vt:lpstr>Mental health and behaviour in schools</vt:lpstr>
      <vt:lpstr>Updated Nov 2018</vt:lpstr>
      <vt:lpstr>TO BE READ ALONGSIDE</vt:lpstr>
      <vt:lpstr>6. BULLYING</vt:lpstr>
      <vt:lpstr>7. Keeping children safe in education </vt:lpstr>
      <vt:lpstr>Objective </vt:lpstr>
      <vt:lpstr>Re exclusions: if there are Safeguarding incl child- on- child abuse  issues </vt:lpstr>
      <vt:lpstr>PowerPoint Presentation</vt:lpstr>
      <vt:lpstr>The Equality Act 2010 and schools</vt:lpstr>
      <vt:lpstr>WHAT DOES THE EQUALITY ACT SAY ABOUT EXCLUSIONS? </vt:lpstr>
      <vt:lpstr>The 2022 Exclusion Guidance also addresses duties under the Equality Act</vt:lpstr>
      <vt:lpstr>PowerPoint Presentation</vt:lpstr>
      <vt:lpstr>Examples of unlawful exclusions practices </vt:lpstr>
      <vt:lpstr>DISCUSS CASE STUDY</vt:lpstr>
      <vt:lpstr>Disclaimer </vt:lpstr>
      <vt:lpstr>Copyright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dc:creator>
  <cp:lastModifiedBy>Pam Langmead</cp:lastModifiedBy>
  <cp:revision>623</cp:revision>
  <cp:lastPrinted>2023-02-13T13:23:35Z</cp:lastPrinted>
  <dcterms:created xsi:type="dcterms:W3CDTF">2012-06-22T15:00:39Z</dcterms:created>
  <dcterms:modified xsi:type="dcterms:W3CDTF">2023-02-13T13:24:10Z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