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</p:sldMasterIdLst>
  <p:sldIdLst>
    <p:sldId id="3047" r:id="rId3"/>
    <p:sldId id="3070" r:id="rId4"/>
    <p:sldId id="3071" r:id="rId5"/>
    <p:sldId id="3072" r:id="rId6"/>
    <p:sldId id="3073" r:id="rId7"/>
    <p:sldId id="3074" r:id="rId8"/>
    <p:sldId id="2224" r:id="rId9"/>
    <p:sldId id="3076" r:id="rId10"/>
    <p:sldId id="30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58451E-12E9-49B5-9E3A-55F3B03B0826}" v="1" dt="2024-03-22T09:20:54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mphrey Walters" userId="801d288d4b363f72" providerId="LiveId" clId="{3658451E-12E9-49B5-9E3A-55F3B03B0826}"/>
    <pc:docChg chg="addSld delSld modSld delMainMaster">
      <pc:chgData name="Humphrey Walters" userId="801d288d4b363f72" providerId="LiveId" clId="{3658451E-12E9-49B5-9E3A-55F3B03B0826}" dt="2024-03-22T09:20:54.570" v="1"/>
      <pc:docMkLst>
        <pc:docMk/>
      </pc:docMkLst>
      <pc:sldChg chg="add">
        <pc:chgData name="Humphrey Walters" userId="801d288d4b363f72" providerId="LiveId" clId="{3658451E-12E9-49B5-9E3A-55F3B03B0826}" dt="2024-03-22T09:20:54.570" v="1"/>
        <pc:sldMkLst>
          <pc:docMk/>
          <pc:sldMk cId="1481791546" sldId="3047"/>
        </pc:sldMkLst>
      </pc:sldChg>
      <pc:sldChg chg="del">
        <pc:chgData name="Humphrey Walters" userId="801d288d4b363f72" providerId="LiveId" clId="{3658451E-12E9-49B5-9E3A-55F3B03B0826}" dt="2024-03-22T09:19:36.621" v="0" actId="47"/>
        <pc:sldMkLst>
          <pc:docMk/>
          <pc:sldMk cId="2310674098" sldId="3062"/>
        </pc:sldMkLst>
      </pc:sldChg>
      <pc:sldChg chg="del">
        <pc:chgData name="Humphrey Walters" userId="801d288d4b363f72" providerId="LiveId" clId="{3658451E-12E9-49B5-9E3A-55F3B03B0826}" dt="2024-03-22T09:19:36.621" v="0" actId="47"/>
        <pc:sldMkLst>
          <pc:docMk/>
          <pc:sldMk cId="1171592290" sldId="3063"/>
        </pc:sldMkLst>
      </pc:sldChg>
      <pc:sldChg chg="del">
        <pc:chgData name="Humphrey Walters" userId="801d288d4b363f72" providerId="LiveId" clId="{3658451E-12E9-49B5-9E3A-55F3B03B0826}" dt="2024-03-22T09:19:36.621" v="0" actId="47"/>
        <pc:sldMkLst>
          <pc:docMk/>
          <pc:sldMk cId="2992373432" sldId="3064"/>
        </pc:sldMkLst>
      </pc:sldChg>
      <pc:sldChg chg="del">
        <pc:chgData name="Humphrey Walters" userId="801d288d4b363f72" providerId="LiveId" clId="{3658451E-12E9-49B5-9E3A-55F3B03B0826}" dt="2024-03-22T09:19:36.621" v="0" actId="47"/>
        <pc:sldMkLst>
          <pc:docMk/>
          <pc:sldMk cId="3421797184" sldId="3065"/>
        </pc:sldMkLst>
      </pc:sldChg>
      <pc:sldChg chg="del">
        <pc:chgData name="Humphrey Walters" userId="801d288d4b363f72" providerId="LiveId" clId="{3658451E-12E9-49B5-9E3A-55F3B03B0826}" dt="2024-03-22T09:19:36.621" v="0" actId="47"/>
        <pc:sldMkLst>
          <pc:docMk/>
          <pc:sldMk cId="1608977915" sldId="3066"/>
        </pc:sldMkLst>
      </pc:sldChg>
      <pc:sldChg chg="del">
        <pc:chgData name="Humphrey Walters" userId="801d288d4b363f72" providerId="LiveId" clId="{3658451E-12E9-49B5-9E3A-55F3B03B0826}" dt="2024-03-22T09:19:36.621" v="0" actId="47"/>
        <pc:sldMkLst>
          <pc:docMk/>
          <pc:sldMk cId="3187284643" sldId="3067"/>
        </pc:sldMkLst>
      </pc:sldChg>
      <pc:sldMasterChg chg="del delSldLayout">
        <pc:chgData name="Humphrey Walters" userId="801d288d4b363f72" providerId="LiveId" clId="{3658451E-12E9-49B5-9E3A-55F3B03B0826}" dt="2024-03-22T09:19:36.621" v="0" actId="47"/>
        <pc:sldMasterMkLst>
          <pc:docMk/>
          <pc:sldMasterMk cId="2183450720" sldId="2147483648"/>
        </pc:sldMasterMkLst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2523640758" sldId="2147483649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3642780432" sldId="2147483650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1636778764" sldId="2147483651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1922134628" sldId="2147483652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2810382101" sldId="2147483653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1781138114" sldId="2147483654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3273091266" sldId="2147483655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3067265944" sldId="2147483656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1564233789" sldId="2147483657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2376586223" sldId="2147483658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2978637052" sldId="2147483659"/>
          </pc:sldLayoutMkLst>
        </pc:sldLayoutChg>
        <pc:sldLayoutChg chg="del">
          <pc:chgData name="Humphrey Walters" userId="801d288d4b363f72" providerId="LiveId" clId="{3658451E-12E9-49B5-9E3A-55F3B03B0826}" dt="2024-03-22T09:19:36.621" v="0" actId="47"/>
          <pc:sldLayoutMkLst>
            <pc:docMk/>
            <pc:sldMasterMk cId="2183450720" sldId="2147483648"/>
            <pc:sldLayoutMk cId="2825993073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tock-685797106.jpg"/>
          <p:cNvPicPr>
            <a:picLocks noChangeAspect="1"/>
          </p:cNvPicPr>
          <p:nvPr userDrawn="1"/>
        </p:nvPicPr>
        <p:blipFill>
          <a:blip r:embed="rId2" cstate="print">
            <a:alphaModFix/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214170" cy="55795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6194" y="5918815"/>
            <a:ext cx="2569950" cy="753449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519853" y="6400805"/>
            <a:ext cx="2941831" cy="3955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</a:pPr>
            <a:r>
              <a:rPr lang="en-US" sz="985" b="0" i="1" kern="1200" dirty="0">
                <a:solidFill>
                  <a:srgbClr val="A6A6A6"/>
                </a:solidFill>
                <a:latin typeface="Futura Book" pitchFamily="34" charset="0"/>
                <a:ea typeface="+mn-ea"/>
                <a:cs typeface="+mn-cs"/>
              </a:rPr>
              <a:t>Copyright 2018 Humphrey Walters Associates</a:t>
            </a:r>
          </a:p>
          <a:p>
            <a:pPr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</a:pPr>
            <a:r>
              <a:rPr lang="en-US" sz="985" b="0" i="1" kern="1200" dirty="0">
                <a:solidFill>
                  <a:srgbClr val="A6A6A6"/>
                </a:solidFill>
                <a:latin typeface="Futura Book" pitchFamily="34" charset="0"/>
                <a:ea typeface="+mn-ea"/>
                <a:cs typeface="+mn-cs"/>
              </a:rPr>
              <a:t>Private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288037477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4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58"/>
            <a:ext cx="7315200" cy="804863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036407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8000" y="762000"/>
            <a:ext cx="11176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71774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2425703"/>
            <a:ext cx="10363200" cy="367030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9468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425703"/>
            <a:ext cx="10363200" cy="367030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0349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5BAFC403-6A15-457C-99AD-56453845313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77BBFAC1-E527-4005-9A7E-2CF4AC32252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7BCC44A5-F79C-400D-A9C6-5F9BE5DB87C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D410C860-0849-4312-BE6F-98CE8A683FD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342D7B-E6D4-4252-AE0B-53A63A085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0A7AFB70-9249-41BC-BB6D-FD4034534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34" y="241935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5B87F2-01D2-4F03-B514-31FEF8B67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6D89F58-C6E5-48EB-B5BC-0B1C46481600}"/>
              </a:ext>
            </a:extLst>
          </p:cNvPr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7613897-0101-41A7-B745-BD27DF6B98A5}"/>
              </a:ext>
            </a:extLst>
          </p:cNvPr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id="{CC0833E6-3604-4216-8712-E9104F3F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2448BB17-E6F4-49D1-A189-CC80EC22D9A9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id="{18262042-A364-477F-B1C2-E910D5DA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id="{59FB161C-3152-4663-BD9A-BBA7DA88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523B7A3D-F15F-48D7-87A8-742A3F5902A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52046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B2A82-63AE-4627-9510-C16497BDC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A78DEF17-5A55-4CD6-BC92-D0AFB6911BC0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44325-6177-4C3B-818B-B715DC57D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002C0-692A-405D-BDFE-4DAC7121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16600" y="1027114"/>
            <a:ext cx="609600" cy="441325"/>
          </a:xfrm>
        </p:spPr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2223CEEB-B294-4B8A-99B9-BF04EDD921E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09686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12C0385B-1938-40A0-B252-B827B470A68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DA8C61FC-3571-4341-A60B-A89DE5D56F4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44138294-15E8-457A-ADB5-EE220A058CE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0DB9F75C-C56F-4437-9E90-3F956ABB9D3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06E8DA1B-4E05-44AA-B47C-198B2928506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203200" y="2286000"/>
            <a:ext cx="11777133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A1D6FE05-594D-45C7-87C8-76214DEC8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34" y="142875"/>
            <a:ext cx="11777133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FCC596-9667-47A4-B5A1-0A6AA4370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D96B27-A6DF-4B84-93D0-33755DC1A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5949CA98-BBC4-4777-BF47-3E99E7CC1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2438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79BA3B-877E-44BB-9B00-05711E739D72}"/>
              </a:ext>
            </a:extLst>
          </p:cNvPr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69F5309-E4F2-47B0-955F-59B35EDBA4C2}"/>
              </a:ext>
            </a:extLst>
          </p:cNvPr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6443FEC-A80C-4923-AEC8-4CDA713C64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FE5295C-F245-42E8-8B0E-2E5DFA04162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46685720-9D45-4FC0-80E7-0CC6613842E6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6D14DBD-124D-4601-AEE6-A2E8433F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2198689"/>
            <a:ext cx="609600" cy="441325"/>
          </a:xfrm>
        </p:spPr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838069C6-F564-4B6F-BB64-4C8346213E5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18976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>
            <a:extLst>
              <a:ext uri="{FF2B5EF4-FFF2-40B4-BE49-F238E27FC236}">
                <a16:creationId xmlns:a16="http://schemas.microsoft.com/office/drawing/2014/main" id="{6CF417C0-87EE-4A8D-82C7-BB35F800AE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3301" y="1576388"/>
            <a:ext cx="12700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3C8116E-D948-47DA-B13D-7880427D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21601" y="6410326"/>
            <a:ext cx="405976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A89F6AFA-24D1-46C1-AF80-BF1CC66D8D7B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2350B9B-293A-480C-8952-FCF730C1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FA78609-33CD-41AF-9712-5CCB2622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66554514-A11C-4B7B-8AD7-26D5FEF2C30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96581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>
            <a:extLst>
              <a:ext uri="{FF2B5EF4-FFF2-40B4-BE49-F238E27FC236}">
                <a16:creationId xmlns:a16="http://schemas.microsoft.com/office/drawing/2014/main" id="{40582ECC-BA22-44B4-A770-160F559EA3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200276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9E25258A-F1AC-4216-A055-28B4422F1E7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54D27AF1-D27A-4A6F-AAF7-7AA54F9093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5D2A4DE9-3CFF-4FA0-A417-116DF879802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9D87A121-7680-4C42-9833-B86D48DAE19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3A0531-3B40-4C85-A9D3-4F955FF36001}"/>
              </a:ext>
            </a:extLst>
          </p:cNvPr>
          <p:cNvSpPr/>
          <p:nvPr/>
        </p:nvSpPr>
        <p:spPr>
          <a:xfrm>
            <a:off x="203200" y="1371600"/>
            <a:ext cx="1177713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C021E-1EF6-4B9E-BCEA-D8FE0AE2F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5"/>
            <a:ext cx="11777133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5DDA83B3-8507-4A40-8170-F904D3E16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1279525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8C9B5D-2755-4B60-9C9F-F0CB0830F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31CEB1B-9F45-4B6B-B714-353BE340E31D}"/>
              </a:ext>
            </a:extLst>
          </p:cNvPr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8C0FB8E-7193-4BA9-B3EB-969CD7DE0CDF}"/>
              </a:ext>
            </a:extLst>
          </p:cNvPr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A100F856-CCFD-4BFC-97AC-0839BA60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CB5065EF-E471-4DC2-9741-023DB2B6D53E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A1929D7C-A70B-4CAA-A97F-2FE88584D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410326"/>
            <a:ext cx="47752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12E9F1DF-0B97-4920-9B34-3A10D381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1042989"/>
            <a:ext cx="609600" cy="441325"/>
          </a:xfrm>
        </p:spPr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37579F40-E256-469A-9E67-C512AB3E6A4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770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34BFB-D8AB-4822-8179-5974F3070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4186610F-0294-40EC-B7FA-1C0C73557F8C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9535B-B389-4D7D-8C92-D46F01AE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530DF-0898-4025-85CF-B6C2D64C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1036639"/>
            <a:ext cx="609600" cy="441325"/>
          </a:xfrm>
        </p:spPr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1FE09D23-BAC9-46BB-801A-F38839FAFDB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2080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13467"/>
            <a:ext cx="11176000" cy="3649132"/>
          </a:xfrm>
          <a:effectLst/>
        </p:spPr>
        <p:txBody>
          <a:bodyPr/>
          <a:lstStyle>
            <a:lvl1pPr marL="422041" indent="-422041">
              <a:buClr>
                <a:schemeClr val="accent1">
                  <a:lumMod val="75000"/>
                </a:schemeClr>
              </a:buClr>
              <a:buFont typeface="Arial"/>
              <a:buChar char="•"/>
              <a:defRPr>
                <a:solidFill>
                  <a:srgbClr val="17375E"/>
                </a:solidFill>
              </a:defRPr>
            </a:lvl1pPr>
            <a:lvl2pPr marL="914423" indent="-351701">
              <a:buClr>
                <a:schemeClr val="accent1">
                  <a:lumMod val="75000"/>
                </a:schemeClr>
              </a:buClr>
              <a:buFont typeface="Arial"/>
              <a:buChar char="•"/>
              <a:defRPr>
                <a:solidFill>
                  <a:srgbClr val="17375E"/>
                </a:solidFill>
              </a:defRPr>
            </a:lvl2pPr>
            <a:lvl3pPr marL="1406804" indent="-281361">
              <a:buClr>
                <a:schemeClr val="accent1">
                  <a:lumMod val="75000"/>
                </a:schemeClr>
              </a:buClr>
              <a:buFont typeface="Arial"/>
              <a:buChar char="•"/>
              <a:defRPr>
                <a:solidFill>
                  <a:srgbClr val="17375E"/>
                </a:solidFill>
              </a:defRPr>
            </a:lvl3pPr>
            <a:lvl4pPr marL="1969526" indent="-281361">
              <a:buClr>
                <a:schemeClr val="accent1">
                  <a:lumMod val="75000"/>
                </a:schemeClr>
              </a:buClr>
              <a:buFont typeface="Arial"/>
              <a:buChar char="•"/>
              <a:defRPr>
                <a:solidFill>
                  <a:srgbClr val="17375E"/>
                </a:solidFill>
              </a:defRPr>
            </a:lvl4pPr>
            <a:lvl5pPr marL="2532248" indent="-281361">
              <a:buClr>
                <a:schemeClr val="accent1">
                  <a:lumMod val="75000"/>
                </a:schemeClr>
              </a:buClr>
              <a:buFont typeface="Arial"/>
              <a:buChar char="•"/>
              <a:defRPr>
                <a:solidFill>
                  <a:srgbClr val="17375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35467"/>
            <a:ext cx="12192000" cy="973666"/>
          </a:xfrm>
          <a:solidFill>
            <a:schemeClr val="tx2">
              <a:lumMod val="50000"/>
            </a:schemeClr>
          </a:solidFill>
          <a:ln>
            <a:noFill/>
          </a:ln>
        </p:spPr>
        <p:txBody>
          <a:bodyPr anchor="b"/>
          <a:lstStyle>
            <a:lvl1pPr marL="328254" indent="0"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0" y="1126068"/>
            <a:ext cx="11687993" cy="499532"/>
          </a:xfrm>
        </p:spPr>
        <p:txBody>
          <a:bodyPr anchor="ctr"/>
          <a:lstStyle>
            <a:lvl1pPr marL="328254" indent="0">
              <a:buNone/>
              <a:defRPr b="1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9514132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3864215A-EAEF-429F-BB25-4AEF4718B14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48D20AD2-F767-47C7-9A80-DBDE1BA3ED1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6A8184FC-429A-4E9D-BBF3-B7F848DA012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64FCB5E3-95D1-4274-9D10-30E6DEFCB7C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27DA92-43B5-4E96-AF7B-46DE46E36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335553-2CE2-48AA-BCDD-DE36FD4F7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875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20180329-77BC-41FB-BFDB-D5035D6C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809AD24D-9C95-46A8-954F-01E324184DF4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1E73B0D-EA03-46AC-936D-4B1D0A8E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19314B1-2985-4D97-8DCF-BF33F90D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89600" y="6324601"/>
            <a:ext cx="812800" cy="441325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latin typeface="Futura Book"/>
              </a:defRPr>
            </a:lvl1pPr>
          </a:lstStyle>
          <a:p>
            <a:pPr>
              <a:defRPr/>
            </a:pPr>
            <a:fld id="{4735CE30-6C6E-41D0-9922-B13287BA4AA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7146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D3D508-5D9A-450D-84C7-2D50C6986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13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CD24CAC-0A89-4188-B941-B45AE58C332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D81661E4-30A6-4021-8A61-CDBD06C9BE4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4DDC8162-041A-45B8-8496-BD8666096A0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1"/>
            <a:ext cx="12192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BA64E2F6-518D-4056-BB9A-EC61866E613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DC1B18-5A29-46FC-8A65-DA169D8E7F58}"/>
              </a:ext>
            </a:extLst>
          </p:cNvPr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481901-D853-4076-8F32-7BAEC7B81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80FFB2F7-D4A6-44FC-9DF5-33A3E6F7B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BB0D81F-D8D0-451B-91C6-0064355180B4}"/>
              </a:ext>
            </a:extLst>
          </p:cNvPr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121F847-1968-4592-B7C1-44E329DC1732}"/>
              </a:ext>
            </a:extLst>
          </p:cNvPr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3A067A-4068-4F92-B02A-26840E04F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F4C0B715-1EAB-44BE-AA5F-908DDED6DB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C8EEE2CA-3173-4A09-92F3-642337003A8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4025226F-C147-4453-8A98-DAC8C6B7F94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CC5420FC-5197-49DA-AD5D-AD01CE132212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4AD095AA-ED32-469B-85A7-E6477462FD5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510617" cy="36671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74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3E14842F-AA48-4392-8C28-A50030A95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533400"/>
            <a:ext cx="1177713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50A4A39D-DD68-4032-8991-CEA41C51DA9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4BB3BD3E-5273-4151-BAF3-3235416F1CE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959512C8-A343-4885-A62F-54EF8469C7E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380D974D-8273-46C9-A741-40767C70462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96C9B6-346F-4882-9849-00840959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1"/>
            <a:ext cx="1177713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B2E5E6-FE30-4345-B5CE-8525B0AA7E3A}"/>
              </a:ext>
            </a:extLst>
          </p:cNvPr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D3DD57-9078-4334-927D-AC85AA09C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92505D3-9DFB-42DB-AC84-54551BDEAA96}"/>
              </a:ext>
            </a:extLst>
          </p:cNvPr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E4A8B4-2E40-4E61-8B6B-D2C01756E7E8}"/>
              </a:ext>
            </a:extLst>
          </p:cNvPr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7FC48A-07E7-4AE6-B0D4-FBA13A1F4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1EA18A81-CA70-4E2C-896E-FADE2829AB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F5F957E5-4F3F-4DEF-92F3-4752945EEE0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7EB02D51-ACFE-4810-B41F-C725D825594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717367" y="6405564"/>
            <a:ext cx="405976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47D7FF99-8404-4689-9010-03E5D474F0E0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61947DD5-2980-48F9-BF3C-92C54D8B71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779433" cy="36671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343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8EC90-23CF-47B4-A743-433DE15C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D30565A4-02CD-472C-A483-1C7AD7904B46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D1314-1605-477A-B476-FDC91F4F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9AE6-490A-4868-B0D3-3A22A3A7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029A1B8F-1DEB-4AB4-810B-A8126A663BC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51221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B888983C-CEEC-422E-A6E6-77715B265C1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B35270EC-19C1-43EB-910B-F0FC75CE865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9ADD9234-B4A6-4FCF-8EE5-F420355D42A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1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6A1B85F6-C731-4395-8576-12148F11A83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85A4E1-87F4-4EB8-AB6A-18A5A71CF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34" y="6391276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01F915-94A8-4140-8C9F-2FC4D068A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3CF0F482-51F2-43EC-A8C8-859058A3331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40238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C17957F-5622-4231-AB5B-9D7A3D357A82}"/>
              </a:ext>
            </a:extLst>
          </p:cNvPr>
          <p:cNvSpPr/>
          <p:nvPr/>
        </p:nvSpPr>
        <p:spPr>
          <a:xfrm>
            <a:off x="9118600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F92EB0-8E0B-444C-9703-B3D37A1D3BA0}"/>
              </a:ext>
            </a:extLst>
          </p:cNvPr>
          <p:cNvSpPr/>
          <p:nvPr/>
        </p:nvSpPr>
        <p:spPr>
          <a:xfrm>
            <a:off x="9245600" y="3021013"/>
            <a:ext cx="560917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7CE3637-D831-4FE7-841E-9B0C4B38BF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20200" y="3009901"/>
            <a:ext cx="609600" cy="441325"/>
          </a:xfrm>
        </p:spPr>
        <p:txBody>
          <a:bodyPr/>
          <a:lstStyle>
            <a:lvl1pPr>
              <a:defRPr b="1">
                <a:latin typeface="Futura Book"/>
              </a:defRPr>
            </a:lvl1pPr>
          </a:lstStyle>
          <a:p>
            <a:pPr>
              <a:defRPr/>
            </a:pPr>
            <a:fld id="{AA698A99-9865-42F1-BF91-1DC8A0E13C1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C16F73E-1A14-462C-9660-E47CA1A5FF8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fld id="{16EACB41-FB75-4E65-96C7-DDF46742BB8A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5AB02F1-ED90-4D16-AB39-AEA2016151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 dirty="0">
                <a:latin typeface="Futura Book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798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8000" y="762000"/>
            <a:ext cx="11176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03254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68518"/>
            <a:ext cx="8153460" cy="4794082"/>
          </a:xfrm>
          <a:effectLst/>
        </p:spPr>
        <p:txBody>
          <a:bodyPr/>
          <a:lstStyle>
            <a:lvl1pPr marL="422041" indent="-422041">
              <a:buClr>
                <a:schemeClr val="accent1">
                  <a:lumMod val="75000"/>
                </a:schemeClr>
              </a:buClr>
              <a:buFont typeface="Arial"/>
              <a:buChar char="•"/>
              <a:defRPr sz="3200">
                <a:solidFill>
                  <a:srgbClr val="10253F"/>
                </a:solidFill>
              </a:defRPr>
            </a:lvl1pPr>
            <a:lvl2pPr marL="914423" indent="-351701">
              <a:buClr>
                <a:schemeClr val="accent1">
                  <a:lumMod val="75000"/>
                </a:schemeClr>
              </a:buClr>
              <a:buFont typeface="Arial"/>
              <a:buChar char="•"/>
              <a:defRPr sz="2954">
                <a:solidFill>
                  <a:srgbClr val="10253F"/>
                </a:solidFill>
              </a:defRPr>
            </a:lvl2pPr>
            <a:lvl3pPr marL="1406804" indent="-281361">
              <a:buClr>
                <a:schemeClr val="accent1">
                  <a:lumMod val="75000"/>
                </a:schemeClr>
              </a:buClr>
              <a:buFont typeface="Arial"/>
              <a:buChar char="•"/>
              <a:defRPr sz="2954">
                <a:solidFill>
                  <a:srgbClr val="10253F"/>
                </a:solidFill>
              </a:defRPr>
            </a:lvl3pPr>
            <a:lvl4pPr marL="1969526" indent="-281361">
              <a:buClr>
                <a:schemeClr val="accent1">
                  <a:lumMod val="75000"/>
                </a:schemeClr>
              </a:buClr>
              <a:buFont typeface="Arial"/>
              <a:buChar char="•"/>
              <a:defRPr sz="2954">
                <a:solidFill>
                  <a:srgbClr val="10253F"/>
                </a:solidFill>
              </a:defRPr>
            </a:lvl4pPr>
            <a:lvl5pPr marL="2532248" indent="-281361">
              <a:buClr>
                <a:schemeClr val="accent1">
                  <a:lumMod val="75000"/>
                </a:schemeClr>
              </a:buClr>
              <a:buFont typeface="Arial"/>
              <a:buChar char="•"/>
              <a:defRPr sz="2954">
                <a:solidFill>
                  <a:srgbClr val="10253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orient="vert"/>
          </p:nvPr>
        </p:nvSpPr>
        <p:spPr>
          <a:xfrm>
            <a:off x="9159245" y="762000"/>
            <a:ext cx="2654990" cy="3193838"/>
          </a:xfrm>
          <a:solidFill>
            <a:srgbClr val="10253F"/>
          </a:solidFill>
          <a:ln>
            <a:noFill/>
          </a:ln>
        </p:spPr>
        <p:txBody>
          <a:bodyPr vert="horz" lIns="72000" rIns="72000" anchor="t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159245" y="4069092"/>
            <a:ext cx="2658172" cy="1486236"/>
          </a:xfrm>
          <a:solidFill>
            <a:srgbClr val="E28C05"/>
          </a:solidFill>
          <a:ln>
            <a:noFill/>
          </a:ln>
        </p:spPr>
        <p:txBody>
          <a:bodyPr lIns="72000" rIns="72000"/>
          <a:lstStyle>
            <a:lvl1pPr marL="0" indent="0">
              <a:buNone/>
              <a:defRPr i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41759" y="232487"/>
            <a:ext cx="842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31" b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6A5596D3-E2C5-3543-87A0-087AE0FC68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8634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12192000" cy="1500187"/>
          </a:xfrm>
        </p:spPr>
        <p:txBody>
          <a:bodyPr anchor="b"/>
          <a:lstStyle>
            <a:lvl1pPr marL="437672" indent="0">
              <a:buNone/>
              <a:defRPr sz="2462">
                <a:solidFill>
                  <a:srgbClr val="10253F"/>
                </a:solidFill>
              </a:defRPr>
            </a:lvl1pPr>
            <a:lvl2pPr marL="562722" indent="0">
              <a:buNone/>
              <a:defRPr sz="2215"/>
            </a:lvl2pPr>
            <a:lvl3pPr marL="1125444" indent="0">
              <a:buNone/>
              <a:defRPr sz="1969"/>
            </a:lvl3pPr>
            <a:lvl4pPr marL="1688165" indent="0">
              <a:buNone/>
              <a:defRPr sz="1723"/>
            </a:lvl4pPr>
            <a:lvl5pPr marL="2250887" indent="0">
              <a:buNone/>
              <a:defRPr sz="1723"/>
            </a:lvl5pPr>
            <a:lvl6pPr marL="2813609" indent="0">
              <a:buNone/>
              <a:defRPr sz="1723"/>
            </a:lvl6pPr>
            <a:lvl7pPr marL="3376331" indent="0">
              <a:buNone/>
              <a:defRPr sz="1723"/>
            </a:lvl7pPr>
            <a:lvl8pPr marL="3939052" indent="0">
              <a:buNone/>
              <a:defRPr sz="1723"/>
            </a:lvl8pPr>
            <a:lvl9pPr marL="4501774" indent="0">
              <a:buNone/>
              <a:defRPr sz="172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47938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133600"/>
            <a:ext cx="5486400" cy="3429000"/>
          </a:xfrm>
        </p:spPr>
        <p:txBody>
          <a:bodyPr/>
          <a:lstStyle>
            <a:lvl1pPr marL="422041" indent="-422041">
              <a:buClr>
                <a:schemeClr val="tx2">
                  <a:lumMod val="50000"/>
                </a:schemeClr>
              </a:buClr>
              <a:buFont typeface="Arial"/>
              <a:buChar char="•"/>
              <a:defRPr sz="3446">
                <a:solidFill>
                  <a:srgbClr val="10253F"/>
                </a:solidFill>
              </a:defRPr>
            </a:lvl1pPr>
            <a:lvl2pPr marL="914423" indent="-351701">
              <a:buClr>
                <a:schemeClr val="tx2">
                  <a:lumMod val="50000"/>
                </a:schemeClr>
              </a:buClr>
              <a:buFont typeface="Arial"/>
              <a:buChar char="•"/>
              <a:defRPr sz="2954">
                <a:solidFill>
                  <a:srgbClr val="10253F"/>
                </a:solidFill>
              </a:defRPr>
            </a:lvl2pPr>
            <a:lvl3pPr marL="1406804" indent="-281361">
              <a:buClr>
                <a:schemeClr val="tx2">
                  <a:lumMod val="50000"/>
                </a:schemeClr>
              </a:buClr>
              <a:buFont typeface="Arial"/>
              <a:buChar char="•"/>
              <a:defRPr sz="2462">
                <a:solidFill>
                  <a:srgbClr val="10253F"/>
                </a:solidFill>
              </a:defRPr>
            </a:lvl3pPr>
            <a:lvl4pPr marL="1969526" indent="-281361">
              <a:buClr>
                <a:schemeClr val="tx2">
                  <a:lumMod val="50000"/>
                </a:schemeClr>
              </a:buClr>
              <a:buFont typeface="Arial"/>
              <a:buChar char="•"/>
              <a:defRPr sz="2215">
                <a:solidFill>
                  <a:srgbClr val="10253F"/>
                </a:solidFill>
              </a:defRPr>
            </a:lvl4pPr>
            <a:lvl5pPr marL="2532248" indent="-281361">
              <a:buClr>
                <a:schemeClr val="tx2">
                  <a:lumMod val="50000"/>
                </a:schemeClr>
              </a:buClr>
              <a:buFont typeface="Arial"/>
              <a:buChar char="•"/>
              <a:defRPr sz="2215">
                <a:solidFill>
                  <a:srgbClr val="10253F"/>
                </a:solidFill>
              </a:defRPr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486400" cy="3429000"/>
          </a:xfrm>
        </p:spPr>
        <p:txBody>
          <a:bodyPr/>
          <a:lstStyle>
            <a:lvl1pPr marL="422041" indent="-422041">
              <a:buClr>
                <a:schemeClr val="tx2">
                  <a:lumMod val="50000"/>
                </a:schemeClr>
              </a:buClr>
              <a:buFont typeface="Arial"/>
              <a:buChar char="•"/>
              <a:defRPr sz="3446">
                <a:solidFill>
                  <a:srgbClr val="10253F"/>
                </a:solidFill>
              </a:defRPr>
            </a:lvl1pPr>
            <a:lvl2pPr marL="914423" indent="-351701">
              <a:buClr>
                <a:schemeClr val="tx2">
                  <a:lumMod val="50000"/>
                </a:schemeClr>
              </a:buClr>
              <a:buFont typeface="Arial"/>
              <a:buChar char="•"/>
              <a:defRPr sz="2954">
                <a:solidFill>
                  <a:srgbClr val="10253F"/>
                </a:solidFill>
              </a:defRPr>
            </a:lvl2pPr>
            <a:lvl3pPr marL="1406804" indent="-281361">
              <a:buClr>
                <a:schemeClr val="tx2">
                  <a:lumMod val="50000"/>
                </a:schemeClr>
              </a:buClr>
              <a:buFont typeface="Arial"/>
              <a:buChar char="•"/>
              <a:defRPr sz="2462">
                <a:solidFill>
                  <a:srgbClr val="10253F"/>
                </a:solidFill>
              </a:defRPr>
            </a:lvl3pPr>
            <a:lvl4pPr marL="1969526" indent="-281361">
              <a:buClr>
                <a:schemeClr val="tx2">
                  <a:lumMod val="50000"/>
                </a:schemeClr>
              </a:buClr>
              <a:buFont typeface="Arial"/>
              <a:buChar char="•"/>
              <a:defRPr sz="2215">
                <a:solidFill>
                  <a:srgbClr val="10253F"/>
                </a:solidFill>
              </a:defRPr>
            </a:lvl4pPr>
            <a:lvl5pPr marL="2532248" indent="-281361">
              <a:buClr>
                <a:schemeClr val="tx2">
                  <a:lumMod val="50000"/>
                </a:schemeClr>
              </a:buClr>
              <a:buFont typeface="Arial"/>
              <a:buChar char="•"/>
              <a:defRPr sz="2215">
                <a:solidFill>
                  <a:srgbClr val="10253F"/>
                </a:solidFill>
              </a:defRPr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42152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1" y="1535117"/>
            <a:ext cx="5389033" cy="639763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1" y="2174875"/>
            <a:ext cx="5389033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8611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1297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265959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26" y="273054"/>
            <a:ext cx="4011084" cy="1162051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72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26" y="1435104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86379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62000"/>
            <a:ext cx="1117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2133600"/>
            <a:ext cx="1117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19853" y="6400805"/>
            <a:ext cx="2941831" cy="3955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85" b="0" i="1" dirty="0">
                <a:solidFill>
                  <a:schemeClr val="tx2"/>
                </a:solidFill>
              </a:rPr>
              <a:t>Copyright</a:t>
            </a:r>
            <a:r>
              <a:rPr lang="en-US" sz="985" b="0" i="1" baseline="0" dirty="0">
                <a:solidFill>
                  <a:schemeClr val="tx2"/>
                </a:solidFill>
              </a:rPr>
              <a:t> 2018 Humphrey Walters Associates</a:t>
            </a:r>
          </a:p>
          <a:p>
            <a:pPr algn="l"/>
            <a:r>
              <a:rPr lang="en-US" sz="985" b="0" i="1" baseline="0" dirty="0">
                <a:solidFill>
                  <a:schemeClr val="tx2"/>
                </a:solidFill>
              </a:rPr>
              <a:t>Private and Confidential</a:t>
            </a:r>
            <a:endParaRPr lang="en-US" sz="985" b="0" i="1" dirty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0177" y="6259355"/>
            <a:ext cx="1641231" cy="481170"/>
          </a:xfrm>
          <a:prstGeom prst="rect">
            <a:avLst/>
          </a:prstGeom>
        </p:spPr>
      </p:pic>
      <p:pic>
        <p:nvPicPr>
          <p:cNvPr id="7" name="Picture 6" descr="iStock-685797106.jpg"/>
          <p:cNvPicPr>
            <a:picLocks noChangeAspect="1"/>
          </p:cNvPicPr>
          <p:nvPr userDrawn="1"/>
        </p:nvPicPr>
        <p:blipFill>
          <a:blip r:embed="rId16" cstate="print">
            <a:duotone>
              <a:schemeClr val="accent6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214170" cy="611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 spd="med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923">
          <a:solidFill>
            <a:schemeClr val="accent1">
              <a:lumMod val="75000"/>
            </a:schemeClr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31">
          <a:solidFill>
            <a:schemeClr val="tx2"/>
          </a:solidFill>
          <a:latin typeface="Futura Boo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31">
          <a:solidFill>
            <a:schemeClr val="tx2"/>
          </a:solidFill>
          <a:latin typeface="Futura Boo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31">
          <a:solidFill>
            <a:schemeClr val="tx2"/>
          </a:solidFill>
          <a:latin typeface="Futura Boo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31">
          <a:solidFill>
            <a:schemeClr val="tx2"/>
          </a:solidFill>
          <a:latin typeface="Futura Book" pitchFamily="34" charset="0"/>
          <a:ea typeface="MS PGothic" pitchFamily="34" charset="-128"/>
        </a:defRPr>
      </a:lvl5pPr>
      <a:lvl6pPr marL="562722" algn="l" rtl="0" eaLnBrk="0" fontAlgn="base" hangingPunct="0">
        <a:spcBef>
          <a:spcPct val="0"/>
        </a:spcBef>
        <a:spcAft>
          <a:spcPct val="0"/>
        </a:spcAft>
        <a:defRPr sz="4431">
          <a:solidFill>
            <a:schemeClr val="tx2"/>
          </a:solidFill>
          <a:latin typeface="Futura Book" pitchFamily="34" charset="0"/>
        </a:defRPr>
      </a:lvl6pPr>
      <a:lvl7pPr marL="1125444" algn="l" rtl="0" eaLnBrk="0" fontAlgn="base" hangingPunct="0">
        <a:spcBef>
          <a:spcPct val="0"/>
        </a:spcBef>
        <a:spcAft>
          <a:spcPct val="0"/>
        </a:spcAft>
        <a:defRPr sz="4431">
          <a:solidFill>
            <a:schemeClr val="tx2"/>
          </a:solidFill>
          <a:latin typeface="Futura Book" pitchFamily="34" charset="0"/>
        </a:defRPr>
      </a:lvl7pPr>
      <a:lvl8pPr marL="1688165" algn="l" rtl="0" eaLnBrk="0" fontAlgn="base" hangingPunct="0">
        <a:spcBef>
          <a:spcPct val="0"/>
        </a:spcBef>
        <a:spcAft>
          <a:spcPct val="0"/>
        </a:spcAft>
        <a:defRPr sz="4431">
          <a:solidFill>
            <a:schemeClr val="tx2"/>
          </a:solidFill>
          <a:latin typeface="Futura Book" pitchFamily="34" charset="0"/>
        </a:defRPr>
      </a:lvl8pPr>
      <a:lvl9pPr marL="2250887" algn="l" rtl="0" eaLnBrk="0" fontAlgn="base" hangingPunct="0">
        <a:spcBef>
          <a:spcPct val="0"/>
        </a:spcBef>
        <a:spcAft>
          <a:spcPct val="0"/>
        </a:spcAft>
        <a:defRPr sz="4431">
          <a:solidFill>
            <a:schemeClr val="tx2"/>
          </a:solidFill>
          <a:latin typeface="Futura Book" pitchFamily="34" charset="0"/>
        </a:defRPr>
      </a:lvl9pPr>
    </p:titleStyle>
    <p:bodyStyle>
      <a:lvl1pPr marL="422041" indent="-42204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954">
          <a:solidFill>
            <a:schemeClr val="bg1">
              <a:lumMod val="65000"/>
            </a:schemeClr>
          </a:solidFill>
          <a:latin typeface="+mn-lt"/>
          <a:ea typeface="MS PGothic" pitchFamily="34" charset="-128"/>
          <a:cs typeface="+mn-cs"/>
        </a:defRPr>
      </a:lvl1pPr>
      <a:lvl2pPr marL="914423" indent="-35170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bg1">
              <a:lumMod val="65000"/>
            </a:schemeClr>
          </a:solidFill>
          <a:latin typeface="+mn-lt"/>
          <a:ea typeface="MS PGothic" pitchFamily="34" charset="-128"/>
        </a:defRPr>
      </a:lvl2pPr>
      <a:lvl3pPr marL="1406804" indent="-28136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bg1">
              <a:lumMod val="65000"/>
            </a:schemeClr>
          </a:solidFill>
          <a:latin typeface="+mn-lt"/>
          <a:ea typeface="MS PGothic" pitchFamily="34" charset="-128"/>
        </a:defRPr>
      </a:lvl3pPr>
      <a:lvl4pPr marL="1969526" indent="-28136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bg1">
              <a:lumMod val="65000"/>
            </a:schemeClr>
          </a:solidFill>
          <a:latin typeface="+mn-lt"/>
          <a:ea typeface="MS PGothic" pitchFamily="34" charset="-128"/>
        </a:defRPr>
      </a:lvl4pPr>
      <a:lvl5pPr marL="2532248" indent="-28136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bg1">
              <a:lumMod val="65000"/>
            </a:schemeClr>
          </a:solidFill>
          <a:latin typeface="+mn-lt"/>
          <a:ea typeface="MS PGothic" pitchFamily="34" charset="-128"/>
        </a:defRPr>
      </a:lvl5pPr>
      <a:lvl6pPr marL="3094970" indent="-281361" algn="l" rtl="0" eaLnBrk="0" fontAlgn="base" hangingPunct="0">
        <a:spcBef>
          <a:spcPct val="20000"/>
        </a:spcBef>
        <a:spcAft>
          <a:spcPct val="0"/>
        </a:spcAft>
        <a:buClr>
          <a:srgbClr val="E3C75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657691" indent="-281361" algn="l" rtl="0" eaLnBrk="0" fontAlgn="base" hangingPunct="0">
        <a:spcBef>
          <a:spcPct val="20000"/>
        </a:spcBef>
        <a:spcAft>
          <a:spcPct val="0"/>
        </a:spcAft>
        <a:buClr>
          <a:srgbClr val="E3C75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4220413" indent="-281361" algn="l" rtl="0" eaLnBrk="0" fontAlgn="base" hangingPunct="0">
        <a:spcBef>
          <a:spcPct val="20000"/>
        </a:spcBef>
        <a:spcAft>
          <a:spcPct val="0"/>
        </a:spcAft>
        <a:buClr>
          <a:srgbClr val="E3C75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4783135" indent="-281361" algn="l" rtl="0" eaLnBrk="0" fontAlgn="base" hangingPunct="0">
        <a:spcBef>
          <a:spcPct val="20000"/>
        </a:spcBef>
        <a:spcAft>
          <a:spcPct val="0"/>
        </a:spcAft>
        <a:buClr>
          <a:srgbClr val="E3C75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>
            <a:extLst>
              <a:ext uri="{FF2B5EF4-FFF2-40B4-BE49-F238E27FC236}">
                <a16:creationId xmlns:a16="http://schemas.microsoft.com/office/drawing/2014/main" id="{1CD6CCE8-DA2A-4361-88E9-F833CAF056C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7" name="Rectangle 15">
            <a:extLst>
              <a:ext uri="{FF2B5EF4-FFF2-40B4-BE49-F238E27FC236}">
                <a16:creationId xmlns:a16="http://schemas.microsoft.com/office/drawing/2014/main" id="{2286C141-EBFA-4C8A-9FE0-DADCE499804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1"/>
            <a:ext cx="12192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8" name="Rectangle 17">
            <a:extLst>
              <a:ext uri="{FF2B5EF4-FFF2-40B4-BE49-F238E27FC236}">
                <a16:creationId xmlns:a16="http://schemas.microsoft.com/office/drawing/2014/main" id="{77772615-831F-41D4-A544-4C49777720F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9" name="Rectangle 18">
            <a:extLst>
              <a:ext uri="{FF2B5EF4-FFF2-40B4-BE49-F238E27FC236}">
                <a16:creationId xmlns:a16="http://schemas.microsoft.com/office/drawing/2014/main" id="{2602F281-0837-4BB0-AB06-12F42BA8F46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28C05"/>
                </a:solidFill>
                <a:latin typeface="Futura Book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874181-A96A-4AE7-87B6-B6E454F8E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67" y="6388101"/>
            <a:ext cx="11777133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D4D93AB-D4A1-4ECD-B21A-714A94793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>
                <a:solidFill>
                  <a:srgbClr val="FFFFFF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0988E968-8010-4236-AB4E-BB651CE5B09D}" type="datetimeFigureOut">
              <a:rPr lang="en-GB"/>
              <a:pPr>
                <a:defRPr/>
              </a:pPr>
              <a:t>22/03/2024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15640E-7EE4-4338-AB32-31195C403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dirty="0">
                <a:solidFill>
                  <a:srgbClr val="FFFFFF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2E4A13-AC41-4849-88C1-945D999D1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13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BDE8DCA0-27F3-487D-BDE8-227E5CF5E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1276350"/>
            <a:ext cx="1177713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C59382F-D6DA-4D66-BCAE-4459906D4D63}"/>
              </a:ext>
            </a:extLst>
          </p:cNvPr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558A9D1-2174-4123-85BF-0D005A59AC81}"/>
              </a:ext>
            </a:extLst>
          </p:cNvPr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BD8EF6E-76A9-422B-8E87-2ACD38F2E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91200" y="1039814"/>
            <a:ext cx="6096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b="0">
                <a:solidFill>
                  <a:srgbClr val="7B989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BF599F2-BBA2-4963-9CA6-0B9F6D31F4E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9E28F6F6-322F-412E-AD4C-E073BCFAC2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02167" y="228601"/>
            <a:ext cx="113792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0CEC59DA-4132-43BA-9C43-972B7B4636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02167" y="1524000"/>
            <a:ext cx="113792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941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/>
          </p:cNvSpPr>
          <p:nvPr/>
        </p:nvSpPr>
        <p:spPr>
          <a:xfrm>
            <a:off x="0" y="5961184"/>
            <a:ext cx="12192000" cy="7554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lIns="44308" rIns="44308" anchor="ctr"/>
          <a:lstStyle>
            <a:lvl1pPr marL="266700" indent="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utura Book" pitchFamily="34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utura Book" pitchFamily="34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utura Book" pitchFamily="34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utura Book" pitchFamily="34" charset="0"/>
                <a:ea typeface="MS PGothic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utura Book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utura Book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utura Book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utura Book" pitchFamily="34" charset="0"/>
              </a:defRPr>
            </a:lvl9pPr>
          </a:lstStyle>
          <a:p>
            <a:pPr marL="26670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270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Book"/>
                <a:ea typeface="MS PGothic" pitchFamily="34" charset="-128"/>
                <a:cs typeface="+mj-cs"/>
              </a:rPr>
              <a:t>Winning </a:t>
            </a:r>
            <a:r>
              <a:rPr kumimoji="0" lang="en-GB" sz="2708" b="0" i="1" u="none" strike="noStrike" kern="1200" cap="none" spc="0" normalizeH="0" baseline="0" noProof="0" dirty="0">
                <a:ln>
                  <a:noFill/>
                </a:ln>
                <a:solidFill>
                  <a:srgbClr val="E28C05"/>
                </a:solidFill>
                <a:effectLst/>
                <a:uLnTx/>
                <a:uFillTx/>
                <a:latin typeface="Futura Book"/>
                <a:ea typeface="MS PGothic" pitchFamily="34" charset="-128"/>
                <a:cs typeface="+mj-cs"/>
              </a:rPr>
              <a:t>really</a:t>
            </a:r>
            <a:r>
              <a:rPr kumimoji="0" lang="en-GB" sz="270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Book"/>
                <a:ea typeface="MS PGothic" pitchFamily="34" charset="-128"/>
                <a:cs typeface="+mj-cs"/>
              </a:rPr>
              <a:t> matters—it’s a game of inches—100 things 1% better</a:t>
            </a:r>
            <a:endParaRPr kumimoji="0" lang="en-US" sz="2708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Book"/>
              <a:ea typeface="MS PGothic" pitchFamily="34" charset="-128"/>
              <a:cs typeface="+mj-cs"/>
            </a:endParaRPr>
          </a:p>
        </p:txBody>
      </p:sp>
      <p:pic>
        <p:nvPicPr>
          <p:cNvPr id="8" name="Picture 7" descr="lgfleg5film3neg20"/>
          <p:cNvPicPr>
            <a:picLocks noChangeAspect="1" noChangeArrowheads="1"/>
          </p:cNvPicPr>
          <p:nvPr/>
        </p:nvPicPr>
        <p:blipFill>
          <a:blip r:embed="rId2" cstate="screen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770" y="25427"/>
            <a:ext cx="2796350" cy="1940677"/>
          </a:xfrm>
          <a:prstGeom prst="rect">
            <a:avLst/>
          </a:prstGeom>
          <a:noFill/>
          <a:ln w="38100" cmpd="sng">
            <a:solidFill>
              <a:srgbClr val="E28C0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ZP9O3958"/>
          <p:cNvPicPr>
            <a:picLocks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770" y="2114784"/>
            <a:ext cx="2795815" cy="1940677"/>
          </a:xfrm>
          <a:prstGeom prst="rect">
            <a:avLst/>
          </a:prstGeom>
          <a:noFill/>
          <a:ln w="38100" cmpd="sng">
            <a:solidFill>
              <a:srgbClr val="E28C0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3000" y="-30700"/>
            <a:ext cx="2795815" cy="1940677"/>
          </a:xfrm>
          <a:prstGeom prst="rect">
            <a:avLst/>
          </a:prstGeom>
          <a:noFill/>
          <a:ln w="38100" cmpd="sng">
            <a:solidFill>
              <a:srgbClr val="E28C0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Bolton 008"/>
          <p:cNvPicPr>
            <a:picLocks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50077" y="1966104"/>
            <a:ext cx="2795815" cy="1940677"/>
          </a:xfrm>
          <a:prstGeom prst="rect">
            <a:avLst/>
          </a:prstGeom>
          <a:noFill/>
          <a:ln w="38100" cmpd="sng">
            <a:solidFill>
              <a:srgbClr val="E28C0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50076" y="-63137"/>
            <a:ext cx="2795815" cy="1940677"/>
          </a:xfrm>
          <a:prstGeom prst="rect">
            <a:avLst/>
          </a:prstGeom>
          <a:noFill/>
          <a:ln w="38100" cmpd="sng">
            <a:solidFill>
              <a:srgbClr val="E28C0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lide Number Placeholder 4"/>
          <p:cNvSpPr txBox="1">
            <a:spLocks/>
          </p:cNvSpPr>
          <p:nvPr/>
        </p:nvSpPr>
        <p:spPr>
          <a:xfrm>
            <a:off x="5694034" y="7185170"/>
            <a:ext cx="842501" cy="24531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fld id="{6A5596D3-E2C5-3543-87A0-087AE0FC68B9}" type="slidenum">
              <a:rPr kumimoji="0" lang="en-US" sz="985" b="1" i="0" u="none" strike="noStrike" kern="1200" cap="none" spc="0" normalizeH="0" baseline="0" noProof="0">
                <a:ln>
                  <a:noFill/>
                </a:ln>
                <a:solidFill>
                  <a:srgbClr val="E28C05"/>
                </a:solidFill>
                <a:effectLst/>
                <a:uLnTx/>
                <a:uFillTx/>
                <a:latin typeface="Futura Book" pitchFamily="34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3C75D"/>
                </a:buClr>
                <a:buSzTx/>
                <a:buFont typeface="Wingdings" pitchFamily="2" charset="2"/>
                <a:buNone/>
                <a:tabLst/>
                <a:defRPr/>
              </a:pPr>
              <a:t>1</a:t>
            </a:fld>
            <a:endParaRPr kumimoji="0" lang="en-US" sz="985" b="1" i="0" u="none" strike="noStrike" kern="1200" cap="none" spc="0" normalizeH="0" baseline="0" noProof="0" dirty="0">
              <a:ln>
                <a:noFill/>
              </a:ln>
              <a:solidFill>
                <a:srgbClr val="E28C05"/>
              </a:solidFill>
              <a:effectLst/>
              <a:uLnTx/>
              <a:uFillTx/>
              <a:latin typeface="Futura Book" pitchFamily="34" charset="0"/>
              <a:ea typeface="+mn-ea"/>
              <a:cs typeface="+mn-cs"/>
            </a:endParaRPr>
          </a:p>
        </p:txBody>
      </p:sp>
      <p:pic>
        <p:nvPicPr>
          <p:cNvPr id="20" name="Picture 2" descr="http://www.farleighfox.co.uk/images/our-community/thumbs_surrey-cricket-club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065845" y="3995345"/>
            <a:ext cx="2780046" cy="1668480"/>
          </a:xfrm>
          <a:prstGeom prst="rect">
            <a:avLst/>
          </a:prstGeom>
          <a:noFill/>
          <a:ln w="38100" cmpd="sng">
            <a:solidFill>
              <a:srgbClr val="E28C05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1200px-West_Bromwich_Albion.svg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2307" y="2040003"/>
            <a:ext cx="1059515" cy="1267003"/>
          </a:xfrm>
          <a:prstGeom prst="rect">
            <a:avLst/>
          </a:prstGeom>
        </p:spPr>
      </p:pic>
      <p:pic>
        <p:nvPicPr>
          <p:cNvPr id="22" name="Picture 21" descr="eclipse-digital-signage-digital-signage-solutions-fulham-football-club-retail-digital-signage-feature-logo-main-e1464796813408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2125" y="1913972"/>
            <a:ext cx="1391138" cy="1391138"/>
          </a:xfrm>
          <a:prstGeom prst="rect">
            <a:avLst/>
          </a:prstGeom>
        </p:spPr>
      </p:pic>
      <p:pic>
        <p:nvPicPr>
          <p:cNvPr id="23" name="Picture 22" descr="swansea-862x575.png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0866" y="1942390"/>
            <a:ext cx="1364820" cy="1344245"/>
          </a:xfrm>
          <a:prstGeom prst="rect">
            <a:avLst/>
          </a:prstGeom>
        </p:spPr>
      </p:pic>
      <p:pic>
        <p:nvPicPr>
          <p:cNvPr id="24" name="Picture 23" descr="1200px-Chelsea_FC.svg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4025" y="1966104"/>
            <a:ext cx="1297354" cy="12973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87950-6095-4F59-8C3B-666B94C3FA4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4097906"/>
            <a:ext cx="2975707" cy="1476514"/>
          </a:xfrm>
          <a:prstGeom prst="rect">
            <a:avLst/>
          </a:prstGeom>
        </p:spPr>
      </p:pic>
      <p:sp>
        <p:nvSpPr>
          <p:cNvPr id="26" name="Text Box 2">
            <a:extLst>
              <a:ext uri="{FF2B5EF4-FFF2-40B4-BE49-F238E27FC236}">
                <a16:creationId xmlns:a16="http://schemas.microsoft.com/office/drawing/2014/main" id="{9018E3F8-B1DC-4747-88E8-76C7693F7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156" y="4278385"/>
            <a:ext cx="5923920" cy="14202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square" lIns="0" tIns="177231" rIns="0" bIns="177231">
            <a:spAutoFit/>
          </a:bodyPr>
          <a:lstStyle>
            <a:lvl1pPr eaLnBrk="0" hangingPunct="0">
              <a:spcBef>
                <a:spcPct val="20000"/>
              </a:spcBef>
              <a:buClr>
                <a:srgbClr val="E3C75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Futura Book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699CC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Futura Book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3C75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Futura Book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E3C75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Futura Book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3C75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Futura Book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Futura Book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Futura Book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Futura Book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Futura Book"/>
              </a:defRPr>
            </a:lvl9pPr>
          </a:lstStyle>
          <a:p>
            <a:pPr marL="437672" marR="0" lvl="0" indent="0" algn="ctr" defTabSz="914400" rtl="0" eaLnBrk="0" fontAlgn="base" latinLnBrk="0" hangingPunct="0">
              <a:lnSpc>
                <a:spcPct val="90000"/>
              </a:lnSpc>
              <a:spcBef>
                <a:spcPts val="3102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 Book"/>
                <a:ea typeface="+mn-ea"/>
                <a:cs typeface="Calibri"/>
              </a:rPr>
              <a:t>“Winning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28C05"/>
                </a:solidFill>
                <a:effectLst/>
                <a:uLnTx/>
                <a:uFillTx/>
                <a:latin typeface="Futura Book"/>
                <a:ea typeface="+mn-ea"/>
                <a:cs typeface="Calibri"/>
              </a:rPr>
              <a:t>Really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28C05"/>
                </a:solidFill>
                <a:effectLst/>
                <a:uLnTx/>
                <a:uFillTx/>
                <a:latin typeface="Futura Book"/>
                <a:ea typeface="+mn-ea"/>
                <a:cs typeface="Calibri"/>
              </a:rPr>
              <a:t>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 Book"/>
                <a:ea typeface="+mn-ea"/>
                <a:cs typeface="Calibri"/>
              </a:rPr>
              <a:t>Matters</a:t>
            </a:r>
          </a:p>
          <a:p>
            <a:pPr marL="437672" marR="0" lvl="0" indent="0" algn="ctr" defTabSz="914400" rtl="0" eaLnBrk="0" fontAlgn="base" latinLnBrk="0" hangingPunct="0">
              <a:lnSpc>
                <a:spcPct val="90000"/>
              </a:lnSpc>
              <a:spcBef>
                <a:spcPts val="3102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 Book"/>
                <a:ea typeface="+mn-ea"/>
                <a:cs typeface="Calibri"/>
              </a:rPr>
              <a:t>Humphrey@humphreywalters.com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4CDC0-9A23-6764-A9A8-C49D9DCD6E79}"/>
              </a:ext>
            </a:extLst>
          </p:cNvPr>
          <p:cNvSpPr txBox="1"/>
          <p:nvPr/>
        </p:nvSpPr>
        <p:spPr>
          <a:xfrm>
            <a:off x="3099532" y="3410792"/>
            <a:ext cx="5669163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Book"/>
                <a:ea typeface="+mn-ea"/>
                <a:cs typeface="+mn-cs"/>
              </a:rPr>
              <a:t>Humphrey Walters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79154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D11988-AF2F-4551-9AEB-AE9A9CA0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1. understand who you have</a:t>
            </a:r>
          </a:p>
          <a:p>
            <a:r>
              <a:rPr lang="en-US" sz="3200" b="1" dirty="0"/>
              <a:t>2. understand the basics</a:t>
            </a:r>
          </a:p>
          <a:p>
            <a:r>
              <a:rPr lang="en-US" sz="3200" b="1" dirty="0"/>
              <a:t>3.	Teamship rules</a:t>
            </a:r>
          </a:p>
          <a:p>
            <a:r>
              <a:rPr lang="en-US" sz="3200" b="1" dirty="0"/>
              <a:t>4. Winning language</a:t>
            </a:r>
          </a:p>
          <a:p>
            <a:r>
              <a:rPr lang="en-US" sz="3200" b="1" dirty="0"/>
              <a:t>5. Establish your cause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0EF1EC-DE8D-8C78-E128-9679B1829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Winners checklist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1EC2C-48F0-E044-5CB3-2AA1D8ABEA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41258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work with me</a:t>
            </a:r>
            <a:endParaRPr lang="en-US" b="0" i="1" dirty="0">
              <a:solidFill>
                <a:srgbClr val="E28C05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89432" y="1543933"/>
            <a:ext cx="9678572" cy="1575582"/>
          </a:xfrm>
          <a:prstGeom prst="roundRect">
            <a:avLst/>
          </a:prstGeom>
          <a:solidFill>
            <a:srgbClr val="E28C05"/>
          </a:solidFill>
          <a:ln w="28575" cmpd="sng">
            <a:solidFill>
              <a:srgbClr val="FFFFFF"/>
            </a:solidFill>
          </a:ln>
          <a:effectLst>
            <a:outerShdw blurRad="317500" dist="190500" dir="2700000" sx="102000" sy="102000" algn="tl" rotWithShape="0">
              <a:srgbClr val="000000">
                <a:alpha val="37000"/>
              </a:srgbClr>
            </a:outerShdw>
          </a:effectLst>
        </p:spPr>
        <p:txBody>
          <a:bodyPr vert="horz" wrap="square" lIns="101288" tIns="50644" rIns="101288" bIns="5064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102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Futura Book"/>
                <a:ea typeface="Calibri" pitchFamily="34" charset="0"/>
                <a:cs typeface="Calibri" pitchFamily="34" charset="0"/>
              </a:rPr>
              <a:t>For best results please</a:t>
            </a:r>
            <a:r>
              <a:rPr kumimoji="0" lang="mr-IN" altLang="en-US" sz="3102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Futura Book"/>
                <a:ea typeface="Calibri" pitchFamily="34" charset="0"/>
                <a:cs typeface="Calibri" pitchFamily="34" charset="0"/>
              </a:rPr>
              <a:t>…</a:t>
            </a:r>
            <a:endParaRPr kumimoji="0" lang="en-GB" altLang="en-US" sz="3102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Futura Book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89432" y="3836966"/>
            <a:ext cx="9678572" cy="1575582"/>
          </a:xfrm>
          <a:prstGeom prst="roundRect">
            <a:avLst/>
          </a:prstGeom>
          <a:solidFill>
            <a:srgbClr val="10253F"/>
          </a:solidFill>
          <a:ln w="28575" cmpd="sng">
            <a:solidFill>
              <a:srgbClr val="FFFFFF"/>
            </a:solidFill>
          </a:ln>
          <a:effectLst>
            <a:outerShdw blurRad="317500" dist="190500" dir="2700000" sx="102000" sy="102000" algn="tl" rotWithShape="0">
              <a:srgbClr val="000000">
                <a:alpha val="37000"/>
              </a:srgbClr>
            </a:outerShdw>
          </a:effectLst>
        </p:spPr>
        <p:txBody>
          <a:bodyPr vert="horz" wrap="square" lIns="101288" tIns="50644" rIns="101288" bIns="50644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102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Futura Book"/>
                <a:ea typeface="Calibri" pitchFamily="34" charset="0"/>
                <a:cs typeface="Calibri" pitchFamily="34" charset="0"/>
              </a:rPr>
              <a:t>You will know I am disengaged when</a:t>
            </a:r>
            <a:r>
              <a:rPr kumimoji="0" lang="mr-IN" altLang="en-US" sz="3102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Futura Book"/>
                <a:ea typeface="Calibri" pitchFamily="34" charset="0"/>
                <a:cs typeface="Calibri" pitchFamily="34" charset="0"/>
              </a:rPr>
              <a:t>…</a:t>
            </a:r>
            <a:endParaRPr kumimoji="0" lang="en-GB" altLang="en-US" sz="3102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Futura Book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5734233" y="7152454"/>
            <a:ext cx="758251" cy="220781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fld id="{6A5596D3-E2C5-3543-87A0-087AE0FC68B9}" type="slidenum">
              <a:rPr kumimoji="0" lang="en-US" sz="887" b="1" i="0" u="none" strike="noStrike" kern="1200" cap="none" spc="0" normalizeH="0" baseline="0" noProof="0">
                <a:ln>
                  <a:noFill/>
                </a:ln>
                <a:solidFill>
                  <a:srgbClr val="E28C05"/>
                </a:solidFill>
                <a:effectLst/>
                <a:uLnTx/>
                <a:uFillTx/>
                <a:latin typeface="Futura Book" pitchFamily="34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3C75D"/>
                </a:buClr>
                <a:buSzTx/>
                <a:buFont typeface="Wingdings" pitchFamily="2" charset="2"/>
                <a:buNone/>
                <a:tabLst/>
                <a:defRPr/>
              </a:pPr>
              <a:t>3</a:t>
            </a:fld>
            <a:endParaRPr kumimoji="0" lang="en-US" sz="887" b="1" i="0" u="none" strike="noStrike" kern="1200" cap="none" spc="0" normalizeH="0" baseline="0" noProof="0" dirty="0">
              <a:ln>
                <a:noFill/>
              </a:ln>
              <a:solidFill>
                <a:srgbClr val="E28C05"/>
              </a:solidFill>
              <a:effectLst/>
              <a:uLnTx/>
              <a:uFillTx/>
              <a:latin typeface="Futura Boo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44121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9A194-819A-6A72-087F-C78BF73E2E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2CA58-C5E1-0CAF-A887-4F756B1F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b="0" i="1" dirty="0">
                <a:solidFill>
                  <a:srgbClr val="E28C05"/>
                </a:solidFill>
              </a:rPr>
              <a:t>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ADDFB-C8E7-591D-EB97-3297979E2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535" y="1108269"/>
            <a:ext cx="11176000" cy="5772964"/>
          </a:xfrm>
        </p:spPr>
        <p:txBody>
          <a:bodyPr/>
          <a:lstStyle/>
          <a:p>
            <a:pPr marL="723422" indent="-285750">
              <a:spcBef>
                <a:spcPts val="985"/>
              </a:spcBef>
            </a:pPr>
            <a:endParaRPr lang="en-GB" altLang="en-US" sz="2800" b="1" dirty="0"/>
          </a:p>
          <a:p>
            <a:pPr marL="723422" indent="-285750">
              <a:spcBef>
                <a:spcPts val="985"/>
              </a:spcBef>
            </a:pPr>
            <a:endParaRPr lang="en-GB" altLang="en-US" sz="2800" b="1" dirty="0"/>
          </a:p>
          <a:p>
            <a:pPr marL="723422" indent="-285750">
              <a:spcBef>
                <a:spcPts val="985"/>
              </a:spcBef>
            </a:pPr>
            <a:r>
              <a:rPr lang="en-GB" altLang="en-US" sz="2800" b="1" dirty="0"/>
              <a:t>Blast from the past</a:t>
            </a:r>
          </a:p>
          <a:p>
            <a:pPr marL="723422" indent="-285750">
              <a:spcBef>
                <a:spcPts val="985"/>
              </a:spcBef>
            </a:pPr>
            <a:r>
              <a:rPr lang="en-GB" altLang="en-US" sz="2800" b="1" dirty="0"/>
              <a:t>Self doubt</a:t>
            </a:r>
          </a:p>
          <a:p>
            <a:pPr marL="723422" indent="-285750">
              <a:spcBef>
                <a:spcPts val="985"/>
              </a:spcBef>
            </a:pPr>
            <a:r>
              <a:rPr lang="en-GB" altLang="en-US" sz="2800" b="1" dirty="0"/>
              <a:t>Think in Ink—ruthless simplicity - set mini targets</a:t>
            </a:r>
          </a:p>
          <a:p>
            <a:pPr marL="723422" indent="-285750">
              <a:spcBef>
                <a:spcPts val="985"/>
              </a:spcBef>
            </a:pPr>
            <a:r>
              <a:rPr lang="en-GB" altLang="en-US" sz="2800" b="1" dirty="0"/>
              <a:t>High pride to be the best</a:t>
            </a:r>
          </a:p>
          <a:p>
            <a:pPr marL="723422" indent="-285750">
              <a:spcBef>
                <a:spcPts val="985"/>
              </a:spcBef>
            </a:pPr>
            <a:r>
              <a:rPr lang="en-GB" altLang="en-US" sz="2800" b="1" dirty="0"/>
              <a:t>High degree of self responsibility</a:t>
            </a:r>
          </a:p>
          <a:p>
            <a:pPr marL="723422" indent="-285750">
              <a:spcBef>
                <a:spcPts val="985"/>
              </a:spcBef>
            </a:pPr>
            <a:r>
              <a:rPr lang="en-GB" altLang="en-US" sz="2800" b="1" dirty="0"/>
              <a:t>Unpredictability is opportunity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4EC5242-E666-BC61-3BDB-948D40DF4A5E}"/>
              </a:ext>
            </a:extLst>
          </p:cNvPr>
          <p:cNvSpPr txBox="1">
            <a:spLocks/>
          </p:cNvSpPr>
          <p:nvPr/>
        </p:nvSpPr>
        <p:spPr>
          <a:xfrm>
            <a:off x="5694034" y="7185170"/>
            <a:ext cx="842501" cy="24531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fld id="{6A5596D3-E2C5-3543-87A0-087AE0FC68B9}" type="slidenum">
              <a:rPr kumimoji="0" lang="en-US" sz="985" b="1" i="0" u="none" strike="noStrike" kern="1200" cap="none" spc="0" normalizeH="0" baseline="0" noProof="0">
                <a:ln>
                  <a:noFill/>
                </a:ln>
                <a:solidFill>
                  <a:srgbClr val="E28C05"/>
                </a:solidFill>
                <a:effectLst/>
                <a:uLnTx/>
                <a:uFillTx/>
                <a:latin typeface="Futura Book" pitchFamily="34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3C75D"/>
                </a:buClr>
                <a:buSzTx/>
                <a:buFont typeface="Wingdings" pitchFamily="2" charset="2"/>
                <a:buNone/>
                <a:tabLst/>
                <a:defRPr/>
              </a:pPr>
              <a:t>4</a:t>
            </a:fld>
            <a:endParaRPr kumimoji="0" lang="en-US" sz="985" b="1" i="0" u="none" strike="noStrike" kern="1200" cap="none" spc="0" normalizeH="0" baseline="0" noProof="0" dirty="0">
              <a:ln>
                <a:noFill/>
              </a:ln>
              <a:solidFill>
                <a:srgbClr val="E28C05"/>
              </a:solidFill>
              <a:effectLst/>
              <a:uLnTx/>
              <a:uFillTx/>
              <a:latin typeface="Futura Boo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66082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95EB2-D10B-DB8A-6605-A92642B07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A9647D-F690-45EA-ED61-2F3B92C1B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427692"/>
            <a:ext cx="11176000" cy="3649132"/>
          </a:xfrm>
        </p:spPr>
        <p:txBody>
          <a:bodyPr/>
          <a:lstStyle/>
          <a:p>
            <a:r>
              <a:rPr lang="en-GB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Sail shortest distance</a:t>
            </a:r>
          </a:p>
          <a:p>
            <a:r>
              <a:rPr lang="en-GB" sz="40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Keep people in and water out</a:t>
            </a:r>
          </a:p>
          <a:p>
            <a:r>
              <a:rPr lang="en-GB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Don’t break the boa</a:t>
            </a:r>
            <a:r>
              <a:rPr lang="en-GB" sz="40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</a:t>
            </a:r>
            <a:r>
              <a:rPr lang="en-GB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endParaRPr lang="en-GB" sz="32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32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Football - speed- possession - space</a:t>
            </a:r>
            <a:endParaRPr lang="en-GB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800" dirty="0"/>
              <a:t>Rugby  - territory – possession – pace</a:t>
            </a:r>
          </a:p>
          <a:p>
            <a:r>
              <a:rPr lang="en-GB" sz="2800" dirty="0"/>
              <a:t>Long jump – speed – accuracy - height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440860-DB38-D621-095E-EB367C79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600" dirty="0"/>
              <a:t>Establish The basics</a:t>
            </a:r>
          </a:p>
        </p:txBody>
      </p:sp>
    </p:spTree>
    <p:extLst>
      <p:ext uri="{BB962C8B-B14F-4D97-AF65-F5344CB8AC3E}">
        <p14:creationId xmlns:p14="http://schemas.microsoft.com/office/powerpoint/2010/main" val="70941981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3987" y="1917304"/>
            <a:ext cx="11162324" cy="5106050"/>
          </a:xfrm>
          <a:solidFill>
            <a:srgbClr val="FFFFFF">
              <a:alpha val="50000"/>
            </a:srgbClr>
          </a:solidFill>
        </p:spPr>
        <p:txBody>
          <a:bodyPr/>
          <a:lstStyle/>
          <a:p>
            <a:pPr marL="656509" indent="-656509">
              <a:lnSpc>
                <a:spcPct val="90000"/>
              </a:lnSpc>
              <a:buClr>
                <a:srgbClr val="E28C05"/>
              </a:buClr>
              <a:buFont typeface="+mj-lt"/>
              <a:buAutoNum type="arabicPeriod"/>
              <a:defRPr/>
            </a:pPr>
            <a:r>
              <a:rPr lang="en-GB" altLang="en-US" sz="4000" dirty="0">
                <a:ea typeface="ＭＳ Ｐゴシック" pitchFamily="-1" charset="-128"/>
              </a:rPr>
              <a:t>Punctuality</a:t>
            </a:r>
          </a:p>
          <a:p>
            <a:pPr marL="656509" indent="-656509">
              <a:lnSpc>
                <a:spcPct val="90000"/>
              </a:lnSpc>
              <a:buClr>
                <a:srgbClr val="E28C05"/>
              </a:buClr>
              <a:buFont typeface="+mj-lt"/>
              <a:buAutoNum type="arabicPeriod"/>
              <a:defRPr/>
            </a:pPr>
            <a:r>
              <a:rPr lang="en-GB" altLang="en-US" sz="4000" dirty="0">
                <a:ea typeface="ＭＳ Ｐゴシック" pitchFamily="-1" charset="-128"/>
              </a:rPr>
              <a:t>Empathy</a:t>
            </a:r>
          </a:p>
          <a:p>
            <a:pPr marL="656509" indent="-656509">
              <a:lnSpc>
                <a:spcPct val="90000"/>
              </a:lnSpc>
              <a:buClr>
                <a:srgbClr val="E28C05"/>
              </a:buClr>
              <a:buFont typeface="+mj-lt"/>
              <a:buAutoNum type="arabicPeriod"/>
              <a:defRPr/>
            </a:pPr>
            <a:r>
              <a:rPr lang="en-GB" altLang="en-US" sz="4000" dirty="0">
                <a:ea typeface="ＭＳ Ｐゴシック" pitchFamily="-1" charset="-128"/>
              </a:rPr>
              <a:t>Scuttlebutt</a:t>
            </a:r>
          </a:p>
          <a:p>
            <a:pPr marL="656509" indent="-656509">
              <a:lnSpc>
                <a:spcPct val="90000"/>
              </a:lnSpc>
              <a:buClr>
                <a:srgbClr val="E28C05"/>
              </a:buClr>
              <a:buFont typeface="+mj-lt"/>
              <a:buAutoNum type="arabicPeriod"/>
              <a:defRPr/>
            </a:pPr>
            <a:r>
              <a:rPr lang="en-GB" altLang="en-US" sz="4000" dirty="0">
                <a:ea typeface="ＭＳ Ｐゴシック" pitchFamily="-1" charset="-128"/>
              </a:rPr>
              <a:t>Tell me once</a:t>
            </a:r>
          </a:p>
          <a:p>
            <a:pPr marL="656509" indent="-656509">
              <a:lnSpc>
                <a:spcPct val="90000"/>
              </a:lnSpc>
              <a:buClr>
                <a:srgbClr val="E28C05"/>
              </a:buClr>
              <a:buFont typeface="+mj-lt"/>
              <a:buAutoNum type="arabicPeriod"/>
              <a:defRPr/>
            </a:pPr>
            <a:r>
              <a:rPr lang="en-GB" altLang="en-US" sz="4000" dirty="0">
                <a:ea typeface="ＭＳ Ｐゴシック" pitchFamily="-1" charset="-128"/>
              </a:rPr>
              <a:t>Leave on “Wave behind”</a:t>
            </a:r>
          </a:p>
          <a:p>
            <a:pPr marL="656509" indent="-656509">
              <a:lnSpc>
                <a:spcPct val="90000"/>
              </a:lnSpc>
              <a:buClr>
                <a:srgbClr val="E28C05"/>
              </a:buClr>
              <a:buFont typeface="+mj-lt"/>
              <a:buAutoNum type="arabicPeriod"/>
              <a:defRPr/>
            </a:pPr>
            <a:r>
              <a:rPr lang="en-GB" altLang="en-US" sz="4000" dirty="0">
                <a:ea typeface="ＭＳ Ｐゴシック" pitchFamily="-1" charset="-128"/>
              </a:rPr>
              <a:t>Sort it by next watch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Established 6 Followers’ Duties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5694034" y="7185170"/>
            <a:ext cx="842501" cy="24531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fld id="{6A5596D3-E2C5-3543-87A0-087AE0FC68B9}" type="slidenum">
              <a:rPr kumimoji="0" lang="en-US" sz="985" b="1" i="0" u="none" strike="noStrike" kern="1200" cap="none" spc="0" normalizeH="0" baseline="0" noProof="0">
                <a:ln>
                  <a:noFill/>
                </a:ln>
                <a:solidFill>
                  <a:srgbClr val="E28C05"/>
                </a:solidFill>
                <a:effectLst/>
                <a:uLnTx/>
                <a:uFillTx/>
                <a:latin typeface="Futura Book" pitchFamily="34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3C75D"/>
                </a:buClr>
                <a:buSzTx/>
                <a:buFont typeface="Wingdings" pitchFamily="2" charset="2"/>
                <a:buNone/>
                <a:tabLst/>
                <a:defRPr/>
              </a:pPr>
              <a:t>6</a:t>
            </a:fld>
            <a:endParaRPr kumimoji="0" lang="en-US" sz="985" b="1" i="0" u="none" strike="noStrike" kern="1200" cap="none" spc="0" normalizeH="0" baseline="0" noProof="0" dirty="0">
              <a:ln>
                <a:noFill/>
              </a:ln>
              <a:solidFill>
                <a:srgbClr val="E28C05"/>
              </a:solidFill>
              <a:effectLst/>
              <a:uLnTx/>
              <a:uFillTx/>
              <a:latin typeface="Futura Boo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2371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>
            <a:extLst>
              <a:ext uri="{FF2B5EF4-FFF2-40B4-BE49-F238E27FC236}">
                <a16:creationId xmlns:a16="http://schemas.microsoft.com/office/drawing/2014/main" id="{F4B23BE1-3697-42B0-8DC1-293CCF79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Winning Language</a:t>
            </a:r>
          </a:p>
        </p:txBody>
      </p:sp>
      <p:sp>
        <p:nvSpPr>
          <p:cNvPr id="61443" name="Content Placeholder 4">
            <a:extLst>
              <a:ext uri="{FF2B5EF4-FFF2-40B4-BE49-F238E27FC236}">
                <a16:creationId xmlns:a16="http://schemas.microsoft.com/office/drawing/2014/main" id="{8805C0A6-654A-443D-B8C5-5214FFBFC7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25625" y="1449388"/>
            <a:ext cx="8504238" cy="5003800"/>
          </a:xfrm>
        </p:spPr>
        <p:txBody>
          <a:bodyPr/>
          <a:lstStyle/>
          <a:p>
            <a:pPr marL="0" indent="0" eaLnBrk="1" hangingPunct="1">
              <a:buNone/>
            </a:pPr>
            <a:endParaRPr lang="en-GB" altLang="en-US" sz="2800" b="1" dirty="0"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2800" b="1" dirty="0">
                <a:cs typeface="Calibri" panose="020F0502020204030204" pitchFamily="34" charset="0"/>
              </a:rPr>
              <a:t>What winning language should we use ?</a:t>
            </a:r>
          </a:p>
          <a:p>
            <a:pPr eaLnBrk="1" hangingPunct="1"/>
            <a:r>
              <a:rPr lang="en-GB" altLang="en-US" sz="2800" b="1" dirty="0">
                <a:cs typeface="Calibri" panose="020F0502020204030204" pitchFamily="34" charset="0"/>
              </a:rPr>
              <a:t>We can</a:t>
            </a:r>
          </a:p>
          <a:p>
            <a:pPr eaLnBrk="1" hangingPunct="1"/>
            <a:r>
              <a:rPr lang="en-GB" altLang="en-US" sz="2800" b="1" dirty="0">
                <a:cs typeface="Calibri" panose="020F0502020204030204" pitchFamily="34" charset="0"/>
              </a:rPr>
              <a:t>This is a suggestion</a:t>
            </a:r>
          </a:p>
          <a:p>
            <a:pPr eaLnBrk="1" hangingPunct="1"/>
            <a:r>
              <a:rPr lang="en-GB" altLang="en-US" sz="2800" b="1" dirty="0">
                <a:cs typeface="Calibri" panose="020F0502020204030204" pitchFamily="34" charset="0"/>
              </a:rPr>
              <a:t>Can I help</a:t>
            </a:r>
          </a:p>
          <a:p>
            <a:pPr eaLnBrk="1" hangingPunct="1"/>
            <a:r>
              <a:rPr lang="en-GB" altLang="en-US" sz="2800" b="1" dirty="0">
                <a:cs typeface="Calibri" panose="020F0502020204030204" pitchFamily="34" charset="0"/>
              </a:rPr>
              <a:t>What outcome do we seek</a:t>
            </a:r>
          </a:p>
          <a:p>
            <a:pPr eaLnBrk="1" hangingPunct="1"/>
            <a:r>
              <a:rPr lang="en-GB" altLang="en-US" sz="2800" b="1" dirty="0">
                <a:cs typeface="Calibri" panose="020F0502020204030204" pitchFamily="34" charset="0"/>
              </a:rPr>
              <a:t>What’s going for us</a:t>
            </a:r>
          </a:p>
          <a:p>
            <a:pPr eaLnBrk="1" hangingPunct="1"/>
            <a:r>
              <a:rPr lang="en-GB" altLang="en-US" sz="2800" b="1" dirty="0">
                <a:cs typeface="Calibri" panose="020F0502020204030204" pitchFamily="34" charset="0"/>
              </a:rPr>
              <a:t>Lets keep it simple</a:t>
            </a:r>
          </a:p>
          <a:p>
            <a:pPr eaLnBrk="1" hangingPunct="1"/>
            <a:r>
              <a:rPr lang="en-GB" altLang="en-US" sz="2800" b="1" dirty="0">
                <a:cs typeface="Calibri" panose="020F0502020204030204" pitchFamily="34" charset="0"/>
              </a:rPr>
              <a:t>Agree to disagree- agreeably</a:t>
            </a:r>
          </a:p>
          <a:p>
            <a:pPr eaLnBrk="1" hangingPunct="1"/>
            <a:endParaRPr lang="en-GB" altLang="en-US" sz="2800" b="1" dirty="0"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b="1" dirty="0"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b="1" dirty="0"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b="1" dirty="0">
              <a:cs typeface="Calibri" panose="020F0502020204030204" pitchFamily="34" charset="0"/>
            </a:endParaRPr>
          </a:p>
          <a:p>
            <a:pPr eaLnBrk="1" hangingPunct="1"/>
            <a:endParaRPr lang="en-GB" altLang="en-US" sz="2800" b="1" dirty="0"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b="1" i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1552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2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/>
              <a:t>What’s our cause?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38782"/>
            <a:ext cx="8712754" cy="3917056"/>
          </a:xfrm>
        </p:spPr>
        <p:txBody>
          <a:bodyPr anchor="ctr"/>
          <a:lstStyle/>
          <a:p>
            <a:pPr algn="ctr"/>
            <a:r>
              <a:rPr lang="en-US" sz="4923" b="1" dirty="0"/>
              <a:t>“People will fight for a right—but—</a:t>
            </a:r>
            <a:br>
              <a:rPr lang="en-US" sz="4923" b="1" dirty="0"/>
            </a:br>
            <a:r>
              <a:rPr lang="en-US" sz="4923" b="1" dirty="0"/>
              <a:t>Die for a cause”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5694034" y="7185170"/>
            <a:ext cx="842501" cy="24531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fld id="{6A5596D3-E2C5-3543-87A0-087AE0FC68B9}" type="slidenum">
              <a:rPr kumimoji="0" lang="en-US" sz="985" b="1" i="0" u="none" strike="noStrike" kern="1200" cap="none" spc="0" normalizeH="0" baseline="0" noProof="0">
                <a:ln>
                  <a:noFill/>
                </a:ln>
                <a:solidFill>
                  <a:srgbClr val="E28C05"/>
                </a:solidFill>
                <a:effectLst/>
                <a:uLnTx/>
                <a:uFillTx/>
                <a:latin typeface="Futura Book" pitchFamily="34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3C75D"/>
                </a:buClr>
                <a:buSzTx/>
                <a:buFont typeface="Wingdings" pitchFamily="2" charset="2"/>
                <a:buNone/>
                <a:tabLst/>
                <a:defRPr/>
              </a:pPr>
              <a:t>8</a:t>
            </a:fld>
            <a:endParaRPr kumimoji="0" lang="en-US" sz="985" b="1" i="0" u="none" strike="noStrike" kern="1200" cap="none" spc="0" normalizeH="0" baseline="0" noProof="0" dirty="0">
              <a:ln>
                <a:noFill/>
              </a:ln>
              <a:solidFill>
                <a:srgbClr val="E28C05"/>
              </a:solidFill>
              <a:effectLst/>
              <a:uLnTx/>
              <a:uFillTx/>
              <a:latin typeface="Futura Boo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2113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0047" y="170191"/>
            <a:ext cx="8368322" cy="2102132"/>
          </a:xfrm>
        </p:spPr>
        <p:txBody>
          <a:bodyPr/>
          <a:lstStyle/>
          <a:p>
            <a:pPr marL="437672" indent="0">
              <a:spcBef>
                <a:spcPts val="4638"/>
              </a:spcBef>
              <a:spcAft>
                <a:spcPts val="2954"/>
              </a:spcAft>
              <a:buNone/>
            </a:pPr>
            <a:r>
              <a:rPr lang="en-US" sz="3939" dirty="0">
                <a:solidFill>
                  <a:schemeClr val="tx2"/>
                </a:solidFill>
              </a:rPr>
              <a:t>What’s our </a:t>
            </a:r>
            <a:r>
              <a:rPr lang="en-US" sz="3939" b="1" dirty="0">
                <a:solidFill>
                  <a:schemeClr val="tx2"/>
                </a:solidFill>
              </a:rPr>
              <a:t>cause</a:t>
            </a:r>
            <a:r>
              <a:rPr lang="en-US" sz="3939" dirty="0">
                <a:solidFill>
                  <a:schemeClr val="tx2"/>
                </a:solidFill>
              </a:rPr>
              <a:t>?</a:t>
            </a:r>
          </a:p>
          <a:p>
            <a:pPr marL="437672" indent="0">
              <a:spcBef>
                <a:spcPts val="4638"/>
              </a:spcBef>
              <a:spcAft>
                <a:spcPts val="2954"/>
              </a:spcAft>
              <a:buNone/>
            </a:pPr>
            <a:r>
              <a:rPr lang="en-US" sz="3939" dirty="0">
                <a:solidFill>
                  <a:schemeClr val="tx2"/>
                </a:solidFill>
              </a:rPr>
              <a:t>Our </a:t>
            </a:r>
            <a:r>
              <a:rPr lang="en-US" sz="3939" b="1" dirty="0">
                <a:solidFill>
                  <a:schemeClr val="tx2"/>
                </a:solidFill>
              </a:rPr>
              <a:t>identity</a:t>
            </a:r>
            <a:r>
              <a:rPr lang="en-US" sz="3939" dirty="0">
                <a:solidFill>
                  <a:schemeClr val="tx2"/>
                </a:solidFill>
              </a:rPr>
              <a:t>—pride in the badge?</a:t>
            </a:r>
          </a:p>
          <a:p>
            <a:pPr marL="437672" indent="0">
              <a:spcBef>
                <a:spcPts val="4638"/>
              </a:spcBef>
              <a:spcAft>
                <a:spcPts val="2954"/>
              </a:spcAft>
              <a:buNone/>
            </a:pPr>
            <a:r>
              <a:rPr lang="en-US" sz="3939" dirty="0">
                <a:solidFill>
                  <a:schemeClr val="tx2"/>
                </a:solidFill>
              </a:rPr>
              <a:t>How do we operate as a </a:t>
            </a:r>
            <a:r>
              <a:rPr lang="en-US" sz="3939" b="1" dirty="0">
                <a:solidFill>
                  <a:schemeClr val="tx2"/>
                </a:solidFill>
              </a:rPr>
              <a:t>team</a:t>
            </a:r>
            <a:r>
              <a:rPr lang="en-US" sz="3939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/>
              <a:t>Three Critical Factors</a:t>
            </a:r>
          </a:p>
        </p:txBody>
      </p:sp>
      <p:sp>
        <p:nvSpPr>
          <p:cNvPr id="7" name="Oval 6"/>
          <p:cNvSpPr/>
          <p:nvPr/>
        </p:nvSpPr>
        <p:spPr>
          <a:xfrm>
            <a:off x="441570" y="162169"/>
            <a:ext cx="703385" cy="703385"/>
          </a:xfrm>
          <a:prstGeom prst="ellipse">
            <a:avLst/>
          </a:prstGeom>
          <a:solidFill>
            <a:srgbClr val="E28C05"/>
          </a:solidFill>
          <a:ln w="38100" cmpd="sng">
            <a:solidFill>
              <a:srgbClr val="1F497D"/>
            </a:solidFill>
          </a:ln>
          <a:effectLst>
            <a:outerShdw blurRad="180975" dist="1397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12542" tIns="56271" rIns="112542" bIns="56271" numCol="1" rtlCol="0" anchor="ctr" anchorCtr="0" compatLnSpc="1">
            <a:prstTxWarp prst="textNoShape">
              <a:avLst/>
            </a:prstTxWarp>
          </a:bodyPr>
          <a:lstStyle/>
          <a:p>
            <a:pPr marL="422041" marR="0" lvl="0" indent="-422041" algn="ctr" defTabSz="1125444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939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Futura Book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441570" y="1772138"/>
            <a:ext cx="703385" cy="703385"/>
          </a:xfrm>
          <a:prstGeom prst="ellipse">
            <a:avLst/>
          </a:prstGeom>
          <a:solidFill>
            <a:srgbClr val="E28C05"/>
          </a:solidFill>
          <a:ln w="38100" cmpd="sng">
            <a:solidFill>
              <a:srgbClr val="1F497D"/>
            </a:solidFill>
          </a:ln>
          <a:effectLst>
            <a:outerShdw blurRad="180975" dist="1397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12542" tIns="56271" rIns="112542" bIns="56271" numCol="1" rtlCol="0" anchor="ctr" anchorCtr="0" compatLnSpc="1">
            <a:prstTxWarp prst="textNoShape">
              <a:avLst/>
            </a:prstTxWarp>
          </a:bodyPr>
          <a:lstStyle/>
          <a:p>
            <a:pPr marL="422041" marR="0" lvl="0" indent="-422041" algn="ctr" defTabSz="1125444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939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Futura Book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441570" y="3272692"/>
            <a:ext cx="703385" cy="703385"/>
          </a:xfrm>
          <a:prstGeom prst="ellipse">
            <a:avLst/>
          </a:prstGeom>
          <a:solidFill>
            <a:srgbClr val="E28C05"/>
          </a:solidFill>
          <a:ln w="38100" cmpd="sng">
            <a:solidFill>
              <a:srgbClr val="1F497D"/>
            </a:solidFill>
          </a:ln>
          <a:effectLst>
            <a:outerShdw blurRad="180975" dist="1397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112542" tIns="56271" rIns="112542" bIns="56271" numCol="1" rtlCol="0" anchor="ctr" anchorCtr="0" compatLnSpc="1">
            <a:prstTxWarp prst="textNoShape">
              <a:avLst/>
            </a:prstTxWarp>
          </a:bodyPr>
          <a:lstStyle/>
          <a:p>
            <a:pPr marL="422041" marR="0" lvl="0" indent="-422041" algn="ctr" defTabSz="1125444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939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Futura Book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5694034" y="7185170"/>
            <a:ext cx="842501" cy="24531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Font typeface="Wingdings" pitchFamily="2" charset="2"/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E28C05"/>
                </a:solidFill>
                <a:latin typeface="Futura Book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3C75D"/>
              </a:buClr>
              <a:buSzTx/>
              <a:buFont typeface="Wingdings" pitchFamily="2" charset="2"/>
              <a:buNone/>
              <a:tabLst/>
              <a:defRPr/>
            </a:pPr>
            <a:fld id="{6A5596D3-E2C5-3543-87A0-087AE0FC68B9}" type="slidenum">
              <a:rPr kumimoji="0" lang="en-US" sz="985" b="1" i="0" u="none" strike="noStrike" kern="1200" cap="none" spc="0" normalizeH="0" baseline="0" noProof="0">
                <a:ln>
                  <a:noFill/>
                </a:ln>
                <a:solidFill>
                  <a:srgbClr val="E28C05"/>
                </a:solidFill>
                <a:effectLst/>
                <a:uLnTx/>
                <a:uFillTx/>
                <a:latin typeface="Futura Book" pitchFamily="34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3C75D"/>
                </a:buClr>
                <a:buSzTx/>
                <a:buFont typeface="Wingdings" pitchFamily="2" charset="2"/>
                <a:buNone/>
                <a:tabLst/>
                <a:defRPr/>
              </a:pPr>
              <a:t>9</a:t>
            </a:fld>
            <a:endParaRPr kumimoji="0" lang="en-US" sz="985" b="1" i="0" u="none" strike="noStrike" kern="1200" cap="none" spc="0" normalizeH="0" baseline="0" noProof="0" dirty="0">
              <a:ln>
                <a:noFill/>
              </a:ln>
              <a:solidFill>
                <a:srgbClr val="E28C05"/>
              </a:solidFill>
              <a:effectLst/>
              <a:uLnTx/>
              <a:uFillTx/>
              <a:latin typeface="Futura Boo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691995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Futura Book"/>
        <a:ea typeface=""/>
        <a:cs typeface=""/>
      </a:majorFont>
      <a:minorFont>
        <a:latin typeface="Futura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4F81BD"/>
          </a:solidFill>
        </a:ln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E3C75D"/>
          </a:buClr>
          <a:buSzTx/>
          <a:buFont typeface="Wingdings" pitchFamily="2" charset="2"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E28C05"/>
            </a:solidFill>
            <a:effectLst/>
            <a:latin typeface="Futura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E3C75D"/>
          </a:buClr>
          <a:buSzTx/>
          <a:buFont typeface="Wingdings" pitchFamily="2" charset="2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rgbClr val="E28C05"/>
            </a:solidFill>
            <a:effectLst/>
            <a:latin typeface="Futura Book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236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PGothic</vt:lpstr>
      <vt:lpstr>MS PGothic</vt:lpstr>
      <vt:lpstr>Aptos</vt:lpstr>
      <vt:lpstr>Arial</vt:lpstr>
      <vt:lpstr>Calibri</vt:lpstr>
      <vt:lpstr>Futura Book</vt:lpstr>
      <vt:lpstr>Wingdings</vt:lpstr>
      <vt:lpstr>Wingdings 2</vt:lpstr>
      <vt:lpstr>1_OPTION 1</vt:lpstr>
      <vt:lpstr>1_Civic</vt:lpstr>
      <vt:lpstr>PowerPoint Presentation</vt:lpstr>
      <vt:lpstr>Winners checklist</vt:lpstr>
      <vt:lpstr>How to work with me</vt:lpstr>
      <vt:lpstr>Common Characteristics</vt:lpstr>
      <vt:lpstr>Establish The basics</vt:lpstr>
      <vt:lpstr>Established 6 Followers’ Duties</vt:lpstr>
      <vt:lpstr>Winning Language</vt:lpstr>
      <vt:lpstr>What’s our cause?</vt:lpstr>
      <vt:lpstr>Three Critical Factors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Winners checklist</dc:title>
  <dc:creator>Humphrey Walters</dc:creator>
  <cp:lastModifiedBy>Pam Langmead</cp:lastModifiedBy>
  <cp:revision>1</cp:revision>
  <dcterms:created xsi:type="dcterms:W3CDTF">2024-03-22T09:12:52Z</dcterms:created>
  <dcterms:modified xsi:type="dcterms:W3CDTF">2024-03-22T17:33:55Z</dcterms:modified>
</cp:coreProperties>
</file>