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8" r:id="rId4"/>
  </p:sldMasterIdLst>
  <p:notesMasterIdLst>
    <p:notesMasterId r:id="rId40"/>
  </p:notesMasterIdLst>
  <p:handoutMasterIdLst>
    <p:handoutMasterId r:id="rId41"/>
  </p:handoutMasterIdLst>
  <p:sldIdLst>
    <p:sldId id="431" r:id="rId5"/>
    <p:sldId id="430" r:id="rId6"/>
    <p:sldId id="433" r:id="rId7"/>
    <p:sldId id="434" r:id="rId8"/>
    <p:sldId id="437" r:id="rId9"/>
    <p:sldId id="435" r:id="rId10"/>
    <p:sldId id="432" r:id="rId11"/>
    <p:sldId id="439" r:id="rId12"/>
    <p:sldId id="425" r:id="rId13"/>
    <p:sldId id="419" r:id="rId14"/>
    <p:sldId id="404" r:id="rId15"/>
    <p:sldId id="447" r:id="rId16"/>
    <p:sldId id="438" r:id="rId17"/>
    <p:sldId id="436" r:id="rId18"/>
    <p:sldId id="408" r:id="rId19"/>
    <p:sldId id="407" r:id="rId20"/>
    <p:sldId id="409" r:id="rId21"/>
    <p:sldId id="440" r:id="rId22"/>
    <p:sldId id="443" r:id="rId23"/>
    <p:sldId id="444" r:id="rId24"/>
    <p:sldId id="449" r:id="rId25"/>
    <p:sldId id="448" r:id="rId26"/>
    <p:sldId id="414" r:id="rId27"/>
    <p:sldId id="446" r:id="rId28"/>
    <p:sldId id="445" r:id="rId29"/>
    <p:sldId id="441" r:id="rId30"/>
    <p:sldId id="411" r:id="rId31"/>
    <p:sldId id="397" r:id="rId32"/>
    <p:sldId id="334" r:id="rId33"/>
    <p:sldId id="412" r:id="rId34"/>
    <p:sldId id="381" r:id="rId35"/>
    <p:sldId id="450" r:id="rId36"/>
    <p:sldId id="383" r:id="rId37"/>
    <p:sldId id="451" r:id="rId38"/>
    <p:sldId id="401" r:id="rId39"/>
  </p:sldIdLst>
  <p:sldSz cx="9144000" cy="6858000" type="screen4x3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Manville" initials="R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DACA"/>
    <a:srgbClr val="D61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CEA954-A368-46B0-A02D-785E021A303B}" v="100" dt="2023-02-28T11:35:54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9" autoAdjust="0"/>
    <p:restoredTop sz="74026" autoAdjust="0"/>
  </p:normalViewPr>
  <p:slideViewPr>
    <p:cSldViewPr snapToGrid="0" snapToObjects="1">
      <p:cViewPr varScale="1">
        <p:scale>
          <a:sx n="65" d="100"/>
          <a:sy n="65" d="100"/>
        </p:scale>
        <p:origin x="1718" y="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Manville" userId="ffae2e64-ba5b-4e52-8e5a-f65623e45da1" providerId="ADAL" clId="{A2CEA954-A368-46B0-A02D-785E021A303B}"/>
    <pc:docChg chg="undo custSel addSld delSld modSld sldOrd">
      <pc:chgData name="Richard Manville" userId="ffae2e64-ba5b-4e52-8e5a-f65623e45da1" providerId="ADAL" clId="{A2CEA954-A368-46B0-A02D-785E021A303B}" dt="2023-02-28T11:49:07.916" v="2168" actId="1076"/>
      <pc:docMkLst>
        <pc:docMk/>
      </pc:docMkLst>
      <pc:sldChg chg="modSp del mod">
        <pc:chgData name="Richard Manville" userId="ffae2e64-ba5b-4e52-8e5a-f65623e45da1" providerId="ADAL" clId="{A2CEA954-A368-46B0-A02D-785E021A303B}" dt="2023-02-28T10:09:37.533" v="1881" actId="47"/>
        <pc:sldMkLst>
          <pc:docMk/>
          <pc:sldMk cId="461881541" sldId="329"/>
        </pc:sldMkLst>
        <pc:spChg chg="mod">
          <ac:chgData name="Richard Manville" userId="ffae2e64-ba5b-4e52-8e5a-f65623e45da1" providerId="ADAL" clId="{A2CEA954-A368-46B0-A02D-785E021A303B}" dt="2023-02-28T10:08:55.889" v="1876" actId="14100"/>
          <ac:spMkLst>
            <pc:docMk/>
            <pc:sldMk cId="461881541" sldId="329"/>
            <ac:spMk id="26" creationId="{0AAE6E4F-DA86-28E9-8D05-9627D1EC2EA1}"/>
          </ac:spMkLst>
        </pc:spChg>
      </pc:sldChg>
      <pc:sldChg chg="modSp mod modNotesTx">
        <pc:chgData name="Richard Manville" userId="ffae2e64-ba5b-4e52-8e5a-f65623e45da1" providerId="ADAL" clId="{A2CEA954-A368-46B0-A02D-785E021A303B}" dt="2023-02-28T10:52:52.897" v="2025" actId="1076"/>
        <pc:sldMkLst>
          <pc:docMk/>
          <pc:sldMk cId="2990328887" sldId="334"/>
        </pc:sldMkLst>
        <pc:spChg chg="mod">
          <ac:chgData name="Richard Manville" userId="ffae2e64-ba5b-4e52-8e5a-f65623e45da1" providerId="ADAL" clId="{A2CEA954-A368-46B0-A02D-785E021A303B}" dt="2023-02-28T10:52:35.134" v="2020" actId="207"/>
          <ac:spMkLst>
            <pc:docMk/>
            <pc:sldMk cId="2990328887" sldId="334"/>
            <ac:spMk id="8" creationId="{00000000-0000-0000-0000-000000000000}"/>
          </ac:spMkLst>
        </pc:spChg>
        <pc:spChg chg="mod">
          <ac:chgData name="Richard Manville" userId="ffae2e64-ba5b-4e52-8e5a-f65623e45da1" providerId="ADAL" clId="{A2CEA954-A368-46B0-A02D-785E021A303B}" dt="2023-02-28T10:52:52.293" v="2024" actId="1076"/>
          <ac:spMkLst>
            <pc:docMk/>
            <pc:sldMk cId="2990328887" sldId="334"/>
            <ac:spMk id="12" creationId="{00000000-0000-0000-0000-000000000000}"/>
          </ac:spMkLst>
        </pc:spChg>
        <pc:picChg chg="mod">
          <ac:chgData name="Richard Manville" userId="ffae2e64-ba5b-4e52-8e5a-f65623e45da1" providerId="ADAL" clId="{A2CEA954-A368-46B0-A02D-785E021A303B}" dt="2023-02-28T10:52:52.897" v="2025" actId="1076"/>
          <ac:picMkLst>
            <pc:docMk/>
            <pc:sldMk cId="2990328887" sldId="334"/>
            <ac:picMk id="5" creationId="{00000000-0000-0000-0000-000000000000}"/>
          </ac:picMkLst>
        </pc:picChg>
      </pc:sldChg>
      <pc:sldChg chg="delSp modSp del mod ord">
        <pc:chgData name="Richard Manville" userId="ffae2e64-ba5b-4e52-8e5a-f65623e45da1" providerId="ADAL" clId="{A2CEA954-A368-46B0-A02D-785E021A303B}" dt="2023-02-28T10:10:17.419" v="1913" actId="47"/>
        <pc:sldMkLst>
          <pc:docMk/>
          <pc:sldMk cId="2517619420" sldId="370"/>
        </pc:sldMkLst>
        <pc:spChg chg="mod">
          <ac:chgData name="Richard Manville" userId="ffae2e64-ba5b-4e52-8e5a-f65623e45da1" providerId="ADAL" clId="{A2CEA954-A368-46B0-A02D-785E021A303B}" dt="2023-02-28T09:56:26.635" v="1860" actId="1076"/>
          <ac:spMkLst>
            <pc:docMk/>
            <pc:sldMk cId="2517619420" sldId="370"/>
            <ac:spMk id="8" creationId="{1C67A91B-8601-2E7F-330D-903DF485F5DC}"/>
          </ac:spMkLst>
        </pc:spChg>
        <pc:spChg chg="mod">
          <ac:chgData name="Richard Manville" userId="ffae2e64-ba5b-4e52-8e5a-f65623e45da1" providerId="ADAL" clId="{A2CEA954-A368-46B0-A02D-785E021A303B}" dt="2023-02-28T10:01:35.688" v="1870" actId="14100"/>
          <ac:spMkLst>
            <pc:docMk/>
            <pc:sldMk cId="2517619420" sldId="370"/>
            <ac:spMk id="14" creationId="{20433051-4DA0-9E77-315E-04B909ED736F}"/>
          </ac:spMkLst>
        </pc:spChg>
        <pc:picChg chg="del">
          <ac:chgData name="Richard Manville" userId="ffae2e64-ba5b-4e52-8e5a-f65623e45da1" providerId="ADAL" clId="{A2CEA954-A368-46B0-A02D-785E021A303B}" dt="2023-02-27T17:24:57.254" v="1782" actId="478"/>
          <ac:picMkLst>
            <pc:docMk/>
            <pc:sldMk cId="2517619420" sldId="370"/>
            <ac:picMk id="10" creationId="{7997AC91-1C60-299C-538C-4188FC47C36E}"/>
          </ac:picMkLst>
        </pc:picChg>
      </pc:sldChg>
      <pc:sldChg chg="modNotesTx">
        <pc:chgData name="Richard Manville" userId="ffae2e64-ba5b-4e52-8e5a-f65623e45da1" providerId="ADAL" clId="{A2CEA954-A368-46B0-A02D-785E021A303B}" dt="2023-02-28T11:17:15.256" v="2051" actId="6549"/>
        <pc:sldMkLst>
          <pc:docMk/>
          <pc:sldMk cId="1439793006" sldId="381"/>
        </pc:sldMkLst>
      </pc:sldChg>
      <pc:sldChg chg="modSp mod modNotesTx">
        <pc:chgData name="Richard Manville" userId="ffae2e64-ba5b-4e52-8e5a-f65623e45da1" providerId="ADAL" clId="{A2CEA954-A368-46B0-A02D-785E021A303B}" dt="2023-02-28T10:54:26.487" v="2033" actId="6549"/>
        <pc:sldMkLst>
          <pc:docMk/>
          <pc:sldMk cId="847847236" sldId="383"/>
        </pc:sldMkLst>
        <pc:spChg chg="mod">
          <ac:chgData name="Richard Manville" userId="ffae2e64-ba5b-4e52-8e5a-f65623e45da1" providerId="ADAL" clId="{A2CEA954-A368-46B0-A02D-785E021A303B}" dt="2023-02-28T10:54:04.609" v="2032" actId="207"/>
          <ac:spMkLst>
            <pc:docMk/>
            <pc:sldMk cId="847847236" sldId="383"/>
            <ac:spMk id="2" creationId="{6101F67E-D952-4691-AEC8-C2B3604DD95E}"/>
          </ac:spMkLst>
        </pc:spChg>
      </pc:sldChg>
      <pc:sldChg chg="modSp mod">
        <pc:chgData name="Richard Manville" userId="ffae2e64-ba5b-4e52-8e5a-f65623e45da1" providerId="ADAL" clId="{A2CEA954-A368-46B0-A02D-785E021A303B}" dt="2023-02-28T10:51:22.364" v="2011" actId="207"/>
        <pc:sldMkLst>
          <pc:docMk/>
          <pc:sldMk cId="1940222778" sldId="397"/>
        </pc:sldMkLst>
        <pc:spChg chg="mod">
          <ac:chgData name="Richard Manville" userId="ffae2e64-ba5b-4e52-8e5a-f65623e45da1" providerId="ADAL" clId="{A2CEA954-A368-46B0-A02D-785E021A303B}" dt="2023-02-28T10:51:22.364" v="2011" actId="207"/>
          <ac:spMkLst>
            <pc:docMk/>
            <pc:sldMk cId="1940222778" sldId="397"/>
            <ac:spMk id="3" creationId="{4F0FFDCE-AE02-6450-A4AC-C874127DEC83}"/>
          </ac:spMkLst>
        </pc:spChg>
      </pc:sldChg>
      <pc:sldChg chg="modSp mod">
        <pc:chgData name="Richard Manville" userId="ffae2e64-ba5b-4e52-8e5a-f65623e45da1" providerId="ADAL" clId="{A2CEA954-A368-46B0-A02D-785E021A303B}" dt="2023-02-28T11:41:56.625" v="2151" actId="20577"/>
        <pc:sldMkLst>
          <pc:docMk/>
          <pc:sldMk cId="4195225965" sldId="401"/>
        </pc:sldMkLst>
        <pc:spChg chg="mod">
          <ac:chgData name="Richard Manville" userId="ffae2e64-ba5b-4e52-8e5a-f65623e45da1" providerId="ADAL" clId="{A2CEA954-A368-46B0-A02D-785E021A303B}" dt="2023-02-28T11:41:56.625" v="2151" actId="20577"/>
          <ac:spMkLst>
            <pc:docMk/>
            <pc:sldMk cId="4195225965" sldId="401"/>
            <ac:spMk id="4" creationId="{2CEFDF4B-3AA5-37A8-5619-4B23EB14169E}"/>
          </ac:spMkLst>
        </pc:spChg>
      </pc:sldChg>
      <pc:sldChg chg="modSp mod modNotesTx">
        <pc:chgData name="Richard Manville" userId="ffae2e64-ba5b-4e52-8e5a-f65623e45da1" providerId="ADAL" clId="{A2CEA954-A368-46B0-A02D-785E021A303B}" dt="2023-02-28T11:49:07.916" v="2168" actId="1076"/>
        <pc:sldMkLst>
          <pc:docMk/>
          <pc:sldMk cId="1179239394" sldId="404"/>
        </pc:sldMkLst>
        <pc:spChg chg="mod">
          <ac:chgData name="Richard Manville" userId="ffae2e64-ba5b-4e52-8e5a-f65623e45da1" providerId="ADAL" clId="{A2CEA954-A368-46B0-A02D-785E021A303B}" dt="2023-02-23T16:59:47.814" v="1503" actId="1076"/>
          <ac:spMkLst>
            <pc:docMk/>
            <pc:sldMk cId="1179239394" sldId="404"/>
            <ac:spMk id="3" creationId="{270F1F1B-FA51-73D2-40B9-E734A4C98C61}"/>
          </ac:spMkLst>
        </pc:spChg>
        <pc:graphicFrameChg chg="mod">
          <ac:chgData name="Richard Manville" userId="ffae2e64-ba5b-4e52-8e5a-f65623e45da1" providerId="ADAL" clId="{A2CEA954-A368-46B0-A02D-785E021A303B}" dt="2023-02-28T11:49:07.916" v="2168" actId="1076"/>
          <ac:graphicFrameMkLst>
            <pc:docMk/>
            <pc:sldMk cId="1179239394" sldId="404"/>
            <ac:graphicFrameMk id="117" creationId="{14750C4C-FAE1-8958-A4D3-36CF304D154F}"/>
          </ac:graphicFrameMkLst>
        </pc:graphicFrameChg>
        <pc:picChg chg="mod">
          <ac:chgData name="Richard Manville" userId="ffae2e64-ba5b-4e52-8e5a-f65623e45da1" providerId="ADAL" clId="{A2CEA954-A368-46B0-A02D-785E021A303B}" dt="2023-02-27T17:17:37.715" v="1704" actId="1076"/>
          <ac:picMkLst>
            <pc:docMk/>
            <pc:sldMk cId="1179239394" sldId="404"/>
            <ac:picMk id="95" creationId="{7DCEEC48-1B89-34EA-8E55-BF870DA4BA5D}"/>
          </ac:picMkLst>
        </pc:picChg>
      </pc:sldChg>
      <pc:sldChg chg="modSp mod ord">
        <pc:chgData name="Richard Manville" userId="ffae2e64-ba5b-4e52-8e5a-f65623e45da1" providerId="ADAL" clId="{A2CEA954-A368-46B0-A02D-785E021A303B}" dt="2023-02-28T09:49:46.050" v="1787" actId="1076"/>
        <pc:sldMkLst>
          <pc:docMk/>
          <pc:sldMk cId="2356039326" sldId="407"/>
        </pc:sldMkLst>
        <pc:spChg chg="mod">
          <ac:chgData name="Richard Manville" userId="ffae2e64-ba5b-4e52-8e5a-f65623e45da1" providerId="ADAL" clId="{A2CEA954-A368-46B0-A02D-785E021A303B}" dt="2023-02-27T17:20:34.334" v="1779" actId="20577"/>
          <ac:spMkLst>
            <pc:docMk/>
            <pc:sldMk cId="2356039326" sldId="407"/>
            <ac:spMk id="3" creationId="{B736C48A-DFD1-B35B-23AD-12672F7F505E}"/>
          </ac:spMkLst>
        </pc:spChg>
        <pc:spChg chg="mod">
          <ac:chgData name="Richard Manville" userId="ffae2e64-ba5b-4e52-8e5a-f65623e45da1" providerId="ADAL" clId="{A2CEA954-A368-46B0-A02D-785E021A303B}" dt="2023-02-28T09:49:46.050" v="1787" actId="1076"/>
          <ac:spMkLst>
            <pc:docMk/>
            <pc:sldMk cId="2356039326" sldId="407"/>
            <ac:spMk id="4" creationId="{DEC311D5-1013-436A-9F3C-1E7A7587C715}"/>
          </ac:spMkLst>
        </pc:spChg>
      </pc:sldChg>
      <pc:sldChg chg="addSp modSp mod">
        <pc:chgData name="Richard Manville" userId="ffae2e64-ba5b-4e52-8e5a-f65623e45da1" providerId="ADAL" clId="{A2CEA954-A368-46B0-A02D-785E021A303B}" dt="2023-02-27T17:15:28.950" v="1697" actId="207"/>
        <pc:sldMkLst>
          <pc:docMk/>
          <pc:sldMk cId="1759353764" sldId="408"/>
        </pc:sldMkLst>
        <pc:spChg chg="add mod">
          <ac:chgData name="Richard Manville" userId="ffae2e64-ba5b-4e52-8e5a-f65623e45da1" providerId="ADAL" clId="{A2CEA954-A368-46B0-A02D-785E021A303B}" dt="2023-02-27T17:15:28.950" v="1697" actId="207"/>
          <ac:spMkLst>
            <pc:docMk/>
            <pc:sldMk cId="1759353764" sldId="408"/>
            <ac:spMk id="5" creationId="{CD4CB9BD-2463-AE2B-6D79-5ABB26126C98}"/>
          </ac:spMkLst>
        </pc:spChg>
        <pc:picChg chg="mod">
          <ac:chgData name="Richard Manville" userId="ffae2e64-ba5b-4e52-8e5a-f65623e45da1" providerId="ADAL" clId="{A2CEA954-A368-46B0-A02D-785E021A303B}" dt="2023-02-23T17:04:37.957" v="1637" actId="1076"/>
          <ac:picMkLst>
            <pc:docMk/>
            <pc:sldMk cId="1759353764" sldId="408"/>
            <ac:picMk id="4" creationId="{E09C5384-5336-4BBC-840E-8BC4CC90EC68}"/>
          </ac:picMkLst>
        </pc:picChg>
      </pc:sldChg>
      <pc:sldChg chg="modSp mod modNotesTx">
        <pc:chgData name="Richard Manville" userId="ffae2e64-ba5b-4e52-8e5a-f65623e45da1" providerId="ADAL" clId="{A2CEA954-A368-46B0-A02D-785E021A303B}" dt="2023-02-28T11:36:08.795" v="2094" actId="20577"/>
        <pc:sldMkLst>
          <pc:docMk/>
          <pc:sldMk cId="115547863" sldId="411"/>
        </pc:sldMkLst>
        <pc:spChg chg="mod">
          <ac:chgData name="Richard Manville" userId="ffae2e64-ba5b-4e52-8e5a-f65623e45da1" providerId="ADAL" clId="{A2CEA954-A368-46B0-A02D-785E021A303B}" dt="2023-02-28T11:36:08.795" v="2094" actId="20577"/>
          <ac:spMkLst>
            <pc:docMk/>
            <pc:sldMk cId="115547863" sldId="411"/>
            <ac:spMk id="3" creationId="{D3C8C5EB-4450-6F69-F4ED-9B6F2FB084F6}"/>
          </ac:spMkLst>
        </pc:spChg>
        <pc:spChg chg="mod">
          <ac:chgData name="Richard Manville" userId="ffae2e64-ba5b-4e52-8e5a-f65623e45da1" providerId="ADAL" clId="{A2CEA954-A368-46B0-A02D-785E021A303B}" dt="2023-02-28T10:50:39.382" v="2009" actId="6549"/>
          <ac:spMkLst>
            <pc:docMk/>
            <pc:sldMk cId="115547863" sldId="411"/>
            <ac:spMk id="4" creationId="{50220D1B-DD2B-4EC7-AD5F-4DE2CB910166}"/>
          </ac:spMkLst>
        </pc:spChg>
      </pc:sldChg>
      <pc:sldChg chg="modSp mod">
        <pc:chgData name="Richard Manville" userId="ffae2e64-ba5b-4e52-8e5a-f65623e45da1" providerId="ADAL" clId="{A2CEA954-A368-46B0-A02D-785E021A303B}" dt="2023-02-28T10:53:17.686" v="2030" actId="1076"/>
        <pc:sldMkLst>
          <pc:docMk/>
          <pc:sldMk cId="3171969727" sldId="412"/>
        </pc:sldMkLst>
        <pc:spChg chg="mod">
          <ac:chgData name="Richard Manville" userId="ffae2e64-ba5b-4e52-8e5a-f65623e45da1" providerId="ADAL" clId="{A2CEA954-A368-46B0-A02D-785E021A303B}" dt="2023-02-28T10:53:07.482" v="2027" actId="20577"/>
          <ac:spMkLst>
            <pc:docMk/>
            <pc:sldMk cId="3171969727" sldId="412"/>
            <ac:spMk id="2" creationId="{290EF4A8-AD5F-75B8-38FA-6F82FDFA4AB4}"/>
          </ac:spMkLst>
        </pc:spChg>
        <pc:spChg chg="mod">
          <ac:chgData name="Richard Manville" userId="ffae2e64-ba5b-4e52-8e5a-f65623e45da1" providerId="ADAL" clId="{A2CEA954-A368-46B0-A02D-785E021A303B}" dt="2023-02-28T10:53:17.686" v="2030" actId="1076"/>
          <ac:spMkLst>
            <pc:docMk/>
            <pc:sldMk cId="3171969727" sldId="412"/>
            <ac:spMk id="7" creationId="{4A6D8D5F-573F-4B70-B27F-EB54F0D4DF24}"/>
          </ac:spMkLst>
        </pc:spChg>
      </pc:sldChg>
      <pc:sldChg chg="del">
        <pc:chgData name="Richard Manville" userId="ffae2e64-ba5b-4e52-8e5a-f65623e45da1" providerId="ADAL" clId="{A2CEA954-A368-46B0-A02D-785E021A303B}" dt="2023-02-23T16:58:02.256" v="1474" actId="47"/>
        <pc:sldMkLst>
          <pc:docMk/>
          <pc:sldMk cId="2692309193" sldId="413"/>
        </pc:sldMkLst>
      </pc:sldChg>
      <pc:sldChg chg="addSp modSp mod ord modNotesTx">
        <pc:chgData name="Richard Manville" userId="ffae2e64-ba5b-4e52-8e5a-f65623e45da1" providerId="ADAL" clId="{A2CEA954-A368-46B0-A02D-785E021A303B}" dt="2023-02-28T11:42:50.461" v="2154" actId="1076"/>
        <pc:sldMkLst>
          <pc:docMk/>
          <pc:sldMk cId="331645541" sldId="414"/>
        </pc:sldMkLst>
        <pc:spChg chg="mod">
          <ac:chgData name="Richard Manville" userId="ffae2e64-ba5b-4e52-8e5a-f65623e45da1" providerId="ADAL" clId="{A2CEA954-A368-46B0-A02D-785E021A303B}" dt="2023-02-28T11:42:48.546" v="2153" actId="14100"/>
          <ac:spMkLst>
            <pc:docMk/>
            <pc:sldMk cId="331645541" sldId="414"/>
            <ac:spMk id="3" creationId="{E838A21D-D7E5-A073-5EF1-1DACF3756241}"/>
          </ac:spMkLst>
        </pc:spChg>
        <pc:spChg chg="mod">
          <ac:chgData name="Richard Manville" userId="ffae2e64-ba5b-4e52-8e5a-f65623e45da1" providerId="ADAL" clId="{A2CEA954-A368-46B0-A02D-785E021A303B}" dt="2023-02-28T11:42:50.461" v="2154" actId="1076"/>
          <ac:spMkLst>
            <pc:docMk/>
            <pc:sldMk cId="331645541" sldId="414"/>
            <ac:spMk id="4" creationId="{CBB86A95-CFC2-42BC-B28C-346B0CF43B63}"/>
          </ac:spMkLst>
        </pc:spChg>
        <pc:picChg chg="add mod">
          <ac:chgData name="Richard Manville" userId="ffae2e64-ba5b-4e52-8e5a-f65623e45da1" providerId="ADAL" clId="{A2CEA954-A368-46B0-A02D-785E021A303B}" dt="2023-02-28T11:31:27.650" v="2059" actId="1076"/>
          <ac:picMkLst>
            <pc:docMk/>
            <pc:sldMk cId="331645541" sldId="414"/>
            <ac:picMk id="5" creationId="{9655F276-4A92-FDA8-4D0F-8D7531EDE59D}"/>
          </ac:picMkLst>
        </pc:picChg>
      </pc:sldChg>
      <pc:sldChg chg="del">
        <pc:chgData name="Richard Manville" userId="ffae2e64-ba5b-4e52-8e5a-f65623e45da1" providerId="ADAL" clId="{A2CEA954-A368-46B0-A02D-785E021A303B}" dt="2023-02-28T10:53:37.778" v="2031" actId="47"/>
        <pc:sldMkLst>
          <pc:docMk/>
          <pc:sldMk cId="3320940517" sldId="415"/>
        </pc:sldMkLst>
      </pc:sldChg>
      <pc:sldChg chg="modSp mod">
        <pc:chgData name="Richard Manville" userId="ffae2e64-ba5b-4e52-8e5a-f65623e45da1" providerId="ADAL" clId="{A2CEA954-A368-46B0-A02D-785E021A303B}" dt="2023-02-23T16:56:03.201" v="1473" actId="20577"/>
        <pc:sldMkLst>
          <pc:docMk/>
          <pc:sldMk cId="3186927886" sldId="419"/>
        </pc:sldMkLst>
        <pc:spChg chg="mod">
          <ac:chgData name="Richard Manville" userId="ffae2e64-ba5b-4e52-8e5a-f65623e45da1" providerId="ADAL" clId="{A2CEA954-A368-46B0-A02D-785E021A303B}" dt="2023-02-23T16:56:03.201" v="1473" actId="20577"/>
          <ac:spMkLst>
            <pc:docMk/>
            <pc:sldMk cId="3186927886" sldId="419"/>
            <ac:spMk id="8" creationId="{8A07C45E-3977-81CC-61F7-CDF75F65F87A}"/>
          </ac:spMkLst>
        </pc:spChg>
      </pc:sldChg>
      <pc:sldChg chg="modSp mod ord">
        <pc:chgData name="Richard Manville" userId="ffae2e64-ba5b-4e52-8e5a-f65623e45da1" providerId="ADAL" clId="{A2CEA954-A368-46B0-A02D-785E021A303B}" dt="2023-02-28T11:44:21.772" v="2159" actId="113"/>
        <pc:sldMkLst>
          <pc:docMk/>
          <pc:sldMk cId="417830220" sldId="425"/>
        </pc:sldMkLst>
        <pc:spChg chg="mod">
          <ac:chgData name="Richard Manville" userId="ffae2e64-ba5b-4e52-8e5a-f65623e45da1" providerId="ADAL" clId="{A2CEA954-A368-46B0-A02D-785E021A303B}" dt="2023-02-28T11:44:21.772" v="2159" actId="113"/>
          <ac:spMkLst>
            <pc:docMk/>
            <pc:sldMk cId="417830220" sldId="425"/>
            <ac:spMk id="15" creationId="{B2A84194-20BE-A12A-4D51-C76202DB4BF7}"/>
          </ac:spMkLst>
        </pc:spChg>
        <pc:picChg chg="mod">
          <ac:chgData name="Richard Manville" userId="ffae2e64-ba5b-4e52-8e5a-f65623e45da1" providerId="ADAL" clId="{A2CEA954-A368-46B0-A02D-785E021A303B}" dt="2023-02-23T12:40:25.292" v="1194" actId="1076"/>
          <ac:picMkLst>
            <pc:docMk/>
            <pc:sldMk cId="417830220" sldId="425"/>
            <ac:picMk id="13" creationId="{20C2B934-FF09-976E-71FB-79D61F98B936}"/>
          </ac:picMkLst>
        </pc:picChg>
      </pc:sldChg>
      <pc:sldChg chg="del">
        <pc:chgData name="Richard Manville" userId="ffae2e64-ba5b-4e52-8e5a-f65623e45da1" providerId="ADAL" clId="{A2CEA954-A368-46B0-A02D-785E021A303B}" dt="2023-02-23T12:38:21.315" v="1131" actId="47"/>
        <pc:sldMkLst>
          <pc:docMk/>
          <pc:sldMk cId="1819226097" sldId="426"/>
        </pc:sldMkLst>
      </pc:sldChg>
      <pc:sldChg chg="modSp mod">
        <pc:chgData name="Richard Manville" userId="ffae2e64-ba5b-4e52-8e5a-f65623e45da1" providerId="ADAL" clId="{A2CEA954-A368-46B0-A02D-785E021A303B}" dt="2023-02-23T12:17:23.482" v="1039" actId="20577"/>
        <pc:sldMkLst>
          <pc:docMk/>
          <pc:sldMk cId="1024206060" sldId="430"/>
        </pc:sldMkLst>
        <pc:spChg chg="mod">
          <ac:chgData name="Richard Manville" userId="ffae2e64-ba5b-4e52-8e5a-f65623e45da1" providerId="ADAL" clId="{A2CEA954-A368-46B0-A02D-785E021A303B}" dt="2023-02-23T12:17:23.482" v="1039" actId="20577"/>
          <ac:spMkLst>
            <pc:docMk/>
            <pc:sldMk cId="1024206060" sldId="430"/>
            <ac:spMk id="2" creationId="{294D1623-4F17-D843-6E00-23CD88CC2A3A}"/>
          </ac:spMkLst>
        </pc:spChg>
        <pc:graphicFrameChg chg="mod">
          <ac:chgData name="Richard Manville" userId="ffae2e64-ba5b-4e52-8e5a-f65623e45da1" providerId="ADAL" clId="{A2CEA954-A368-46B0-A02D-785E021A303B}" dt="2023-02-22T12:06:19.439" v="168" actId="20577"/>
          <ac:graphicFrameMkLst>
            <pc:docMk/>
            <pc:sldMk cId="1024206060" sldId="430"/>
            <ac:graphicFrameMk id="44" creationId="{B9F686A9-951C-9DAD-9DAF-7C3551BEB43D}"/>
          </ac:graphicFrameMkLst>
        </pc:graphicFrameChg>
      </pc:sldChg>
      <pc:sldChg chg="addSp delSp modSp mod">
        <pc:chgData name="Richard Manville" userId="ffae2e64-ba5b-4e52-8e5a-f65623e45da1" providerId="ADAL" clId="{A2CEA954-A368-46B0-A02D-785E021A303B}" dt="2023-02-22T11:55:21.469" v="128" actId="1076"/>
        <pc:sldMkLst>
          <pc:docMk/>
          <pc:sldMk cId="733428603" sldId="431"/>
        </pc:sldMkLst>
        <pc:spChg chg="mod">
          <ac:chgData name="Richard Manville" userId="ffae2e64-ba5b-4e52-8e5a-f65623e45da1" providerId="ADAL" clId="{A2CEA954-A368-46B0-A02D-785E021A303B}" dt="2023-02-22T11:55:21.469" v="128" actId="1076"/>
          <ac:spMkLst>
            <pc:docMk/>
            <pc:sldMk cId="733428603" sldId="431"/>
            <ac:spMk id="2" creationId="{34819EB6-F2C8-7786-534C-85C2410E88DC}"/>
          </ac:spMkLst>
        </pc:spChg>
        <pc:picChg chg="add mod">
          <ac:chgData name="Richard Manville" userId="ffae2e64-ba5b-4e52-8e5a-f65623e45da1" providerId="ADAL" clId="{A2CEA954-A368-46B0-A02D-785E021A303B}" dt="2023-02-22T11:50:45.961" v="19" actId="1076"/>
          <ac:picMkLst>
            <pc:docMk/>
            <pc:sldMk cId="733428603" sldId="431"/>
            <ac:picMk id="6" creationId="{D892C48C-E7D1-2F5F-2FD3-49104F8EA807}"/>
          </ac:picMkLst>
        </pc:picChg>
        <pc:picChg chg="del">
          <ac:chgData name="Richard Manville" userId="ffae2e64-ba5b-4e52-8e5a-f65623e45da1" providerId="ADAL" clId="{A2CEA954-A368-46B0-A02D-785E021A303B}" dt="2023-02-22T11:40:05.123" v="0" actId="478"/>
          <ac:picMkLst>
            <pc:docMk/>
            <pc:sldMk cId="733428603" sldId="431"/>
            <ac:picMk id="9" creationId="{5B79E7D1-13DA-DDB5-A4E3-96AE9831B423}"/>
          </ac:picMkLst>
        </pc:picChg>
        <pc:picChg chg="add del mod">
          <ac:chgData name="Richard Manville" userId="ffae2e64-ba5b-4e52-8e5a-f65623e45da1" providerId="ADAL" clId="{A2CEA954-A368-46B0-A02D-785E021A303B}" dt="2023-02-22T11:45:21.349" v="12" actId="478"/>
          <ac:picMkLst>
            <pc:docMk/>
            <pc:sldMk cId="733428603" sldId="431"/>
            <ac:picMk id="1026" creationId="{19F29C85-3AE6-29FA-AEBD-C30E5C4F5352}"/>
          </ac:picMkLst>
        </pc:picChg>
        <pc:picChg chg="add del">
          <ac:chgData name="Richard Manville" userId="ffae2e64-ba5b-4e52-8e5a-f65623e45da1" providerId="ADAL" clId="{A2CEA954-A368-46B0-A02D-785E021A303B}" dt="2023-02-22T11:45:21.349" v="12" actId="478"/>
          <ac:picMkLst>
            <pc:docMk/>
            <pc:sldMk cId="733428603" sldId="431"/>
            <ac:picMk id="1028" creationId="{3302907E-194C-420C-D146-350D541FC27B}"/>
          </ac:picMkLst>
        </pc:picChg>
        <pc:picChg chg="add del mod">
          <ac:chgData name="Richard Manville" userId="ffae2e64-ba5b-4e52-8e5a-f65623e45da1" providerId="ADAL" clId="{A2CEA954-A368-46B0-A02D-785E021A303B}" dt="2023-02-22T11:50:26.686" v="16" actId="478"/>
          <ac:picMkLst>
            <pc:docMk/>
            <pc:sldMk cId="733428603" sldId="431"/>
            <ac:picMk id="1030" creationId="{6BC25F21-CDCE-79D2-0BCB-4FF450300109}"/>
          </ac:picMkLst>
        </pc:picChg>
      </pc:sldChg>
      <pc:sldChg chg="modSp mod ord">
        <pc:chgData name="Richard Manville" userId="ffae2e64-ba5b-4e52-8e5a-f65623e45da1" providerId="ADAL" clId="{A2CEA954-A368-46B0-A02D-785E021A303B}" dt="2023-02-28T11:48:44.543" v="2167" actId="1076"/>
        <pc:sldMkLst>
          <pc:docMk/>
          <pc:sldMk cId="2665146612" sldId="432"/>
        </pc:sldMkLst>
        <pc:spChg chg="mod">
          <ac:chgData name="Richard Manville" userId="ffae2e64-ba5b-4e52-8e5a-f65623e45da1" providerId="ADAL" clId="{A2CEA954-A368-46B0-A02D-785E021A303B}" dt="2023-02-28T11:48:44.543" v="2167" actId="1076"/>
          <ac:spMkLst>
            <pc:docMk/>
            <pc:sldMk cId="2665146612" sldId="432"/>
            <ac:spMk id="8" creationId="{4364555D-9FDC-16D3-7855-541041718ADF}"/>
          </ac:spMkLst>
        </pc:spChg>
        <pc:spChg chg="mod">
          <ac:chgData name="Richard Manville" userId="ffae2e64-ba5b-4e52-8e5a-f65623e45da1" providerId="ADAL" clId="{A2CEA954-A368-46B0-A02D-785E021A303B}" dt="2023-02-28T11:48:30.726" v="2166" actId="1076"/>
          <ac:spMkLst>
            <pc:docMk/>
            <pc:sldMk cId="2665146612" sldId="432"/>
            <ac:spMk id="9" creationId="{D568BE2D-AE2E-E85F-81AE-B8B69E40E587}"/>
          </ac:spMkLst>
        </pc:spChg>
      </pc:sldChg>
      <pc:sldChg chg="modSp mod ord">
        <pc:chgData name="Richard Manville" userId="ffae2e64-ba5b-4e52-8e5a-f65623e45da1" providerId="ADAL" clId="{A2CEA954-A368-46B0-A02D-785E021A303B}" dt="2023-02-23T12:17:47.268" v="1040" actId="255"/>
        <pc:sldMkLst>
          <pc:docMk/>
          <pc:sldMk cId="3444262296" sldId="433"/>
        </pc:sldMkLst>
        <pc:spChg chg="mod">
          <ac:chgData name="Richard Manville" userId="ffae2e64-ba5b-4e52-8e5a-f65623e45da1" providerId="ADAL" clId="{A2CEA954-A368-46B0-A02D-785E021A303B}" dt="2023-02-23T12:17:47.268" v="1040" actId="255"/>
          <ac:spMkLst>
            <pc:docMk/>
            <pc:sldMk cId="3444262296" sldId="433"/>
            <ac:spMk id="2" creationId="{DED74171-6F63-CB64-7581-CE40ECBA0F37}"/>
          </ac:spMkLst>
        </pc:spChg>
        <pc:picChg chg="mod">
          <ac:chgData name="Richard Manville" userId="ffae2e64-ba5b-4e52-8e5a-f65623e45da1" providerId="ADAL" clId="{A2CEA954-A368-46B0-A02D-785E021A303B}" dt="2023-02-22T16:56:23.234" v="961" actId="1076"/>
          <ac:picMkLst>
            <pc:docMk/>
            <pc:sldMk cId="3444262296" sldId="433"/>
            <ac:picMk id="8" creationId="{82D2C773-D9AA-B44A-A0BC-5CFAD0BD2B95}"/>
          </ac:picMkLst>
        </pc:picChg>
      </pc:sldChg>
      <pc:sldChg chg="ord">
        <pc:chgData name="Richard Manville" userId="ffae2e64-ba5b-4e52-8e5a-f65623e45da1" providerId="ADAL" clId="{A2CEA954-A368-46B0-A02D-785E021A303B}" dt="2023-02-22T16:58:30.801" v="967"/>
        <pc:sldMkLst>
          <pc:docMk/>
          <pc:sldMk cId="2224942285" sldId="434"/>
        </pc:sldMkLst>
      </pc:sldChg>
      <pc:sldChg chg="ord modNotesTx">
        <pc:chgData name="Richard Manville" userId="ffae2e64-ba5b-4e52-8e5a-f65623e45da1" providerId="ADAL" clId="{A2CEA954-A368-46B0-A02D-785E021A303B}" dt="2023-02-27T17:12:18.873" v="1693" actId="6549"/>
        <pc:sldMkLst>
          <pc:docMk/>
          <pc:sldMk cId="1246813332" sldId="435"/>
        </pc:sldMkLst>
      </pc:sldChg>
      <pc:sldChg chg="delSp modSp mod ord">
        <pc:chgData name="Richard Manville" userId="ffae2e64-ba5b-4e52-8e5a-f65623e45da1" providerId="ADAL" clId="{A2CEA954-A368-46B0-A02D-785E021A303B}" dt="2023-02-23T12:29:11.613" v="1057" actId="1076"/>
        <pc:sldMkLst>
          <pc:docMk/>
          <pc:sldMk cId="1542094770" sldId="437"/>
        </pc:sldMkLst>
        <pc:spChg chg="del mod">
          <ac:chgData name="Richard Manville" userId="ffae2e64-ba5b-4e52-8e5a-f65623e45da1" providerId="ADAL" clId="{A2CEA954-A368-46B0-A02D-785E021A303B}" dt="2023-02-23T12:28:27.687" v="1051" actId="21"/>
          <ac:spMkLst>
            <pc:docMk/>
            <pc:sldMk cId="1542094770" sldId="437"/>
            <ac:spMk id="2" creationId="{9792FC6E-163E-9A91-9C63-71F5E7F01390}"/>
          </ac:spMkLst>
        </pc:spChg>
        <pc:spChg chg="del mod">
          <ac:chgData name="Richard Manville" userId="ffae2e64-ba5b-4e52-8e5a-f65623e45da1" providerId="ADAL" clId="{A2CEA954-A368-46B0-A02D-785E021A303B}" dt="2023-02-22T17:02:00.325" v="985" actId="21"/>
          <ac:spMkLst>
            <pc:docMk/>
            <pc:sldMk cId="1542094770" sldId="437"/>
            <ac:spMk id="12" creationId="{3F2D50DE-B01B-D555-234C-52EBAF8B0CDD}"/>
          </ac:spMkLst>
        </pc:spChg>
        <pc:spChg chg="del mod">
          <ac:chgData name="Richard Manville" userId="ffae2e64-ba5b-4e52-8e5a-f65623e45da1" providerId="ADAL" clId="{A2CEA954-A368-46B0-A02D-785E021A303B}" dt="2023-02-22T17:02:00.335" v="987"/>
          <ac:spMkLst>
            <pc:docMk/>
            <pc:sldMk cId="1542094770" sldId="437"/>
            <ac:spMk id="17" creationId="{DF089329-1C04-A641-A0EC-4D3A19B33B08}"/>
          </ac:spMkLst>
        </pc:spChg>
        <pc:picChg chg="mod">
          <ac:chgData name="Richard Manville" userId="ffae2e64-ba5b-4e52-8e5a-f65623e45da1" providerId="ADAL" clId="{A2CEA954-A368-46B0-A02D-785E021A303B}" dt="2023-02-23T12:29:11.613" v="1057" actId="1076"/>
          <ac:picMkLst>
            <pc:docMk/>
            <pc:sldMk cId="1542094770" sldId="437"/>
            <ac:picMk id="9" creationId="{9A3FFA37-D888-8FB0-CB97-5640CB29618C}"/>
          </ac:picMkLst>
        </pc:picChg>
        <pc:picChg chg="mod">
          <ac:chgData name="Richard Manville" userId="ffae2e64-ba5b-4e52-8e5a-f65623e45da1" providerId="ADAL" clId="{A2CEA954-A368-46B0-A02D-785E021A303B}" dt="2023-02-23T12:28:37.888" v="1056" actId="1076"/>
          <ac:picMkLst>
            <pc:docMk/>
            <pc:sldMk cId="1542094770" sldId="437"/>
            <ac:picMk id="10" creationId="{8CC1B5A2-8F43-CBC3-CB6D-15DC14F035FC}"/>
          </ac:picMkLst>
        </pc:picChg>
      </pc:sldChg>
      <pc:sldChg chg="modSp mod">
        <pc:chgData name="Richard Manville" userId="ffae2e64-ba5b-4e52-8e5a-f65623e45da1" providerId="ADAL" clId="{A2CEA954-A368-46B0-A02D-785E021A303B}" dt="2023-02-27T17:18:41.288" v="1763" actId="20577"/>
        <pc:sldMkLst>
          <pc:docMk/>
          <pc:sldMk cId="2017088062" sldId="438"/>
        </pc:sldMkLst>
        <pc:spChg chg="mod">
          <ac:chgData name="Richard Manville" userId="ffae2e64-ba5b-4e52-8e5a-f65623e45da1" providerId="ADAL" clId="{A2CEA954-A368-46B0-A02D-785E021A303B}" dt="2023-02-27T17:18:41.288" v="1763" actId="20577"/>
          <ac:spMkLst>
            <pc:docMk/>
            <pc:sldMk cId="2017088062" sldId="438"/>
            <ac:spMk id="2" creationId="{9792FC6E-163E-9A91-9C63-71F5E7F01390}"/>
          </ac:spMkLst>
        </pc:spChg>
        <pc:picChg chg="mod">
          <ac:chgData name="Richard Manville" userId="ffae2e64-ba5b-4e52-8e5a-f65623e45da1" providerId="ADAL" clId="{A2CEA954-A368-46B0-A02D-785E021A303B}" dt="2023-02-27T17:13:12.902" v="1694" actId="1076"/>
          <ac:picMkLst>
            <pc:docMk/>
            <pc:sldMk cId="2017088062" sldId="438"/>
            <ac:picMk id="5" creationId="{2FD039A2-643D-26FB-AC9C-789451D64B92}"/>
          </ac:picMkLst>
        </pc:picChg>
      </pc:sldChg>
      <pc:sldChg chg="modSp mod ord">
        <pc:chgData name="Richard Manville" userId="ffae2e64-ba5b-4e52-8e5a-f65623e45da1" providerId="ADAL" clId="{A2CEA954-A368-46B0-A02D-785E021A303B}" dt="2023-02-28T09:55:55.481" v="1856" actId="113"/>
        <pc:sldMkLst>
          <pc:docMk/>
          <pc:sldMk cId="3685950744" sldId="439"/>
        </pc:sldMkLst>
        <pc:spChg chg="mod">
          <ac:chgData name="Richard Manville" userId="ffae2e64-ba5b-4e52-8e5a-f65623e45da1" providerId="ADAL" clId="{A2CEA954-A368-46B0-A02D-785E021A303B}" dt="2023-02-28T09:55:55.481" v="1856" actId="113"/>
          <ac:spMkLst>
            <pc:docMk/>
            <pc:sldMk cId="3685950744" sldId="439"/>
            <ac:spMk id="2" creationId="{9792FC6E-163E-9A91-9C63-71F5E7F01390}"/>
          </ac:spMkLst>
        </pc:spChg>
      </pc:sldChg>
      <pc:sldChg chg="addSp delSp modSp mod ord">
        <pc:chgData name="Richard Manville" userId="ffae2e64-ba5b-4e52-8e5a-f65623e45da1" providerId="ADAL" clId="{A2CEA954-A368-46B0-A02D-785E021A303B}" dt="2023-02-28T11:44:02.181" v="2158" actId="27636"/>
        <pc:sldMkLst>
          <pc:docMk/>
          <pc:sldMk cId="1113747751" sldId="440"/>
        </pc:sldMkLst>
        <pc:spChg chg="mod">
          <ac:chgData name="Richard Manville" userId="ffae2e64-ba5b-4e52-8e5a-f65623e45da1" providerId="ADAL" clId="{A2CEA954-A368-46B0-A02D-785E021A303B}" dt="2023-02-28T11:44:02.181" v="2158" actId="27636"/>
          <ac:spMkLst>
            <pc:docMk/>
            <pc:sldMk cId="1113747751" sldId="440"/>
            <ac:spMk id="2" creationId="{9792FC6E-163E-9A91-9C63-71F5E7F01390}"/>
          </ac:spMkLst>
        </pc:spChg>
        <pc:spChg chg="add del mod">
          <ac:chgData name="Richard Manville" userId="ffae2e64-ba5b-4e52-8e5a-f65623e45da1" providerId="ADAL" clId="{A2CEA954-A368-46B0-A02D-785E021A303B}" dt="2023-02-23T17:11:29.868" v="1685"/>
          <ac:spMkLst>
            <pc:docMk/>
            <pc:sldMk cId="1113747751" sldId="440"/>
            <ac:spMk id="5" creationId="{27B28D35-6270-C3D7-32BA-CBA25B169FA1}"/>
          </ac:spMkLst>
        </pc:spChg>
        <pc:picChg chg="add mod">
          <ac:chgData name="Richard Manville" userId="ffae2e64-ba5b-4e52-8e5a-f65623e45da1" providerId="ADAL" clId="{A2CEA954-A368-46B0-A02D-785E021A303B}" dt="2023-02-23T17:11:50.583" v="1690" actId="1076"/>
          <ac:picMkLst>
            <pc:docMk/>
            <pc:sldMk cId="1113747751" sldId="440"/>
            <ac:picMk id="6" creationId="{4DB6FB54-6D67-7A7D-539E-58831043A0FF}"/>
          </ac:picMkLst>
        </pc:picChg>
        <pc:picChg chg="del mod">
          <ac:chgData name="Richard Manville" userId="ffae2e64-ba5b-4e52-8e5a-f65623e45da1" providerId="ADAL" clId="{A2CEA954-A368-46B0-A02D-785E021A303B}" dt="2023-02-23T17:11:03.244" v="1681" actId="478"/>
          <ac:picMkLst>
            <pc:docMk/>
            <pc:sldMk cId="1113747751" sldId="440"/>
            <ac:picMk id="7" creationId="{499289A3-08C3-10D1-CEB2-0620BC3D1B5A}"/>
          </ac:picMkLst>
        </pc:picChg>
        <pc:picChg chg="add mod">
          <ac:chgData name="Richard Manville" userId="ffae2e64-ba5b-4e52-8e5a-f65623e45da1" providerId="ADAL" clId="{A2CEA954-A368-46B0-A02D-785E021A303B}" dt="2023-02-23T17:11:56.488" v="1692" actId="1076"/>
          <ac:picMkLst>
            <pc:docMk/>
            <pc:sldMk cId="1113747751" sldId="440"/>
            <ac:picMk id="8" creationId="{4B36CC5A-1FC6-E6A4-E710-DEEDB5692182}"/>
          </ac:picMkLst>
        </pc:picChg>
      </pc:sldChg>
      <pc:sldChg chg="modSp mod">
        <pc:chgData name="Richard Manville" userId="ffae2e64-ba5b-4e52-8e5a-f65623e45da1" providerId="ADAL" clId="{A2CEA954-A368-46B0-A02D-785E021A303B}" dt="2023-02-28T11:36:01.294" v="2093" actId="1076"/>
        <pc:sldMkLst>
          <pc:docMk/>
          <pc:sldMk cId="1849600756" sldId="441"/>
        </pc:sldMkLst>
        <pc:spChg chg="mod">
          <ac:chgData name="Richard Manville" userId="ffae2e64-ba5b-4e52-8e5a-f65623e45da1" providerId="ADAL" clId="{A2CEA954-A368-46B0-A02D-785E021A303B}" dt="2023-02-28T11:35:48.637" v="2091" actId="255"/>
          <ac:spMkLst>
            <pc:docMk/>
            <pc:sldMk cId="1849600756" sldId="441"/>
            <ac:spMk id="4" creationId="{85B0E695-CCE2-F318-9F5A-9781BD673810}"/>
          </ac:spMkLst>
        </pc:spChg>
        <pc:graphicFrameChg chg="mod">
          <ac:chgData name="Richard Manville" userId="ffae2e64-ba5b-4e52-8e5a-f65623e45da1" providerId="ADAL" clId="{A2CEA954-A368-46B0-A02D-785E021A303B}" dt="2023-02-28T11:36:01.294" v="2093" actId="1076"/>
          <ac:graphicFrameMkLst>
            <pc:docMk/>
            <pc:sldMk cId="1849600756" sldId="441"/>
            <ac:graphicFrameMk id="10" creationId="{E70AF546-41FA-62AE-388B-1BD9F3FF5907}"/>
          </ac:graphicFrameMkLst>
        </pc:graphicFrameChg>
        <pc:picChg chg="mod">
          <ac:chgData name="Richard Manville" userId="ffae2e64-ba5b-4e52-8e5a-f65623e45da1" providerId="ADAL" clId="{A2CEA954-A368-46B0-A02D-785E021A303B}" dt="2023-02-28T11:35:54.085" v="2092" actId="1076"/>
          <ac:picMkLst>
            <pc:docMk/>
            <pc:sldMk cId="1849600756" sldId="441"/>
            <ac:picMk id="1026" creationId="{D28ACA51-C70C-B608-D0E8-FB752D74961B}"/>
          </ac:picMkLst>
        </pc:picChg>
      </pc:sldChg>
      <pc:sldChg chg="modSp mod">
        <pc:chgData name="Richard Manville" userId="ffae2e64-ba5b-4e52-8e5a-f65623e45da1" providerId="ADAL" clId="{A2CEA954-A368-46B0-A02D-785E021A303B}" dt="2023-02-28T10:10:20.439" v="1914" actId="1076"/>
        <pc:sldMkLst>
          <pc:docMk/>
          <pc:sldMk cId="1820564111" sldId="443"/>
        </pc:sldMkLst>
        <pc:spChg chg="mod">
          <ac:chgData name="Richard Manville" userId="ffae2e64-ba5b-4e52-8e5a-f65623e45da1" providerId="ADAL" clId="{A2CEA954-A368-46B0-A02D-785E021A303B}" dt="2023-02-28T10:10:10.494" v="1912" actId="207"/>
          <ac:spMkLst>
            <pc:docMk/>
            <pc:sldMk cId="1820564111" sldId="443"/>
            <ac:spMk id="3" creationId="{A5395B22-CDDB-9CF9-BBD4-CDD640907704}"/>
          </ac:spMkLst>
        </pc:spChg>
        <pc:picChg chg="mod">
          <ac:chgData name="Richard Manville" userId="ffae2e64-ba5b-4e52-8e5a-f65623e45da1" providerId="ADAL" clId="{A2CEA954-A368-46B0-A02D-785E021A303B}" dt="2023-02-28T10:10:20.439" v="1914" actId="1076"/>
          <ac:picMkLst>
            <pc:docMk/>
            <pc:sldMk cId="1820564111" sldId="443"/>
            <ac:picMk id="6" creationId="{16B54F43-304B-51E7-4849-864A07FB9803}"/>
          </ac:picMkLst>
        </pc:picChg>
      </pc:sldChg>
      <pc:sldChg chg="modSp mod">
        <pc:chgData name="Richard Manville" userId="ffae2e64-ba5b-4e52-8e5a-f65623e45da1" providerId="ADAL" clId="{A2CEA954-A368-46B0-A02D-785E021A303B}" dt="2023-02-28T10:10:36.536" v="1916" actId="6549"/>
        <pc:sldMkLst>
          <pc:docMk/>
          <pc:sldMk cId="629117677" sldId="444"/>
        </pc:sldMkLst>
        <pc:spChg chg="mod">
          <ac:chgData name="Richard Manville" userId="ffae2e64-ba5b-4e52-8e5a-f65623e45da1" providerId="ADAL" clId="{A2CEA954-A368-46B0-A02D-785E021A303B}" dt="2023-02-28T10:10:36.536" v="1916" actId="6549"/>
          <ac:spMkLst>
            <pc:docMk/>
            <pc:sldMk cId="629117677" sldId="444"/>
            <ac:spMk id="2" creationId="{9792FC6E-163E-9A91-9C63-71F5E7F01390}"/>
          </ac:spMkLst>
        </pc:spChg>
        <pc:picChg chg="mod">
          <ac:chgData name="Richard Manville" userId="ffae2e64-ba5b-4e52-8e5a-f65623e45da1" providerId="ADAL" clId="{A2CEA954-A368-46B0-A02D-785E021A303B}" dt="2023-02-28T10:10:29.232" v="1915" actId="1076"/>
          <ac:picMkLst>
            <pc:docMk/>
            <pc:sldMk cId="629117677" sldId="444"/>
            <ac:picMk id="7" creationId="{08533069-B002-5869-9A4F-40779E2AB155}"/>
          </ac:picMkLst>
        </pc:picChg>
      </pc:sldChg>
      <pc:sldChg chg="addSp delSp modSp mod">
        <pc:chgData name="Richard Manville" userId="ffae2e64-ba5b-4e52-8e5a-f65623e45da1" providerId="ADAL" clId="{A2CEA954-A368-46B0-A02D-785E021A303B}" dt="2023-02-28T11:34:57.587" v="2072" actId="1076"/>
        <pc:sldMkLst>
          <pc:docMk/>
          <pc:sldMk cId="72346174" sldId="445"/>
        </pc:sldMkLst>
        <pc:spChg chg="del">
          <ac:chgData name="Richard Manville" userId="ffae2e64-ba5b-4e52-8e5a-f65623e45da1" providerId="ADAL" clId="{A2CEA954-A368-46B0-A02D-785E021A303B}" dt="2023-02-28T10:47:57.087" v="1966" actId="21"/>
          <ac:spMkLst>
            <pc:docMk/>
            <pc:sldMk cId="72346174" sldId="445"/>
            <ac:spMk id="2" creationId="{9792FC6E-163E-9A91-9C63-71F5E7F01390}"/>
          </ac:spMkLst>
        </pc:spChg>
        <pc:spChg chg="add del mod">
          <ac:chgData name="Richard Manville" userId="ffae2e64-ba5b-4e52-8e5a-f65623e45da1" providerId="ADAL" clId="{A2CEA954-A368-46B0-A02D-785E021A303B}" dt="2023-02-28T10:48:11.555" v="1968" actId="21"/>
          <ac:spMkLst>
            <pc:docMk/>
            <pc:sldMk cId="72346174" sldId="445"/>
            <ac:spMk id="6" creationId="{9AEAE274-D9FC-F7F4-059A-2C2916C463A6}"/>
          </ac:spMkLst>
        </pc:spChg>
        <pc:picChg chg="mod">
          <ac:chgData name="Richard Manville" userId="ffae2e64-ba5b-4e52-8e5a-f65623e45da1" providerId="ADAL" clId="{A2CEA954-A368-46B0-A02D-785E021A303B}" dt="2023-02-28T11:34:57.587" v="2072" actId="1076"/>
          <ac:picMkLst>
            <pc:docMk/>
            <pc:sldMk cId="72346174" sldId="445"/>
            <ac:picMk id="5" creationId="{4C80EBCB-5DB6-F271-32C7-13F90D5ACB3D}"/>
          </ac:picMkLst>
        </pc:picChg>
      </pc:sldChg>
      <pc:sldChg chg="modSp del mod ord">
        <pc:chgData name="Richard Manville" userId="ffae2e64-ba5b-4e52-8e5a-f65623e45da1" providerId="ADAL" clId="{A2CEA954-A368-46B0-A02D-785E021A303B}" dt="2023-02-23T12:33:12.699" v="1123" actId="47"/>
        <pc:sldMkLst>
          <pc:docMk/>
          <pc:sldMk cId="2085692693" sldId="446"/>
        </pc:sldMkLst>
        <pc:spChg chg="mod">
          <ac:chgData name="Richard Manville" userId="ffae2e64-ba5b-4e52-8e5a-f65623e45da1" providerId="ADAL" clId="{A2CEA954-A368-46B0-A02D-785E021A303B}" dt="2023-02-22T16:51:30.687" v="947" actId="207"/>
          <ac:spMkLst>
            <pc:docMk/>
            <pc:sldMk cId="2085692693" sldId="446"/>
            <ac:spMk id="2" creationId="{9792FC6E-163E-9A91-9C63-71F5E7F01390}"/>
          </ac:spMkLst>
        </pc:spChg>
        <pc:spChg chg="mod">
          <ac:chgData name="Richard Manville" userId="ffae2e64-ba5b-4e52-8e5a-f65623e45da1" providerId="ADAL" clId="{A2CEA954-A368-46B0-A02D-785E021A303B}" dt="2023-02-23T12:30:49.552" v="1064" actId="1076"/>
          <ac:spMkLst>
            <pc:docMk/>
            <pc:sldMk cId="2085692693" sldId="446"/>
            <ac:spMk id="5" creationId="{A04C373A-2BCE-F0E4-C82A-3A96DAB611BB}"/>
          </ac:spMkLst>
        </pc:spChg>
      </pc:sldChg>
      <pc:sldChg chg="addSp delSp modSp add mod ord">
        <pc:chgData name="Richard Manville" userId="ffae2e64-ba5b-4e52-8e5a-f65623e45da1" providerId="ADAL" clId="{A2CEA954-A368-46B0-A02D-785E021A303B}" dt="2023-02-28T11:43:51.454" v="2156" actId="207"/>
        <pc:sldMkLst>
          <pc:docMk/>
          <pc:sldMk cId="2479165486" sldId="446"/>
        </pc:sldMkLst>
        <pc:spChg chg="mod">
          <ac:chgData name="Richard Manville" userId="ffae2e64-ba5b-4e52-8e5a-f65623e45da1" providerId="ADAL" clId="{A2CEA954-A368-46B0-A02D-785E021A303B}" dt="2023-02-28T11:43:51.454" v="2156" actId="207"/>
          <ac:spMkLst>
            <pc:docMk/>
            <pc:sldMk cId="2479165486" sldId="446"/>
            <ac:spMk id="15" creationId="{B2A84194-20BE-A12A-4D51-C76202DB4BF7}"/>
          </ac:spMkLst>
        </pc:spChg>
        <pc:picChg chg="add mod">
          <ac:chgData name="Richard Manville" userId="ffae2e64-ba5b-4e52-8e5a-f65623e45da1" providerId="ADAL" clId="{A2CEA954-A368-46B0-A02D-785E021A303B}" dt="2023-02-23T12:49:56.570" v="1320" actId="14100"/>
          <ac:picMkLst>
            <pc:docMk/>
            <pc:sldMk cId="2479165486" sldId="446"/>
            <ac:picMk id="4" creationId="{796D9A82-BCF7-0E8B-D8C9-A0CF5819A275}"/>
          </ac:picMkLst>
        </pc:picChg>
        <pc:picChg chg="del">
          <ac:chgData name="Richard Manville" userId="ffae2e64-ba5b-4e52-8e5a-f65623e45da1" providerId="ADAL" clId="{A2CEA954-A368-46B0-A02D-785E021A303B}" dt="2023-02-23T12:47:37.272" v="1318" actId="478"/>
          <ac:picMkLst>
            <pc:docMk/>
            <pc:sldMk cId="2479165486" sldId="446"/>
            <ac:picMk id="13" creationId="{20C2B934-FF09-976E-71FB-79D61F98B936}"/>
          </ac:picMkLst>
        </pc:picChg>
      </pc:sldChg>
      <pc:sldChg chg="addSp delSp modSp new mod ord">
        <pc:chgData name="Richard Manville" userId="ffae2e64-ba5b-4e52-8e5a-f65623e45da1" providerId="ADAL" clId="{A2CEA954-A368-46B0-A02D-785E021A303B}" dt="2023-02-28T09:55:40.374" v="1855" actId="113"/>
        <pc:sldMkLst>
          <pc:docMk/>
          <pc:sldMk cId="3524773979" sldId="447"/>
        </pc:sldMkLst>
        <pc:spChg chg="add del mod">
          <ac:chgData name="Richard Manville" userId="ffae2e64-ba5b-4e52-8e5a-f65623e45da1" providerId="ADAL" clId="{A2CEA954-A368-46B0-A02D-785E021A303B}" dt="2023-02-28T09:55:40.374" v="1855" actId="113"/>
          <ac:spMkLst>
            <pc:docMk/>
            <pc:sldMk cId="3524773979" sldId="447"/>
            <ac:spMk id="2" creationId="{5B136BEA-12EE-FEF9-5DB4-842BA9058892}"/>
          </ac:spMkLst>
        </pc:spChg>
        <pc:spChg chg="del">
          <ac:chgData name="Richard Manville" userId="ffae2e64-ba5b-4e52-8e5a-f65623e45da1" providerId="ADAL" clId="{A2CEA954-A368-46B0-A02D-785E021A303B}" dt="2023-02-28T09:52:48.899" v="1797"/>
          <ac:spMkLst>
            <pc:docMk/>
            <pc:sldMk cId="3524773979" sldId="447"/>
            <ac:spMk id="3" creationId="{77912022-7216-0EB9-C932-9D7B12D700E8}"/>
          </ac:spMkLst>
        </pc:spChg>
        <pc:picChg chg="add mod">
          <ac:chgData name="Richard Manville" userId="ffae2e64-ba5b-4e52-8e5a-f65623e45da1" providerId="ADAL" clId="{A2CEA954-A368-46B0-A02D-785E021A303B}" dt="2023-02-28T09:54:48.524" v="1852" actId="1076"/>
          <ac:picMkLst>
            <pc:docMk/>
            <pc:sldMk cId="3524773979" sldId="447"/>
            <ac:picMk id="5" creationId="{BF5A1296-3036-93D4-25E8-D5B06953D434}"/>
          </ac:picMkLst>
        </pc:picChg>
      </pc:sldChg>
      <pc:sldChg chg="addSp modSp new mod">
        <pc:chgData name="Richard Manville" userId="ffae2e64-ba5b-4e52-8e5a-f65623e45da1" providerId="ADAL" clId="{A2CEA954-A368-46B0-A02D-785E021A303B}" dt="2023-02-28T10:19:45.142" v="1950" actId="1076"/>
        <pc:sldMkLst>
          <pc:docMk/>
          <pc:sldMk cId="2028313837" sldId="448"/>
        </pc:sldMkLst>
        <pc:spChg chg="add mod">
          <ac:chgData name="Richard Manville" userId="ffae2e64-ba5b-4e52-8e5a-f65623e45da1" providerId="ADAL" clId="{A2CEA954-A368-46B0-A02D-785E021A303B}" dt="2023-02-28T10:19:45.142" v="1950" actId="1076"/>
          <ac:spMkLst>
            <pc:docMk/>
            <pc:sldMk cId="2028313837" sldId="448"/>
            <ac:spMk id="5" creationId="{5819654C-9F54-A595-A60F-AF8DDC087B89}"/>
          </ac:spMkLst>
        </pc:spChg>
        <pc:picChg chg="add mod">
          <ac:chgData name="Richard Manville" userId="ffae2e64-ba5b-4e52-8e5a-f65623e45da1" providerId="ADAL" clId="{A2CEA954-A368-46B0-A02D-785E021A303B}" dt="2023-02-28T10:19:39.382" v="1949" actId="1076"/>
          <ac:picMkLst>
            <pc:docMk/>
            <pc:sldMk cId="2028313837" sldId="448"/>
            <ac:picMk id="4" creationId="{72F2F023-C427-FC1E-A754-C31BB401EE46}"/>
          </ac:picMkLst>
        </pc:picChg>
      </pc:sldChg>
      <pc:sldChg chg="addSp modSp new mod ord">
        <pc:chgData name="Richard Manville" userId="ffae2e64-ba5b-4e52-8e5a-f65623e45da1" providerId="ADAL" clId="{A2CEA954-A368-46B0-A02D-785E021A303B}" dt="2023-02-28T10:19:02.504" v="1928" actId="1076"/>
        <pc:sldMkLst>
          <pc:docMk/>
          <pc:sldMk cId="2517483327" sldId="449"/>
        </pc:sldMkLst>
        <pc:spChg chg="add mod">
          <ac:chgData name="Richard Manville" userId="ffae2e64-ba5b-4e52-8e5a-f65623e45da1" providerId="ADAL" clId="{A2CEA954-A368-46B0-A02D-785E021A303B}" dt="2023-02-28T10:18:55.218" v="1926"/>
          <ac:spMkLst>
            <pc:docMk/>
            <pc:sldMk cId="2517483327" sldId="449"/>
            <ac:spMk id="5" creationId="{EE41804B-6FB0-3393-D0A0-40335F7CCA65}"/>
          </ac:spMkLst>
        </pc:spChg>
        <pc:picChg chg="add mod">
          <ac:chgData name="Richard Manville" userId="ffae2e64-ba5b-4e52-8e5a-f65623e45da1" providerId="ADAL" clId="{A2CEA954-A368-46B0-A02D-785E021A303B}" dt="2023-02-28T10:19:02.504" v="1928" actId="1076"/>
          <ac:picMkLst>
            <pc:docMk/>
            <pc:sldMk cId="2517483327" sldId="449"/>
            <ac:picMk id="4" creationId="{F92C4C1F-1655-6647-F6F7-3D2329801720}"/>
          </ac:picMkLst>
        </pc:picChg>
      </pc:sldChg>
      <pc:sldChg chg="addSp delSp modSp new mod ord setBg">
        <pc:chgData name="Richard Manville" userId="ffae2e64-ba5b-4e52-8e5a-f65623e45da1" providerId="ADAL" clId="{A2CEA954-A368-46B0-A02D-785E021A303B}" dt="2023-02-28T11:16:38.400" v="2050" actId="1076"/>
        <pc:sldMkLst>
          <pc:docMk/>
          <pc:sldMk cId="591233610" sldId="450"/>
        </pc:sldMkLst>
        <pc:spChg chg="del">
          <ac:chgData name="Richard Manville" userId="ffae2e64-ba5b-4e52-8e5a-f65623e45da1" providerId="ADAL" clId="{A2CEA954-A368-46B0-A02D-785E021A303B}" dt="2023-02-28T10:58:04.541" v="2037" actId="478"/>
          <ac:spMkLst>
            <pc:docMk/>
            <pc:sldMk cId="591233610" sldId="450"/>
            <ac:spMk id="2" creationId="{1B7F0DA2-E1E6-1D79-AB8D-5DC531188277}"/>
          </ac:spMkLst>
        </pc:spChg>
        <pc:spChg chg="del mod">
          <ac:chgData name="Richard Manville" userId="ffae2e64-ba5b-4e52-8e5a-f65623e45da1" providerId="ADAL" clId="{A2CEA954-A368-46B0-A02D-785E021A303B}" dt="2023-02-28T10:58:08.351" v="2039" actId="478"/>
          <ac:spMkLst>
            <pc:docMk/>
            <pc:sldMk cId="591233610" sldId="450"/>
            <ac:spMk id="3" creationId="{CA57E46E-D78F-64D0-F6E9-F23574EE51EC}"/>
          </ac:spMkLst>
        </pc:spChg>
        <pc:spChg chg="mod ord">
          <ac:chgData name="Richard Manville" userId="ffae2e64-ba5b-4e52-8e5a-f65623e45da1" providerId="ADAL" clId="{A2CEA954-A368-46B0-A02D-785E021A303B}" dt="2023-02-28T11:16:16.016" v="2047" actId="26606"/>
          <ac:spMkLst>
            <pc:docMk/>
            <pc:sldMk cId="591233610" sldId="450"/>
            <ac:spMk id="4" creationId="{3BCC73AD-A277-C92B-4FBE-C3EC55719EC3}"/>
          </ac:spMkLst>
        </pc:spChg>
        <pc:spChg chg="add del">
          <ac:chgData name="Richard Manville" userId="ffae2e64-ba5b-4e52-8e5a-f65623e45da1" providerId="ADAL" clId="{A2CEA954-A368-46B0-A02D-785E021A303B}" dt="2023-02-28T11:16:16.016" v="2047" actId="26606"/>
          <ac:spMkLst>
            <pc:docMk/>
            <pc:sldMk cId="591233610" sldId="450"/>
            <ac:spMk id="25" creationId="{7459C506-5F4B-4B75-9218-C7C3F87FA8D3}"/>
          </ac:spMkLst>
        </pc:spChg>
        <pc:spChg chg="add del">
          <ac:chgData name="Richard Manville" userId="ffae2e64-ba5b-4e52-8e5a-f65623e45da1" providerId="ADAL" clId="{A2CEA954-A368-46B0-A02D-785E021A303B}" dt="2023-02-28T11:16:16.016" v="2047" actId="26606"/>
          <ac:spMkLst>
            <pc:docMk/>
            <pc:sldMk cId="591233610" sldId="450"/>
            <ac:spMk id="38" creationId="{4E74DA95-CD7A-4D5E-9D27-67A759CE708D}"/>
          </ac:spMkLst>
        </pc:spChg>
        <pc:grpChg chg="add del">
          <ac:chgData name="Richard Manville" userId="ffae2e64-ba5b-4e52-8e5a-f65623e45da1" providerId="ADAL" clId="{A2CEA954-A368-46B0-A02D-785E021A303B}" dt="2023-02-28T11:16:16.016" v="2047" actId="26606"/>
          <ac:grpSpMkLst>
            <pc:docMk/>
            <pc:sldMk cId="591233610" sldId="450"/>
            <ac:grpSpMk id="13" creationId="{7664F850-BA8B-47AE-B11A-225CAB8969F1}"/>
          </ac:grpSpMkLst>
        </pc:grpChg>
        <pc:grpChg chg="add del">
          <ac:chgData name="Richard Manville" userId="ffae2e64-ba5b-4e52-8e5a-f65623e45da1" providerId="ADAL" clId="{A2CEA954-A368-46B0-A02D-785E021A303B}" dt="2023-02-28T11:16:16.016" v="2047" actId="26606"/>
          <ac:grpSpMkLst>
            <pc:docMk/>
            <pc:sldMk cId="591233610" sldId="450"/>
            <ac:grpSpMk id="27" creationId="{BC659EEB-C3AE-4544-8263-417009DCDF41}"/>
          </ac:grpSpMkLst>
        </pc:grpChg>
        <pc:picChg chg="add mod ord">
          <ac:chgData name="Richard Manville" userId="ffae2e64-ba5b-4e52-8e5a-f65623e45da1" providerId="ADAL" clId="{A2CEA954-A368-46B0-A02D-785E021A303B}" dt="2023-02-28T11:16:24.804" v="2048" actId="1076"/>
          <ac:picMkLst>
            <pc:docMk/>
            <pc:sldMk cId="591233610" sldId="450"/>
            <ac:picMk id="6" creationId="{31717304-C505-B39B-3D47-7B358B987573}"/>
          </ac:picMkLst>
        </pc:picChg>
        <pc:picChg chg="add mod">
          <ac:chgData name="Richard Manville" userId="ffae2e64-ba5b-4e52-8e5a-f65623e45da1" providerId="ADAL" clId="{A2CEA954-A368-46B0-A02D-785E021A303B}" dt="2023-02-28T11:16:38.400" v="2050" actId="1076"/>
          <ac:picMkLst>
            <pc:docMk/>
            <pc:sldMk cId="591233610" sldId="450"/>
            <ac:picMk id="8" creationId="{F54CFB07-A622-6625-DF26-8E3EA018C672}"/>
          </ac:picMkLst>
        </pc:picChg>
        <pc:cxnChg chg="add del">
          <ac:chgData name="Richard Manville" userId="ffae2e64-ba5b-4e52-8e5a-f65623e45da1" providerId="ADAL" clId="{A2CEA954-A368-46B0-A02D-785E021A303B}" dt="2023-02-28T11:16:16.016" v="2047" actId="26606"/>
          <ac:cxnSpMkLst>
            <pc:docMk/>
            <pc:sldMk cId="591233610" sldId="450"/>
            <ac:cxnSpMk id="40" creationId="{14AA3B5C-0C55-4FFF-9C45-8F9F7C074A4E}"/>
          </ac:cxnSpMkLst>
        </pc:cxnChg>
      </pc:sldChg>
      <pc:sldChg chg="addSp delSp modSp new mod">
        <pc:chgData name="Richard Manville" userId="ffae2e64-ba5b-4e52-8e5a-f65623e45da1" providerId="ADAL" clId="{A2CEA954-A368-46B0-A02D-785E021A303B}" dt="2023-02-28T11:40:34.486" v="2100" actId="14100"/>
        <pc:sldMkLst>
          <pc:docMk/>
          <pc:sldMk cId="3143875389" sldId="451"/>
        </pc:sldMkLst>
        <pc:spChg chg="del">
          <ac:chgData name="Richard Manville" userId="ffae2e64-ba5b-4e52-8e5a-f65623e45da1" providerId="ADAL" clId="{A2CEA954-A368-46B0-A02D-785E021A303B}" dt="2023-02-28T11:40:18.961" v="2097" actId="478"/>
          <ac:spMkLst>
            <pc:docMk/>
            <pc:sldMk cId="3143875389" sldId="451"/>
            <ac:spMk id="2" creationId="{42BFE4B3-C4DB-C7EB-040F-EEE97686296F}"/>
          </ac:spMkLst>
        </pc:spChg>
        <pc:spChg chg="del">
          <ac:chgData name="Richard Manville" userId="ffae2e64-ba5b-4e52-8e5a-f65623e45da1" providerId="ADAL" clId="{A2CEA954-A368-46B0-A02D-785E021A303B}" dt="2023-02-28T11:40:15.991" v="2096" actId="478"/>
          <ac:spMkLst>
            <pc:docMk/>
            <pc:sldMk cId="3143875389" sldId="451"/>
            <ac:spMk id="3" creationId="{77F98C4F-966E-17E9-0CA1-CBBC947993F4}"/>
          </ac:spMkLst>
        </pc:spChg>
        <pc:picChg chg="add mod">
          <ac:chgData name="Richard Manville" userId="ffae2e64-ba5b-4e52-8e5a-f65623e45da1" providerId="ADAL" clId="{A2CEA954-A368-46B0-A02D-785E021A303B}" dt="2023-02-28T11:40:34.486" v="2100" actId="14100"/>
          <ac:picMkLst>
            <pc:docMk/>
            <pc:sldMk cId="3143875389" sldId="451"/>
            <ac:picMk id="6" creationId="{6EECC165-774D-6A0C-C5FD-C12344611908}"/>
          </ac:picMkLst>
        </pc:picChg>
      </pc:sldChg>
    </pc:docChg>
  </pc:docChgLst>
  <pc:docChgLst>
    <pc:chgData name="Richard Manville" userId="ffae2e64-ba5b-4e52-8e5a-f65623e45da1" providerId="ADAL" clId="{8CFD51C6-0EBA-4B59-80A7-9DB50F08CDF9}"/>
    <pc:docChg chg="modSld modShowInfo">
      <pc:chgData name="Richard Manville" userId="ffae2e64-ba5b-4e52-8e5a-f65623e45da1" providerId="ADAL" clId="{8CFD51C6-0EBA-4B59-80A7-9DB50F08CDF9}" dt="2022-11-15T11:51:18.087" v="2"/>
      <pc:docMkLst>
        <pc:docMk/>
      </pc:docMkLst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461881541" sldId="329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461881541" sldId="329"/>
            <ac:picMk id="6" creationId="{C8507D6F-0EE8-26B2-9F1D-9D295359FD37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990328887" sldId="334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990328887" sldId="334"/>
            <ac:picMk id="15" creationId="{B032EE1B-B402-9C2C-7620-39D17ED63578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517619420" sldId="370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517619420" sldId="370"/>
            <ac:picMk id="13" creationId="{81DC94A2-E39D-A59D-B0CC-A82F27BC6AC8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439793006" sldId="381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439793006" sldId="381"/>
            <ac:picMk id="9" creationId="{7E64BF0D-8F91-CB6B-861F-F0080F259889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847847236" sldId="383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847847236" sldId="383"/>
            <ac:picMk id="39" creationId="{9FCE91E9-1457-7D6D-895B-289CAAEC532E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940222778" sldId="397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940222778" sldId="397"/>
            <ac:picMk id="7" creationId="{73AF82E0-2082-005A-70A4-F673F483A935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4195225965" sldId="401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4195225965" sldId="401"/>
            <ac:picMk id="28" creationId="{AD98C808-371C-D429-7806-06A9FD8EC6BA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179239394" sldId="404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179239394" sldId="404"/>
            <ac:picMk id="7" creationId="{6675FDEA-A42E-C8A9-2ED9-CA8D706C99E6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356039326" sldId="407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356039326" sldId="407"/>
            <ac:picMk id="17" creationId="{A98560B6-E304-A2A2-4667-21096A510AFA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759353764" sldId="408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759353764" sldId="408"/>
            <ac:picMk id="7" creationId="{8D580FE1-04D6-CD01-1C96-4F32EDBCA4D3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3955951308" sldId="409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3955951308" sldId="409"/>
            <ac:picMk id="11" creationId="{8CB200E8-26BB-CB0C-1556-BC3CD53895C7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15547863" sldId="411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15547863" sldId="411"/>
            <ac:picMk id="9" creationId="{9D687B28-3E2C-9FF5-B362-B3551CD2A2DC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3171969727" sldId="412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3171969727" sldId="412"/>
            <ac:picMk id="17" creationId="{4D64AF79-CD52-0B47-EFAC-0A78B2DBE4BE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692309193" sldId="413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692309193" sldId="413"/>
            <ac:picMk id="19" creationId="{13721701-5392-854C-DAFC-BBD4B3A07FC9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331645541" sldId="414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331645541" sldId="414"/>
            <ac:picMk id="9" creationId="{5523D4FD-4FBF-729E-5F9E-4D64B88961BA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3320940517" sldId="415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3320940517" sldId="415"/>
            <ac:picMk id="14" creationId="{52003206-D43E-4727-9AD8-405E49E6C999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3186927886" sldId="419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3186927886" sldId="419"/>
            <ac:picMk id="4" creationId="{C1E18F5E-6E84-B19B-B461-0CEB9DDBFD50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417830220" sldId="425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417830220" sldId="425"/>
            <ac:picMk id="10" creationId="{EA707E8D-5BCE-D4F3-FB99-1ABC8764D201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819226097" sldId="426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819226097" sldId="426"/>
            <ac:picMk id="7" creationId="{8DDFB341-C7FF-8AFC-66F9-D24A27BF202A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024206060" sldId="430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024206060" sldId="430"/>
            <ac:picMk id="14" creationId="{083ACCE7-48FC-8AB4-3D4E-C0C83B7B67E3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733428603" sldId="431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733428603" sldId="431"/>
            <ac:picMk id="28" creationId="{14E50EBD-C17A-53B0-E41F-B9A8AA94A356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665146612" sldId="432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665146612" sldId="432"/>
            <ac:picMk id="22" creationId="{7F991318-0693-FD0E-791E-3AE8FCC3218C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3444262296" sldId="433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3444262296" sldId="433"/>
            <ac:picMk id="11" creationId="{8472E285-65FB-2EFC-3001-1792212787D3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224942285" sldId="434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224942285" sldId="434"/>
            <ac:picMk id="9" creationId="{EBD57892-6393-C30F-138A-E5E8573609E0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246813332" sldId="435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246813332" sldId="435"/>
            <ac:picMk id="8" creationId="{D548F007-1773-3944-CFB5-944C07134C58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4215782423" sldId="436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4215782423" sldId="436"/>
            <ac:picMk id="19" creationId="{C9F51AA8-56A9-108B-0BB8-1A1785F42CCD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542094770" sldId="437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542094770" sldId="437"/>
            <ac:picMk id="7" creationId="{14F97447-7E44-2172-D762-D519298FE28E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017088062" sldId="438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017088062" sldId="438"/>
            <ac:picMk id="9" creationId="{467347A4-3BF7-66B7-B141-92535C3CBBD2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3685950744" sldId="439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3685950744" sldId="439"/>
            <ac:picMk id="8" creationId="{AF566549-8131-F376-E713-052FA03DA70F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113747751" sldId="440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113747751" sldId="440"/>
            <ac:picMk id="24" creationId="{EE8DA423-FA14-2A91-D822-60EF1D0B904F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849600756" sldId="441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849600756" sldId="441"/>
            <ac:picMk id="25" creationId="{BA8A58AF-2515-0ACF-B972-91CA2EA464C7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1820564111" sldId="443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1820564111" sldId="443"/>
            <ac:picMk id="8" creationId="{4BCC0939-00B5-BA05-A00F-EAFC04FD2EB8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629117677" sldId="444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629117677" sldId="444"/>
            <ac:picMk id="21" creationId="{0F4E6CA8-B844-AB39-6356-89A0D856A329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72346174" sldId="445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72346174" sldId="445"/>
            <ac:picMk id="14" creationId="{4F02B822-6832-5D03-7C30-04103A9D2BC7}"/>
          </ac:picMkLst>
        </pc:picChg>
      </pc:sldChg>
      <pc:sldChg chg="delSp modAnim">
        <pc:chgData name="Richard Manville" userId="ffae2e64-ba5b-4e52-8e5a-f65623e45da1" providerId="ADAL" clId="{8CFD51C6-0EBA-4B59-80A7-9DB50F08CDF9}" dt="2022-11-15T11:51:18.087" v="2"/>
        <pc:sldMkLst>
          <pc:docMk/>
          <pc:sldMk cId="2085692693" sldId="446"/>
        </pc:sldMkLst>
        <pc:picChg chg="del">
          <ac:chgData name="Richard Manville" userId="ffae2e64-ba5b-4e52-8e5a-f65623e45da1" providerId="ADAL" clId="{8CFD51C6-0EBA-4B59-80A7-9DB50F08CDF9}" dt="2022-11-15T11:51:18.087" v="2"/>
          <ac:picMkLst>
            <pc:docMk/>
            <pc:sldMk cId="2085692693" sldId="446"/>
            <ac:picMk id="26" creationId="{70AC2C06-C8CD-0582-DDD9-95C92C77966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9D06C-7778-4591-805F-967525442A0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294F5E3-B07B-4820-8192-2F4CF3EBFD66}">
      <dgm:prSet/>
      <dgm:spPr/>
      <dgm:t>
        <a:bodyPr/>
        <a:lstStyle/>
        <a:p>
          <a:pPr>
            <a:defRPr cap="all"/>
          </a:pPr>
          <a:r>
            <a:rPr lang="en-US"/>
            <a:t>Get started </a:t>
          </a:r>
        </a:p>
      </dgm:t>
    </dgm:pt>
    <dgm:pt modelId="{8EC6E0CF-5C8B-4D14-8F57-5D06D5720DB4}" type="parTrans" cxnId="{E55FB2FE-EF8F-44BB-B8FF-57943FC2BE38}">
      <dgm:prSet/>
      <dgm:spPr/>
      <dgm:t>
        <a:bodyPr/>
        <a:lstStyle/>
        <a:p>
          <a:endParaRPr lang="en-US"/>
        </a:p>
      </dgm:t>
    </dgm:pt>
    <dgm:pt modelId="{91341CC5-27BC-4B17-8C78-3F56A8BC46FE}" type="sibTrans" cxnId="{E55FB2FE-EF8F-44BB-B8FF-57943FC2BE38}">
      <dgm:prSet/>
      <dgm:spPr/>
      <dgm:t>
        <a:bodyPr/>
        <a:lstStyle/>
        <a:p>
          <a:endParaRPr lang="en-US"/>
        </a:p>
      </dgm:t>
    </dgm:pt>
    <dgm:pt modelId="{0B690C14-FE59-4877-88EE-A10CFA537AAA}">
      <dgm:prSet/>
      <dgm:spPr/>
      <dgm:t>
        <a:bodyPr/>
        <a:lstStyle/>
        <a:p>
          <a:pPr>
            <a:defRPr cap="all"/>
          </a:pPr>
          <a:r>
            <a:rPr lang="en-US"/>
            <a:t>Find a grant </a:t>
          </a:r>
        </a:p>
      </dgm:t>
    </dgm:pt>
    <dgm:pt modelId="{71F7E431-29AC-4CFA-A6DF-E24348A19B92}" type="parTrans" cxnId="{E48067A7-29E5-48D3-A9E7-91C5A9AD63CC}">
      <dgm:prSet/>
      <dgm:spPr/>
      <dgm:t>
        <a:bodyPr/>
        <a:lstStyle/>
        <a:p>
          <a:endParaRPr lang="en-US"/>
        </a:p>
      </dgm:t>
    </dgm:pt>
    <dgm:pt modelId="{81855821-A655-48D8-9743-A8C6575B64D5}" type="sibTrans" cxnId="{E48067A7-29E5-48D3-A9E7-91C5A9AD63CC}">
      <dgm:prSet/>
      <dgm:spPr/>
      <dgm:t>
        <a:bodyPr/>
        <a:lstStyle/>
        <a:p>
          <a:endParaRPr lang="en-US"/>
        </a:p>
      </dgm:t>
    </dgm:pt>
    <dgm:pt modelId="{EDF3B3BA-1CFF-4BA4-8979-9E83319BAFF1}">
      <dgm:prSet/>
      <dgm:spPr/>
      <dgm:t>
        <a:bodyPr/>
        <a:lstStyle/>
        <a:p>
          <a:pPr>
            <a:defRPr cap="all"/>
          </a:pPr>
          <a:r>
            <a:rPr lang="en-US"/>
            <a:t>Build a strategy </a:t>
          </a:r>
        </a:p>
      </dgm:t>
    </dgm:pt>
    <dgm:pt modelId="{F3170568-5AE3-4AD4-9F90-E9AE8D59E462}" type="parTrans" cxnId="{806A3C6E-2FD9-45B3-942E-3CC127FBD36E}">
      <dgm:prSet/>
      <dgm:spPr/>
      <dgm:t>
        <a:bodyPr/>
        <a:lstStyle/>
        <a:p>
          <a:endParaRPr lang="en-US"/>
        </a:p>
      </dgm:t>
    </dgm:pt>
    <dgm:pt modelId="{1DC7E3AA-0807-43E8-A67D-8F857CA63969}" type="sibTrans" cxnId="{806A3C6E-2FD9-45B3-942E-3CC127FBD36E}">
      <dgm:prSet/>
      <dgm:spPr/>
      <dgm:t>
        <a:bodyPr/>
        <a:lstStyle/>
        <a:p>
          <a:endParaRPr lang="en-US"/>
        </a:p>
      </dgm:t>
    </dgm:pt>
    <dgm:pt modelId="{0ED99378-63E4-4716-8897-465F7052C83F}">
      <dgm:prSet/>
      <dgm:spPr/>
      <dgm:t>
        <a:bodyPr/>
        <a:lstStyle/>
        <a:p>
          <a:pPr>
            <a:defRPr cap="all"/>
          </a:pPr>
          <a:r>
            <a:rPr lang="en-US"/>
            <a:t>Access support </a:t>
          </a:r>
        </a:p>
      </dgm:t>
    </dgm:pt>
    <dgm:pt modelId="{BE1BA4BE-D437-4D3A-9D44-296FB8F15793}" type="parTrans" cxnId="{FCB9FB81-7089-4157-A960-F3AABEB24B97}">
      <dgm:prSet/>
      <dgm:spPr/>
      <dgm:t>
        <a:bodyPr/>
        <a:lstStyle/>
        <a:p>
          <a:endParaRPr lang="en-US"/>
        </a:p>
      </dgm:t>
    </dgm:pt>
    <dgm:pt modelId="{EBE1056D-3A2F-4F28-BF7C-382C31B6062E}" type="sibTrans" cxnId="{FCB9FB81-7089-4157-A960-F3AABEB24B97}">
      <dgm:prSet/>
      <dgm:spPr/>
      <dgm:t>
        <a:bodyPr/>
        <a:lstStyle/>
        <a:p>
          <a:endParaRPr lang="en-US"/>
        </a:p>
      </dgm:t>
    </dgm:pt>
    <dgm:pt modelId="{7CA5A7CE-8F8A-474B-89BA-BE58B2155066}">
      <dgm:prSet/>
      <dgm:spPr/>
      <dgm:t>
        <a:bodyPr/>
        <a:lstStyle/>
        <a:p>
          <a:pPr>
            <a:defRPr cap="all"/>
          </a:pPr>
          <a:r>
            <a:rPr lang="en-US"/>
            <a:t>Get inspiration </a:t>
          </a:r>
        </a:p>
      </dgm:t>
    </dgm:pt>
    <dgm:pt modelId="{F3CFE363-72D2-43C9-9FB3-385D9E1C272A}" type="parTrans" cxnId="{7F998F3F-1FE8-4A19-BB9E-0EA8C5094364}">
      <dgm:prSet/>
      <dgm:spPr/>
      <dgm:t>
        <a:bodyPr/>
        <a:lstStyle/>
        <a:p>
          <a:endParaRPr lang="en-US"/>
        </a:p>
      </dgm:t>
    </dgm:pt>
    <dgm:pt modelId="{5A42E42D-4D8C-4177-800D-4EB2C43851B9}" type="sibTrans" cxnId="{7F998F3F-1FE8-4A19-BB9E-0EA8C5094364}">
      <dgm:prSet/>
      <dgm:spPr/>
      <dgm:t>
        <a:bodyPr/>
        <a:lstStyle/>
        <a:p>
          <a:endParaRPr lang="en-US"/>
        </a:p>
      </dgm:t>
    </dgm:pt>
    <dgm:pt modelId="{56BF726B-E0D4-4144-A5E5-33A52C619E8F}">
      <dgm:prSet/>
      <dgm:spPr/>
      <dgm:t>
        <a:bodyPr/>
        <a:lstStyle/>
        <a:p>
          <a:pPr>
            <a:defRPr cap="all"/>
          </a:pPr>
          <a:r>
            <a:rPr lang="en-US" dirty="0"/>
            <a:t>Save Time </a:t>
          </a:r>
        </a:p>
      </dgm:t>
    </dgm:pt>
    <dgm:pt modelId="{015F6264-1181-443A-AF77-112F49E1544F}" type="parTrans" cxnId="{C2EDE2C8-579F-47D2-9282-60EF2DDBB732}">
      <dgm:prSet/>
      <dgm:spPr/>
      <dgm:t>
        <a:bodyPr/>
        <a:lstStyle/>
        <a:p>
          <a:endParaRPr lang="en-US"/>
        </a:p>
      </dgm:t>
    </dgm:pt>
    <dgm:pt modelId="{5CE402CC-234C-40AB-A27C-E586C65721BA}" type="sibTrans" cxnId="{C2EDE2C8-579F-47D2-9282-60EF2DDBB732}">
      <dgm:prSet/>
      <dgm:spPr/>
      <dgm:t>
        <a:bodyPr/>
        <a:lstStyle/>
        <a:p>
          <a:endParaRPr lang="en-US"/>
        </a:p>
      </dgm:t>
    </dgm:pt>
    <dgm:pt modelId="{26164583-57A1-4CEA-BF7B-1DD47AB5F996}">
      <dgm:prSet/>
      <dgm:spPr/>
      <dgm:t>
        <a:bodyPr/>
        <a:lstStyle/>
        <a:p>
          <a:pPr>
            <a:defRPr cap="all"/>
          </a:pPr>
          <a:r>
            <a:rPr lang="en-US" dirty="0"/>
            <a:t>Develop NEW skills </a:t>
          </a:r>
        </a:p>
      </dgm:t>
    </dgm:pt>
    <dgm:pt modelId="{E47B696A-3913-482F-9626-9ED8ACC0A68B}" type="parTrans" cxnId="{659AEBE7-AF3F-4083-8510-6575BC81A510}">
      <dgm:prSet/>
      <dgm:spPr/>
      <dgm:t>
        <a:bodyPr/>
        <a:lstStyle/>
        <a:p>
          <a:endParaRPr lang="en-US"/>
        </a:p>
      </dgm:t>
    </dgm:pt>
    <dgm:pt modelId="{AC868D9A-4AF6-435D-B5CE-5C19C07DCBC0}" type="sibTrans" cxnId="{659AEBE7-AF3F-4083-8510-6575BC81A510}">
      <dgm:prSet/>
      <dgm:spPr/>
      <dgm:t>
        <a:bodyPr/>
        <a:lstStyle/>
        <a:p>
          <a:endParaRPr lang="en-US"/>
        </a:p>
      </dgm:t>
    </dgm:pt>
    <dgm:pt modelId="{301061F3-E022-4B0B-A6E8-496923131FE8}" type="pres">
      <dgm:prSet presAssocID="{1B89D06C-7778-4591-805F-967525442A0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ABEED8-9184-4362-8EE0-6C8ACC0A2274}" type="pres">
      <dgm:prSet presAssocID="{7294F5E3-B07B-4820-8192-2F4CF3EBFD66}" presName="compNode" presStyleCnt="0"/>
      <dgm:spPr/>
    </dgm:pt>
    <dgm:pt modelId="{8453A414-A0CA-4C93-B48E-CF1E16057C14}" type="pres">
      <dgm:prSet presAssocID="{7294F5E3-B07B-4820-8192-2F4CF3EBFD66}" presName="iconBgRect" presStyleLbl="bgShp" presStyleIdx="0" presStyleCnt="7"/>
      <dgm:spPr/>
    </dgm:pt>
    <dgm:pt modelId="{256BA645-B3A7-4900-91CE-B013B936E683}" type="pres">
      <dgm:prSet presAssocID="{7294F5E3-B07B-4820-8192-2F4CF3EBFD6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95BC6DA3-6A24-4179-98C1-461B3B472454}" type="pres">
      <dgm:prSet presAssocID="{7294F5E3-B07B-4820-8192-2F4CF3EBFD66}" presName="spaceRect" presStyleCnt="0"/>
      <dgm:spPr/>
    </dgm:pt>
    <dgm:pt modelId="{D304DFF7-CB52-4D3A-98D4-4B64975C870E}" type="pres">
      <dgm:prSet presAssocID="{7294F5E3-B07B-4820-8192-2F4CF3EBFD66}" presName="textRect" presStyleLbl="revTx" presStyleIdx="0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E7ECDD4A-522D-4163-8CF0-99EAD32AD29A}" type="pres">
      <dgm:prSet presAssocID="{91341CC5-27BC-4B17-8C78-3F56A8BC46FE}" presName="sibTrans" presStyleCnt="0"/>
      <dgm:spPr/>
    </dgm:pt>
    <dgm:pt modelId="{333C0420-D8E5-443D-9421-7E9A19B8B256}" type="pres">
      <dgm:prSet presAssocID="{0B690C14-FE59-4877-88EE-A10CFA537AAA}" presName="compNode" presStyleCnt="0"/>
      <dgm:spPr/>
    </dgm:pt>
    <dgm:pt modelId="{C74578D0-D99E-4E74-A021-8D055322E9B7}" type="pres">
      <dgm:prSet presAssocID="{0B690C14-FE59-4877-88EE-A10CFA537AAA}" presName="iconBgRect" presStyleLbl="bgShp" presStyleIdx="1" presStyleCnt="7"/>
      <dgm:spPr/>
    </dgm:pt>
    <dgm:pt modelId="{11F06620-FC1B-421A-9EA8-7CC05F1BF4EE}" type="pres">
      <dgm:prSet presAssocID="{0B690C14-FE59-4877-88EE-A10CFA537AA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5822817-B7B5-4E89-B601-D0DB066ED63D}" type="pres">
      <dgm:prSet presAssocID="{0B690C14-FE59-4877-88EE-A10CFA537AAA}" presName="spaceRect" presStyleCnt="0"/>
      <dgm:spPr/>
    </dgm:pt>
    <dgm:pt modelId="{36BF9BE3-22A5-4705-B369-6AE36AE8E685}" type="pres">
      <dgm:prSet presAssocID="{0B690C14-FE59-4877-88EE-A10CFA537AAA}" presName="textRect" presStyleLbl="revTx" presStyleIdx="1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1580345-770A-4CB7-BFD4-03F21EB395F6}" type="pres">
      <dgm:prSet presAssocID="{81855821-A655-48D8-9743-A8C6575B64D5}" presName="sibTrans" presStyleCnt="0"/>
      <dgm:spPr/>
    </dgm:pt>
    <dgm:pt modelId="{6B1754C4-1E57-4F75-A1F3-3D9301EC6884}" type="pres">
      <dgm:prSet presAssocID="{EDF3B3BA-1CFF-4BA4-8979-9E83319BAFF1}" presName="compNode" presStyleCnt="0"/>
      <dgm:spPr/>
    </dgm:pt>
    <dgm:pt modelId="{45DE5684-521A-486A-91B5-942928492DA8}" type="pres">
      <dgm:prSet presAssocID="{EDF3B3BA-1CFF-4BA4-8979-9E83319BAFF1}" presName="iconBgRect" presStyleLbl="bgShp" presStyleIdx="2" presStyleCnt="7"/>
      <dgm:spPr/>
    </dgm:pt>
    <dgm:pt modelId="{E0264279-CEC4-4C2B-B7DB-A2EEF75FEB2C}" type="pres">
      <dgm:prSet presAssocID="{EDF3B3BA-1CFF-4BA4-8979-9E83319BAFF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89E664B2-19AB-42EB-8D87-E88E4FB1CAAA}" type="pres">
      <dgm:prSet presAssocID="{EDF3B3BA-1CFF-4BA4-8979-9E83319BAFF1}" presName="spaceRect" presStyleCnt="0"/>
      <dgm:spPr/>
    </dgm:pt>
    <dgm:pt modelId="{D51B16DA-A693-47DF-AC75-A8A60A31B5F1}" type="pres">
      <dgm:prSet presAssocID="{EDF3B3BA-1CFF-4BA4-8979-9E83319BAFF1}" presName="textRect" presStyleLbl="revTx" presStyleIdx="2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2E67582-D789-4E7C-81D9-8CBF9CDCC8D1}" type="pres">
      <dgm:prSet presAssocID="{1DC7E3AA-0807-43E8-A67D-8F857CA63969}" presName="sibTrans" presStyleCnt="0"/>
      <dgm:spPr/>
    </dgm:pt>
    <dgm:pt modelId="{6FF8CCF9-078F-40B0-A45E-48A000FB0F2E}" type="pres">
      <dgm:prSet presAssocID="{0ED99378-63E4-4716-8897-465F7052C83F}" presName="compNode" presStyleCnt="0"/>
      <dgm:spPr/>
    </dgm:pt>
    <dgm:pt modelId="{15CA725A-1A7D-4574-AB41-BF51183E9FE5}" type="pres">
      <dgm:prSet presAssocID="{0ED99378-63E4-4716-8897-465F7052C83F}" presName="iconBgRect" presStyleLbl="bgShp" presStyleIdx="3" presStyleCnt="7"/>
      <dgm:spPr/>
    </dgm:pt>
    <dgm:pt modelId="{7D7174E0-6856-4397-9FA5-8BF4F06D0250}" type="pres">
      <dgm:prSet presAssocID="{0ED99378-63E4-4716-8897-465F7052C83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BF5E67C8-ECBC-42AC-866F-ECA09D0EF9F0}" type="pres">
      <dgm:prSet presAssocID="{0ED99378-63E4-4716-8897-465F7052C83F}" presName="spaceRect" presStyleCnt="0"/>
      <dgm:spPr/>
    </dgm:pt>
    <dgm:pt modelId="{404BA044-F1A4-4DB3-A1E1-ED6EC4DDDDDA}" type="pres">
      <dgm:prSet presAssocID="{0ED99378-63E4-4716-8897-465F7052C83F}" presName="textRect" presStyleLbl="revTx" presStyleIdx="3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FF01020-6AC4-47A2-917C-BA2B24415FFA}" type="pres">
      <dgm:prSet presAssocID="{EBE1056D-3A2F-4F28-BF7C-382C31B6062E}" presName="sibTrans" presStyleCnt="0"/>
      <dgm:spPr/>
    </dgm:pt>
    <dgm:pt modelId="{8CCCD01F-7596-4B49-9286-3BAF84738F5B}" type="pres">
      <dgm:prSet presAssocID="{7CA5A7CE-8F8A-474B-89BA-BE58B2155066}" presName="compNode" presStyleCnt="0"/>
      <dgm:spPr/>
    </dgm:pt>
    <dgm:pt modelId="{B4D9D9ED-DFD0-462A-8B33-2EA498F014AA}" type="pres">
      <dgm:prSet presAssocID="{7CA5A7CE-8F8A-474B-89BA-BE58B2155066}" presName="iconBgRect" presStyleLbl="bgShp" presStyleIdx="4" presStyleCnt="7"/>
      <dgm:spPr/>
    </dgm:pt>
    <dgm:pt modelId="{7C28D146-2B28-4DC4-875B-F49865BCE095}" type="pres">
      <dgm:prSet presAssocID="{7CA5A7CE-8F8A-474B-89BA-BE58B215506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E528493-FCAB-4F6E-BA5D-6056BEFBA788}" type="pres">
      <dgm:prSet presAssocID="{7CA5A7CE-8F8A-474B-89BA-BE58B2155066}" presName="spaceRect" presStyleCnt="0"/>
      <dgm:spPr/>
    </dgm:pt>
    <dgm:pt modelId="{4E9218E4-C69A-4A6C-8B85-53C687E7E80D}" type="pres">
      <dgm:prSet presAssocID="{7CA5A7CE-8F8A-474B-89BA-BE58B2155066}" presName="textRect" presStyleLbl="revTx" presStyleIdx="4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7F6495C-37F0-4D1C-8648-8C08F4FC8F6F}" type="pres">
      <dgm:prSet presAssocID="{5A42E42D-4D8C-4177-800D-4EB2C43851B9}" presName="sibTrans" presStyleCnt="0"/>
      <dgm:spPr/>
    </dgm:pt>
    <dgm:pt modelId="{1687A0CF-3DFF-43EA-AFB9-16E80D79B7D2}" type="pres">
      <dgm:prSet presAssocID="{56BF726B-E0D4-4144-A5E5-33A52C619E8F}" presName="compNode" presStyleCnt="0"/>
      <dgm:spPr/>
    </dgm:pt>
    <dgm:pt modelId="{2D47D0DB-675A-4291-8EA7-0993E3CD3FCD}" type="pres">
      <dgm:prSet presAssocID="{56BF726B-E0D4-4144-A5E5-33A52C619E8F}" presName="iconBgRect" presStyleLbl="bgShp" presStyleIdx="5" presStyleCnt="7"/>
      <dgm:spPr/>
    </dgm:pt>
    <dgm:pt modelId="{327A2292-606F-4615-8E7D-8B9219534E0D}" type="pres">
      <dgm:prSet presAssocID="{56BF726B-E0D4-4144-A5E5-33A52C619E8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7B795BE-972D-4D94-BE60-66274A4DC0AB}" type="pres">
      <dgm:prSet presAssocID="{56BF726B-E0D4-4144-A5E5-33A52C619E8F}" presName="spaceRect" presStyleCnt="0"/>
      <dgm:spPr/>
    </dgm:pt>
    <dgm:pt modelId="{91649112-C59B-4FF3-AD2A-57661D527D43}" type="pres">
      <dgm:prSet presAssocID="{56BF726B-E0D4-4144-A5E5-33A52C619E8F}" presName="textRect" presStyleLbl="revTx" presStyleIdx="5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925A5D6-51A2-4C29-BF50-AA807F534403}" type="pres">
      <dgm:prSet presAssocID="{5CE402CC-234C-40AB-A27C-E586C65721BA}" presName="sibTrans" presStyleCnt="0"/>
      <dgm:spPr/>
    </dgm:pt>
    <dgm:pt modelId="{B7D31EDF-B8F4-4448-940E-5360DC67A81F}" type="pres">
      <dgm:prSet presAssocID="{26164583-57A1-4CEA-BF7B-1DD47AB5F996}" presName="compNode" presStyleCnt="0"/>
      <dgm:spPr/>
    </dgm:pt>
    <dgm:pt modelId="{EE4FB4A1-F852-4C48-B661-8ADAE07C79ED}" type="pres">
      <dgm:prSet presAssocID="{26164583-57A1-4CEA-BF7B-1DD47AB5F996}" presName="iconBgRect" presStyleLbl="bgShp" presStyleIdx="6" presStyleCnt="7"/>
      <dgm:spPr/>
    </dgm:pt>
    <dgm:pt modelId="{9E90AFDC-6BBF-4892-AD34-790447714FA9}" type="pres">
      <dgm:prSet presAssocID="{26164583-57A1-4CEA-BF7B-1DD47AB5F99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B53D195-BEAB-437B-A4D2-0FD3D558E308}" type="pres">
      <dgm:prSet presAssocID="{26164583-57A1-4CEA-BF7B-1DD47AB5F996}" presName="spaceRect" presStyleCnt="0"/>
      <dgm:spPr/>
    </dgm:pt>
    <dgm:pt modelId="{C315CD68-0361-48F2-BBE0-7E81A5A12174}" type="pres">
      <dgm:prSet presAssocID="{26164583-57A1-4CEA-BF7B-1DD47AB5F996}" presName="textRect" presStyleLbl="revTx" presStyleIdx="6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B476A-B2DA-40C1-8701-A1CFD0BFDF67}" type="presOf" srcId="{0ED99378-63E4-4716-8897-465F7052C83F}" destId="{404BA044-F1A4-4DB3-A1E1-ED6EC4DDDDDA}" srcOrd="0" destOrd="0" presId="urn:microsoft.com/office/officeart/2018/5/layout/IconCircleLabelList"/>
    <dgm:cxn modelId="{C2EDE2C8-579F-47D2-9282-60EF2DDBB732}" srcId="{1B89D06C-7778-4591-805F-967525442A0F}" destId="{56BF726B-E0D4-4144-A5E5-33A52C619E8F}" srcOrd="5" destOrd="0" parTransId="{015F6264-1181-443A-AF77-112F49E1544F}" sibTransId="{5CE402CC-234C-40AB-A27C-E586C65721BA}"/>
    <dgm:cxn modelId="{26E9FFD1-916B-4D6E-A970-CC43CAFDBE05}" type="presOf" srcId="{7CA5A7CE-8F8A-474B-89BA-BE58B2155066}" destId="{4E9218E4-C69A-4A6C-8B85-53C687E7E80D}" srcOrd="0" destOrd="0" presId="urn:microsoft.com/office/officeart/2018/5/layout/IconCircleLabelList"/>
    <dgm:cxn modelId="{C7CCE712-3BB1-4614-A85E-ACDADEADDE3D}" type="presOf" srcId="{1B89D06C-7778-4591-805F-967525442A0F}" destId="{301061F3-E022-4B0B-A6E8-496923131FE8}" srcOrd="0" destOrd="0" presId="urn:microsoft.com/office/officeart/2018/5/layout/IconCircleLabelList"/>
    <dgm:cxn modelId="{E48067A7-29E5-48D3-A9E7-91C5A9AD63CC}" srcId="{1B89D06C-7778-4591-805F-967525442A0F}" destId="{0B690C14-FE59-4877-88EE-A10CFA537AAA}" srcOrd="1" destOrd="0" parTransId="{71F7E431-29AC-4CFA-A6DF-E24348A19B92}" sibTransId="{81855821-A655-48D8-9743-A8C6575B64D5}"/>
    <dgm:cxn modelId="{E55FB2FE-EF8F-44BB-B8FF-57943FC2BE38}" srcId="{1B89D06C-7778-4591-805F-967525442A0F}" destId="{7294F5E3-B07B-4820-8192-2F4CF3EBFD66}" srcOrd="0" destOrd="0" parTransId="{8EC6E0CF-5C8B-4D14-8F57-5D06D5720DB4}" sibTransId="{91341CC5-27BC-4B17-8C78-3F56A8BC46FE}"/>
    <dgm:cxn modelId="{FCB9FB81-7089-4157-A960-F3AABEB24B97}" srcId="{1B89D06C-7778-4591-805F-967525442A0F}" destId="{0ED99378-63E4-4716-8897-465F7052C83F}" srcOrd="3" destOrd="0" parTransId="{BE1BA4BE-D437-4D3A-9D44-296FB8F15793}" sibTransId="{EBE1056D-3A2F-4F28-BF7C-382C31B6062E}"/>
    <dgm:cxn modelId="{572175E2-4949-4C55-BB5A-7E860D3C7E1F}" type="presOf" srcId="{0B690C14-FE59-4877-88EE-A10CFA537AAA}" destId="{36BF9BE3-22A5-4705-B369-6AE36AE8E685}" srcOrd="0" destOrd="0" presId="urn:microsoft.com/office/officeart/2018/5/layout/IconCircleLabelList"/>
    <dgm:cxn modelId="{EC8D18E6-7D80-4E20-BE3E-28C75C6EFDE3}" type="presOf" srcId="{EDF3B3BA-1CFF-4BA4-8979-9E83319BAFF1}" destId="{D51B16DA-A693-47DF-AC75-A8A60A31B5F1}" srcOrd="0" destOrd="0" presId="urn:microsoft.com/office/officeart/2018/5/layout/IconCircleLabelList"/>
    <dgm:cxn modelId="{659AEBE7-AF3F-4083-8510-6575BC81A510}" srcId="{1B89D06C-7778-4591-805F-967525442A0F}" destId="{26164583-57A1-4CEA-BF7B-1DD47AB5F996}" srcOrd="6" destOrd="0" parTransId="{E47B696A-3913-482F-9626-9ED8ACC0A68B}" sibTransId="{AC868D9A-4AF6-435D-B5CE-5C19C07DCBC0}"/>
    <dgm:cxn modelId="{EED11CF7-8640-4F71-A499-62A7725E92A8}" type="presOf" srcId="{56BF726B-E0D4-4144-A5E5-33A52C619E8F}" destId="{91649112-C59B-4FF3-AD2A-57661D527D43}" srcOrd="0" destOrd="0" presId="urn:microsoft.com/office/officeart/2018/5/layout/IconCircleLabelList"/>
    <dgm:cxn modelId="{7F998F3F-1FE8-4A19-BB9E-0EA8C5094364}" srcId="{1B89D06C-7778-4591-805F-967525442A0F}" destId="{7CA5A7CE-8F8A-474B-89BA-BE58B2155066}" srcOrd="4" destOrd="0" parTransId="{F3CFE363-72D2-43C9-9FB3-385D9E1C272A}" sibTransId="{5A42E42D-4D8C-4177-800D-4EB2C43851B9}"/>
    <dgm:cxn modelId="{CDB37C2A-3157-40D9-A080-1900CF788DD3}" type="presOf" srcId="{7294F5E3-B07B-4820-8192-2F4CF3EBFD66}" destId="{D304DFF7-CB52-4D3A-98D4-4B64975C870E}" srcOrd="0" destOrd="0" presId="urn:microsoft.com/office/officeart/2018/5/layout/IconCircleLabelList"/>
    <dgm:cxn modelId="{03B70D83-448C-428D-AC77-71D6C26CE8E5}" type="presOf" srcId="{26164583-57A1-4CEA-BF7B-1DD47AB5F996}" destId="{C315CD68-0361-48F2-BBE0-7E81A5A12174}" srcOrd="0" destOrd="0" presId="urn:microsoft.com/office/officeart/2018/5/layout/IconCircleLabelList"/>
    <dgm:cxn modelId="{806A3C6E-2FD9-45B3-942E-3CC127FBD36E}" srcId="{1B89D06C-7778-4591-805F-967525442A0F}" destId="{EDF3B3BA-1CFF-4BA4-8979-9E83319BAFF1}" srcOrd="2" destOrd="0" parTransId="{F3170568-5AE3-4AD4-9F90-E9AE8D59E462}" sibTransId="{1DC7E3AA-0807-43E8-A67D-8F857CA63969}"/>
    <dgm:cxn modelId="{8DEFC692-1249-4DFB-B546-FA8518CE9C3A}" type="presParOf" srcId="{301061F3-E022-4B0B-A6E8-496923131FE8}" destId="{31ABEED8-9184-4362-8EE0-6C8ACC0A2274}" srcOrd="0" destOrd="0" presId="urn:microsoft.com/office/officeart/2018/5/layout/IconCircleLabelList"/>
    <dgm:cxn modelId="{76302383-2590-48F7-95B0-78D36464488C}" type="presParOf" srcId="{31ABEED8-9184-4362-8EE0-6C8ACC0A2274}" destId="{8453A414-A0CA-4C93-B48E-CF1E16057C14}" srcOrd="0" destOrd="0" presId="urn:microsoft.com/office/officeart/2018/5/layout/IconCircleLabelList"/>
    <dgm:cxn modelId="{729D5B35-995F-4907-86F0-64A65B162310}" type="presParOf" srcId="{31ABEED8-9184-4362-8EE0-6C8ACC0A2274}" destId="{256BA645-B3A7-4900-91CE-B013B936E683}" srcOrd="1" destOrd="0" presId="urn:microsoft.com/office/officeart/2018/5/layout/IconCircleLabelList"/>
    <dgm:cxn modelId="{FE137604-830E-4F95-BB52-F604B468630F}" type="presParOf" srcId="{31ABEED8-9184-4362-8EE0-6C8ACC0A2274}" destId="{95BC6DA3-6A24-4179-98C1-461B3B472454}" srcOrd="2" destOrd="0" presId="urn:microsoft.com/office/officeart/2018/5/layout/IconCircleLabelList"/>
    <dgm:cxn modelId="{26E8CA91-82B5-41FC-8234-27D27E634782}" type="presParOf" srcId="{31ABEED8-9184-4362-8EE0-6C8ACC0A2274}" destId="{D304DFF7-CB52-4D3A-98D4-4B64975C870E}" srcOrd="3" destOrd="0" presId="urn:microsoft.com/office/officeart/2018/5/layout/IconCircleLabelList"/>
    <dgm:cxn modelId="{2A58A19B-63AD-4D33-A5D5-DBB7B6A01AEC}" type="presParOf" srcId="{301061F3-E022-4B0B-A6E8-496923131FE8}" destId="{E7ECDD4A-522D-4163-8CF0-99EAD32AD29A}" srcOrd="1" destOrd="0" presId="urn:microsoft.com/office/officeart/2018/5/layout/IconCircleLabelList"/>
    <dgm:cxn modelId="{E679D811-B6CD-4588-90C7-DA357B3B7B11}" type="presParOf" srcId="{301061F3-E022-4B0B-A6E8-496923131FE8}" destId="{333C0420-D8E5-443D-9421-7E9A19B8B256}" srcOrd="2" destOrd="0" presId="urn:microsoft.com/office/officeart/2018/5/layout/IconCircleLabelList"/>
    <dgm:cxn modelId="{4E335C6B-FDA9-45A0-9E50-6271575E1658}" type="presParOf" srcId="{333C0420-D8E5-443D-9421-7E9A19B8B256}" destId="{C74578D0-D99E-4E74-A021-8D055322E9B7}" srcOrd="0" destOrd="0" presId="urn:microsoft.com/office/officeart/2018/5/layout/IconCircleLabelList"/>
    <dgm:cxn modelId="{B0AF0AB9-7FA9-471C-B0A6-9B48F9225839}" type="presParOf" srcId="{333C0420-D8E5-443D-9421-7E9A19B8B256}" destId="{11F06620-FC1B-421A-9EA8-7CC05F1BF4EE}" srcOrd="1" destOrd="0" presId="urn:microsoft.com/office/officeart/2018/5/layout/IconCircleLabelList"/>
    <dgm:cxn modelId="{EFA8EBD0-5C92-4857-8C98-C9AFCE9E06DF}" type="presParOf" srcId="{333C0420-D8E5-443D-9421-7E9A19B8B256}" destId="{75822817-B7B5-4E89-B601-D0DB066ED63D}" srcOrd="2" destOrd="0" presId="urn:microsoft.com/office/officeart/2018/5/layout/IconCircleLabelList"/>
    <dgm:cxn modelId="{69913E33-8C61-4EB4-90A9-825347D5552F}" type="presParOf" srcId="{333C0420-D8E5-443D-9421-7E9A19B8B256}" destId="{36BF9BE3-22A5-4705-B369-6AE36AE8E685}" srcOrd="3" destOrd="0" presId="urn:microsoft.com/office/officeart/2018/5/layout/IconCircleLabelList"/>
    <dgm:cxn modelId="{8AA962BF-92BF-4D75-8BB3-A876CCCC9D1B}" type="presParOf" srcId="{301061F3-E022-4B0B-A6E8-496923131FE8}" destId="{B1580345-770A-4CB7-BFD4-03F21EB395F6}" srcOrd="3" destOrd="0" presId="urn:microsoft.com/office/officeart/2018/5/layout/IconCircleLabelList"/>
    <dgm:cxn modelId="{A0083A33-93A1-4A62-85B0-A56F1EFEF3AE}" type="presParOf" srcId="{301061F3-E022-4B0B-A6E8-496923131FE8}" destId="{6B1754C4-1E57-4F75-A1F3-3D9301EC6884}" srcOrd="4" destOrd="0" presId="urn:microsoft.com/office/officeart/2018/5/layout/IconCircleLabelList"/>
    <dgm:cxn modelId="{6A994979-3581-4ABC-AD3F-910924E8C400}" type="presParOf" srcId="{6B1754C4-1E57-4F75-A1F3-3D9301EC6884}" destId="{45DE5684-521A-486A-91B5-942928492DA8}" srcOrd="0" destOrd="0" presId="urn:microsoft.com/office/officeart/2018/5/layout/IconCircleLabelList"/>
    <dgm:cxn modelId="{E7DF13F1-E522-4697-85B4-BF3AF813DE5C}" type="presParOf" srcId="{6B1754C4-1E57-4F75-A1F3-3D9301EC6884}" destId="{E0264279-CEC4-4C2B-B7DB-A2EEF75FEB2C}" srcOrd="1" destOrd="0" presId="urn:microsoft.com/office/officeart/2018/5/layout/IconCircleLabelList"/>
    <dgm:cxn modelId="{788C79F5-5B60-449C-9CDE-A558B71BCD20}" type="presParOf" srcId="{6B1754C4-1E57-4F75-A1F3-3D9301EC6884}" destId="{89E664B2-19AB-42EB-8D87-E88E4FB1CAAA}" srcOrd="2" destOrd="0" presId="urn:microsoft.com/office/officeart/2018/5/layout/IconCircleLabelList"/>
    <dgm:cxn modelId="{31F745E5-B261-4D59-AD4E-BF91E0661BD6}" type="presParOf" srcId="{6B1754C4-1E57-4F75-A1F3-3D9301EC6884}" destId="{D51B16DA-A693-47DF-AC75-A8A60A31B5F1}" srcOrd="3" destOrd="0" presId="urn:microsoft.com/office/officeart/2018/5/layout/IconCircleLabelList"/>
    <dgm:cxn modelId="{696644B1-CFB8-47E5-9AC5-D61686810CF0}" type="presParOf" srcId="{301061F3-E022-4B0B-A6E8-496923131FE8}" destId="{C2E67582-D789-4E7C-81D9-8CBF9CDCC8D1}" srcOrd="5" destOrd="0" presId="urn:microsoft.com/office/officeart/2018/5/layout/IconCircleLabelList"/>
    <dgm:cxn modelId="{B350E678-A22F-467D-8D3F-2470DDF8865C}" type="presParOf" srcId="{301061F3-E022-4B0B-A6E8-496923131FE8}" destId="{6FF8CCF9-078F-40B0-A45E-48A000FB0F2E}" srcOrd="6" destOrd="0" presId="urn:microsoft.com/office/officeart/2018/5/layout/IconCircleLabelList"/>
    <dgm:cxn modelId="{EA413EC7-C53C-41FB-8F28-0B105483A080}" type="presParOf" srcId="{6FF8CCF9-078F-40B0-A45E-48A000FB0F2E}" destId="{15CA725A-1A7D-4574-AB41-BF51183E9FE5}" srcOrd="0" destOrd="0" presId="urn:microsoft.com/office/officeart/2018/5/layout/IconCircleLabelList"/>
    <dgm:cxn modelId="{94985FF5-E9BD-4907-8FEC-6E19A859708F}" type="presParOf" srcId="{6FF8CCF9-078F-40B0-A45E-48A000FB0F2E}" destId="{7D7174E0-6856-4397-9FA5-8BF4F06D0250}" srcOrd="1" destOrd="0" presId="urn:microsoft.com/office/officeart/2018/5/layout/IconCircleLabelList"/>
    <dgm:cxn modelId="{5150D43D-A754-4203-936A-60183C2EAA40}" type="presParOf" srcId="{6FF8CCF9-078F-40B0-A45E-48A000FB0F2E}" destId="{BF5E67C8-ECBC-42AC-866F-ECA09D0EF9F0}" srcOrd="2" destOrd="0" presId="urn:microsoft.com/office/officeart/2018/5/layout/IconCircleLabelList"/>
    <dgm:cxn modelId="{DA96699F-371F-4B2F-ABAB-69AF764D3632}" type="presParOf" srcId="{6FF8CCF9-078F-40B0-A45E-48A000FB0F2E}" destId="{404BA044-F1A4-4DB3-A1E1-ED6EC4DDDDDA}" srcOrd="3" destOrd="0" presId="urn:microsoft.com/office/officeart/2018/5/layout/IconCircleLabelList"/>
    <dgm:cxn modelId="{8E59A30C-8D6D-4C61-B0CA-95D1E81668B6}" type="presParOf" srcId="{301061F3-E022-4B0B-A6E8-496923131FE8}" destId="{9FF01020-6AC4-47A2-917C-BA2B24415FFA}" srcOrd="7" destOrd="0" presId="urn:microsoft.com/office/officeart/2018/5/layout/IconCircleLabelList"/>
    <dgm:cxn modelId="{E57F9549-F9FE-445B-9CEA-4286CCE015A8}" type="presParOf" srcId="{301061F3-E022-4B0B-A6E8-496923131FE8}" destId="{8CCCD01F-7596-4B49-9286-3BAF84738F5B}" srcOrd="8" destOrd="0" presId="urn:microsoft.com/office/officeart/2018/5/layout/IconCircleLabelList"/>
    <dgm:cxn modelId="{CFAED7B7-B970-45E0-AE27-8181F312CB83}" type="presParOf" srcId="{8CCCD01F-7596-4B49-9286-3BAF84738F5B}" destId="{B4D9D9ED-DFD0-462A-8B33-2EA498F014AA}" srcOrd="0" destOrd="0" presId="urn:microsoft.com/office/officeart/2018/5/layout/IconCircleLabelList"/>
    <dgm:cxn modelId="{E6C7572C-88D9-45B0-A1C8-543B894B553A}" type="presParOf" srcId="{8CCCD01F-7596-4B49-9286-3BAF84738F5B}" destId="{7C28D146-2B28-4DC4-875B-F49865BCE095}" srcOrd="1" destOrd="0" presId="urn:microsoft.com/office/officeart/2018/5/layout/IconCircleLabelList"/>
    <dgm:cxn modelId="{460C27F7-0B03-4E49-9734-9122D6406204}" type="presParOf" srcId="{8CCCD01F-7596-4B49-9286-3BAF84738F5B}" destId="{2E528493-FCAB-4F6E-BA5D-6056BEFBA788}" srcOrd="2" destOrd="0" presId="urn:microsoft.com/office/officeart/2018/5/layout/IconCircleLabelList"/>
    <dgm:cxn modelId="{50DE3B2E-267C-412A-B355-78A2C7A41CD7}" type="presParOf" srcId="{8CCCD01F-7596-4B49-9286-3BAF84738F5B}" destId="{4E9218E4-C69A-4A6C-8B85-53C687E7E80D}" srcOrd="3" destOrd="0" presId="urn:microsoft.com/office/officeart/2018/5/layout/IconCircleLabelList"/>
    <dgm:cxn modelId="{E3A7A03A-44B4-48D8-9695-28D1DFC9A10A}" type="presParOf" srcId="{301061F3-E022-4B0B-A6E8-496923131FE8}" destId="{07F6495C-37F0-4D1C-8648-8C08F4FC8F6F}" srcOrd="9" destOrd="0" presId="urn:microsoft.com/office/officeart/2018/5/layout/IconCircleLabelList"/>
    <dgm:cxn modelId="{BF35F6F1-B34C-4E8C-8BFC-EBCECFC7CC3C}" type="presParOf" srcId="{301061F3-E022-4B0B-A6E8-496923131FE8}" destId="{1687A0CF-3DFF-43EA-AFB9-16E80D79B7D2}" srcOrd="10" destOrd="0" presId="urn:microsoft.com/office/officeart/2018/5/layout/IconCircleLabelList"/>
    <dgm:cxn modelId="{D81D069E-AE70-44AA-8742-C51D39DE1B1C}" type="presParOf" srcId="{1687A0CF-3DFF-43EA-AFB9-16E80D79B7D2}" destId="{2D47D0DB-675A-4291-8EA7-0993E3CD3FCD}" srcOrd="0" destOrd="0" presId="urn:microsoft.com/office/officeart/2018/5/layout/IconCircleLabelList"/>
    <dgm:cxn modelId="{599E095A-C4E3-4CBA-88A7-FD59C7795C89}" type="presParOf" srcId="{1687A0CF-3DFF-43EA-AFB9-16E80D79B7D2}" destId="{327A2292-606F-4615-8E7D-8B9219534E0D}" srcOrd="1" destOrd="0" presId="urn:microsoft.com/office/officeart/2018/5/layout/IconCircleLabelList"/>
    <dgm:cxn modelId="{727F94A3-7BB2-4C0D-AD4E-F73CA13D87D7}" type="presParOf" srcId="{1687A0CF-3DFF-43EA-AFB9-16E80D79B7D2}" destId="{B7B795BE-972D-4D94-BE60-66274A4DC0AB}" srcOrd="2" destOrd="0" presId="urn:microsoft.com/office/officeart/2018/5/layout/IconCircleLabelList"/>
    <dgm:cxn modelId="{80077F34-70F4-4619-A125-2EBCD4450FB9}" type="presParOf" srcId="{1687A0CF-3DFF-43EA-AFB9-16E80D79B7D2}" destId="{91649112-C59B-4FF3-AD2A-57661D527D43}" srcOrd="3" destOrd="0" presId="urn:microsoft.com/office/officeart/2018/5/layout/IconCircleLabelList"/>
    <dgm:cxn modelId="{4C08A724-9346-468D-8C82-3C859DEDF043}" type="presParOf" srcId="{301061F3-E022-4B0B-A6E8-496923131FE8}" destId="{2925A5D6-51A2-4C29-BF50-AA807F534403}" srcOrd="11" destOrd="0" presId="urn:microsoft.com/office/officeart/2018/5/layout/IconCircleLabelList"/>
    <dgm:cxn modelId="{FBF0C369-71FF-4FAD-A426-C82298A36CE1}" type="presParOf" srcId="{301061F3-E022-4B0B-A6E8-496923131FE8}" destId="{B7D31EDF-B8F4-4448-940E-5360DC67A81F}" srcOrd="12" destOrd="0" presId="urn:microsoft.com/office/officeart/2018/5/layout/IconCircleLabelList"/>
    <dgm:cxn modelId="{4E465CEB-D34D-4505-8E1F-00FB8701D0A9}" type="presParOf" srcId="{B7D31EDF-B8F4-4448-940E-5360DC67A81F}" destId="{EE4FB4A1-F852-4C48-B661-8ADAE07C79ED}" srcOrd="0" destOrd="0" presId="urn:microsoft.com/office/officeart/2018/5/layout/IconCircleLabelList"/>
    <dgm:cxn modelId="{B7BFEEFF-CBAB-4837-93CC-41535767BA89}" type="presParOf" srcId="{B7D31EDF-B8F4-4448-940E-5360DC67A81F}" destId="{9E90AFDC-6BBF-4892-AD34-790447714FA9}" srcOrd="1" destOrd="0" presId="urn:microsoft.com/office/officeart/2018/5/layout/IconCircleLabelList"/>
    <dgm:cxn modelId="{D9639783-45AF-4200-9FA4-6D20491E3CE6}" type="presParOf" srcId="{B7D31EDF-B8F4-4448-940E-5360DC67A81F}" destId="{BB53D195-BEAB-437B-A4D2-0FD3D558E308}" srcOrd="2" destOrd="0" presId="urn:microsoft.com/office/officeart/2018/5/layout/IconCircleLabelList"/>
    <dgm:cxn modelId="{CEA6F0FE-C04E-49D4-96D4-E5F632AA6326}" type="presParOf" srcId="{B7D31EDF-B8F4-4448-940E-5360DC67A81F}" destId="{C315CD68-0361-48F2-BBE0-7E81A5A1217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56224A-80A6-4B94-884B-C0D412C80E9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968AC0-4D0C-4305-951E-B0E43955E558}">
      <dgm:prSet/>
      <dgm:spPr/>
      <dgm:t>
        <a:bodyPr/>
        <a:lstStyle/>
        <a:p>
          <a:r>
            <a:rPr lang="en-GB" b="1" dirty="0"/>
            <a:t>If it worked before it could work again</a:t>
          </a:r>
          <a:endParaRPr lang="en-US" dirty="0"/>
        </a:p>
      </dgm:t>
    </dgm:pt>
    <dgm:pt modelId="{772B989D-8C7E-4D39-8A83-7D42CBF4C4E6}" type="parTrans" cxnId="{4F1F235A-D84E-4372-8564-DC97690F584D}">
      <dgm:prSet/>
      <dgm:spPr/>
      <dgm:t>
        <a:bodyPr/>
        <a:lstStyle/>
        <a:p>
          <a:endParaRPr lang="en-US"/>
        </a:p>
      </dgm:t>
    </dgm:pt>
    <dgm:pt modelId="{69ECD93C-A802-4B80-9B3B-6F0E6E07E9F2}" type="sibTrans" cxnId="{4F1F235A-D84E-4372-8564-DC97690F584D}">
      <dgm:prSet/>
      <dgm:spPr/>
      <dgm:t>
        <a:bodyPr/>
        <a:lstStyle/>
        <a:p>
          <a:endParaRPr lang="en-US"/>
        </a:p>
      </dgm:t>
    </dgm:pt>
    <dgm:pt modelId="{436C0858-46AA-4404-AB6F-01B92A0011A5}">
      <dgm:prSet/>
      <dgm:spPr/>
      <dgm:t>
        <a:bodyPr/>
        <a:lstStyle/>
        <a:p>
          <a:r>
            <a:rPr lang="en-US" dirty="0"/>
            <a:t>Research previous successful bids</a:t>
          </a:r>
        </a:p>
      </dgm:t>
    </dgm:pt>
    <dgm:pt modelId="{2492AFDD-ED4D-4548-8672-E73F005E768D}" type="parTrans" cxnId="{321C99A3-07C9-469B-902E-F9791BD00F52}">
      <dgm:prSet/>
      <dgm:spPr/>
      <dgm:t>
        <a:bodyPr/>
        <a:lstStyle/>
        <a:p>
          <a:endParaRPr lang="en-US"/>
        </a:p>
      </dgm:t>
    </dgm:pt>
    <dgm:pt modelId="{EC87D96D-A1B1-464B-B206-5B0DB1AD652B}" type="sibTrans" cxnId="{321C99A3-07C9-469B-902E-F9791BD00F52}">
      <dgm:prSet/>
      <dgm:spPr/>
      <dgm:t>
        <a:bodyPr/>
        <a:lstStyle/>
        <a:p>
          <a:endParaRPr lang="en-US"/>
        </a:p>
      </dgm:t>
    </dgm:pt>
    <dgm:pt modelId="{7CC23363-B0C7-4598-B01A-FDB7A9C16218}">
      <dgm:prSet/>
      <dgm:spPr/>
      <dgm:t>
        <a:bodyPr/>
        <a:lstStyle/>
        <a:p>
          <a:r>
            <a:rPr lang="en-GB" b="1" dirty="0"/>
            <a:t>Paying a third party</a:t>
          </a:r>
          <a:endParaRPr lang="en-US" dirty="0"/>
        </a:p>
      </dgm:t>
    </dgm:pt>
    <dgm:pt modelId="{A99C5294-CC02-4402-A142-A18ED0FF8161}" type="parTrans" cxnId="{BF3D327D-8EFA-4837-9BD1-5A070D6A4A1D}">
      <dgm:prSet/>
      <dgm:spPr/>
      <dgm:t>
        <a:bodyPr/>
        <a:lstStyle/>
        <a:p>
          <a:endParaRPr lang="en-US"/>
        </a:p>
      </dgm:t>
    </dgm:pt>
    <dgm:pt modelId="{01A28C11-847C-4CDE-A47E-51B53E8AD4D8}" type="sibTrans" cxnId="{BF3D327D-8EFA-4837-9BD1-5A070D6A4A1D}">
      <dgm:prSet/>
      <dgm:spPr/>
      <dgm:t>
        <a:bodyPr/>
        <a:lstStyle/>
        <a:p>
          <a:endParaRPr lang="en-US"/>
        </a:p>
      </dgm:t>
    </dgm:pt>
    <dgm:pt modelId="{3D340A95-9629-4225-BEA7-4F81D558DB2B}">
      <dgm:prSet/>
      <dgm:spPr/>
      <dgm:t>
        <a:bodyPr/>
        <a:lstStyle/>
        <a:p>
          <a:r>
            <a:rPr lang="en-GB" b="1"/>
            <a:t>Ask for help &amp; PTAs </a:t>
          </a:r>
          <a:endParaRPr lang="en-US"/>
        </a:p>
      </dgm:t>
    </dgm:pt>
    <dgm:pt modelId="{3F318CAA-5CFD-4BA3-9586-9F131EEEBF68}" type="parTrans" cxnId="{07CA71BF-AD89-43C7-A353-C620D51BBDEB}">
      <dgm:prSet/>
      <dgm:spPr/>
      <dgm:t>
        <a:bodyPr/>
        <a:lstStyle/>
        <a:p>
          <a:endParaRPr lang="en-US"/>
        </a:p>
      </dgm:t>
    </dgm:pt>
    <dgm:pt modelId="{1E65C1AF-8695-4CA9-8FEA-96FA15FDDED6}" type="sibTrans" cxnId="{07CA71BF-AD89-43C7-A353-C620D51BBDEB}">
      <dgm:prSet/>
      <dgm:spPr/>
      <dgm:t>
        <a:bodyPr/>
        <a:lstStyle/>
        <a:p>
          <a:endParaRPr lang="en-US"/>
        </a:p>
      </dgm:t>
    </dgm:pt>
    <dgm:pt modelId="{0E2DCC49-256B-47CE-8D58-E8B6F36FB412}">
      <dgm:prSet/>
      <dgm:spPr/>
      <dgm:t>
        <a:bodyPr/>
        <a:lstStyle/>
        <a:p>
          <a:r>
            <a:rPr lang="en-GB" b="1" dirty="0"/>
            <a:t>Link up with a larger school or group of schools </a:t>
          </a:r>
          <a:endParaRPr lang="en-US" dirty="0"/>
        </a:p>
      </dgm:t>
    </dgm:pt>
    <dgm:pt modelId="{FD5C6985-3320-4600-A240-43668A06F4CA}" type="parTrans" cxnId="{8BBD0253-2F8A-48E5-8861-6B585058442A}">
      <dgm:prSet/>
      <dgm:spPr/>
      <dgm:t>
        <a:bodyPr/>
        <a:lstStyle/>
        <a:p>
          <a:endParaRPr lang="en-US"/>
        </a:p>
      </dgm:t>
    </dgm:pt>
    <dgm:pt modelId="{B1A4CB06-4668-4127-9295-CABC272228DC}" type="sibTrans" cxnId="{8BBD0253-2F8A-48E5-8861-6B585058442A}">
      <dgm:prSet/>
      <dgm:spPr/>
      <dgm:t>
        <a:bodyPr/>
        <a:lstStyle/>
        <a:p>
          <a:endParaRPr lang="en-US"/>
        </a:p>
      </dgm:t>
    </dgm:pt>
    <dgm:pt modelId="{62DFAC72-33AE-4922-9957-11310C9885F0}">
      <dgm:prSet/>
      <dgm:spPr/>
      <dgm:t>
        <a:bodyPr/>
        <a:lstStyle/>
        <a:p>
          <a:r>
            <a:rPr lang="en-GB" b="1" dirty="0"/>
            <a:t>Select activities that fit with time/skills available</a:t>
          </a:r>
          <a:endParaRPr lang="en-US" dirty="0"/>
        </a:p>
      </dgm:t>
    </dgm:pt>
    <dgm:pt modelId="{E5EE807B-7BEC-4D27-98F8-FE7205792665}" type="parTrans" cxnId="{401B4D96-9E97-4861-9547-8B5C74331B15}">
      <dgm:prSet/>
      <dgm:spPr/>
      <dgm:t>
        <a:bodyPr/>
        <a:lstStyle/>
        <a:p>
          <a:endParaRPr lang="en-GB"/>
        </a:p>
      </dgm:t>
    </dgm:pt>
    <dgm:pt modelId="{0A88439C-3453-40DE-B604-8898968D4786}" type="sibTrans" cxnId="{401B4D96-9E97-4861-9547-8B5C74331B15}">
      <dgm:prSet/>
      <dgm:spPr/>
      <dgm:t>
        <a:bodyPr/>
        <a:lstStyle/>
        <a:p>
          <a:endParaRPr lang="en-GB"/>
        </a:p>
      </dgm:t>
    </dgm:pt>
    <dgm:pt modelId="{0CB600E1-FB0C-4B21-98F3-2682BAF520A6}" type="pres">
      <dgm:prSet presAssocID="{AF56224A-80A6-4B94-884B-C0D412C80E9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F64F74-94F8-4A24-8E51-07ACA6C67E96}" type="pres">
      <dgm:prSet presAssocID="{56968AC0-4D0C-4305-951E-B0E43955E55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BB5312-A9B5-445E-A22E-41F37AACA239}" type="pres">
      <dgm:prSet presAssocID="{69ECD93C-A802-4B80-9B3B-6F0E6E07E9F2}" presName="sibTrans" presStyleCnt="0"/>
      <dgm:spPr/>
    </dgm:pt>
    <dgm:pt modelId="{906175B6-FC5B-4F28-8979-2B446B2AD41C}" type="pres">
      <dgm:prSet presAssocID="{436C0858-46AA-4404-AB6F-01B92A0011A5}" presName="node" presStyleLbl="node1" presStyleIdx="1" presStyleCnt="6" custLinFactNeighborX="4218" custLinFactNeighborY="-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EE417-B53C-4638-A1A7-6E0D822F469F}" type="pres">
      <dgm:prSet presAssocID="{EC87D96D-A1B1-464B-B206-5B0DB1AD652B}" presName="sibTrans" presStyleCnt="0"/>
      <dgm:spPr/>
    </dgm:pt>
    <dgm:pt modelId="{8CEF74F9-38D7-4A7A-BB54-1637D2F488DC}" type="pres">
      <dgm:prSet presAssocID="{7CC23363-B0C7-4598-B01A-FDB7A9C1621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6FDB0-83A9-4FE0-B04A-3FC573AD979D}" type="pres">
      <dgm:prSet presAssocID="{01A28C11-847C-4CDE-A47E-51B53E8AD4D8}" presName="sibTrans" presStyleCnt="0"/>
      <dgm:spPr/>
    </dgm:pt>
    <dgm:pt modelId="{07E5FE09-44ED-4C08-8E89-DE525EC03BE1}" type="pres">
      <dgm:prSet presAssocID="{3D340A95-9629-4225-BEA7-4F81D558DB2B}" presName="node" presStyleLbl="node1" presStyleIdx="3" presStyleCnt="6" custLinFactNeighborX="4218" custLinFactNeighborY="-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6B277-D646-4B05-8C0E-B8593E4AF50A}" type="pres">
      <dgm:prSet presAssocID="{1E65C1AF-8695-4CA9-8FEA-96FA15FDDED6}" presName="sibTrans" presStyleCnt="0"/>
      <dgm:spPr/>
    </dgm:pt>
    <dgm:pt modelId="{764B0BD9-F4C5-4617-9A61-3840FA3B6824}" type="pres">
      <dgm:prSet presAssocID="{0E2DCC49-256B-47CE-8D58-E8B6F36FB4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020B45-E9FB-4130-84A4-1828552F9ECA}" type="pres">
      <dgm:prSet presAssocID="{B1A4CB06-4668-4127-9295-CABC272228DC}" presName="sibTrans" presStyleCnt="0"/>
      <dgm:spPr/>
    </dgm:pt>
    <dgm:pt modelId="{1C98ABA0-DBFC-4D8F-AD92-6B1EDAB12CE2}" type="pres">
      <dgm:prSet presAssocID="{62DFAC72-33AE-4922-9957-11310C9885F0}" presName="node" presStyleLbl="node1" presStyleIdx="5" presStyleCnt="6" custLinFactNeighborX="4218" custLinFactNeighborY="-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C2D630-1D1B-45FA-8568-421D0C6FC753}" type="presOf" srcId="{62DFAC72-33AE-4922-9957-11310C9885F0}" destId="{1C98ABA0-DBFC-4D8F-AD92-6B1EDAB12CE2}" srcOrd="0" destOrd="0" presId="urn:microsoft.com/office/officeart/2005/8/layout/default"/>
    <dgm:cxn modelId="{BCDA0FE7-B6AD-44F4-86F9-C71601C8DCE2}" type="presOf" srcId="{56968AC0-4D0C-4305-951E-B0E43955E558}" destId="{BEF64F74-94F8-4A24-8E51-07ACA6C67E96}" srcOrd="0" destOrd="0" presId="urn:microsoft.com/office/officeart/2005/8/layout/default"/>
    <dgm:cxn modelId="{E620CC17-1B53-499F-AD3B-4E35B4175408}" type="presOf" srcId="{436C0858-46AA-4404-AB6F-01B92A0011A5}" destId="{906175B6-FC5B-4F28-8979-2B446B2AD41C}" srcOrd="0" destOrd="0" presId="urn:microsoft.com/office/officeart/2005/8/layout/default"/>
    <dgm:cxn modelId="{321C99A3-07C9-469B-902E-F9791BD00F52}" srcId="{AF56224A-80A6-4B94-884B-C0D412C80E94}" destId="{436C0858-46AA-4404-AB6F-01B92A0011A5}" srcOrd="1" destOrd="0" parTransId="{2492AFDD-ED4D-4548-8672-E73F005E768D}" sibTransId="{EC87D96D-A1B1-464B-B206-5B0DB1AD652B}"/>
    <dgm:cxn modelId="{8BBD0253-2F8A-48E5-8861-6B585058442A}" srcId="{AF56224A-80A6-4B94-884B-C0D412C80E94}" destId="{0E2DCC49-256B-47CE-8D58-E8B6F36FB412}" srcOrd="4" destOrd="0" parTransId="{FD5C6985-3320-4600-A240-43668A06F4CA}" sibTransId="{B1A4CB06-4668-4127-9295-CABC272228DC}"/>
    <dgm:cxn modelId="{31CD172A-4D3C-4DD4-86CB-D6DF411074AB}" type="presOf" srcId="{7CC23363-B0C7-4598-B01A-FDB7A9C16218}" destId="{8CEF74F9-38D7-4A7A-BB54-1637D2F488DC}" srcOrd="0" destOrd="0" presId="urn:microsoft.com/office/officeart/2005/8/layout/default"/>
    <dgm:cxn modelId="{8B7F1063-448B-43EC-B3BE-915768CAE180}" type="presOf" srcId="{3D340A95-9629-4225-BEA7-4F81D558DB2B}" destId="{07E5FE09-44ED-4C08-8E89-DE525EC03BE1}" srcOrd="0" destOrd="0" presId="urn:microsoft.com/office/officeart/2005/8/layout/default"/>
    <dgm:cxn modelId="{1CDA9315-64BD-4C6A-A799-DEB97CDB51F8}" type="presOf" srcId="{0E2DCC49-256B-47CE-8D58-E8B6F36FB412}" destId="{764B0BD9-F4C5-4617-9A61-3840FA3B6824}" srcOrd="0" destOrd="0" presId="urn:microsoft.com/office/officeart/2005/8/layout/default"/>
    <dgm:cxn modelId="{4F1F235A-D84E-4372-8564-DC97690F584D}" srcId="{AF56224A-80A6-4B94-884B-C0D412C80E94}" destId="{56968AC0-4D0C-4305-951E-B0E43955E558}" srcOrd="0" destOrd="0" parTransId="{772B989D-8C7E-4D39-8A83-7D42CBF4C4E6}" sibTransId="{69ECD93C-A802-4B80-9B3B-6F0E6E07E9F2}"/>
    <dgm:cxn modelId="{61630267-B320-44D5-84A2-EBDC18906168}" type="presOf" srcId="{AF56224A-80A6-4B94-884B-C0D412C80E94}" destId="{0CB600E1-FB0C-4B21-98F3-2682BAF520A6}" srcOrd="0" destOrd="0" presId="urn:microsoft.com/office/officeart/2005/8/layout/default"/>
    <dgm:cxn modelId="{401B4D96-9E97-4861-9547-8B5C74331B15}" srcId="{AF56224A-80A6-4B94-884B-C0D412C80E94}" destId="{62DFAC72-33AE-4922-9957-11310C9885F0}" srcOrd="5" destOrd="0" parTransId="{E5EE807B-7BEC-4D27-98F8-FE7205792665}" sibTransId="{0A88439C-3453-40DE-B604-8898968D4786}"/>
    <dgm:cxn modelId="{07CA71BF-AD89-43C7-A353-C620D51BBDEB}" srcId="{AF56224A-80A6-4B94-884B-C0D412C80E94}" destId="{3D340A95-9629-4225-BEA7-4F81D558DB2B}" srcOrd="3" destOrd="0" parTransId="{3F318CAA-5CFD-4BA3-9586-9F131EEEBF68}" sibTransId="{1E65C1AF-8695-4CA9-8FEA-96FA15FDDED6}"/>
    <dgm:cxn modelId="{BF3D327D-8EFA-4837-9BD1-5A070D6A4A1D}" srcId="{AF56224A-80A6-4B94-884B-C0D412C80E94}" destId="{7CC23363-B0C7-4598-B01A-FDB7A9C16218}" srcOrd="2" destOrd="0" parTransId="{A99C5294-CC02-4402-A142-A18ED0FF8161}" sibTransId="{01A28C11-847C-4CDE-A47E-51B53E8AD4D8}"/>
    <dgm:cxn modelId="{C8654EE6-58FC-4E6B-AB29-AEFE7CCDC286}" type="presParOf" srcId="{0CB600E1-FB0C-4B21-98F3-2682BAF520A6}" destId="{BEF64F74-94F8-4A24-8E51-07ACA6C67E96}" srcOrd="0" destOrd="0" presId="urn:microsoft.com/office/officeart/2005/8/layout/default"/>
    <dgm:cxn modelId="{56349605-CCCB-4F02-BB4B-4EE06BAA2061}" type="presParOf" srcId="{0CB600E1-FB0C-4B21-98F3-2682BAF520A6}" destId="{47BB5312-A9B5-445E-A22E-41F37AACA239}" srcOrd="1" destOrd="0" presId="urn:microsoft.com/office/officeart/2005/8/layout/default"/>
    <dgm:cxn modelId="{57871D5E-B3F9-4BCD-B362-36E89799B3A4}" type="presParOf" srcId="{0CB600E1-FB0C-4B21-98F3-2682BAF520A6}" destId="{906175B6-FC5B-4F28-8979-2B446B2AD41C}" srcOrd="2" destOrd="0" presId="urn:microsoft.com/office/officeart/2005/8/layout/default"/>
    <dgm:cxn modelId="{A81C8037-B460-410A-871A-43F8D3168BE7}" type="presParOf" srcId="{0CB600E1-FB0C-4B21-98F3-2682BAF520A6}" destId="{7F8EE417-B53C-4638-A1A7-6E0D822F469F}" srcOrd="3" destOrd="0" presId="urn:microsoft.com/office/officeart/2005/8/layout/default"/>
    <dgm:cxn modelId="{86A6D7DE-CE1A-4398-A661-57C9B55441BF}" type="presParOf" srcId="{0CB600E1-FB0C-4B21-98F3-2682BAF520A6}" destId="{8CEF74F9-38D7-4A7A-BB54-1637D2F488DC}" srcOrd="4" destOrd="0" presId="urn:microsoft.com/office/officeart/2005/8/layout/default"/>
    <dgm:cxn modelId="{C10B50CD-6324-40A0-BD33-867E3B63888A}" type="presParOf" srcId="{0CB600E1-FB0C-4B21-98F3-2682BAF520A6}" destId="{AE16FDB0-83A9-4FE0-B04A-3FC573AD979D}" srcOrd="5" destOrd="0" presId="urn:microsoft.com/office/officeart/2005/8/layout/default"/>
    <dgm:cxn modelId="{9A450093-1745-4CA9-ACA8-B1BA8117A343}" type="presParOf" srcId="{0CB600E1-FB0C-4B21-98F3-2682BAF520A6}" destId="{07E5FE09-44ED-4C08-8E89-DE525EC03BE1}" srcOrd="6" destOrd="0" presId="urn:microsoft.com/office/officeart/2005/8/layout/default"/>
    <dgm:cxn modelId="{8E7C5399-DFFA-43D9-B8EF-FB05845BA938}" type="presParOf" srcId="{0CB600E1-FB0C-4B21-98F3-2682BAF520A6}" destId="{12E6B277-D646-4B05-8C0E-B8593E4AF50A}" srcOrd="7" destOrd="0" presId="urn:microsoft.com/office/officeart/2005/8/layout/default"/>
    <dgm:cxn modelId="{AA510246-5CB9-49D8-AC5F-D66AC807940A}" type="presParOf" srcId="{0CB600E1-FB0C-4B21-98F3-2682BAF520A6}" destId="{764B0BD9-F4C5-4617-9A61-3840FA3B6824}" srcOrd="8" destOrd="0" presId="urn:microsoft.com/office/officeart/2005/8/layout/default"/>
    <dgm:cxn modelId="{48387711-0EBF-4B60-BCF9-4BBEDA3FC681}" type="presParOf" srcId="{0CB600E1-FB0C-4B21-98F3-2682BAF520A6}" destId="{9D020B45-E9FB-4130-84A4-1828552F9ECA}" srcOrd="9" destOrd="0" presId="urn:microsoft.com/office/officeart/2005/8/layout/default"/>
    <dgm:cxn modelId="{64005474-B371-41E3-9500-A2581D236115}" type="presParOf" srcId="{0CB600E1-FB0C-4B21-98F3-2682BAF520A6}" destId="{1C98ABA0-DBFC-4D8F-AD92-6B1EDAB12CE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C0332-EDDE-4A8A-9FAA-5BFF3F25882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55CFAE-B53D-4E5D-89D7-B7DFC4EEFC40}">
      <dgm:prSet/>
      <dgm:spPr/>
      <dgm:t>
        <a:bodyPr/>
        <a:lstStyle/>
        <a:p>
          <a:r>
            <a:rPr lang="en-GB" dirty="0"/>
            <a:t>New supporter base </a:t>
          </a:r>
          <a:endParaRPr lang="en-US" dirty="0"/>
        </a:p>
      </dgm:t>
    </dgm:pt>
    <dgm:pt modelId="{B882660B-2191-40C2-94CC-A5F163A4BE72}" type="parTrans" cxnId="{D3D82731-87D0-46A0-BC78-76B8B36624ED}">
      <dgm:prSet/>
      <dgm:spPr/>
      <dgm:t>
        <a:bodyPr/>
        <a:lstStyle/>
        <a:p>
          <a:endParaRPr lang="en-US"/>
        </a:p>
      </dgm:t>
    </dgm:pt>
    <dgm:pt modelId="{41D74722-C7DD-45BF-A3F5-A2E536A55C37}" type="sibTrans" cxnId="{D3D82731-87D0-46A0-BC78-76B8B36624ED}">
      <dgm:prSet/>
      <dgm:spPr/>
      <dgm:t>
        <a:bodyPr/>
        <a:lstStyle/>
        <a:p>
          <a:endParaRPr lang="en-US"/>
        </a:p>
      </dgm:t>
    </dgm:pt>
    <dgm:pt modelId="{5AB5908B-E4D0-4B1A-84EE-E3D2D7D8904D}">
      <dgm:prSet/>
      <dgm:spPr/>
      <dgm:t>
        <a:bodyPr/>
        <a:lstStyle/>
        <a:p>
          <a:r>
            <a:rPr lang="en-GB" dirty="0"/>
            <a:t>Successful peoples remember their schools with fondness </a:t>
          </a:r>
          <a:endParaRPr lang="en-US" dirty="0"/>
        </a:p>
      </dgm:t>
    </dgm:pt>
    <dgm:pt modelId="{0A33C285-D724-47CD-9BDD-86025FDA7CC0}" type="parTrans" cxnId="{C9AFBC8F-8E04-46C0-A540-94F814ED7197}">
      <dgm:prSet/>
      <dgm:spPr/>
      <dgm:t>
        <a:bodyPr/>
        <a:lstStyle/>
        <a:p>
          <a:endParaRPr lang="en-US"/>
        </a:p>
      </dgm:t>
    </dgm:pt>
    <dgm:pt modelId="{0234B24E-B767-477A-9AEB-1C51673F4CC5}" type="sibTrans" cxnId="{C9AFBC8F-8E04-46C0-A540-94F814ED7197}">
      <dgm:prSet/>
      <dgm:spPr/>
      <dgm:t>
        <a:bodyPr/>
        <a:lstStyle/>
        <a:p>
          <a:endParaRPr lang="en-US"/>
        </a:p>
      </dgm:t>
    </dgm:pt>
    <dgm:pt modelId="{38F95A09-1D6A-431C-95C2-A47F9343DCA2}">
      <dgm:prSet/>
      <dgm:spPr/>
      <dgm:t>
        <a:bodyPr/>
        <a:lstStyle/>
        <a:p>
          <a:r>
            <a:rPr lang="en-GB" dirty="0"/>
            <a:t>Work with  other schools </a:t>
          </a:r>
          <a:endParaRPr lang="en-US" dirty="0"/>
        </a:p>
      </dgm:t>
    </dgm:pt>
    <dgm:pt modelId="{583CF06D-E6E4-4030-9FEB-E64880E44212}" type="parTrans" cxnId="{D3E2B2C9-338B-496C-8C4B-50E6F9CCC161}">
      <dgm:prSet/>
      <dgm:spPr/>
      <dgm:t>
        <a:bodyPr/>
        <a:lstStyle/>
        <a:p>
          <a:endParaRPr lang="en-US"/>
        </a:p>
      </dgm:t>
    </dgm:pt>
    <dgm:pt modelId="{66244DEB-DCA5-41B8-8BEF-245841B7BFEA}" type="sibTrans" cxnId="{D3E2B2C9-338B-496C-8C4B-50E6F9CCC161}">
      <dgm:prSet/>
      <dgm:spPr/>
      <dgm:t>
        <a:bodyPr/>
        <a:lstStyle/>
        <a:p>
          <a:endParaRPr lang="en-US"/>
        </a:p>
      </dgm:t>
    </dgm:pt>
    <dgm:pt modelId="{8C6293D0-E0B8-4795-8A12-2AAAC3F325B4}" type="pres">
      <dgm:prSet presAssocID="{7CFC0332-EDDE-4A8A-9FAA-5BFF3F2588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F94D41-3149-48B8-801F-991172AE66DE}" type="pres">
      <dgm:prSet presAssocID="{5355CFAE-B53D-4E5D-89D7-B7DFC4EEFC40}" presName="hierRoot1" presStyleCnt="0"/>
      <dgm:spPr/>
    </dgm:pt>
    <dgm:pt modelId="{8DB9ADC8-3877-4637-8CBB-21BE0F0D8AF8}" type="pres">
      <dgm:prSet presAssocID="{5355CFAE-B53D-4E5D-89D7-B7DFC4EEFC40}" presName="composite" presStyleCnt="0"/>
      <dgm:spPr/>
    </dgm:pt>
    <dgm:pt modelId="{124A5C2C-61DA-44CC-9879-AED026584EBF}" type="pres">
      <dgm:prSet presAssocID="{5355CFAE-B53D-4E5D-89D7-B7DFC4EEFC40}" presName="background" presStyleLbl="node0" presStyleIdx="0" presStyleCnt="3"/>
      <dgm:spPr/>
    </dgm:pt>
    <dgm:pt modelId="{A5CC8AF5-7C6A-4D8B-AE71-1826408C4337}" type="pres">
      <dgm:prSet presAssocID="{5355CFAE-B53D-4E5D-89D7-B7DFC4EEFC40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BBDE2E-4626-41A1-A5E5-3A69F488C841}" type="pres">
      <dgm:prSet presAssocID="{5355CFAE-B53D-4E5D-89D7-B7DFC4EEFC40}" presName="hierChild2" presStyleCnt="0"/>
      <dgm:spPr/>
    </dgm:pt>
    <dgm:pt modelId="{BA3DB6C3-DDC2-446C-8E3D-C734358F5D26}" type="pres">
      <dgm:prSet presAssocID="{5AB5908B-E4D0-4B1A-84EE-E3D2D7D8904D}" presName="hierRoot1" presStyleCnt="0"/>
      <dgm:spPr/>
    </dgm:pt>
    <dgm:pt modelId="{EE9C7B77-B54D-481E-9FF1-FB38AE6D5029}" type="pres">
      <dgm:prSet presAssocID="{5AB5908B-E4D0-4B1A-84EE-E3D2D7D8904D}" presName="composite" presStyleCnt="0"/>
      <dgm:spPr/>
    </dgm:pt>
    <dgm:pt modelId="{6ED6C0CD-D4EB-4D31-A2C0-A103AD026589}" type="pres">
      <dgm:prSet presAssocID="{5AB5908B-E4D0-4B1A-84EE-E3D2D7D8904D}" presName="background" presStyleLbl="node0" presStyleIdx="1" presStyleCnt="3"/>
      <dgm:spPr/>
    </dgm:pt>
    <dgm:pt modelId="{5304D89A-A8CA-4430-A03B-FF1CC3B476ED}" type="pres">
      <dgm:prSet presAssocID="{5AB5908B-E4D0-4B1A-84EE-E3D2D7D8904D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9B578F-A879-4915-831C-5BED256CB167}" type="pres">
      <dgm:prSet presAssocID="{5AB5908B-E4D0-4B1A-84EE-E3D2D7D8904D}" presName="hierChild2" presStyleCnt="0"/>
      <dgm:spPr/>
    </dgm:pt>
    <dgm:pt modelId="{023F2E22-41DC-4412-9E04-6D881D76E964}" type="pres">
      <dgm:prSet presAssocID="{38F95A09-1D6A-431C-95C2-A47F9343DCA2}" presName="hierRoot1" presStyleCnt="0"/>
      <dgm:spPr/>
    </dgm:pt>
    <dgm:pt modelId="{BA77FBEB-E9F4-47FA-A670-063F92F4BFF6}" type="pres">
      <dgm:prSet presAssocID="{38F95A09-1D6A-431C-95C2-A47F9343DCA2}" presName="composite" presStyleCnt="0"/>
      <dgm:spPr/>
    </dgm:pt>
    <dgm:pt modelId="{7EEDDBAA-E19D-4F65-8D68-09A91E6D5DCF}" type="pres">
      <dgm:prSet presAssocID="{38F95A09-1D6A-431C-95C2-A47F9343DCA2}" presName="background" presStyleLbl="node0" presStyleIdx="2" presStyleCnt="3"/>
      <dgm:spPr/>
    </dgm:pt>
    <dgm:pt modelId="{4C214D1D-DE78-47CF-8922-E12965D2DA3D}" type="pres">
      <dgm:prSet presAssocID="{38F95A09-1D6A-431C-95C2-A47F9343DCA2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E028CC-EF31-4AB2-839A-E47CF333A279}" type="pres">
      <dgm:prSet presAssocID="{38F95A09-1D6A-431C-95C2-A47F9343DCA2}" presName="hierChild2" presStyleCnt="0"/>
      <dgm:spPr/>
    </dgm:pt>
  </dgm:ptLst>
  <dgm:cxnLst>
    <dgm:cxn modelId="{D3E2B2C9-338B-496C-8C4B-50E6F9CCC161}" srcId="{7CFC0332-EDDE-4A8A-9FAA-5BFF3F25882A}" destId="{38F95A09-1D6A-431C-95C2-A47F9343DCA2}" srcOrd="2" destOrd="0" parTransId="{583CF06D-E6E4-4030-9FEB-E64880E44212}" sibTransId="{66244DEB-DCA5-41B8-8BEF-245841B7BFEA}"/>
    <dgm:cxn modelId="{D3D82731-87D0-46A0-BC78-76B8B36624ED}" srcId="{7CFC0332-EDDE-4A8A-9FAA-5BFF3F25882A}" destId="{5355CFAE-B53D-4E5D-89D7-B7DFC4EEFC40}" srcOrd="0" destOrd="0" parTransId="{B882660B-2191-40C2-94CC-A5F163A4BE72}" sibTransId="{41D74722-C7DD-45BF-A3F5-A2E536A55C37}"/>
    <dgm:cxn modelId="{CAA8825E-AB86-4917-9661-35FAF1CEEF15}" type="presOf" srcId="{5355CFAE-B53D-4E5D-89D7-B7DFC4EEFC40}" destId="{A5CC8AF5-7C6A-4D8B-AE71-1826408C4337}" srcOrd="0" destOrd="0" presId="urn:microsoft.com/office/officeart/2005/8/layout/hierarchy1"/>
    <dgm:cxn modelId="{4CCF0165-2D9A-489D-8E8F-891995ED48DF}" type="presOf" srcId="{38F95A09-1D6A-431C-95C2-A47F9343DCA2}" destId="{4C214D1D-DE78-47CF-8922-E12965D2DA3D}" srcOrd="0" destOrd="0" presId="urn:microsoft.com/office/officeart/2005/8/layout/hierarchy1"/>
    <dgm:cxn modelId="{C9AFBC8F-8E04-46C0-A540-94F814ED7197}" srcId="{7CFC0332-EDDE-4A8A-9FAA-5BFF3F25882A}" destId="{5AB5908B-E4D0-4B1A-84EE-E3D2D7D8904D}" srcOrd="1" destOrd="0" parTransId="{0A33C285-D724-47CD-9BDD-86025FDA7CC0}" sibTransId="{0234B24E-B767-477A-9AEB-1C51673F4CC5}"/>
    <dgm:cxn modelId="{7D4D317B-A387-4A4A-B07B-5C1FFE770FB9}" type="presOf" srcId="{5AB5908B-E4D0-4B1A-84EE-E3D2D7D8904D}" destId="{5304D89A-A8CA-4430-A03B-FF1CC3B476ED}" srcOrd="0" destOrd="0" presId="urn:microsoft.com/office/officeart/2005/8/layout/hierarchy1"/>
    <dgm:cxn modelId="{74163518-F929-4125-B57D-8CBB519AB518}" type="presOf" srcId="{7CFC0332-EDDE-4A8A-9FAA-5BFF3F25882A}" destId="{8C6293D0-E0B8-4795-8A12-2AAAC3F325B4}" srcOrd="0" destOrd="0" presId="urn:microsoft.com/office/officeart/2005/8/layout/hierarchy1"/>
    <dgm:cxn modelId="{184A6016-8FFC-4168-B5EF-20C8C3D42B9C}" type="presParOf" srcId="{8C6293D0-E0B8-4795-8A12-2AAAC3F325B4}" destId="{37F94D41-3149-48B8-801F-991172AE66DE}" srcOrd="0" destOrd="0" presId="urn:microsoft.com/office/officeart/2005/8/layout/hierarchy1"/>
    <dgm:cxn modelId="{535A9694-0258-483E-8F40-DF66A21C8759}" type="presParOf" srcId="{37F94D41-3149-48B8-801F-991172AE66DE}" destId="{8DB9ADC8-3877-4637-8CBB-21BE0F0D8AF8}" srcOrd="0" destOrd="0" presId="urn:microsoft.com/office/officeart/2005/8/layout/hierarchy1"/>
    <dgm:cxn modelId="{382BCDCE-380B-42D5-9A4F-95A2E608E64F}" type="presParOf" srcId="{8DB9ADC8-3877-4637-8CBB-21BE0F0D8AF8}" destId="{124A5C2C-61DA-44CC-9879-AED026584EBF}" srcOrd="0" destOrd="0" presId="urn:microsoft.com/office/officeart/2005/8/layout/hierarchy1"/>
    <dgm:cxn modelId="{A6F54C7B-1E69-4418-9ADE-CDE8B31CB829}" type="presParOf" srcId="{8DB9ADC8-3877-4637-8CBB-21BE0F0D8AF8}" destId="{A5CC8AF5-7C6A-4D8B-AE71-1826408C4337}" srcOrd="1" destOrd="0" presId="urn:microsoft.com/office/officeart/2005/8/layout/hierarchy1"/>
    <dgm:cxn modelId="{114DF999-5F78-4FFA-9FC5-016D23389F22}" type="presParOf" srcId="{37F94D41-3149-48B8-801F-991172AE66DE}" destId="{56BBDE2E-4626-41A1-A5E5-3A69F488C841}" srcOrd="1" destOrd="0" presId="urn:microsoft.com/office/officeart/2005/8/layout/hierarchy1"/>
    <dgm:cxn modelId="{3C08911F-3F32-43B3-BE74-27C3AB9C024A}" type="presParOf" srcId="{8C6293D0-E0B8-4795-8A12-2AAAC3F325B4}" destId="{BA3DB6C3-DDC2-446C-8E3D-C734358F5D26}" srcOrd="1" destOrd="0" presId="urn:microsoft.com/office/officeart/2005/8/layout/hierarchy1"/>
    <dgm:cxn modelId="{677DCBB1-8B2D-44EA-B947-11731D32F57F}" type="presParOf" srcId="{BA3DB6C3-DDC2-446C-8E3D-C734358F5D26}" destId="{EE9C7B77-B54D-481E-9FF1-FB38AE6D5029}" srcOrd="0" destOrd="0" presId="urn:microsoft.com/office/officeart/2005/8/layout/hierarchy1"/>
    <dgm:cxn modelId="{F0633847-4ECB-498D-8329-5EC865858C59}" type="presParOf" srcId="{EE9C7B77-B54D-481E-9FF1-FB38AE6D5029}" destId="{6ED6C0CD-D4EB-4D31-A2C0-A103AD026589}" srcOrd="0" destOrd="0" presId="urn:microsoft.com/office/officeart/2005/8/layout/hierarchy1"/>
    <dgm:cxn modelId="{EBF88D7C-A140-4090-826A-E80FF58829C3}" type="presParOf" srcId="{EE9C7B77-B54D-481E-9FF1-FB38AE6D5029}" destId="{5304D89A-A8CA-4430-A03B-FF1CC3B476ED}" srcOrd="1" destOrd="0" presId="urn:microsoft.com/office/officeart/2005/8/layout/hierarchy1"/>
    <dgm:cxn modelId="{0CEC2B7B-A467-4A91-A972-8B56EC44381A}" type="presParOf" srcId="{BA3DB6C3-DDC2-446C-8E3D-C734358F5D26}" destId="{329B578F-A879-4915-831C-5BED256CB167}" srcOrd="1" destOrd="0" presId="urn:microsoft.com/office/officeart/2005/8/layout/hierarchy1"/>
    <dgm:cxn modelId="{F3E28033-CCFA-471C-B6E7-288C979B2341}" type="presParOf" srcId="{8C6293D0-E0B8-4795-8A12-2AAAC3F325B4}" destId="{023F2E22-41DC-4412-9E04-6D881D76E964}" srcOrd="2" destOrd="0" presId="urn:microsoft.com/office/officeart/2005/8/layout/hierarchy1"/>
    <dgm:cxn modelId="{1B500473-C75C-4288-A96D-CD194BA151CF}" type="presParOf" srcId="{023F2E22-41DC-4412-9E04-6D881D76E964}" destId="{BA77FBEB-E9F4-47FA-A670-063F92F4BFF6}" srcOrd="0" destOrd="0" presId="urn:microsoft.com/office/officeart/2005/8/layout/hierarchy1"/>
    <dgm:cxn modelId="{404E7505-0F5C-4162-B61E-3DA62313FE0E}" type="presParOf" srcId="{BA77FBEB-E9F4-47FA-A670-063F92F4BFF6}" destId="{7EEDDBAA-E19D-4F65-8D68-09A91E6D5DCF}" srcOrd="0" destOrd="0" presId="urn:microsoft.com/office/officeart/2005/8/layout/hierarchy1"/>
    <dgm:cxn modelId="{A537741A-DC2E-4A48-BBE4-CD38D2987CCA}" type="presParOf" srcId="{BA77FBEB-E9F4-47FA-A670-063F92F4BFF6}" destId="{4C214D1D-DE78-47CF-8922-E12965D2DA3D}" srcOrd="1" destOrd="0" presId="urn:microsoft.com/office/officeart/2005/8/layout/hierarchy1"/>
    <dgm:cxn modelId="{8850DBF5-C7B4-4DED-9758-71C5EE1EC4EC}" type="presParOf" srcId="{023F2E22-41DC-4412-9E04-6D881D76E964}" destId="{6DE028CC-EF31-4AB2-839A-E47CF333A2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0E988B-DFA1-469F-BEBA-965E0E4B5FC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FAED7A7-059A-4EFF-8686-2C0E9B692A88}">
      <dgm:prSet/>
      <dgm:spPr/>
      <dgm:t>
        <a:bodyPr/>
        <a:lstStyle/>
        <a:p>
          <a:r>
            <a:rPr lang="en-GB" b="1"/>
            <a:t>The benefits of employing a school Fundraising Support Staff </a:t>
          </a:r>
          <a:endParaRPr lang="en-US"/>
        </a:p>
      </dgm:t>
    </dgm:pt>
    <dgm:pt modelId="{B0F3C1FB-95C5-43B2-9C75-938B44DC7DB6}" type="parTrans" cxnId="{230C119C-BE00-4304-907E-B8AAF33918EC}">
      <dgm:prSet/>
      <dgm:spPr/>
      <dgm:t>
        <a:bodyPr/>
        <a:lstStyle/>
        <a:p>
          <a:endParaRPr lang="en-US"/>
        </a:p>
      </dgm:t>
    </dgm:pt>
    <dgm:pt modelId="{5582AF61-B059-4D28-B327-D1F4AC6A3310}" type="sibTrans" cxnId="{230C119C-BE00-4304-907E-B8AAF33918EC}">
      <dgm:prSet/>
      <dgm:spPr/>
      <dgm:t>
        <a:bodyPr/>
        <a:lstStyle/>
        <a:p>
          <a:endParaRPr lang="en-US"/>
        </a:p>
      </dgm:t>
    </dgm:pt>
    <dgm:pt modelId="{5AF44FFF-4D62-4F11-87CD-DE7590D52982}">
      <dgm:prSet/>
      <dgm:spPr/>
      <dgm:t>
        <a:bodyPr/>
        <a:lstStyle/>
        <a:p>
          <a:r>
            <a:rPr lang="en-GB" b="1"/>
            <a:t>What does the role of fundraiser entail</a:t>
          </a:r>
          <a:endParaRPr lang="en-US"/>
        </a:p>
      </dgm:t>
    </dgm:pt>
    <dgm:pt modelId="{2C64262C-5D46-4061-BAB8-F8FFD3DC1E0A}" type="parTrans" cxnId="{06A45FCC-ACF9-413E-B240-774E050F99DB}">
      <dgm:prSet/>
      <dgm:spPr/>
      <dgm:t>
        <a:bodyPr/>
        <a:lstStyle/>
        <a:p>
          <a:endParaRPr lang="en-US"/>
        </a:p>
      </dgm:t>
    </dgm:pt>
    <dgm:pt modelId="{08D4B60C-A61D-49EF-9661-733072B5CB21}" type="sibTrans" cxnId="{06A45FCC-ACF9-413E-B240-774E050F99DB}">
      <dgm:prSet/>
      <dgm:spPr/>
      <dgm:t>
        <a:bodyPr/>
        <a:lstStyle/>
        <a:p>
          <a:endParaRPr lang="en-US"/>
        </a:p>
      </dgm:t>
    </dgm:pt>
    <dgm:pt modelId="{F9C64E82-2B4D-4C3A-AF98-08F9D4756E3E}">
      <dgm:prSet/>
      <dgm:spPr/>
      <dgm:t>
        <a:bodyPr/>
        <a:lstStyle/>
        <a:p>
          <a:r>
            <a:rPr lang="en-GB" b="1"/>
            <a:t>How to find a fundraiser </a:t>
          </a:r>
          <a:endParaRPr lang="en-US"/>
        </a:p>
      </dgm:t>
    </dgm:pt>
    <dgm:pt modelId="{DC138541-8287-4E2C-BFE4-1FE083BF594C}" type="parTrans" cxnId="{071E8601-A1C9-4F76-92BB-6E8205A10297}">
      <dgm:prSet/>
      <dgm:spPr/>
      <dgm:t>
        <a:bodyPr/>
        <a:lstStyle/>
        <a:p>
          <a:endParaRPr lang="en-US"/>
        </a:p>
      </dgm:t>
    </dgm:pt>
    <dgm:pt modelId="{B5683E38-0705-47FD-8A63-7CB0017E4488}" type="sibTrans" cxnId="{071E8601-A1C9-4F76-92BB-6E8205A10297}">
      <dgm:prSet/>
      <dgm:spPr/>
      <dgm:t>
        <a:bodyPr/>
        <a:lstStyle/>
        <a:p>
          <a:endParaRPr lang="en-US"/>
        </a:p>
      </dgm:t>
    </dgm:pt>
    <dgm:pt modelId="{CF4ACA68-0EE6-428A-8F23-4D40BAB97F41}">
      <dgm:prSet/>
      <dgm:spPr/>
      <dgm:t>
        <a:bodyPr/>
        <a:lstStyle/>
        <a:p>
          <a:r>
            <a:rPr lang="en-GB" b="1"/>
            <a:t>Options – volunteer, part time, full time</a:t>
          </a:r>
          <a:endParaRPr lang="en-US"/>
        </a:p>
      </dgm:t>
    </dgm:pt>
    <dgm:pt modelId="{9AD3CC79-1924-4D25-AA73-8D467119C3C9}" type="parTrans" cxnId="{788FE287-ECC2-4596-94E3-8CB0B9FE65A6}">
      <dgm:prSet/>
      <dgm:spPr/>
      <dgm:t>
        <a:bodyPr/>
        <a:lstStyle/>
        <a:p>
          <a:endParaRPr lang="en-US"/>
        </a:p>
      </dgm:t>
    </dgm:pt>
    <dgm:pt modelId="{3E074836-F200-41F6-B286-99B1DE421734}" type="sibTrans" cxnId="{788FE287-ECC2-4596-94E3-8CB0B9FE65A6}">
      <dgm:prSet/>
      <dgm:spPr/>
      <dgm:t>
        <a:bodyPr/>
        <a:lstStyle/>
        <a:p>
          <a:endParaRPr lang="en-US"/>
        </a:p>
      </dgm:t>
    </dgm:pt>
    <dgm:pt modelId="{990A265F-151E-4B4E-9A77-929541307BFE}" type="pres">
      <dgm:prSet presAssocID="{F20E988B-DFA1-469F-BEBA-965E0E4B5FC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A71923-F1FE-40DD-89FC-7846141734F0}" type="pres">
      <dgm:prSet presAssocID="{F20E988B-DFA1-469F-BEBA-965E0E4B5FC0}" presName="dummyMaxCanvas" presStyleCnt="0">
        <dgm:presLayoutVars/>
      </dgm:prSet>
      <dgm:spPr/>
    </dgm:pt>
    <dgm:pt modelId="{9E60513D-A7A7-4797-9C90-8E8B334F71C6}" type="pres">
      <dgm:prSet presAssocID="{F20E988B-DFA1-469F-BEBA-965E0E4B5FC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448DC9-F9DD-419C-A065-02DE7DBF1F79}" type="pres">
      <dgm:prSet presAssocID="{F20E988B-DFA1-469F-BEBA-965E0E4B5FC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71494-87AC-4F0F-974C-5F14744179A6}" type="pres">
      <dgm:prSet presAssocID="{F20E988B-DFA1-469F-BEBA-965E0E4B5FC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EB1E85-32B6-409C-BF62-A2903A4E8047}" type="pres">
      <dgm:prSet presAssocID="{F20E988B-DFA1-469F-BEBA-965E0E4B5FC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F29D2A-E5B0-4C82-AC4A-03403C87C396}" type="pres">
      <dgm:prSet presAssocID="{F20E988B-DFA1-469F-BEBA-965E0E4B5FC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2BD3E-1D56-4557-9595-62291869A646}" type="pres">
      <dgm:prSet presAssocID="{F20E988B-DFA1-469F-BEBA-965E0E4B5FC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05A14-6BBB-4A12-B22F-EC25EF62A581}" type="pres">
      <dgm:prSet presAssocID="{F20E988B-DFA1-469F-BEBA-965E0E4B5FC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DDC68-85B0-4833-A4E3-8DB55A99DA5F}" type="pres">
      <dgm:prSet presAssocID="{F20E988B-DFA1-469F-BEBA-965E0E4B5FC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E1DA06-C2F3-4CE1-9734-A4BFD85B3365}" type="pres">
      <dgm:prSet presAssocID="{F20E988B-DFA1-469F-BEBA-965E0E4B5FC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4A596-9B4B-4927-85AD-4D73EBA09127}" type="pres">
      <dgm:prSet presAssocID="{F20E988B-DFA1-469F-BEBA-965E0E4B5FC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ACFD8-5366-4118-AF76-5B5C49B066FF}" type="pres">
      <dgm:prSet presAssocID="{F20E988B-DFA1-469F-BEBA-965E0E4B5FC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4AF926-8742-47D3-A7A5-7F9DF652CD3B}" type="presOf" srcId="{F9C64E82-2B4D-4C3A-AF98-08F9D4756E3E}" destId="{B2771494-87AC-4F0F-974C-5F14744179A6}" srcOrd="0" destOrd="0" presId="urn:microsoft.com/office/officeart/2005/8/layout/vProcess5"/>
    <dgm:cxn modelId="{071E8601-A1C9-4F76-92BB-6E8205A10297}" srcId="{F20E988B-DFA1-469F-BEBA-965E0E4B5FC0}" destId="{F9C64E82-2B4D-4C3A-AF98-08F9D4756E3E}" srcOrd="2" destOrd="0" parTransId="{DC138541-8287-4E2C-BFE4-1FE083BF594C}" sibTransId="{B5683E38-0705-47FD-8A63-7CB0017E4488}"/>
    <dgm:cxn modelId="{686CF27E-C17F-4E80-95DF-55FF018C1353}" type="presOf" srcId="{EFAED7A7-059A-4EFF-8686-2C0E9B692A88}" destId="{AC4DDC68-85B0-4833-A4E3-8DB55A99DA5F}" srcOrd="1" destOrd="0" presId="urn:microsoft.com/office/officeart/2005/8/layout/vProcess5"/>
    <dgm:cxn modelId="{CF80FF25-E44B-4FC5-AD9D-9D8C7B67E2CD}" type="presOf" srcId="{CF4ACA68-0EE6-428A-8F23-4D40BAB97F41}" destId="{81EB1E85-32B6-409C-BF62-A2903A4E8047}" srcOrd="0" destOrd="0" presId="urn:microsoft.com/office/officeart/2005/8/layout/vProcess5"/>
    <dgm:cxn modelId="{230C119C-BE00-4304-907E-B8AAF33918EC}" srcId="{F20E988B-DFA1-469F-BEBA-965E0E4B5FC0}" destId="{EFAED7A7-059A-4EFF-8686-2C0E9B692A88}" srcOrd="0" destOrd="0" parTransId="{B0F3C1FB-95C5-43B2-9C75-938B44DC7DB6}" sibTransId="{5582AF61-B059-4D28-B327-D1F4AC6A3310}"/>
    <dgm:cxn modelId="{06A45FCC-ACF9-413E-B240-774E050F99DB}" srcId="{F20E988B-DFA1-469F-BEBA-965E0E4B5FC0}" destId="{5AF44FFF-4D62-4F11-87CD-DE7590D52982}" srcOrd="1" destOrd="0" parTransId="{2C64262C-5D46-4061-BAB8-F8FFD3DC1E0A}" sibTransId="{08D4B60C-A61D-49EF-9661-733072B5CB21}"/>
    <dgm:cxn modelId="{70ACB4F4-3037-4078-A930-A99FBB68F150}" type="presOf" srcId="{5582AF61-B059-4D28-B327-D1F4AC6A3310}" destId="{76F29D2A-E5B0-4C82-AC4A-03403C87C396}" srcOrd="0" destOrd="0" presId="urn:microsoft.com/office/officeart/2005/8/layout/vProcess5"/>
    <dgm:cxn modelId="{05383247-E1CF-48E6-A5CD-56FC6AFBFE79}" type="presOf" srcId="{08D4B60C-A61D-49EF-9661-733072B5CB21}" destId="{DD82BD3E-1D56-4557-9595-62291869A646}" srcOrd="0" destOrd="0" presId="urn:microsoft.com/office/officeart/2005/8/layout/vProcess5"/>
    <dgm:cxn modelId="{788FE287-ECC2-4596-94E3-8CB0B9FE65A6}" srcId="{F20E988B-DFA1-469F-BEBA-965E0E4B5FC0}" destId="{CF4ACA68-0EE6-428A-8F23-4D40BAB97F41}" srcOrd="3" destOrd="0" parTransId="{9AD3CC79-1924-4D25-AA73-8D467119C3C9}" sibTransId="{3E074836-F200-41F6-B286-99B1DE421734}"/>
    <dgm:cxn modelId="{9EB3CFDA-C91B-4C4F-B4D1-EB004308FD4A}" type="presOf" srcId="{B5683E38-0705-47FD-8A63-7CB0017E4488}" destId="{72305A14-6BBB-4A12-B22F-EC25EF62A581}" srcOrd="0" destOrd="0" presId="urn:microsoft.com/office/officeart/2005/8/layout/vProcess5"/>
    <dgm:cxn modelId="{09D00668-17CC-4564-AC11-5A11412899A4}" type="presOf" srcId="{F9C64E82-2B4D-4C3A-AF98-08F9D4756E3E}" destId="{47C4A596-9B4B-4927-85AD-4D73EBA09127}" srcOrd="1" destOrd="0" presId="urn:microsoft.com/office/officeart/2005/8/layout/vProcess5"/>
    <dgm:cxn modelId="{0B6E7E16-11EB-4DE3-844A-8C23D843216D}" type="presOf" srcId="{EFAED7A7-059A-4EFF-8686-2C0E9B692A88}" destId="{9E60513D-A7A7-4797-9C90-8E8B334F71C6}" srcOrd="0" destOrd="0" presId="urn:microsoft.com/office/officeart/2005/8/layout/vProcess5"/>
    <dgm:cxn modelId="{976A0CF5-85DF-4F27-95B7-72D16FAACB46}" type="presOf" srcId="{5AF44FFF-4D62-4F11-87CD-DE7590D52982}" destId="{63E1DA06-C2F3-4CE1-9734-A4BFD85B3365}" srcOrd="1" destOrd="0" presId="urn:microsoft.com/office/officeart/2005/8/layout/vProcess5"/>
    <dgm:cxn modelId="{C92D4235-078D-4C28-93C2-2510BB3A417C}" type="presOf" srcId="{5AF44FFF-4D62-4F11-87CD-DE7590D52982}" destId="{EC448DC9-F9DD-419C-A065-02DE7DBF1F79}" srcOrd="0" destOrd="0" presId="urn:microsoft.com/office/officeart/2005/8/layout/vProcess5"/>
    <dgm:cxn modelId="{F455469F-53CF-4683-B635-4F893B35D1E0}" type="presOf" srcId="{F20E988B-DFA1-469F-BEBA-965E0E4B5FC0}" destId="{990A265F-151E-4B4E-9A77-929541307BFE}" srcOrd="0" destOrd="0" presId="urn:microsoft.com/office/officeart/2005/8/layout/vProcess5"/>
    <dgm:cxn modelId="{2C92146C-8F01-463E-B4B5-E8B76A57F53A}" type="presOf" srcId="{CF4ACA68-0EE6-428A-8F23-4D40BAB97F41}" destId="{DCEACFD8-5366-4118-AF76-5B5C49B066FF}" srcOrd="1" destOrd="0" presId="urn:microsoft.com/office/officeart/2005/8/layout/vProcess5"/>
    <dgm:cxn modelId="{B93AF435-6890-46F7-9AFD-8C5F8D321EED}" type="presParOf" srcId="{990A265F-151E-4B4E-9A77-929541307BFE}" destId="{65A71923-F1FE-40DD-89FC-7846141734F0}" srcOrd="0" destOrd="0" presId="urn:microsoft.com/office/officeart/2005/8/layout/vProcess5"/>
    <dgm:cxn modelId="{2A295A39-0287-4E6D-8CBF-06FA7AA1326F}" type="presParOf" srcId="{990A265F-151E-4B4E-9A77-929541307BFE}" destId="{9E60513D-A7A7-4797-9C90-8E8B334F71C6}" srcOrd="1" destOrd="0" presId="urn:microsoft.com/office/officeart/2005/8/layout/vProcess5"/>
    <dgm:cxn modelId="{314ECCA1-90D5-4F2E-BD02-04DFACCF2177}" type="presParOf" srcId="{990A265F-151E-4B4E-9A77-929541307BFE}" destId="{EC448DC9-F9DD-419C-A065-02DE7DBF1F79}" srcOrd="2" destOrd="0" presId="urn:microsoft.com/office/officeart/2005/8/layout/vProcess5"/>
    <dgm:cxn modelId="{0D6E6C1E-E5F2-4277-BF2C-9DBF480C812A}" type="presParOf" srcId="{990A265F-151E-4B4E-9A77-929541307BFE}" destId="{B2771494-87AC-4F0F-974C-5F14744179A6}" srcOrd="3" destOrd="0" presId="urn:microsoft.com/office/officeart/2005/8/layout/vProcess5"/>
    <dgm:cxn modelId="{8AC105C1-4939-49C4-9161-994CD9F43D62}" type="presParOf" srcId="{990A265F-151E-4B4E-9A77-929541307BFE}" destId="{81EB1E85-32B6-409C-BF62-A2903A4E8047}" srcOrd="4" destOrd="0" presId="urn:microsoft.com/office/officeart/2005/8/layout/vProcess5"/>
    <dgm:cxn modelId="{42433F22-F8B1-44A9-85FD-26F811B7D538}" type="presParOf" srcId="{990A265F-151E-4B4E-9A77-929541307BFE}" destId="{76F29D2A-E5B0-4C82-AC4A-03403C87C396}" srcOrd="5" destOrd="0" presId="urn:microsoft.com/office/officeart/2005/8/layout/vProcess5"/>
    <dgm:cxn modelId="{EF197CF9-1AD5-4A72-B53B-707F32F7E767}" type="presParOf" srcId="{990A265F-151E-4B4E-9A77-929541307BFE}" destId="{DD82BD3E-1D56-4557-9595-62291869A646}" srcOrd="6" destOrd="0" presId="urn:microsoft.com/office/officeart/2005/8/layout/vProcess5"/>
    <dgm:cxn modelId="{898F46FB-3F76-4A78-9FAB-D5866195062A}" type="presParOf" srcId="{990A265F-151E-4B4E-9A77-929541307BFE}" destId="{72305A14-6BBB-4A12-B22F-EC25EF62A581}" srcOrd="7" destOrd="0" presId="urn:microsoft.com/office/officeart/2005/8/layout/vProcess5"/>
    <dgm:cxn modelId="{7C47261A-EEBC-4752-88CB-687E7C8751F3}" type="presParOf" srcId="{990A265F-151E-4B4E-9A77-929541307BFE}" destId="{AC4DDC68-85B0-4833-A4E3-8DB55A99DA5F}" srcOrd="8" destOrd="0" presId="urn:microsoft.com/office/officeart/2005/8/layout/vProcess5"/>
    <dgm:cxn modelId="{CE4D2BBB-C8C5-490D-A59F-2CB0E0DA18D0}" type="presParOf" srcId="{990A265F-151E-4B4E-9A77-929541307BFE}" destId="{63E1DA06-C2F3-4CE1-9734-A4BFD85B3365}" srcOrd="9" destOrd="0" presId="urn:microsoft.com/office/officeart/2005/8/layout/vProcess5"/>
    <dgm:cxn modelId="{53889100-8BBE-4762-9C29-12A3406AC19E}" type="presParOf" srcId="{990A265F-151E-4B4E-9A77-929541307BFE}" destId="{47C4A596-9B4B-4927-85AD-4D73EBA09127}" srcOrd="10" destOrd="0" presId="urn:microsoft.com/office/officeart/2005/8/layout/vProcess5"/>
    <dgm:cxn modelId="{C04F473E-861C-4C59-9C45-FD209DE06958}" type="presParOf" srcId="{990A265F-151E-4B4E-9A77-929541307BFE}" destId="{DCEACFD8-5366-4118-AF76-5B5C49B066F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3A414-A0CA-4C93-B48E-CF1E16057C14}">
      <dsp:nvSpPr>
        <dsp:cNvPr id="0" name=""/>
        <dsp:cNvSpPr/>
      </dsp:nvSpPr>
      <dsp:spPr>
        <a:xfrm>
          <a:off x="415904" y="1789"/>
          <a:ext cx="941449" cy="9414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BA645-B3A7-4900-91CE-B013B936E683}">
      <dsp:nvSpPr>
        <dsp:cNvPr id="0" name=""/>
        <dsp:cNvSpPr/>
      </dsp:nvSpPr>
      <dsp:spPr>
        <a:xfrm>
          <a:off x="616541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4DFF7-CB52-4D3A-98D4-4B64975C870E}">
      <dsp:nvSpPr>
        <dsp:cNvPr id="0" name=""/>
        <dsp:cNvSpPr/>
      </dsp:nvSpPr>
      <dsp:spPr>
        <a:xfrm>
          <a:off x="114949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/>
            <a:t>Get started </a:t>
          </a:r>
        </a:p>
      </dsp:txBody>
      <dsp:txXfrm>
        <a:off x="114949" y="1236477"/>
        <a:ext cx="1543359" cy="617343"/>
      </dsp:txXfrm>
    </dsp:sp>
    <dsp:sp modelId="{C74578D0-D99E-4E74-A021-8D055322E9B7}">
      <dsp:nvSpPr>
        <dsp:cNvPr id="0" name=""/>
        <dsp:cNvSpPr/>
      </dsp:nvSpPr>
      <dsp:spPr>
        <a:xfrm>
          <a:off x="2229351" y="1789"/>
          <a:ext cx="941449" cy="9414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06620-FC1B-421A-9EA8-7CC05F1BF4EE}">
      <dsp:nvSpPr>
        <dsp:cNvPr id="0" name=""/>
        <dsp:cNvSpPr/>
      </dsp:nvSpPr>
      <dsp:spPr>
        <a:xfrm>
          <a:off x="2429988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F9BE3-22A5-4705-B369-6AE36AE8E685}">
      <dsp:nvSpPr>
        <dsp:cNvPr id="0" name=""/>
        <dsp:cNvSpPr/>
      </dsp:nvSpPr>
      <dsp:spPr>
        <a:xfrm>
          <a:off x="1928396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/>
            <a:t>Find a grant </a:t>
          </a:r>
        </a:p>
      </dsp:txBody>
      <dsp:txXfrm>
        <a:off x="1928396" y="1236477"/>
        <a:ext cx="1543359" cy="617343"/>
      </dsp:txXfrm>
    </dsp:sp>
    <dsp:sp modelId="{45DE5684-521A-486A-91B5-942928492DA8}">
      <dsp:nvSpPr>
        <dsp:cNvPr id="0" name=""/>
        <dsp:cNvSpPr/>
      </dsp:nvSpPr>
      <dsp:spPr>
        <a:xfrm>
          <a:off x="4042799" y="1789"/>
          <a:ext cx="941449" cy="9414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264279-CEC4-4C2B-B7DB-A2EEF75FEB2C}">
      <dsp:nvSpPr>
        <dsp:cNvPr id="0" name=""/>
        <dsp:cNvSpPr/>
      </dsp:nvSpPr>
      <dsp:spPr>
        <a:xfrm>
          <a:off x="4243435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B16DA-A693-47DF-AC75-A8A60A31B5F1}">
      <dsp:nvSpPr>
        <dsp:cNvPr id="0" name=""/>
        <dsp:cNvSpPr/>
      </dsp:nvSpPr>
      <dsp:spPr>
        <a:xfrm>
          <a:off x="3741843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/>
            <a:t>Build a strategy </a:t>
          </a:r>
        </a:p>
      </dsp:txBody>
      <dsp:txXfrm>
        <a:off x="3741843" y="1236477"/>
        <a:ext cx="1543359" cy="617343"/>
      </dsp:txXfrm>
    </dsp:sp>
    <dsp:sp modelId="{15CA725A-1A7D-4574-AB41-BF51183E9FE5}">
      <dsp:nvSpPr>
        <dsp:cNvPr id="0" name=""/>
        <dsp:cNvSpPr/>
      </dsp:nvSpPr>
      <dsp:spPr>
        <a:xfrm>
          <a:off x="5856246" y="1789"/>
          <a:ext cx="941449" cy="9414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7174E0-6856-4397-9FA5-8BF4F06D0250}">
      <dsp:nvSpPr>
        <dsp:cNvPr id="0" name=""/>
        <dsp:cNvSpPr/>
      </dsp:nvSpPr>
      <dsp:spPr>
        <a:xfrm>
          <a:off x="6056883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BA044-F1A4-4DB3-A1E1-ED6EC4DDDDDA}">
      <dsp:nvSpPr>
        <dsp:cNvPr id="0" name=""/>
        <dsp:cNvSpPr/>
      </dsp:nvSpPr>
      <dsp:spPr>
        <a:xfrm>
          <a:off x="5555291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/>
            <a:t>Access support </a:t>
          </a:r>
        </a:p>
      </dsp:txBody>
      <dsp:txXfrm>
        <a:off x="5555291" y="1236477"/>
        <a:ext cx="1543359" cy="617343"/>
      </dsp:txXfrm>
    </dsp:sp>
    <dsp:sp modelId="{B4D9D9ED-DFD0-462A-8B33-2EA498F014AA}">
      <dsp:nvSpPr>
        <dsp:cNvPr id="0" name=""/>
        <dsp:cNvSpPr/>
      </dsp:nvSpPr>
      <dsp:spPr>
        <a:xfrm>
          <a:off x="1322628" y="2239660"/>
          <a:ext cx="941449" cy="9414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8D146-2B28-4DC4-875B-F49865BCE095}">
      <dsp:nvSpPr>
        <dsp:cNvPr id="0" name=""/>
        <dsp:cNvSpPr/>
      </dsp:nvSpPr>
      <dsp:spPr>
        <a:xfrm>
          <a:off x="1523264" y="2440297"/>
          <a:ext cx="540175" cy="5401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218E4-C69A-4A6C-8B85-53C687E7E80D}">
      <dsp:nvSpPr>
        <dsp:cNvPr id="0" name=""/>
        <dsp:cNvSpPr/>
      </dsp:nvSpPr>
      <dsp:spPr>
        <a:xfrm>
          <a:off x="1021673" y="3474348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/>
            <a:t>Get inspiration </a:t>
          </a:r>
        </a:p>
      </dsp:txBody>
      <dsp:txXfrm>
        <a:off x="1021673" y="3474348"/>
        <a:ext cx="1543359" cy="617343"/>
      </dsp:txXfrm>
    </dsp:sp>
    <dsp:sp modelId="{2D47D0DB-675A-4291-8EA7-0993E3CD3FCD}">
      <dsp:nvSpPr>
        <dsp:cNvPr id="0" name=""/>
        <dsp:cNvSpPr/>
      </dsp:nvSpPr>
      <dsp:spPr>
        <a:xfrm>
          <a:off x="3136075" y="2239660"/>
          <a:ext cx="941449" cy="9414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A2292-606F-4615-8E7D-8B9219534E0D}">
      <dsp:nvSpPr>
        <dsp:cNvPr id="0" name=""/>
        <dsp:cNvSpPr/>
      </dsp:nvSpPr>
      <dsp:spPr>
        <a:xfrm>
          <a:off x="3336712" y="2440297"/>
          <a:ext cx="540175" cy="5401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49112-C59B-4FF3-AD2A-57661D527D43}">
      <dsp:nvSpPr>
        <dsp:cNvPr id="0" name=""/>
        <dsp:cNvSpPr/>
      </dsp:nvSpPr>
      <dsp:spPr>
        <a:xfrm>
          <a:off x="2835120" y="3474348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 dirty="0"/>
            <a:t>Save Time </a:t>
          </a:r>
        </a:p>
      </dsp:txBody>
      <dsp:txXfrm>
        <a:off x="2835120" y="3474348"/>
        <a:ext cx="1543359" cy="617343"/>
      </dsp:txXfrm>
    </dsp:sp>
    <dsp:sp modelId="{EE4FB4A1-F852-4C48-B661-8ADAE07C79ED}">
      <dsp:nvSpPr>
        <dsp:cNvPr id="0" name=""/>
        <dsp:cNvSpPr/>
      </dsp:nvSpPr>
      <dsp:spPr>
        <a:xfrm>
          <a:off x="4949522" y="2239660"/>
          <a:ext cx="941449" cy="9414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0AFDC-6BBF-4892-AD34-790447714FA9}">
      <dsp:nvSpPr>
        <dsp:cNvPr id="0" name=""/>
        <dsp:cNvSpPr/>
      </dsp:nvSpPr>
      <dsp:spPr>
        <a:xfrm>
          <a:off x="5150159" y="2440297"/>
          <a:ext cx="540175" cy="54017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5CD68-0361-48F2-BBE0-7E81A5A12174}">
      <dsp:nvSpPr>
        <dsp:cNvPr id="0" name=""/>
        <dsp:cNvSpPr/>
      </dsp:nvSpPr>
      <dsp:spPr>
        <a:xfrm>
          <a:off x="4648567" y="3474348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 dirty="0"/>
            <a:t>Develop NEW skills </a:t>
          </a:r>
        </a:p>
      </dsp:txBody>
      <dsp:txXfrm>
        <a:off x="4648567" y="3474348"/>
        <a:ext cx="1543359" cy="617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4F74-94F8-4A24-8E51-07ACA6C67E96}">
      <dsp:nvSpPr>
        <dsp:cNvPr id="0" name=""/>
        <dsp:cNvSpPr/>
      </dsp:nvSpPr>
      <dsp:spPr>
        <a:xfrm>
          <a:off x="1202358" y="947"/>
          <a:ext cx="2466187" cy="1479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/>
            <a:t>If it worked before it could work again</a:t>
          </a:r>
          <a:endParaRPr lang="en-US" sz="2400" kern="1200" dirty="0"/>
        </a:p>
      </dsp:txBody>
      <dsp:txXfrm>
        <a:off x="1202358" y="947"/>
        <a:ext cx="2466187" cy="1479712"/>
      </dsp:txXfrm>
    </dsp:sp>
    <dsp:sp modelId="{906175B6-FC5B-4F28-8979-2B446B2AD41C}">
      <dsp:nvSpPr>
        <dsp:cNvPr id="0" name=""/>
        <dsp:cNvSpPr/>
      </dsp:nvSpPr>
      <dsp:spPr>
        <a:xfrm>
          <a:off x="4019188" y="0"/>
          <a:ext cx="2466187" cy="1479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Research previous successful bids</a:t>
          </a:r>
        </a:p>
      </dsp:txBody>
      <dsp:txXfrm>
        <a:off x="4019188" y="0"/>
        <a:ext cx="2466187" cy="1479712"/>
      </dsp:txXfrm>
    </dsp:sp>
    <dsp:sp modelId="{8CEF74F9-38D7-4A7A-BB54-1637D2F488DC}">
      <dsp:nvSpPr>
        <dsp:cNvPr id="0" name=""/>
        <dsp:cNvSpPr/>
      </dsp:nvSpPr>
      <dsp:spPr>
        <a:xfrm>
          <a:off x="1202358" y="1727278"/>
          <a:ext cx="2466187" cy="1479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/>
            <a:t>Paying a third party</a:t>
          </a:r>
          <a:endParaRPr lang="en-US" sz="2400" kern="1200" dirty="0"/>
        </a:p>
      </dsp:txBody>
      <dsp:txXfrm>
        <a:off x="1202358" y="1727278"/>
        <a:ext cx="2466187" cy="1479712"/>
      </dsp:txXfrm>
    </dsp:sp>
    <dsp:sp modelId="{07E5FE09-44ED-4C08-8E89-DE525EC03BE1}">
      <dsp:nvSpPr>
        <dsp:cNvPr id="0" name=""/>
        <dsp:cNvSpPr/>
      </dsp:nvSpPr>
      <dsp:spPr>
        <a:xfrm>
          <a:off x="4019188" y="1726686"/>
          <a:ext cx="2466187" cy="1479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/>
            <a:t>Ask for help &amp; PTAs </a:t>
          </a:r>
          <a:endParaRPr lang="en-US" sz="2400" kern="1200"/>
        </a:p>
      </dsp:txBody>
      <dsp:txXfrm>
        <a:off x="4019188" y="1726686"/>
        <a:ext cx="2466187" cy="1479712"/>
      </dsp:txXfrm>
    </dsp:sp>
    <dsp:sp modelId="{764B0BD9-F4C5-4617-9A61-3840FA3B6824}">
      <dsp:nvSpPr>
        <dsp:cNvPr id="0" name=""/>
        <dsp:cNvSpPr/>
      </dsp:nvSpPr>
      <dsp:spPr>
        <a:xfrm>
          <a:off x="1202358" y="3453609"/>
          <a:ext cx="2466187" cy="1479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/>
            <a:t>Link up with a larger school or group of schools </a:t>
          </a:r>
          <a:endParaRPr lang="en-US" sz="2400" kern="1200" dirty="0"/>
        </a:p>
      </dsp:txBody>
      <dsp:txXfrm>
        <a:off x="1202358" y="3453609"/>
        <a:ext cx="2466187" cy="1479712"/>
      </dsp:txXfrm>
    </dsp:sp>
    <dsp:sp modelId="{1C98ABA0-DBFC-4D8F-AD92-6B1EDAB12CE2}">
      <dsp:nvSpPr>
        <dsp:cNvPr id="0" name=""/>
        <dsp:cNvSpPr/>
      </dsp:nvSpPr>
      <dsp:spPr>
        <a:xfrm>
          <a:off x="4019188" y="3452662"/>
          <a:ext cx="2466187" cy="14797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/>
            <a:t>Select activities that fit with time/skills available</a:t>
          </a:r>
          <a:endParaRPr lang="en-US" sz="2400" kern="1200" dirty="0"/>
        </a:p>
      </dsp:txBody>
      <dsp:txXfrm>
        <a:off x="4019188" y="3452662"/>
        <a:ext cx="2466187" cy="14797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A5C2C-61DA-44CC-9879-AED026584EBF}">
      <dsp:nvSpPr>
        <dsp:cNvPr id="0" name=""/>
        <dsp:cNvSpPr/>
      </dsp:nvSpPr>
      <dsp:spPr>
        <a:xfrm>
          <a:off x="0" y="843432"/>
          <a:ext cx="2119907" cy="1346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C8AF5-7C6A-4D8B-AE71-1826408C4337}">
      <dsp:nvSpPr>
        <dsp:cNvPr id="0" name=""/>
        <dsp:cNvSpPr/>
      </dsp:nvSpPr>
      <dsp:spPr>
        <a:xfrm>
          <a:off x="235545" y="1067200"/>
          <a:ext cx="2119907" cy="1346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New supporter base </a:t>
          </a:r>
          <a:endParaRPr lang="en-US" sz="1800" kern="1200" dirty="0"/>
        </a:p>
      </dsp:txBody>
      <dsp:txXfrm>
        <a:off x="274972" y="1106627"/>
        <a:ext cx="2041053" cy="1267287"/>
      </dsp:txXfrm>
    </dsp:sp>
    <dsp:sp modelId="{6ED6C0CD-D4EB-4D31-A2C0-A103AD026589}">
      <dsp:nvSpPr>
        <dsp:cNvPr id="0" name=""/>
        <dsp:cNvSpPr/>
      </dsp:nvSpPr>
      <dsp:spPr>
        <a:xfrm>
          <a:off x="2590998" y="843432"/>
          <a:ext cx="2119907" cy="1346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4D89A-A8CA-4430-A03B-FF1CC3B476ED}">
      <dsp:nvSpPr>
        <dsp:cNvPr id="0" name=""/>
        <dsp:cNvSpPr/>
      </dsp:nvSpPr>
      <dsp:spPr>
        <a:xfrm>
          <a:off x="2826543" y="1067200"/>
          <a:ext cx="2119907" cy="1346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Successful peoples remember their schools with fondness </a:t>
          </a:r>
          <a:endParaRPr lang="en-US" sz="1800" kern="1200" dirty="0"/>
        </a:p>
      </dsp:txBody>
      <dsp:txXfrm>
        <a:off x="2865970" y="1106627"/>
        <a:ext cx="2041053" cy="1267287"/>
      </dsp:txXfrm>
    </dsp:sp>
    <dsp:sp modelId="{7EEDDBAA-E19D-4F65-8D68-09A91E6D5DCF}">
      <dsp:nvSpPr>
        <dsp:cNvPr id="0" name=""/>
        <dsp:cNvSpPr/>
      </dsp:nvSpPr>
      <dsp:spPr>
        <a:xfrm>
          <a:off x="5181996" y="843432"/>
          <a:ext cx="2119907" cy="1346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14D1D-DE78-47CF-8922-E12965D2DA3D}">
      <dsp:nvSpPr>
        <dsp:cNvPr id="0" name=""/>
        <dsp:cNvSpPr/>
      </dsp:nvSpPr>
      <dsp:spPr>
        <a:xfrm>
          <a:off x="5417542" y="1067200"/>
          <a:ext cx="2119907" cy="1346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Work with  other schools </a:t>
          </a:r>
          <a:endParaRPr lang="en-US" sz="1800" kern="1200" dirty="0"/>
        </a:p>
      </dsp:txBody>
      <dsp:txXfrm>
        <a:off x="5456969" y="1106627"/>
        <a:ext cx="2041053" cy="1267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0513D-A7A7-4797-9C90-8E8B334F71C6}">
      <dsp:nvSpPr>
        <dsp:cNvPr id="0" name=""/>
        <dsp:cNvSpPr/>
      </dsp:nvSpPr>
      <dsp:spPr>
        <a:xfrm>
          <a:off x="0" y="0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/>
            <a:t>The benefits of employing a school Fundraising Support Staff </a:t>
          </a:r>
          <a:endParaRPr lang="en-US" sz="2300" kern="1200"/>
        </a:p>
      </dsp:txBody>
      <dsp:txXfrm>
        <a:off x="26377" y="26377"/>
        <a:ext cx="4723000" cy="847812"/>
      </dsp:txXfrm>
    </dsp:sp>
    <dsp:sp modelId="{EC448DC9-F9DD-419C-A065-02DE7DBF1F79}">
      <dsp:nvSpPr>
        <dsp:cNvPr id="0" name=""/>
        <dsp:cNvSpPr/>
      </dsp:nvSpPr>
      <dsp:spPr>
        <a:xfrm>
          <a:off x="483311" y="1064305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/>
            <a:t>What does the role of fundraiser entail</a:t>
          </a:r>
          <a:endParaRPr lang="en-US" sz="2300" kern="1200"/>
        </a:p>
      </dsp:txBody>
      <dsp:txXfrm>
        <a:off x="509688" y="1090682"/>
        <a:ext cx="4649446" cy="847812"/>
      </dsp:txXfrm>
    </dsp:sp>
    <dsp:sp modelId="{B2771494-87AC-4F0F-974C-5F14744179A6}">
      <dsp:nvSpPr>
        <dsp:cNvPr id="0" name=""/>
        <dsp:cNvSpPr/>
      </dsp:nvSpPr>
      <dsp:spPr>
        <a:xfrm>
          <a:off x="959408" y="2128610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/>
            <a:t>How to find a fundraiser </a:t>
          </a:r>
          <a:endParaRPr lang="en-US" sz="2300" kern="1200"/>
        </a:p>
      </dsp:txBody>
      <dsp:txXfrm>
        <a:off x="985785" y="2154987"/>
        <a:ext cx="4656660" cy="847812"/>
      </dsp:txXfrm>
    </dsp:sp>
    <dsp:sp modelId="{81EB1E85-32B6-409C-BF62-A2903A4E8047}">
      <dsp:nvSpPr>
        <dsp:cNvPr id="0" name=""/>
        <dsp:cNvSpPr/>
      </dsp:nvSpPr>
      <dsp:spPr>
        <a:xfrm>
          <a:off x="1442720" y="3192915"/>
          <a:ext cx="5770880" cy="900566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/>
            <a:t>Options – volunteer, part time, full time</a:t>
          </a:r>
          <a:endParaRPr lang="en-US" sz="2300" kern="1200"/>
        </a:p>
      </dsp:txBody>
      <dsp:txXfrm>
        <a:off x="1469097" y="3219292"/>
        <a:ext cx="4649446" cy="847812"/>
      </dsp:txXfrm>
    </dsp:sp>
    <dsp:sp modelId="{76F29D2A-E5B0-4C82-AC4A-03403C87C396}">
      <dsp:nvSpPr>
        <dsp:cNvPr id="0" name=""/>
        <dsp:cNvSpPr/>
      </dsp:nvSpPr>
      <dsp:spPr>
        <a:xfrm>
          <a:off x="5185512" y="689751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317220" y="689751"/>
        <a:ext cx="321951" cy="440489"/>
      </dsp:txXfrm>
    </dsp:sp>
    <dsp:sp modelId="{DD82BD3E-1D56-4557-9595-62291869A646}">
      <dsp:nvSpPr>
        <dsp:cNvPr id="0" name=""/>
        <dsp:cNvSpPr/>
      </dsp:nvSpPr>
      <dsp:spPr>
        <a:xfrm>
          <a:off x="5668823" y="1754057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800531" y="1754057"/>
        <a:ext cx="321951" cy="440489"/>
      </dsp:txXfrm>
    </dsp:sp>
    <dsp:sp modelId="{72305A14-6BBB-4A12-B22F-EC25EF62A581}">
      <dsp:nvSpPr>
        <dsp:cNvPr id="0" name=""/>
        <dsp:cNvSpPr/>
      </dsp:nvSpPr>
      <dsp:spPr>
        <a:xfrm>
          <a:off x="6144920" y="2818362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6276628" y="2818362"/>
        <a:ext cx="321951" cy="440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7976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7746" y="0"/>
            <a:ext cx="2943595" cy="497976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C81A9D8C-F7A5-2445-9CAE-395D2C85BF9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7075"/>
            <a:ext cx="2943595" cy="497975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7746" y="9427075"/>
            <a:ext cx="2943595" cy="497975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B17AAC4D-8F21-4341-B0A2-38CC41AF5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58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3595" cy="496252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6" y="1"/>
            <a:ext cx="2943595" cy="496252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5809F15D-908A-5441-A2B3-61D5F073AFB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14399"/>
            <a:ext cx="5434330" cy="4466272"/>
          </a:xfrm>
          <a:prstGeom prst="rect">
            <a:avLst/>
          </a:prstGeom>
        </p:spPr>
        <p:txBody>
          <a:bodyPr vert="horz" lIns="91394" tIns="45697" rIns="91394" bIns="45697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6"/>
            <a:ext cx="2943595" cy="496252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6" y="9427076"/>
            <a:ext cx="2943595" cy="496252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15728630-D444-C545-8C1F-68D2BF35E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26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8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586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100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446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835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193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477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743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562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40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562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132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760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168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722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850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450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PTA.co.uk </a:t>
            </a:r>
          </a:p>
        </p:txBody>
      </p:sp>
    </p:spTree>
    <p:extLst>
      <p:ext uri="{BB962C8B-B14F-4D97-AF65-F5344CB8AC3E}">
        <p14:creationId xmlns:p14="http://schemas.microsoft.com/office/powerpoint/2010/main" val="345557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65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32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400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1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342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08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56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5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9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193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8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057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95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6334-EBDE-D64E-A03D-6BC7FB48EE7E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6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0EE5-DFBB-074B-A762-53409E71C5D2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0422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0EE5-DFBB-074B-A762-53409E71C5D2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410595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0EE5-DFBB-074B-A762-53409E71C5D2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330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0EE5-DFBB-074B-A762-53409E71C5D2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031846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0EE5-DFBB-074B-A762-53409E71C5D2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1810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2FCE-8217-0946-BF37-2214C8F1CF7E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10D8-0A24-8A42-AAC3-67921AB85EC4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9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FC26-2ABC-204A-8A39-39E2112462C4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0F70-CC47-5044-AD3C-15629060279A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6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4AA2-197C-1141-987E-20F9F20A0F5C}" type="datetime1">
              <a:rPr lang="en-GB" smtClean="0"/>
              <a:t>28/02/2023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6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4A17-DAC4-E74E-9F4A-2CDBF3DA9604}" type="datetime1">
              <a:rPr lang="en-GB" smtClean="0"/>
              <a:t>28/02/2023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8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CAE4-C3E5-024A-A1CC-62559B2A0349}" type="datetime1">
              <a:rPr lang="en-GB" smtClean="0"/>
              <a:t>28/02/2023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1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4A8F-BFC5-D849-B964-51550D23E9E1}" type="datetime1">
              <a:rPr lang="en-GB" smtClean="0"/>
              <a:t>28/02/2023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A0D9-3C64-814C-84F6-7A948669E3D6}" type="datetime1">
              <a:rPr lang="en-GB" smtClean="0"/>
              <a:t>28/02/2023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1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70F2-8441-7C4A-8C13-048D008F8933}" type="datetime1">
              <a:rPr lang="en-GB" smtClean="0"/>
              <a:t>28/02/2023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0EE5-DFBB-074B-A762-53409E71C5D2}" type="datetime1">
              <a:rPr lang="en-GB" smtClean="0"/>
              <a:t>28/02/2023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FBE98F-47EC-5743-A808-A0037E3E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4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19EB6-F2C8-7786-534C-85C2410E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13" y="108477"/>
            <a:ext cx="6686550" cy="1120347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Getting the most from FundEd</a:t>
            </a:r>
            <a:endParaRPr lang="en-GB" i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F45B5-0F27-FAB8-1A4C-AC4D47B8E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049" y="5862871"/>
            <a:ext cx="6347714" cy="1087233"/>
          </a:xfrm>
        </p:spPr>
        <p:txBody>
          <a:bodyPr/>
          <a:lstStyle/>
          <a:p>
            <a:r>
              <a:rPr lang="en-GB" dirty="0"/>
              <a:t>Richard Manville </a:t>
            </a:r>
          </a:p>
          <a:p>
            <a:r>
              <a:rPr lang="en-GB" dirty="0"/>
              <a:t>Founder and MD – Community Inspired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D070D-49C4-4624-2A20-678E5ABD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2C48C-E7D1-2F5F-2FD3-49104F8EA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1" y="2083341"/>
            <a:ext cx="66865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5"/>
    </mc:Choice>
    <mc:Fallback xmlns="">
      <p:transition spd="slow" advTm="157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4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5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24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8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349509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Isosceles Triangle 3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3"/>
            <a:ext cx="792559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A07C45E-3977-81CC-61F7-CDF75F65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57" y="2086240"/>
            <a:ext cx="3152284" cy="15171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strategy work will help you focus in on the fundraising that could work for you 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F74A3-7BCC-4316-9D88-15FCA0E1DA53}"/>
              </a:ext>
            </a:extLst>
          </p:cNvPr>
          <p:cNvSpPr txBox="1"/>
          <p:nvPr/>
        </p:nvSpPr>
        <p:spPr>
          <a:xfrm>
            <a:off x="505315" y="2160590"/>
            <a:ext cx="2980457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effectLst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63" name="Graphic 11" descr="Bullseye">
            <a:extLst>
              <a:ext uri="{FF2B5EF4-FFF2-40B4-BE49-F238E27FC236}">
                <a16:creationId xmlns:a16="http://schemas.microsoft.com/office/drawing/2014/main" id="{A3605DDD-9F3E-D4EF-4150-15C63BC32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72000" y="1493930"/>
            <a:ext cx="3857625" cy="38576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2CD3F-1F4C-4530-A097-829F3F5B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7120" y="6182876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3FBE98F-47EC-5743-A808-A0037E3E967B}" type="slidenum"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Isosceles Triangle 3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401320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2"/>
    </mc:Choice>
    <mc:Fallback xmlns="">
      <p:transition spd="slow" advTm="267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A group of yellow figures and a red figure on the other side">
            <a:extLst>
              <a:ext uri="{FF2B5EF4-FFF2-40B4-BE49-F238E27FC236}">
                <a16:creationId xmlns:a16="http://schemas.microsoft.com/office/drawing/2014/main" id="{7DCEEC48-1B89-34EA-8E55-BF870DA4B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l="45215" r="3209" b="-2"/>
          <a:stretch/>
        </p:blipFill>
        <p:spPr>
          <a:xfrm>
            <a:off x="4652683" y="-8467"/>
            <a:ext cx="4542452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0F1F1B-FA51-73D2-40B9-E734A4C98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4761" y="-8467"/>
            <a:ext cx="5857397" cy="15750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200" b="1" dirty="0">
                <a:solidFill>
                  <a:srgbClr val="002060"/>
                </a:solidFill>
                <a:effectLst/>
              </a:rPr>
              <a:t>Things to consider </a:t>
            </a:r>
            <a:r>
              <a:rPr lang="en-US" sz="4200" b="1" dirty="0">
                <a:effectLst/>
              </a:rPr>
              <a:t/>
            </a:r>
            <a:br>
              <a:rPr lang="en-US" sz="4200" b="1" dirty="0">
                <a:effectLst/>
              </a:rPr>
            </a:br>
            <a:endParaRPr lang="en-US" sz="42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C560C5B-CF90-31F1-8046-5E8D0E30F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157" y="4050831"/>
            <a:ext cx="3834913" cy="10969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endParaRPr lang="en-US" sz="1400" b="1"/>
          </a:p>
          <a:p>
            <a:pPr>
              <a:buFont typeface="Wingdings 3" charset="2"/>
              <a:buChar char=""/>
            </a:pPr>
            <a:endParaRPr lang="en-US" sz="140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E856E0-4B52-4525-94E9-F75E4AE8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63FBE98F-47EC-5743-A808-A0037E3E967B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17" name="Content Placeholder 4">
            <a:extLst>
              <a:ext uri="{FF2B5EF4-FFF2-40B4-BE49-F238E27FC236}">
                <a16:creationId xmlns:a16="http://schemas.microsoft.com/office/drawing/2014/main" id="{14750C4C-FAE1-8958-A4D3-36CF304D1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770801"/>
              </p:ext>
            </p:extLst>
          </p:nvPr>
        </p:nvGraphicFramePr>
        <p:xfrm>
          <a:off x="-216398" y="1289654"/>
          <a:ext cx="7583711" cy="493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792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95"/>
    </mc:Choice>
    <mc:Fallback xmlns="">
      <p:transition spd="slow" advTm="10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36BEA-12EE-FEF9-5DB4-842BA905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49" y="498248"/>
            <a:ext cx="6347713" cy="132080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Fundraising Activity Fit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DA67A-175D-44AC-C3BB-B5DCD1F9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12</a:t>
            </a:fld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5A1296-3036-93D4-25E8-D5B06953D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297" y="1513182"/>
            <a:ext cx="6082379" cy="470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7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FC6E-163E-9A91-9C63-71F5E7F0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Finding a grant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3909-BDC9-A35A-113A-568D8C89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D039A2-643D-26FB-AC9C-789451D64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599" y="1541084"/>
            <a:ext cx="7639050" cy="46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9"/>
    </mc:Choice>
    <mc:Fallback xmlns="">
      <p:transition spd="slow" advTm="221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1F203-AB49-1B02-6119-86D87BED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BACB5-CD3F-C2AB-5979-A7DD01330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" y="451512"/>
            <a:ext cx="8138160" cy="640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3"/>
    </mc:Choice>
    <mc:Fallback xmlns="">
      <p:transition spd="slow" advTm="2530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2C6B2B-9827-41EB-B334-76AEA86B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C5384-5336-4BBC-840E-8BC4CC90E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7" y="73150"/>
            <a:ext cx="5649789" cy="2581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73F6E-AF74-49B4-9800-53A63B717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1304925"/>
            <a:ext cx="5819775" cy="555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CB9BD-2463-AE2B-6D79-5ABB26126C98}"/>
              </a:ext>
            </a:extLst>
          </p:cNvPr>
          <p:cNvSpPr txBox="1"/>
          <p:nvPr/>
        </p:nvSpPr>
        <p:spPr>
          <a:xfrm>
            <a:off x="201167" y="3240429"/>
            <a:ext cx="3123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Local and regional grants </a:t>
            </a:r>
          </a:p>
        </p:txBody>
      </p:sp>
    </p:spTree>
    <p:extLst>
      <p:ext uri="{BB962C8B-B14F-4D97-AF65-F5344CB8AC3E}">
        <p14:creationId xmlns:p14="http://schemas.microsoft.com/office/powerpoint/2010/main" val="17593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2"/>
    </mc:Choice>
    <mc:Fallback xmlns="">
      <p:transition spd="slow" advTm="3774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36C48A-DFD1-B35B-23AD-12672F7F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02197"/>
            <a:ext cx="6347713" cy="109118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Next Steps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/>
            </a:r>
            <a:br>
              <a:rPr lang="en-GB" sz="3600" dirty="0">
                <a:effectLst/>
                <a:latin typeface="+mj-lt"/>
                <a:ea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5F43BF-EA8C-4862-9909-040E95F2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311D5-1013-436A-9F3C-1E7A7587C715}"/>
              </a:ext>
            </a:extLst>
          </p:cNvPr>
          <p:cNvSpPr txBox="1"/>
          <p:nvPr/>
        </p:nvSpPr>
        <p:spPr>
          <a:xfrm>
            <a:off x="609601" y="1304562"/>
            <a:ext cx="650837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ea typeface="Calibri" panose="020F0502020204030204" pitchFamily="34" charset="0"/>
              </a:rPr>
              <a:t>  </a:t>
            </a:r>
          </a:p>
          <a:p>
            <a:r>
              <a:rPr lang="en-GB" sz="2000" dirty="0">
                <a:effectLst/>
                <a:ea typeface="Calibri" panose="020F0502020204030204" pitchFamily="34" charset="0"/>
              </a:rPr>
              <a:t> Once you find a grant: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</a:rPr>
              <a:t>Confirm that you fit the criteria.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</a:rPr>
              <a:t>Check the deadlines for application carefully.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</a:rPr>
              <a:t>Contact the grant provider, if possible, to discuss your project.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</a:rPr>
              <a:t>Research other successful school bids</a:t>
            </a:r>
          </a:p>
          <a:p>
            <a:pPr marL="228600"/>
            <a:r>
              <a:rPr lang="en-GB" sz="20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2000" dirty="0">
                <a:effectLst/>
                <a:ea typeface="Calibri" panose="020F0502020204030204" pitchFamily="34" charset="0"/>
              </a:rPr>
              <a:t>Also……</a:t>
            </a:r>
          </a:p>
          <a:p>
            <a:r>
              <a:rPr lang="en-GB" sz="2000" dirty="0">
                <a:effectLst/>
                <a:ea typeface="Calibri" panose="020F0502020204030204" pitchFamily="34" charset="0"/>
              </a:rPr>
              <a:t>Ask for help – you might find a supportive parent, governor, or another member of staff with experience of writing bids or applying for grants</a:t>
            </a:r>
            <a:r>
              <a:rPr lang="en-GB" sz="2400" dirty="0">
                <a:effectLst/>
                <a:ea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560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49"/>
    </mc:Choice>
    <mc:Fallback xmlns="">
      <p:transition spd="slow" advTm="7574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BEB2E-F157-4862-9BD4-FCD20084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590C5-C562-4D50-A4B2-8B3263D8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7" y="250163"/>
            <a:ext cx="8229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6"/>
    </mc:Choice>
    <mc:Fallback xmlns="">
      <p:transition spd="slow" advTm="1503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FC6E-163E-9A91-9C63-71F5E7F0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6347713" cy="1517904"/>
          </a:xfrm>
        </p:spPr>
        <p:txBody>
          <a:bodyPr>
            <a:normAutofit/>
          </a:bodyPr>
          <a:lstStyle/>
          <a:p>
            <a:pPr marL="6350" indent="-6350">
              <a:lnSpc>
                <a:spcPct val="107000"/>
              </a:lnSpc>
              <a:spcAft>
                <a:spcPts val="580"/>
              </a:spcAft>
            </a:pPr>
            <a:r>
              <a:rPr lang="en-GB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FundEd Support Framework</a:t>
            </a:r>
            <a:r>
              <a:rPr lang="en-GB" sz="36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/>
            </a:r>
            <a:br>
              <a:rPr lang="en-GB" sz="36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</a:br>
            <a:r>
              <a:rPr lang="en-GB" sz="24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/>
            </a:r>
            <a:br>
              <a:rPr lang="en-GB" sz="24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</a:br>
            <a:r>
              <a:rPr lang="en-GB" sz="24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</a:t>
            </a:r>
            <a:r>
              <a:rPr lang="en-GB" sz="24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 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Bid Writing</a:t>
            </a:r>
            <a:r>
              <a:rPr lang="en-GB" sz="24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Support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3909-BDC9-A35A-113A-568D8C89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DB6FB54-6D67-7A7D-539E-58831043A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1" y="1609344"/>
            <a:ext cx="6172870" cy="2651759"/>
          </a:xfrm>
          <a:prstGeom prst="rect">
            <a:avLst/>
          </a:prstGeom>
        </p:spPr>
      </p:pic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4B36CC5A-1FC6-E6A4-E710-DEEDB5692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31252" y="903056"/>
            <a:ext cx="3452123" cy="50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0"/>
    </mc:Choice>
    <mc:Fallback xmlns="">
      <p:transition spd="slow" advTm="704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3909-BDC9-A35A-113A-568D8C89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19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B54F43-304B-51E7-4849-864A07FB9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438" y="1217628"/>
            <a:ext cx="6908832" cy="52517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395B22-CDDB-9CF9-BBD4-CDD640907704}"/>
              </a:ext>
            </a:extLst>
          </p:cNvPr>
          <p:cNvSpPr txBox="1">
            <a:spLocks/>
          </p:cNvSpPr>
          <p:nvPr/>
        </p:nvSpPr>
        <p:spPr>
          <a:xfrm>
            <a:off x="29908" y="162561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solidFill>
                  <a:srgbClr val="002060"/>
                </a:solidFill>
              </a:rPr>
              <a:t>Online Fundraising </a:t>
            </a:r>
          </a:p>
        </p:txBody>
      </p:sp>
    </p:spTree>
    <p:extLst>
      <p:ext uri="{BB962C8B-B14F-4D97-AF65-F5344CB8AC3E}">
        <p14:creationId xmlns:p14="http://schemas.microsoft.com/office/powerpoint/2010/main" val="18205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9"/>
    </mc:Choice>
    <mc:Fallback xmlns="">
      <p:transition spd="slow" advTm="1336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0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9" name="Rectangle 4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D1623-4F17-D843-6E00-23CD88CC2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FundEd -  for all your needs </a:t>
            </a:r>
          </a:p>
        </p:txBody>
      </p:sp>
      <p:sp>
        <p:nvSpPr>
          <p:cNvPr id="30" name="Isosceles Triangle 4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E62EF-2606-E428-5B83-096ADB9B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0899" y="6182876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3FBE98F-47EC-5743-A808-A0037E3E967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42" name="Isosceles Triangle 4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4" name="Text Placeholder 2">
            <a:extLst>
              <a:ext uri="{FF2B5EF4-FFF2-40B4-BE49-F238E27FC236}">
                <a16:creationId xmlns:a16="http://schemas.microsoft.com/office/drawing/2014/main" id="{B9F686A9-951C-9DAD-9DAF-7C3551BEB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8111558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42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7"/>
    </mc:Choice>
    <mc:Fallback xmlns="">
      <p:transition spd="slow" advTm="246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FC6E-163E-9A91-9C63-71F5E7F0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3" y="15539"/>
            <a:ext cx="6347713" cy="896112"/>
          </a:xfrm>
        </p:spPr>
        <p:txBody>
          <a:bodyPr/>
          <a:lstStyle/>
          <a:p>
            <a:endParaRPr lang="en-GB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3909-BDC9-A35A-113A-568D8C89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533069-B002-5869-9A4F-40779E2AB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6932" y="640404"/>
            <a:ext cx="5294006" cy="5766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D36CB-3691-521E-34BE-317C35DCCFC0}"/>
              </a:ext>
            </a:extLst>
          </p:cNvPr>
          <p:cNvSpPr txBox="1"/>
          <p:nvPr/>
        </p:nvSpPr>
        <p:spPr>
          <a:xfrm>
            <a:off x="1525492" y="6454841"/>
            <a:ext cx="400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www.investmycommunity.com</a:t>
            </a:r>
          </a:p>
        </p:txBody>
      </p:sp>
    </p:spTree>
    <p:extLst>
      <p:ext uri="{BB962C8B-B14F-4D97-AF65-F5344CB8AC3E}">
        <p14:creationId xmlns:p14="http://schemas.microsoft.com/office/powerpoint/2010/main" val="6291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2"/>
    </mc:Choice>
    <mc:Fallback xmlns="">
      <p:transition spd="slow" advTm="4938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E6E70B-042E-F386-BC92-A23EC5C7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C4C1F-1655-6647-F6F7-3D2329801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2" y="1141119"/>
            <a:ext cx="8481855" cy="513767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E41804B-6FB0-3393-D0A0-40335F7CCA65}"/>
              </a:ext>
            </a:extLst>
          </p:cNvPr>
          <p:cNvSpPr txBox="1">
            <a:spLocks/>
          </p:cNvSpPr>
          <p:nvPr/>
        </p:nvSpPr>
        <p:spPr>
          <a:xfrm>
            <a:off x="578167" y="126392"/>
            <a:ext cx="3535824" cy="869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Regular Giving </a:t>
            </a:r>
          </a:p>
        </p:txBody>
      </p:sp>
    </p:spTree>
    <p:extLst>
      <p:ext uri="{BB962C8B-B14F-4D97-AF65-F5344CB8AC3E}">
        <p14:creationId xmlns:p14="http://schemas.microsoft.com/office/powerpoint/2010/main" val="2517483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957AF-8B53-45DB-3F86-D867A7A2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2F023-C427-FC1E-A754-C31BB401E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44" y="995680"/>
            <a:ext cx="7260093" cy="559612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819654C-9F54-A595-A60F-AF8DDC087B89}"/>
              </a:ext>
            </a:extLst>
          </p:cNvPr>
          <p:cNvSpPr txBox="1">
            <a:spLocks/>
          </p:cNvSpPr>
          <p:nvPr/>
        </p:nvSpPr>
        <p:spPr>
          <a:xfrm>
            <a:off x="578167" y="0"/>
            <a:ext cx="3535824" cy="8692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Fundraising Pages</a:t>
            </a:r>
          </a:p>
        </p:txBody>
      </p:sp>
    </p:spTree>
    <p:extLst>
      <p:ext uri="{BB962C8B-B14F-4D97-AF65-F5344CB8AC3E}">
        <p14:creationId xmlns:p14="http://schemas.microsoft.com/office/powerpoint/2010/main" val="202831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42F8B4-7B6A-4FA4-AEC4-F3485BA3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86A95-CFC2-42BC-B28C-346B0CF43B63}"/>
              </a:ext>
            </a:extLst>
          </p:cNvPr>
          <p:cNvSpPr txBox="1"/>
          <p:nvPr/>
        </p:nvSpPr>
        <p:spPr>
          <a:xfrm>
            <a:off x="206975" y="883249"/>
            <a:ext cx="831523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0" i="0" dirty="0">
                <a:effectLst/>
                <a:latin typeface="+mj-lt"/>
              </a:rPr>
              <a:t>Many businesses want to work with schools – they just don’t always know how, or what type of support schools require. </a:t>
            </a:r>
            <a:endParaRPr lang="en-GB" sz="2400" b="1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2000" b="1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0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Target ‘low hanging fruit’:</a:t>
            </a:r>
            <a:endParaRPr lang="en-GB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Local suppliers / businesses</a:t>
            </a:r>
            <a:endParaRPr lang="en-GB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Parents who work in or run local businesses </a:t>
            </a:r>
            <a:endParaRPr lang="en-GB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Corporations having an impact in your area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000" b="1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GB" sz="20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 BOLD!</a:t>
            </a:r>
            <a:endParaRPr lang="en-GB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Contact a decision maker and outline your campaigns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Show that you offer good value for money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Give them options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Demonstrate impact!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838A21D-D7E5-A073-5EF1-1DACF3756241}"/>
              </a:ext>
            </a:extLst>
          </p:cNvPr>
          <p:cNvSpPr txBox="1">
            <a:spLocks/>
          </p:cNvSpPr>
          <p:nvPr/>
        </p:nvSpPr>
        <p:spPr>
          <a:xfrm>
            <a:off x="206976" y="0"/>
            <a:ext cx="8522640" cy="91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Businesses Support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655F276-4A92-FDA8-4D0F-8D7531EDE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00" y="5239344"/>
            <a:ext cx="2609967" cy="1167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24"/>
    </mc:Choice>
    <mc:Fallback xmlns="">
      <p:transition spd="slow" advTm="1407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26628-6B77-5D5F-B599-9B74E49A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84194-20BE-A12A-4D51-C76202DB4BF7}"/>
              </a:ext>
            </a:extLst>
          </p:cNvPr>
          <p:cNvSpPr txBox="1"/>
          <p:nvPr/>
        </p:nvSpPr>
        <p:spPr>
          <a:xfrm>
            <a:off x="250503" y="201127"/>
            <a:ext cx="6792164" cy="1593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580"/>
              </a:spcAft>
            </a:pPr>
            <a:r>
              <a:rPr lang="en-GB" sz="3600" kern="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FundEd Support Framework</a:t>
            </a:r>
          </a:p>
          <a:p>
            <a:pPr marL="6350" indent="-6350">
              <a:lnSpc>
                <a:spcPct val="107000"/>
              </a:lnSpc>
              <a:spcAft>
                <a:spcPts val="580"/>
              </a:spcAft>
            </a:pPr>
            <a:endParaRPr lang="en-GB" sz="24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6350" indent="-6350">
              <a:lnSpc>
                <a:spcPct val="107000"/>
              </a:lnSpc>
              <a:spcAft>
                <a:spcPts val="580"/>
              </a:spcAft>
            </a:pP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</a:t>
            </a:r>
            <a:r>
              <a:rPr lang="en-GB" sz="24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 Business Sponsorship Support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D9A82-BCF7-0E8B-D8C9-A0CF5819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029968"/>
            <a:ext cx="6493071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34"/>
    </mc:Choice>
    <mc:Fallback xmlns="">
      <p:transition spd="slow" advTm="5773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3909-BDC9-A35A-113A-568D8C89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0EBCB-5DB6-F271-32C7-13F90D5A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" y="320936"/>
            <a:ext cx="8193024" cy="621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B0E695-CCE2-F318-9F5A-9781BD67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451512"/>
            <a:ext cx="6738577" cy="50616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Alumni &amp; Past </a:t>
            </a:r>
            <a:r>
              <a:rPr lang="en-US" b="1" dirty="0">
                <a:solidFill>
                  <a:srgbClr val="002060"/>
                </a:solidFill>
              </a:rPr>
              <a:t>P</a:t>
            </a:r>
            <a:r>
              <a:rPr lang="en-US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upils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97D0C4-7807-3B34-D94D-CBC199AE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3FBE98F-47EC-5743-A808-A0037E3E967B}" type="slidenum">
              <a:rPr lang="en-US" smtClean="0"/>
              <a:pPr defTabSz="914400"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E70AF546-41FA-62AE-388B-1BD9F3FF590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32918832"/>
              </p:ext>
            </p:extLst>
          </p:nvPr>
        </p:nvGraphicFramePr>
        <p:xfrm>
          <a:off x="277114" y="451512"/>
          <a:ext cx="7537450" cy="325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D28ACA51-C70C-B608-D0E8-FB752D74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4" y="3149714"/>
            <a:ext cx="7342080" cy="32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6"/>
    </mc:Choice>
    <mc:Fallback xmlns="">
      <p:transition spd="slow" advTm="3671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8C5EB-4450-6F69-F4ED-9B6F2FB0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6" y="652272"/>
            <a:ext cx="6347713" cy="1320800"/>
          </a:xfrm>
        </p:spPr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PTA or Friends Groups </a:t>
            </a:r>
            <a:r>
              <a:rPr lang="en-GB" sz="3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93AFE-A125-442D-A19A-A42DBE286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20D1B-DD2B-4EC7-AD5F-4DE2CB910166}"/>
              </a:ext>
            </a:extLst>
          </p:cNvPr>
          <p:cNvSpPr txBox="1"/>
          <p:nvPr/>
        </p:nvSpPr>
        <p:spPr>
          <a:xfrm>
            <a:off x="298156" y="1500042"/>
            <a:ext cx="6454587" cy="330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PTAs can:   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Support and help run school led campaigns and events 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Develop community partnerships 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Help engage ‘hard to reach’ parents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Audit parents for useful skill sets 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Contact and liaise with potential suppliers 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Help create memorable, high profile events 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0"/>
    </mc:Choice>
    <mc:Fallback xmlns="">
      <p:transition spd="slow" advTm="428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432B3-A06A-46F2-986F-B5F0C01C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FA317-CDD2-432D-86A3-E6F2BB3C3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52" y="770561"/>
            <a:ext cx="6511361" cy="59509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0FFDCE-AE02-6450-A4AC-C874127DEC83}"/>
              </a:ext>
            </a:extLst>
          </p:cNvPr>
          <p:cNvSpPr txBox="1">
            <a:spLocks/>
          </p:cNvSpPr>
          <p:nvPr/>
        </p:nvSpPr>
        <p:spPr>
          <a:xfrm>
            <a:off x="96963" y="15539"/>
            <a:ext cx="6347713" cy="8961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solidFill>
                  <a:srgbClr val="002060"/>
                </a:solidFill>
              </a:rPr>
              <a:t>Inspire and Inform </a:t>
            </a:r>
          </a:p>
        </p:txBody>
      </p:sp>
    </p:spTree>
    <p:extLst>
      <p:ext uri="{BB962C8B-B14F-4D97-AF65-F5344CB8AC3E}">
        <p14:creationId xmlns:p14="http://schemas.microsoft.com/office/powerpoint/2010/main" val="1940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0"/>
    </mc:Choice>
    <mc:Fallback xmlns="">
      <p:transition spd="slow" advTm="2531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b="1" dirty="0">
                <a:solidFill>
                  <a:srgbClr val="002060"/>
                </a:solidFill>
              </a:rPr>
              <a:t>Event fundraising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6311"/>
            <a:ext cx="8229600" cy="412537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3954" y="4820195"/>
            <a:ext cx="176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Colour run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7582" y="4952610"/>
            <a:ext cx="272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Zorbing at a summer fair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32016" y="5425478"/>
            <a:ext cx="272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Open air theatre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6040" y="1417638"/>
            <a:ext cx="272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Music festival</a:t>
            </a:r>
          </a:p>
        </p:txBody>
      </p:sp>
    </p:spTree>
    <p:extLst>
      <p:ext uri="{BB962C8B-B14F-4D97-AF65-F5344CB8AC3E}">
        <p14:creationId xmlns:p14="http://schemas.microsoft.com/office/powerpoint/2010/main" val="29903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8"/>
    </mc:Choice>
    <mc:Fallback xmlns="">
      <p:transition spd="slow" advTm="149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4171-6F63-CB64-7581-CE40ECBA0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3" y="-73151"/>
            <a:ext cx="6347713" cy="132080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Inspire and Inform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E395F3-CFDF-2361-C698-62713805F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9460" y="922904"/>
            <a:ext cx="2703024" cy="3881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794F9-38EC-7644-C927-3FC55663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2C773-D9AA-B44A-A0BC-5CFAD0BD2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121" y="929872"/>
            <a:ext cx="2947978" cy="296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13BC89-FC59-1AD5-21A9-E56363921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676" y="536449"/>
            <a:ext cx="2381250" cy="3038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016349-A0D2-7F76-28E0-AF2F3B3C9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71" y="4165481"/>
            <a:ext cx="3632035" cy="256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10A323-5CCE-E846-AC7A-D64890B95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711" y="3917084"/>
            <a:ext cx="4299206" cy="283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6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6"/>
    </mc:Choice>
    <mc:Fallback xmlns="">
      <p:transition spd="slow" advTm="3158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A9222-A124-4628-ADC6-86DAD565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D8D5F-573F-4B70-B27F-EB54F0D4DF24}"/>
              </a:ext>
            </a:extLst>
          </p:cNvPr>
          <p:cNvSpPr txBox="1"/>
          <p:nvPr/>
        </p:nvSpPr>
        <p:spPr>
          <a:xfrm>
            <a:off x="609600" y="1623572"/>
            <a:ext cx="6894576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Printed products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- Popular examples include: Tea towels, Cook Books, Leavers Gifts, Mugs, Calendars &amp; Christmas Cards.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Toys and Merchandise 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– these can be sold at events and used as raffle or competition prizes.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Recycling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Setting up a lottery 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easy to manage and can generate repeating income.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Shopping affiliate or reward schemes  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290EF4A8-AD5F-75B8-38FA-6F82FDFA4AB4}"/>
              </a:ext>
            </a:extLst>
          </p:cNvPr>
          <p:cNvSpPr txBox="1">
            <a:spLocks/>
          </p:cNvSpPr>
          <p:nvPr/>
        </p:nvSpPr>
        <p:spPr>
          <a:xfrm>
            <a:off x="609600" y="609600"/>
            <a:ext cx="6347714" cy="10139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General Fundraising</a:t>
            </a:r>
            <a:endParaRPr lang="en-GB" sz="36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02"/>
    </mc:Choice>
    <mc:Fallback xmlns="">
      <p:transition spd="slow" advTm="11890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6AC41-6343-4402-A536-FDB3FC29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22" y="553931"/>
            <a:ext cx="2249660" cy="168724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E2D591A-FE77-4DE5-89D0-F4D2FD8EA8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9600" y="3870070"/>
            <a:ext cx="3087688" cy="4624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440A0-C0A1-4A2D-81E9-CD700A2A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31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684B78-9668-484B-92BF-381C71D70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564" y="1690581"/>
            <a:ext cx="3714750" cy="194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CCA3D-E9FA-4555-8BE3-C9BD7C29A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16" y="4498041"/>
            <a:ext cx="7432654" cy="23599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762366-FE85-4259-95F5-95F784A1B460}"/>
              </a:ext>
            </a:extLst>
          </p:cNvPr>
          <p:cNvSpPr txBox="1"/>
          <p:nvPr/>
        </p:nvSpPr>
        <p:spPr>
          <a:xfrm>
            <a:off x="3242564" y="370657"/>
            <a:ext cx="4092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Case Study </a:t>
            </a:r>
          </a:p>
          <a:p>
            <a:endParaRPr lang="en-GB" sz="800" dirty="0"/>
          </a:p>
          <a:p>
            <a:r>
              <a:rPr lang="en-GB" sz="2000" dirty="0"/>
              <a:t>Chase Terrace Community College </a:t>
            </a:r>
          </a:p>
        </p:txBody>
      </p:sp>
    </p:spTree>
    <p:extLst>
      <p:ext uri="{BB962C8B-B14F-4D97-AF65-F5344CB8AC3E}">
        <p14:creationId xmlns:p14="http://schemas.microsoft.com/office/powerpoint/2010/main" val="14397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7"/>
    </mc:Choice>
    <mc:Fallback xmlns="">
      <p:transition spd="slow" advTm="2035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73AD-A277-C92B-4FBE-C3EC5571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717304-C505-B39B-3D47-7B358B98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27" y="0"/>
            <a:ext cx="7896225" cy="450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CFB07-A622-6625-DF26-8E3EA018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2" y="2967892"/>
            <a:ext cx="4022598" cy="36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33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1F67E-D952-4691-AEC8-C2B3604D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Fundraising Support Staff 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C9FF3-71AB-4AA7-BCAC-D823C8CA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0899" y="6182876"/>
            <a:ext cx="5125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3FBE98F-47EC-5743-A808-A0037E3E967B}" type="slidenum">
              <a:rPr lang="en-US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9F9E947-3168-6296-09E7-70887469BE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198125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7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66"/>
    </mc:Choice>
    <mc:Fallback xmlns="">
      <p:transition spd="slow" advTm="3416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BFD45-5824-9C20-ED91-DC680164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CC165-774D-6A0C-C5FD-C1234461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51" y="585216"/>
            <a:ext cx="8881893" cy="53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5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A22CCA3-7035-4C76-AB47-C070213A8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406" y="5657227"/>
            <a:ext cx="5635514" cy="999627"/>
          </a:xfrm>
        </p:spPr>
        <p:txBody>
          <a:bodyPr>
            <a:noAutofit/>
          </a:bodyPr>
          <a:lstStyle/>
          <a:p>
            <a:pPr algn="l"/>
            <a:endParaRPr lang="en-GB" sz="2800" b="1" dirty="0"/>
          </a:p>
          <a:p>
            <a:pPr algn="l"/>
            <a:r>
              <a:rPr lang="en-GB" sz="2000" b="1" dirty="0"/>
              <a:t>ask@funded.org.uk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EFDF4B-3AA5-37A8-5619-4B23EB14169E}"/>
              </a:ext>
            </a:extLst>
          </p:cNvPr>
          <p:cNvSpPr txBox="1">
            <a:spLocks/>
          </p:cNvSpPr>
          <p:nvPr/>
        </p:nvSpPr>
        <p:spPr>
          <a:xfrm>
            <a:off x="820150" y="77216"/>
            <a:ext cx="532461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3500" b="1" dirty="0">
                <a:solidFill>
                  <a:srgbClr val="002060"/>
                </a:solidFill>
              </a:rPr>
              <a:t>FundEd – ongoing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917DF-B66D-B279-DF7E-17BF4AC3C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" y="1552157"/>
            <a:ext cx="8942832" cy="38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0"/>
    </mc:Choice>
    <mc:Fallback xmlns="">
      <p:transition spd="slow" advTm="5207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7F19E-9E95-3560-CC0F-D900D116C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708663" cy="3881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32DC2-55AB-C794-35A1-E178F724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FB7517-D4B9-4069-D9AF-27B8AC287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674" y="292036"/>
            <a:ext cx="5431536" cy="313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EE7982-317F-93F1-C9F6-A599F5A42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54" y="3429000"/>
            <a:ext cx="3967586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C8565-7AD2-6AD4-5E96-1696CF09C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460" y="3566160"/>
            <a:ext cx="3565684" cy="3291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A7DDBD-7DCD-37F5-22B3-DFDADCB30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209" y="4269542"/>
            <a:ext cx="2907792" cy="19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1"/>
    </mc:Choice>
    <mc:Fallback xmlns="">
      <p:transition spd="slow" advTm="1244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3909-BDC9-A35A-113A-568D8C89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21BA12-8FD4-D1A4-685E-36EE798C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" y="4122949"/>
            <a:ext cx="978167" cy="864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3FFA37-D888-8FB0-CB97-5640CB29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46" y="414832"/>
            <a:ext cx="3090661" cy="3341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C1B5A2-8F43-CBC3-CB6D-15DC14F03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313" y="1382508"/>
            <a:ext cx="3036948" cy="3194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B91821-F319-976B-17A4-B7D3518B8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13" y="4987376"/>
            <a:ext cx="775308" cy="8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0"/>
    </mc:Choice>
    <mc:Fallback xmlns="">
      <p:transition spd="slow" advTm="431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2F738-FF69-89B8-46F9-C26028F5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E1A29-AF7D-07D6-59CB-20F7296D1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06"/>
            <a:ext cx="6096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34B141-B10B-8A04-16B9-75DD465A5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141" y="1397417"/>
            <a:ext cx="4728138" cy="2977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C3D54-42EF-7ED2-29BF-EB263AC87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860" y="3155950"/>
            <a:ext cx="4114140" cy="370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4351C1-55DE-98B9-4874-DBEDB2000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35" y="3337560"/>
            <a:ext cx="3642326" cy="2422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6311E-7659-A0C3-4646-F9E7ECB1C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0" y="4577905"/>
            <a:ext cx="4341371" cy="22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364555D-9FDC-16D3-7855-54104171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97499"/>
            <a:ext cx="6347713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002060"/>
                </a:solidFill>
              </a:rPr>
              <a:t>Every school is unique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68BE2D-AE2E-E85F-81AE-B8B69E40E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43907"/>
            <a:ext cx="6347714" cy="44800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/>
              <a:t>Size, location, situation, levels of support, available resources. 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Schools need to use fundraising activities that work for them in their unique situation and for what they are buying. 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FundEd can help you find a strategy that will work for you. 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34852-B498-A060-2439-93D70B18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97"/>
    </mc:Choice>
    <mc:Fallback xmlns="">
      <p:transition spd="slow" advTm="454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FC6E-163E-9A91-9C63-71F5E7F0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82" y="372672"/>
            <a:ext cx="6347713" cy="132080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Educate &amp; Support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3909-BDC9-A35A-113A-568D8C89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370EE7-8DCE-50AA-CC8D-9A1D6C49F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566" y="1464600"/>
            <a:ext cx="6555778" cy="47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2"/>
    </mc:Choice>
    <mc:Fallback xmlns="">
      <p:transition spd="slow" advTm="128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26628-6B77-5D5F-B599-9B74E49A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BE98F-47EC-5743-A808-A0037E3E967B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C2B934-FF09-976E-71FB-79D61F98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" y="1887158"/>
            <a:ext cx="6792164" cy="415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A84194-20BE-A12A-4D51-C76202DB4BF7}"/>
              </a:ext>
            </a:extLst>
          </p:cNvPr>
          <p:cNvSpPr txBox="1"/>
          <p:nvPr/>
        </p:nvSpPr>
        <p:spPr>
          <a:xfrm>
            <a:off x="512064" y="201127"/>
            <a:ext cx="6792164" cy="1593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580"/>
              </a:spcAft>
            </a:pPr>
            <a:r>
              <a:rPr lang="en-GB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FundEd Support Framework</a:t>
            </a:r>
          </a:p>
          <a:p>
            <a:pPr marL="6350" indent="-6350">
              <a:lnSpc>
                <a:spcPct val="107000"/>
              </a:lnSpc>
              <a:spcAft>
                <a:spcPts val="580"/>
              </a:spcAft>
            </a:pPr>
            <a:endParaRPr lang="en-GB" sz="24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6350" indent="-6350">
              <a:lnSpc>
                <a:spcPct val="107000"/>
              </a:lnSpc>
              <a:spcAft>
                <a:spcPts val="580"/>
              </a:spcAft>
            </a:pPr>
            <a:r>
              <a:rPr lang="en-GB" sz="24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1. Strategy Support  </a:t>
            </a:r>
          </a:p>
        </p:txBody>
      </p:sp>
    </p:spTree>
    <p:extLst>
      <p:ext uri="{BB962C8B-B14F-4D97-AF65-F5344CB8AC3E}">
        <p14:creationId xmlns:p14="http://schemas.microsoft.com/office/powerpoint/2010/main" val="4178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34"/>
    </mc:Choice>
    <mc:Fallback xmlns="">
      <p:transition spd="slow" advTm="57734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FD98EF2A871B46AB69047E971C3677" ma:contentTypeVersion="16" ma:contentTypeDescription="Create a new document." ma:contentTypeScope="" ma:versionID="30aa164e092af9ca0e6f2e337d5471f0">
  <xsd:schema xmlns:xsd="http://www.w3.org/2001/XMLSchema" xmlns:xs="http://www.w3.org/2001/XMLSchema" xmlns:p="http://schemas.microsoft.com/office/2006/metadata/properties" xmlns:ns2="12cd2a76-8583-44e3-9931-83c83997bc7b" xmlns:ns3="fe96decf-afb0-4b84-baa3-6132b4ea908a" targetNamespace="http://schemas.microsoft.com/office/2006/metadata/properties" ma:root="true" ma:fieldsID="f18cdae5da513665bea4c8fdb9238e8b" ns2:_="" ns3:_="">
    <xsd:import namespace="12cd2a76-8583-44e3-9931-83c83997bc7b"/>
    <xsd:import namespace="fe96decf-afb0-4b84-baa3-6132b4ea90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d2a76-8583-44e3-9931-83c83997bc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05a230-94a3-464d-8bf6-7a6eb313d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6decf-afb0-4b84-baa3-6132b4ea90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87bc04f-d91f-49e1-bc29-53dd2bd644d5}" ma:internalName="TaxCatchAll" ma:showField="CatchAllData" ma:web="fe96decf-afb0-4b84-baa3-6132b4ea90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96decf-afb0-4b84-baa3-6132b4ea908a" xsi:nil="true"/>
    <lcf76f155ced4ddcb4097134ff3c332f xmlns="12cd2a76-8583-44e3-9931-83c83997bc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729991-EA3A-4F78-AC76-399777659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F008AB-BBA8-47A3-90CF-673505454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cd2a76-8583-44e3-9931-83c83997bc7b"/>
    <ds:schemaRef ds:uri="fe96decf-afb0-4b84-baa3-6132b4ea90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8B1C31-A5C3-4EA0-99C5-CE5D5F8475DC}">
  <ds:schemaRefs>
    <ds:schemaRef ds:uri="http://schemas.microsoft.com/office/infopath/2007/PartnerControls"/>
    <ds:schemaRef ds:uri="fe96decf-afb0-4b84-baa3-6132b4ea908a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2cd2a76-8583-44e3-9931-83c83997bc7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5239</TotalTime>
  <Words>572</Words>
  <Application>Microsoft Office PowerPoint</Application>
  <PresentationFormat>On-screen Show (4:3)</PresentationFormat>
  <Paragraphs>149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Symbol</vt:lpstr>
      <vt:lpstr>Tahoma</vt:lpstr>
      <vt:lpstr>Times New Roman</vt:lpstr>
      <vt:lpstr>Trebuchet MS</vt:lpstr>
      <vt:lpstr>Verdana</vt:lpstr>
      <vt:lpstr>Wingdings 3</vt:lpstr>
      <vt:lpstr>Facet</vt:lpstr>
      <vt:lpstr>Getting the most from FundEd</vt:lpstr>
      <vt:lpstr>FundEd -  for all your needs </vt:lpstr>
      <vt:lpstr>Inspire and Inform </vt:lpstr>
      <vt:lpstr>PowerPoint Presentation</vt:lpstr>
      <vt:lpstr>PowerPoint Presentation</vt:lpstr>
      <vt:lpstr>PowerPoint Presentation</vt:lpstr>
      <vt:lpstr>Every school is unique</vt:lpstr>
      <vt:lpstr>Educate &amp; Support </vt:lpstr>
      <vt:lpstr>PowerPoint Presentation</vt:lpstr>
      <vt:lpstr>The strategy work will help you focus in on the fundraising that could work for you  </vt:lpstr>
      <vt:lpstr>Things to consider  </vt:lpstr>
      <vt:lpstr>Fundraising Activity Fit </vt:lpstr>
      <vt:lpstr>Finding a grant</vt:lpstr>
      <vt:lpstr>PowerPoint Presentation</vt:lpstr>
      <vt:lpstr>PowerPoint Presentation</vt:lpstr>
      <vt:lpstr>Next Steps </vt:lpstr>
      <vt:lpstr>PowerPoint Presentation</vt:lpstr>
      <vt:lpstr>FundEd Support Framework  2. Bid Writing Support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Alumni &amp; Past Pupils</vt:lpstr>
      <vt:lpstr>PTA or Friends Groups  </vt:lpstr>
      <vt:lpstr>PowerPoint Presentation</vt:lpstr>
      <vt:lpstr>Event fundraising</vt:lpstr>
      <vt:lpstr>PowerPoint Presentation</vt:lpstr>
      <vt:lpstr>PowerPoint Presentation</vt:lpstr>
      <vt:lpstr>PowerPoint Presentation</vt:lpstr>
      <vt:lpstr>Fundraising Support Staff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Manville</dc:creator>
  <cp:lastModifiedBy>Pam Langmead</cp:lastModifiedBy>
  <cp:revision>18</cp:revision>
  <cp:lastPrinted>2022-03-14T11:40:13Z</cp:lastPrinted>
  <dcterms:created xsi:type="dcterms:W3CDTF">2021-01-12T13:14:13Z</dcterms:created>
  <dcterms:modified xsi:type="dcterms:W3CDTF">2023-02-28T14:05:57Z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0x01010033FD98EF2A871B46AB69047E971C3677</vt:lpwstr>
  </property>
  <property fmtid="{D5CDD505-2E9C-101B-9397-08002B2CF9AE}" pid="3" name="MediaServiceImageTags">
    <vt:lpwstr/>
  </property>
</Properties>
</file>