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3" r:id="rId5"/>
    <p:sldMasterId id="2147483695" r:id="rId6"/>
  </p:sldMasterIdLst>
  <p:notesMasterIdLst>
    <p:notesMasterId r:id="rId23"/>
  </p:notesMasterIdLst>
  <p:sldIdLst>
    <p:sldId id="264" r:id="rId7"/>
    <p:sldId id="257" r:id="rId8"/>
    <p:sldId id="2867" r:id="rId9"/>
    <p:sldId id="280" r:id="rId10"/>
    <p:sldId id="2868" r:id="rId11"/>
    <p:sldId id="2870" r:id="rId12"/>
    <p:sldId id="2877" r:id="rId13"/>
    <p:sldId id="2846" r:id="rId14"/>
    <p:sldId id="2847" r:id="rId15"/>
    <p:sldId id="448" r:id="rId16"/>
    <p:sldId id="409" r:id="rId17"/>
    <p:sldId id="2875" r:id="rId18"/>
    <p:sldId id="256" r:id="rId19"/>
    <p:sldId id="2878" r:id="rId20"/>
    <p:sldId id="2874" r:id="rId21"/>
    <p:sldId id="28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D3D1"/>
    <a:srgbClr val="F0E3BB"/>
    <a:srgbClr val="D2DC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300"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image" Target="../media/image33.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image" Target="../media/image33.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941646-F1DA-4CDB-AC79-922EA12BB4E7}"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1750468F-B5F9-4BC5-9B03-A14B098FF07F}">
      <dgm:prSet phldrT="[Text]"/>
      <dgm:spPr/>
      <dgm:t>
        <a:bodyPr/>
        <a:lstStyle/>
        <a:p>
          <a:r>
            <a:rPr lang="en-GB" dirty="0"/>
            <a:t>Maths Populism</a:t>
          </a:r>
        </a:p>
      </dgm:t>
    </dgm:pt>
    <dgm:pt modelId="{D49C351C-D54E-486F-A8DB-DE111F9061B8}" type="parTrans" cxnId="{96A77F94-DA39-4B00-8732-176A9B362855}">
      <dgm:prSet/>
      <dgm:spPr/>
      <dgm:t>
        <a:bodyPr/>
        <a:lstStyle/>
        <a:p>
          <a:endParaRPr lang="en-GB"/>
        </a:p>
      </dgm:t>
    </dgm:pt>
    <dgm:pt modelId="{3E62F7E8-0CAF-4A3B-A4E1-17F348E9D05B}" type="sibTrans" cxnId="{96A77F94-DA39-4B00-8732-176A9B362855}">
      <dgm:prSet/>
      <dgm:spPr/>
      <dgm:t>
        <a:bodyPr/>
        <a:lstStyle/>
        <a:p>
          <a:endParaRPr lang="en-GB"/>
        </a:p>
      </dgm:t>
    </dgm:pt>
    <dgm:pt modelId="{603C32EE-BDB7-4591-BCB4-1AAE175CE208}">
      <dgm:prSet phldrT="[Text]"/>
      <dgm:spPr/>
      <dgm:t>
        <a:bodyPr/>
        <a:lstStyle/>
        <a:p>
          <a:r>
            <a:rPr lang="en-GB" dirty="0"/>
            <a:t>Numeracy and Maths Skills</a:t>
          </a:r>
        </a:p>
      </dgm:t>
    </dgm:pt>
    <dgm:pt modelId="{E430B44D-824A-4435-B49D-5A522A20B785}" type="parTrans" cxnId="{09AAF615-604F-4DBF-A6D9-8DC3FCC6996E}">
      <dgm:prSet/>
      <dgm:spPr/>
      <dgm:t>
        <a:bodyPr/>
        <a:lstStyle/>
        <a:p>
          <a:endParaRPr lang="en-GB"/>
        </a:p>
      </dgm:t>
    </dgm:pt>
    <dgm:pt modelId="{66BFC736-823A-498F-81E1-E68DE6E08D7C}" type="sibTrans" cxnId="{09AAF615-604F-4DBF-A6D9-8DC3FCC6996E}">
      <dgm:prSet/>
      <dgm:spPr/>
      <dgm:t>
        <a:bodyPr/>
        <a:lstStyle/>
        <a:p>
          <a:endParaRPr lang="en-GB"/>
        </a:p>
      </dgm:t>
    </dgm:pt>
    <dgm:pt modelId="{51AA79A6-D678-4F2B-B45C-87EAC77C6C72}">
      <dgm:prSet phldrT="[Text]"/>
      <dgm:spPr/>
      <dgm:t>
        <a:bodyPr/>
        <a:lstStyle/>
        <a:p>
          <a:r>
            <a:rPr lang="en-GB" dirty="0"/>
            <a:t>Teachers</a:t>
          </a:r>
        </a:p>
      </dgm:t>
    </dgm:pt>
    <dgm:pt modelId="{D46D652F-3386-4761-BE4F-2D8B99EE5DC5}" type="parTrans" cxnId="{51D43968-C90A-4DB0-ACFC-91DA19A00F26}">
      <dgm:prSet/>
      <dgm:spPr/>
      <dgm:t>
        <a:bodyPr/>
        <a:lstStyle/>
        <a:p>
          <a:endParaRPr lang="en-GB"/>
        </a:p>
      </dgm:t>
    </dgm:pt>
    <dgm:pt modelId="{0458FDC6-EC78-4878-AC70-E3F8FA938131}" type="sibTrans" cxnId="{51D43968-C90A-4DB0-ACFC-91DA19A00F26}">
      <dgm:prSet/>
      <dgm:spPr/>
      <dgm:t>
        <a:bodyPr/>
        <a:lstStyle/>
        <a:p>
          <a:endParaRPr lang="en-GB"/>
        </a:p>
      </dgm:t>
    </dgm:pt>
    <dgm:pt modelId="{CF000C2A-F16F-481C-AC4F-E0B86547A703}">
      <dgm:prSet phldrT="[Text]"/>
      <dgm:spPr/>
      <dgm:t>
        <a:bodyPr/>
        <a:lstStyle/>
        <a:p>
          <a:r>
            <a:rPr lang="en-GB" dirty="0"/>
            <a:t>TAs</a:t>
          </a:r>
        </a:p>
      </dgm:t>
    </dgm:pt>
    <dgm:pt modelId="{6457FD6B-D8FB-44DC-9E09-CA717E722568}" type="parTrans" cxnId="{3A75107E-B3C2-4CA1-9931-4F70EE6C76B5}">
      <dgm:prSet/>
      <dgm:spPr/>
      <dgm:t>
        <a:bodyPr/>
        <a:lstStyle/>
        <a:p>
          <a:endParaRPr lang="en-GB"/>
        </a:p>
      </dgm:t>
    </dgm:pt>
    <dgm:pt modelId="{4778AEFD-5002-45A1-987F-C8A588814DAD}" type="sibTrans" cxnId="{3A75107E-B3C2-4CA1-9931-4F70EE6C76B5}">
      <dgm:prSet/>
      <dgm:spPr/>
      <dgm:t>
        <a:bodyPr/>
        <a:lstStyle/>
        <a:p>
          <a:endParaRPr lang="en-GB"/>
        </a:p>
      </dgm:t>
    </dgm:pt>
    <dgm:pt modelId="{CA0B0848-E172-46C6-AA81-68134F75268D}">
      <dgm:prSet phldrT="[Text]"/>
      <dgm:spPr/>
      <dgm:t>
        <a:bodyPr/>
        <a:lstStyle/>
        <a:p>
          <a:r>
            <a:rPr lang="en-GB" dirty="0"/>
            <a:t>Parents</a:t>
          </a:r>
        </a:p>
      </dgm:t>
    </dgm:pt>
    <dgm:pt modelId="{669BC2F8-04F9-4FC3-8B52-5FCAFD27E3B8}" type="parTrans" cxnId="{38F7CF85-C1C5-491C-BCEA-9601E1E3F17F}">
      <dgm:prSet/>
      <dgm:spPr/>
      <dgm:t>
        <a:bodyPr/>
        <a:lstStyle/>
        <a:p>
          <a:endParaRPr lang="en-GB"/>
        </a:p>
      </dgm:t>
    </dgm:pt>
    <dgm:pt modelId="{06547CDF-1895-4247-9BC7-70B5FBC4D571}" type="sibTrans" cxnId="{38F7CF85-C1C5-491C-BCEA-9601E1E3F17F}">
      <dgm:prSet/>
      <dgm:spPr/>
      <dgm:t>
        <a:bodyPr/>
        <a:lstStyle/>
        <a:p>
          <a:endParaRPr lang="en-GB"/>
        </a:p>
      </dgm:t>
    </dgm:pt>
    <dgm:pt modelId="{F8088065-793B-44FC-AE3A-CF2CF17C55C2}">
      <dgm:prSet phldrT="[Text]"/>
      <dgm:spPr/>
      <dgm:t>
        <a:bodyPr/>
        <a:lstStyle/>
        <a:p>
          <a:r>
            <a:rPr lang="en-GB" dirty="0"/>
            <a:t>Multiply</a:t>
          </a:r>
        </a:p>
      </dgm:t>
    </dgm:pt>
    <dgm:pt modelId="{22B3DAA2-C90F-4A5B-BF1E-73A2376EC236}" type="parTrans" cxnId="{49E2BD58-A96E-4D7E-8975-9AB2C2AB6840}">
      <dgm:prSet/>
      <dgm:spPr/>
      <dgm:t>
        <a:bodyPr/>
        <a:lstStyle/>
        <a:p>
          <a:endParaRPr lang="en-GB"/>
        </a:p>
      </dgm:t>
    </dgm:pt>
    <dgm:pt modelId="{76490052-D448-46F0-B7A3-BF5359AFD61F}" type="sibTrans" cxnId="{49E2BD58-A96E-4D7E-8975-9AB2C2AB6840}">
      <dgm:prSet/>
      <dgm:spPr/>
      <dgm:t>
        <a:bodyPr/>
        <a:lstStyle/>
        <a:p>
          <a:endParaRPr lang="en-GB"/>
        </a:p>
      </dgm:t>
    </dgm:pt>
    <dgm:pt modelId="{0DE179C9-3B16-4912-8C5A-35CF3AF16002}">
      <dgm:prSet phldrT="[Text]"/>
      <dgm:spPr/>
      <dgm:t>
        <a:bodyPr/>
        <a:lstStyle/>
        <a:p>
          <a:r>
            <a:rPr lang="en-GB" dirty="0"/>
            <a:t>Speakers</a:t>
          </a:r>
        </a:p>
      </dgm:t>
    </dgm:pt>
    <dgm:pt modelId="{F0E20072-D158-4A64-9FE2-4214D4BF076E}" type="sibTrans" cxnId="{15F7FDC7-3EAB-4240-A1E1-96412F28A4B3}">
      <dgm:prSet/>
      <dgm:spPr/>
      <dgm:t>
        <a:bodyPr/>
        <a:lstStyle/>
        <a:p>
          <a:endParaRPr lang="en-GB"/>
        </a:p>
      </dgm:t>
    </dgm:pt>
    <dgm:pt modelId="{F40D3BC7-C966-49CF-AA7D-51E586F688D3}" type="parTrans" cxnId="{15F7FDC7-3EAB-4240-A1E1-96412F28A4B3}">
      <dgm:prSet/>
      <dgm:spPr/>
      <dgm:t>
        <a:bodyPr/>
        <a:lstStyle/>
        <a:p>
          <a:endParaRPr lang="en-GB"/>
        </a:p>
      </dgm:t>
    </dgm:pt>
    <dgm:pt modelId="{2B190AC5-CEBF-4AEE-9F5B-4AA3630944A4}">
      <dgm:prSet phldrT="[Text]"/>
      <dgm:spPr/>
      <dgm:t>
        <a:bodyPr/>
        <a:lstStyle/>
        <a:p>
          <a:r>
            <a:rPr lang="en-GB" dirty="0"/>
            <a:t>Events</a:t>
          </a:r>
        </a:p>
      </dgm:t>
    </dgm:pt>
    <dgm:pt modelId="{309A6595-56F3-45C6-A8A5-F6869F5BA9A6}" type="sibTrans" cxnId="{C5E38F74-1EC8-4B9B-8219-AA9E052007F7}">
      <dgm:prSet/>
      <dgm:spPr/>
      <dgm:t>
        <a:bodyPr/>
        <a:lstStyle/>
        <a:p>
          <a:endParaRPr lang="en-GB"/>
        </a:p>
      </dgm:t>
    </dgm:pt>
    <dgm:pt modelId="{AF43DBB3-B620-455D-A000-F16B71F23A0F}" type="parTrans" cxnId="{C5E38F74-1EC8-4B9B-8219-AA9E052007F7}">
      <dgm:prSet/>
      <dgm:spPr/>
      <dgm:t>
        <a:bodyPr/>
        <a:lstStyle/>
        <a:p>
          <a:endParaRPr lang="en-GB"/>
        </a:p>
      </dgm:t>
    </dgm:pt>
    <dgm:pt modelId="{F2285C35-CC2D-48DB-B92F-A74093CD8264}">
      <dgm:prSet phldrT="[Text]"/>
      <dgm:spPr/>
      <dgm:t>
        <a:bodyPr/>
        <a:lstStyle/>
        <a:p>
          <a:r>
            <a:rPr lang="en-GB" dirty="0"/>
            <a:t>Trails</a:t>
          </a:r>
        </a:p>
      </dgm:t>
    </dgm:pt>
    <dgm:pt modelId="{E5DA4065-2E6F-49C0-89E0-2A3D7008F80B}" type="parTrans" cxnId="{74D51180-D07E-4069-AA5F-7B4566EDE291}">
      <dgm:prSet/>
      <dgm:spPr/>
      <dgm:t>
        <a:bodyPr/>
        <a:lstStyle/>
        <a:p>
          <a:endParaRPr lang="en-GB"/>
        </a:p>
      </dgm:t>
    </dgm:pt>
    <dgm:pt modelId="{88053460-30F7-483E-BF12-68707BD2567C}" type="sibTrans" cxnId="{74D51180-D07E-4069-AA5F-7B4566EDE291}">
      <dgm:prSet/>
      <dgm:spPr/>
      <dgm:t>
        <a:bodyPr/>
        <a:lstStyle/>
        <a:p>
          <a:endParaRPr lang="en-GB"/>
        </a:p>
      </dgm:t>
    </dgm:pt>
    <dgm:pt modelId="{8178314D-2F2D-4422-B35F-D83A4B0E5FA7}">
      <dgm:prSet phldrT="[Text]"/>
      <dgm:spPr/>
      <dgm:t>
        <a:bodyPr/>
        <a:lstStyle/>
        <a:p>
          <a:endParaRPr lang="en-GB" dirty="0"/>
        </a:p>
      </dgm:t>
    </dgm:pt>
    <dgm:pt modelId="{9DCF0E2D-1045-4F73-A318-201E3000D4AA}" type="parTrans" cxnId="{E43C30E1-36CD-4456-9234-37469F794B02}">
      <dgm:prSet/>
      <dgm:spPr/>
      <dgm:t>
        <a:bodyPr/>
        <a:lstStyle/>
        <a:p>
          <a:endParaRPr lang="en-GB"/>
        </a:p>
      </dgm:t>
    </dgm:pt>
    <dgm:pt modelId="{E7B02044-9CCF-4054-BD51-AFFB9A7E5E94}" type="sibTrans" cxnId="{E43C30E1-36CD-4456-9234-37469F794B02}">
      <dgm:prSet/>
      <dgm:spPr/>
      <dgm:t>
        <a:bodyPr/>
        <a:lstStyle/>
        <a:p>
          <a:endParaRPr lang="en-GB"/>
        </a:p>
      </dgm:t>
    </dgm:pt>
    <dgm:pt modelId="{12CF17A8-2536-4BA7-ACEE-4A9002F78FFB}">
      <dgm:prSet phldrT="[Text]"/>
      <dgm:spPr/>
      <dgm:t>
        <a:bodyPr/>
        <a:lstStyle/>
        <a:p>
          <a:r>
            <a:rPr lang="en-GB" dirty="0"/>
            <a:t>All Sectors</a:t>
          </a:r>
        </a:p>
      </dgm:t>
    </dgm:pt>
    <dgm:pt modelId="{30CAE802-B317-4EDE-8D9C-F5751E2CEE68}" type="parTrans" cxnId="{93FC6675-995C-4C2A-A0E5-9828317FB17C}">
      <dgm:prSet/>
      <dgm:spPr/>
      <dgm:t>
        <a:bodyPr/>
        <a:lstStyle/>
        <a:p>
          <a:endParaRPr lang="en-GB"/>
        </a:p>
      </dgm:t>
    </dgm:pt>
    <dgm:pt modelId="{2DB61A45-BB37-4286-8607-02B0971F099E}" type="sibTrans" cxnId="{93FC6675-995C-4C2A-A0E5-9828317FB17C}">
      <dgm:prSet/>
      <dgm:spPr/>
      <dgm:t>
        <a:bodyPr/>
        <a:lstStyle/>
        <a:p>
          <a:endParaRPr lang="en-GB"/>
        </a:p>
      </dgm:t>
    </dgm:pt>
    <dgm:pt modelId="{6FEF2368-7850-4802-8601-505ED19E4CB1}">
      <dgm:prSet phldrT="[Text]"/>
      <dgm:spPr/>
      <dgm:t>
        <a:bodyPr/>
        <a:lstStyle/>
        <a:p>
          <a:endParaRPr lang="en-GB" dirty="0"/>
        </a:p>
      </dgm:t>
    </dgm:pt>
    <dgm:pt modelId="{B9A88F1D-E3F0-441B-8AEF-5F7AEDF81A5A}" type="parTrans" cxnId="{B18B0094-0347-4DC4-9E6F-F3437CC9EDA1}">
      <dgm:prSet/>
      <dgm:spPr/>
      <dgm:t>
        <a:bodyPr/>
        <a:lstStyle/>
        <a:p>
          <a:endParaRPr lang="en-GB"/>
        </a:p>
      </dgm:t>
    </dgm:pt>
    <dgm:pt modelId="{8EC94275-7B08-4914-A5E0-A49E4E4BF03F}" type="sibTrans" cxnId="{B18B0094-0347-4DC4-9E6F-F3437CC9EDA1}">
      <dgm:prSet/>
      <dgm:spPr/>
      <dgm:t>
        <a:bodyPr/>
        <a:lstStyle/>
        <a:p>
          <a:endParaRPr lang="en-GB"/>
        </a:p>
      </dgm:t>
    </dgm:pt>
    <dgm:pt modelId="{A413CF29-20B4-4614-9253-6780FE0CAAF7}">
      <dgm:prSet phldrT="[Text]"/>
      <dgm:spPr/>
      <dgm:t>
        <a:bodyPr/>
        <a:lstStyle/>
        <a:p>
          <a:r>
            <a:rPr lang="en-GB" dirty="0"/>
            <a:t>ACL</a:t>
          </a:r>
        </a:p>
      </dgm:t>
    </dgm:pt>
    <dgm:pt modelId="{2D275148-0754-4F2F-A232-8835E492F43F}" type="parTrans" cxnId="{F5D79B42-4075-49BD-9C5F-B7DC2AAB93A4}">
      <dgm:prSet/>
      <dgm:spPr/>
      <dgm:t>
        <a:bodyPr/>
        <a:lstStyle/>
        <a:p>
          <a:endParaRPr lang="en-GB"/>
        </a:p>
      </dgm:t>
    </dgm:pt>
    <dgm:pt modelId="{6CCC1762-F3E9-4845-AF1F-C75B647867A9}" type="sibTrans" cxnId="{F5D79B42-4075-49BD-9C5F-B7DC2AAB93A4}">
      <dgm:prSet/>
      <dgm:spPr/>
      <dgm:t>
        <a:bodyPr/>
        <a:lstStyle/>
        <a:p>
          <a:endParaRPr lang="en-GB"/>
        </a:p>
      </dgm:t>
    </dgm:pt>
    <dgm:pt modelId="{260F1F8D-AD38-458A-AAFE-A149BCA13379}">
      <dgm:prSet phldrT="[Text]"/>
      <dgm:spPr/>
      <dgm:t>
        <a:bodyPr/>
        <a:lstStyle/>
        <a:p>
          <a:r>
            <a:rPr lang="en-GB" dirty="0"/>
            <a:t>Parent Ambassadors</a:t>
          </a:r>
        </a:p>
      </dgm:t>
    </dgm:pt>
    <dgm:pt modelId="{2D927D22-80B8-44C6-B8B6-832136F3F29A}" type="parTrans" cxnId="{D196132C-FC9D-4008-B0CA-8114ACDF78B4}">
      <dgm:prSet/>
      <dgm:spPr/>
      <dgm:t>
        <a:bodyPr/>
        <a:lstStyle/>
        <a:p>
          <a:endParaRPr lang="en-GB"/>
        </a:p>
      </dgm:t>
    </dgm:pt>
    <dgm:pt modelId="{13ADE37C-DECD-4CDD-8C93-D84841F4F3D1}" type="sibTrans" cxnId="{D196132C-FC9D-4008-B0CA-8114ACDF78B4}">
      <dgm:prSet/>
      <dgm:spPr/>
      <dgm:t>
        <a:bodyPr/>
        <a:lstStyle/>
        <a:p>
          <a:endParaRPr lang="en-GB"/>
        </a:p>
      </dgm:t>
    </dgm:pt>
    <dgm:pt modelId="{3E3C331E-4C1D-4C3F-817A-2EF331A8CAC5}">
      <dgm:prSet phldrT="[Text]"/>
      <dgm:spPr/>
      <dgm:t>
        <a:bodyPr/>
        <a:lstStyle/>
        <a:p>
          <a:r>
            <a:rPr lang="en-GB" dirty="0">
              <a:latin typeface="+mn-lt"/>
            </a:rPr>
            <a:t>Numeracy, Maths and Industry</a:t>
          </a:r>
          <a:endParaRPr lang="en-GB" dirty="0"/>
        </a:p>
      </dgm:t>
    </dgm:pt>
    <dgm:pt modelId="{CFBEFD61-5A94-42B4-9D38-4B52D3A0D3F0}" type="parTrans" cxnId="{32F47E2F-C38D-472D-819F-AE15DB1A46DE}">
      <dgm:prSet/>
      <dgm:spPr/>
      <dgm:t>
        <a:bodyPr/>
        <a:lstStyle/>
        <a:p>
          <a:endParaRPr lang="en-GB"/>
        </a:p>
      </dgm:t>
    </dgm:pt>
    <dgm:pt modelId="{83FC5D0E-A36B-4649-9B51-9EA9287BAD39}" type="sibTrans" cxnId="{32F47E2F-C38D-472D-819F-AE15DB1A46DE}">
      <dgm:prSet/>
      <dgm:spPr/>
      <dgm:t>
        <a:bodyPr/>
        <a:lstStyle/>
        <a:p>
          <a:endParaRPr lang="en-GB"/>
        </a:p>
      </dgm:t>
    </dgm:pt>
    <dgm:pt modelId="{CA16F301-B490-42CB-81D6-B8EF3584AA41}">
      <dgm:prSet phldrT="[Text]"/>
      <dgm:spPr/>
      <dgm:t>
        <a:bodyPr/>
        <a:lstStyle/>
        <a:p>
          <a:r>
            <a:rPr lang="en-GB" dirty="0"/>
            <a:t>Employers</a:t>
          </a:r>
        </a:p>
      </dgm:t>
    </dgm:pt>
    <dgm:pt modelId="{4B709940-2608-4BB1-A703-064CE84E7E38}" type="parTrans" cxnId="{2A2BC3F6-0D2C-4EFC-8DEA-D3137D41CF28}">
      <dgm:prSet/>
      <dgm:spPr/>
      <dgm:t>
        <a:bodyPr/>
        <a:lstStyle/>
        <a:p>
          <a:endParaRPr lang="en-GB"/>
        </a:p>
      </dgm:t>
    </dgm:pt>
    <dgm:pt modelId="{5983B6E5-C3FC-4A60-BC70-543974198687}" type="sibTrans" cxnId="{2A2BC3F6-0D2C-4EFC-8DEA-D3137D41CF28}">
      <dgm:prSet/>
      <dgm:spPr/>
      <dgm:t>
        <a:bodyPr/>
        <a:lstStyle/>
        <a:p>
          <a:endParaRPr lang="en-GB"/>
        </a:p>
      </dgm:t>
    </dgm:pt>
    <dgm:pt modelId="{6DB82531-791C-46A2-893F-343DC3278D11}">
      <dgm:prSet phldrT="[Text]"/>
      <dgm:spPr/>
      <dgm:t>
        <a:bodyPr/>
        <a:lstStyle/>
        <a:p>
          <a:r>
            <a:rPr lang="en-GB" dirty="0"/>
            <a:t>Green industries</a:t>
          </a:r>
        </a:p>
      </dgm:t>
    </dgm:pt>
    <dgm:pt modelId="{C5C2AAD2-180F-4278-84D2-BA5FC4575FF8}" type="parTrans" cxnId="{18E22125-F0CE-4470-840B-E9C504F9ABA0}">
      <dgm:prSet/>
      <dgm:spPr/>
      <dgm:t>
        <a:bodyPr/>
        <a:lstStyle/>
        <a:p>
          <a:endParaRPr lang="en-GB"/>
        </a:p>
      </dgm:t>
    </dgm:pt>
    <dgm:pt modelId="{0CA4B1FC-8FA7-4383-B814-060966DADA37}" type="sibTrans" cxnId="{18E22125-F0CE-4470-840B-E9C504F9ABA0}">
      <dgm:prSet/>
      <dgm:spPr/>
      <dgm:t>
        <a:bodyPr/>
        <a:lstStyle/>
        <a:p>
          <a:endParaRPr lang="en-GB"/>
        </a:p>
      </dgm:t>
    </dgm:pt>
    <dgm:pt modelId="{49BDFED5-8EA1-4E9E-BFEE-AEEB0AC57E15}">
      <dgm:prSet phldrT="[Text]"/>
      <dgm:spPr/>
      <dgm:t>
        <a:bodyPr/>
        <a:lstStyle/>
        <a:p>
          <a:r>
            <a:rPr lang="en-GB" dirty="0"/>
            <a:t>Financial services</a:t>
          </a:r>
        </a:p>
      </dgm:t>
    </dgm:pt>
    <dgm:pt modelId="{F757782C-E681-46D6-9105-4D19B3304EA6}" type="parTrans" cxnId="{0213A554-5E5A-4FDE-97E9-FA22E1201491}">
      <dgm:prSet/>
      <dgm:spPr/>
      <dgm:t>
        <a:bodyPr/>
        <a:lstStyle/>
        <a:p>
          <a:endParaRPr lang="en-GB"/>
        </a:p>
      </dgm:t>
    </dgm:pt>
    <dgm:pt modelId="{CB838B75-21D3-4961-AA35-CCEC61691846}" type="sibTrans" cxnId="{0213A554-5E5A-4FDE-97E9-FA22E1201491}">
      <dgm:prSet/>
      <dgm:spPr/>
      <dgm:t>
        <a:bodyPr/>
        <a:lstStyle/>
        <a:p>
          <a:endParaRPr lang="en-GB"/>
        </a:p>
      </dgm:t>
    </dgm:pt>
    <dgm:pt modelId="{103CF19E-9306-44B2-862E-2C83A2277E14}" type="pres">
      <dgm:prSet presAssocID="{B8941646-F1DA-4CDB-AC79-922EA12BB4E7}" presName="linearFlow" presStyleCnt="0">
        <dgm:presLayoutVars>
          <dgm:dir/>
          <dgm:animLvl val="lvl"/>
          <dgm:resizeHandles/>
        </dgm:presLayoutVars>
      </dgm:prSet>
      <dgm:spPr/>
    </dgm:pt>
    <dgm:pt modelId="{BD63200F-4006-428D-B7BC-4A68780C94F7}" type="pres">
      <dgm:prSet presAssocID="{1750468F-B5F9-4BC5-9B03-A14B098FF07F}" presName="compositeNode" presStyleCnt="0">
        <dgm:presLayoutVars>
          <dgm:bulletEnabled val="1"/>
        </dgm:presLayoutVars>
      </dgm:prSet>
      <dgm:spPr/>
    </dgm:pt>
    <dgm:pt modelId="{3E6F1189-F9C0-42B9-BADC-3EAD6522FEA9}" type="pres">
      <dgm:prSet presAssocID="{1750468F-B5F9-4BC5-9B03-A14B098FF07F}" presName="imag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C00E8BB5-268F-4FEE-8DF6-9919B2A99255}" type="pres">
      <dgm:prSet presAssocID="{1750468F-B5F9-4BC5-9B03-A14B098FF07F}" presName="childNode" presStyleLbl="node1" presStyleIdx="0" presStyleCnt="4" custLinFactNeighborX="407" custLinFactNeighborY="605">
        <dgm:presLayoutVars>
          <dgm:bulletEnabled val="1"/>
        </dgm:presLayoutVars>
      </dgm:prSet>
      <dgm:spPr/>
    </dgm:pt>
    <dgm:pt modelId="{26DC4FE3-C325-450E-AAF0-BD5F548D490B}" type="pres">
      <dgm:prSet presAssocID="{1750468F-B5F9-4BC5-9B03-A14B098FF07F}" presName="parentNode" presStyleLbl="revTx" presStyleIdx="0" presStyleCnt="4">
        <dgm:presLayoutVars>
          <dgm:chMax val="0"/>
          <dgm:bulletEnabled val="1"/>
        </dgm:presLayoutVars>
      </dgm:prSet>
      <dgm:spPr/>
    </dgm:pt>
    <dgm:pt modelId="{78295703-28F5-4459-82E8-9AC346AC6FD1}" type="pres">
      <dgm:prSet presAssocID="{3E62F7E8-0CAF-4A3B-A4E1-17F348E9D05B}" presName="sibTrans" presStyleCnt="0"/>
      <dgm:spPr/>
    </dgm:pt>
    <dgm:pt modelId="{627BE993-AFDE-4FF5-9C3C-E1859D9E0AA3}" type="pres">
      <dgm:prSet presAssocID="{603C32EE-BDB7-4591-BCB4-1AAE175CE208}" presName="compositeNode" presStyleCnt="0">
        <dgm:presLayoutVars>
          <dgm:bulletEnabled val="1"/>
        </dgm:presLayoutVars>
      </dgm:prSet>
      <dgm:spPr/>
    </dgm:pt>
    <dgm:pt modelId="{B2CC01FE-F29C-4A38-8505-4E39F464168B}" type="pres">
      <dgm:prSet presAssocID="{603C32EE-BDB7-4591-BCB4-1AAE175CE208}" presName="imag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1000" r="-61000"/>
          </a:stretch>
        </a:blipFill>
      </dgm:spPr>
    </dgm:pt>
    <dgm:pt modelId="{71621007-E834-4180-938B-4618708711EF}" type="pres">
      <dgm:prSet presAssocID="{603C32EE-BDB7-4591-BCB4-1AAE175CE208}" presName="childNode" presStyleLbl="node1" presStyleIdx="1" presStyleCnt="4">
        <dgm:presLayoutVars>
          <dgm:bulletEnabled val="1"/>
        </dgm:presLayoutVars>
      </dgm:prSet>
      <dgm:spPr/>
    </dgm:pt>
    <dgm:pt modelId="{10F72AA1-397D-4CD0-B3B1-87C029C310A7}" type="pres">
      <dgm:prSet presAssocID="{603C32EE-BDB7-4591-BCB4-1AAE175CE208}" presName="parentNode" presStyleLbl="revTx" presStyleIdx="1" presStyleCnt="4">
        <dgm:presLayoutVars>
          <dgm:chMax val="0"/>
          <dgm:bulletEnabled val="1"/>
        </dgm:presLayoutVars>
      </dgm:prSet>
      <dgm:spPr/>
    </dgm:pt>
    <dgm:pt modelId="{6DD9F94B-FE31-4C9B-9706-1419A2BF78BF}" type="pres">
      <dgm:prSet presAssocID="{66BFC736-823A-498F-81E1-E68DE6E08D7C}" presName="sibTrans" presStyleCnt="0"/>
      <dgm:spPr/>
    </dgm:pt>
    <dgm:pt modelId="{6AC8FC76-01E2-4A46-A379-A11188AA55C0}" type="pres">
      <dgm:prSet presAssocID="{CA0B0848-E172-46C6-AA81-68134F75268D}" presName="compositeNode" presStyleCnt="0">
        <dgm:presLayoutVars>
          <dgm:bulletEnabled val="1"/>
        </dgm:presLayoutVars>
      </dgm:prSet>
      <dgm:spPr/>
    </dgm:pt>
    <dgm:pt modelId="{69B2E3B8-2108-41CD-9331-CBDB7581A75C}" type="pres">
      <dgm:prSet presAssocID="{CA0B0848-E172-46C6-AA81-68134F75268D}" presName="imag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467049C3-B3B0-4A71-848A-4790B0A18A2F}" type="pres">
      <dgm:prSet presAssocID="{CA0B0848-E172-46C6-AA81-68134F75268D}" presName="childNode" presStyleLbl="node1" presStyleIdx="2" presStyleCnt="4">
        <dgm:presLayoutVars>
          <dgm:bulletEnabled val="1"/>
        </dgm:presLayoutVars>
      </dgm:prSet>
      <dgm:spPr/>
    </dgm:pt>
    <dgm:pt modelId="{97BA927E-F719-492C-B71A-F00588B0DC11}" type="pres">
      <dgm:prSet presAssocID="{CA0B0848-E172-46C6-AA81-68134F75268D}" presName="parentNode" presStyleLbl="revTx" presStyleIdx="2" presStyleCnt="4">
        <dgm:presLayoutVars>
          <dgm:chMax val="0"/>
          <dgm:bulletEnabled val="1"/>
        </dgm:presLayoutVars>
      </dgm:prSet>
      <dgm:spPr/>
    </dgm:pt>
    <dgm:pt modelId="{3DEAA0A3-685F-4DF3-8AF8-9F876D06B053}" type="pres">
      <dgm:prSet presAssocID="{06547CDF-1895-4247-9BC7-70B5FBC4D571}" presName="sibTrans" presStyleCnt="0"/>
      <dgm:spPr/>
    </dgm:pt>
    <dgm:pt modelId="{6903F7F9-D8D7-4F30-B56A-A04DC0F7C645}" type="pres">
      <dgm:prSet presAssocID="{3E3C331E-4C1D-4C3F-817A-2EF331A8CAC5}" presName="compositeNode" presStyleCnt="0">
        <dgm:presLayoutVars>
          <dgm:bulletEnabled val="1"/>
        </dgm:presLayoutVars>
      </dgm:prSet>
      <dgm:spPr/>
    </dgm:pt>
    <dgm:pt modelId="{BBEC3684-E123-4886-89A4-5E2EB2FD1387}" type="pres">
      <dgm:prSet presAssocID="{3E3C331E-4C1D-4C3F-817A-2EF331A8CAC5}" presName="image"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7071B706-760A-4C11-8DDD-299EEED91A68}" type="pres">
      <dgm:prSet presAssocID="{3E3C331E-4C1D-4C3F-817A-2EF331A8CAC5}" presName="childNode" presStyleLbl="node1" presStyleIdx="3" presStyleCnt="4">
        <dgm:presLayoutVars>
          <dgm:bulletEnabled val="1"/>
        </dgm:presLayoutVars>
      </dgm:prSet>
      <dgm:spPr/>
    </dgm:pt>
    <dgm:pt modelId="{75CC23E6-A693-4061-9A11-4785F0547F5A}" type="pres">
      <dgm:prSet presAssocID="{3E3C331E-4C1D-4C3F-817A-2EF331A8CAC5}" presName="parentNode" presStyleLbl="revTx" presStyleIdx="3" presStyleCnt="4">
        <dgm:presLayoutVars>
          <dgm:chMax val="0"/>
          <dgm:bulletEnabled val="1"/>
        </dgm:presLayoutVars>
      </dgm:prSet>
      <dgm:spPr/>
    </dgm:pt>
  </dgm:ptLst>
  <dgm:cxnLst>
    <dgm:cxn modelId="{E7165F03-DE91-4245-8628-842C67F00DC3}" type="presOf" srcId="{A413CF29-20B4-4614-9253-6780FE0CAAF7}" destId="{467049C3-B3B0-4A71-848A-4790B0A18A2F}" srcOrd="0" destOrd="1" presId="urn:microsoft.com/office/officeart/2005/8/layout/hList2"/>
    <dgm:cxn modelId="{09AAF615-604F-4DBF-A6D9-8DC3FCC6996E}" srcId="{B8941646-F1DA-4CDB-AC79-922EA12BB4E7}" destId="{603C32EE-BDB7-4591-BCB4-1AAE175CE208}" srcOrd="1" destOrd="0" parTransId="{E430B44D-824A-4435-B49D-5A522A20B785}" sibTransId="{66BFC736-823A-498F-81E1-E68DE6E08D7C}"/>
    <dgm:cxn modelId="{A0E4AF23-D2DF-4033-B235-2DAF45703770}" type="presOf" srcId="{F2285C35-CC2D-48DB-B92F-A74093CD8264}" destId="{C00E8BB5-268F-4FEE-8DF6-9919B2A99255}" srcOrd="0" destOrd="2" presId="urn:microsoft.com/office/officeart/2005/8/layout/hList2"/>
    <dgm:cxn modelId="{E1E40724-E772-4446-8A21-75029BEC50A8}" type="presOf" srcId="{CA16F301-B490-42CB-81D6-B8EF3584AA41}" destId="{7071B706-760A-4C11-8DDD-299EEED91A68}" srcOrd="0" destOrd="0" presId="urn:microsoft.com/office/officeart/2005/8/layout/hList2"/>
    <dgm:cxn modelId="{18E22125-F0CE-4470-840B-E9C504F9ABA0}" srcId="{3E3C331E-4C1D-4C3F-817A-2EF331A8CAC5}" destId="{6DB82531-791C-46A2-893F-343DC3278D11}" srcOrd="1" destOrd="0" parTransId="{C5C2AAD2-180F-4278-84D2-BA5FC4575FF8}" sibTransId="{0CA4B1FC-8FA7-4383-B814-060966DADA37}"/>
    <dgm:cxn modelId="{D196132C-FC9D-4008-B0CA-8114ACDF78B4}" srcId="{CA0B0848-E172-46C6-AA81-68134F75268D}" destId="{260F1F8D-AD38-458A-AAFE-A149BCA13379}" srcOrd="2" destOrd="0" parTransId="{2D927D22-80B8-44C6-B8B6-832136F3F29A}" sibTransId="{13ADE37C-DECD-4CDD-8C93-D84841F4F3D1}"/>
    <dgm:cxn modelId="{32F47E2F-C38D-472D-819F-AE15DB1A46DE}" srcId="{B8941646-F1DA-4CDB-AC79-922EA12BB4E7}" destId="{3E3C331E-4C1D-4C3F-817A-2EF331A8CAC5}" srcOrd="3" destOrd="0" parTransId="{CFBEFD61-5A94-42B4-9D38-4B52D3A0D3F0}" sibTransId="{83FC5D0E-A36B-4649-9B51-9EA9287BAD39}"/>
    <dgm:cxn modelId="{4A460133-87C2-4B04-922D-B15B8DEB58E7}" type="presOf" srcId="{B8941646-F1DA-4CDB-AC79-922EA12BB4E7}" destId="{103CF19E-9306-44B2-862E-2C83A2277E14}" srcOrd="0" destOrd="0" presId="urn:microsoft.com/office/officeart/2005/8/layout/hList2"/>
    <dgm:cxn modelId="{75260C37-1D2C-4FF8-B94F-DB1792582C85}" type="presOf" srcId="{CA0B0848-E172-46C6-AA81-68134F75268D}" destId="{97BA927E-F719-492C-B71A-F00588B0DC11}" srcOrd="0" destOrd="0" presId="urn:microsoft.com/office/officeart/2005/8/layout/hList2"/>
    <dgm:cxn modelId="{176F1F40-51B2-4EDB-B92A-2793A088EA24}" type="presOf" srcId="{0DE179C9-3B16-4912-8C5A-35CF3AF16002}" destId="{C00E8BB5-268F-4FEE-8DF6-9919B2A99255}" srcOrd="0" destOrd="0" presId="urn:microsoft.com/office/officeart/2005/8/layout/hList2"/>
    <dgm:cxn modelId="{89DE185E-FAC1-47ED-AEDC-0FCA88589348}" type="presOf" srcId="{F8088065-793B-44FC-AE3A-CF2CF17C55C2}" destId="{467049C3-B3B0-4A71-848A-4790B0A18A2F}" srcOrd="0" destOrd="0" presId="urn:microsoft.com/office/officeart/2005/8/layout/hList2"/>
    <dgm:cxn modelId="{F5D79B42-4075-49BD-9C5F-B7DC2AAB93A4}" srcId="{CA0B0848-E172-46C6-AA81-68134F75268D}" destId="{A413CF29-20B4-4614-9253-6780FE0CAAF7}" srcOrd="1" destOrd="0" parTransId="{2D275148-0754-4F2F-A232-8835E492F43F}" sibTransId="{6CCC1762-F3E9-4845-AF1F-C75B647867A9}"/>
    <dgm:cxn modelId="{51D43968-C90A-4DB0-ACFC-91DA19A00F26}" srcId="{603C32EE-BDB7-4591-BCB4-1AAE175CE208}" destId="{51AA79A6-D678-4F2B-B45C-87EAC77C6C72}" srcOrd="0" destOrd="0" parTransId="{D46D652F-3386-4761-BE4F-2D8B99EE5DC5}" sibTransId="{0458FDC6-EC78-4878-AC70-E3F8FA938131}"/>
    <dgm:cxn modelId="{61BC5653-7CF2-4B63-9D28-DA1F9C8483D0}" type="presOf" srcId="{51AA79A6-D678-4F2B-B45C-87EAC77C6C72}" destId="{71621007-E834-4180-938B-4618708711EF}" srcOrd="0" destOrd="0" presId="urn:microsoft.com/office/officeart/2005/8/layout/hList2"/>
    <dgm:cxn modelId="{C5E38F74-1EC8-4B9B-8219-AA9E052007F7}" srcId="{1750468F-B5F9-4BC5-9B03-A14B098FF07F}" destId="{2B190AC5-CEBF-4AEE-9F5B-4AA3630944A4}" srcOrd="1" destOrd="0" parTransId="{AF43DBB3-B620-455D-A000-F16B71F23A0F}" sibTransId="{309A6595-56F3-45C6-A8A5-F6869F5BA9A6}"/>
    <dgm:cxn modelId="{0213A554-5E5A-4FDE-97E9-FA22E1201491}" srcId="{3E3C331E-4C1D-4C3F-817A-2EF331A8CAC5}" destId="{49BDFED5-8EA1-4E9E-BFEE-AEEB0AC57E15}" srcOrd="2" destOrd="0" parTransId="{F757782C-E681-46D6-9105-4D19B3304EA6}" sibTransId="{CB838B75-21D3-4961-AA35-CCEC61691846}"/>
    <dgm:cxn modelId="{93FC6675-995C-4C2A-A0E5-9828317FB17C}" srcId="{603C32EE-BDB7-4591-BCB4-1AAE175CE208}" destId="{12CF17A8-2536-4BA7-ACEE-4A9002F78FFB}" srcOrd="2" destOrd="0" parTransId="{30CAE802-B317-4EDE-8D9C-F5751E2CEE68}" sibTransId="{2DB61A45-BB37-4286-8607-02B0971F099E}"/>
    <dgm:cxn modelId="{531DF976-264F-47EB-8A3C-D0646D3D331D}" type="presOf" srcId="{12CF17A8-2536-4BA7-ACEE-4A9002F78FFB}" destId="{71621007-E834-4180-938B-4618708711EF}" srcOrd="0" destOrd="2" presId="urn:microsoft.com/office/officeart/2005/8/layout/hList2"/>
    <dgm:cxn modelId="{49E2BD58-A96E-4D7E-8975-9AB2C2AB6840}" srcId="{CA0B0848-E172-46C6-AA81-68134F75268D}" destId="{F8088065-793B-44FC-AE3A-CF2CF17C55C2}" srcOrd="0" destOrd="0" parTransId="{22B3DAA2-C90F-4A5B-BF1E-73A2376EC236}" sibTransId="{76490052-D448-46F0-B7A3-BF5359AFD61F}"/>
    <dgm:cxn modelId="{6099977B-7A59-4634-907A-CAD0B00FD629}" type="presOf" srcId="{6DB82531-791C-46A2-893F-343DC3278D11}" destId="{7071B706-760A-4C11-8DDD-299EEED91A68}" srcOrd="0" destOrd="1" presId="urn:microsoft.com/office/officeart/2005/8/layout/hList2"/>
    <dgm:cxn modelId="{3A75107E-B3C2-4CA1-9931-4F70EE6C76B5}" srcId="{603C32EE-BDB7-4591-BCB4-1AAE175CE208}" destId="{CF000C2A-F16F-481C-AC4F-E0B86547A703}" srcOrd="1" destOrd="0" parTransId="{6457FD6B-D8FB-44DC-9E09-CA717E722568}" sibTransId="{4778AEFD-5002-45A1-987F-C8A588814DAD}"/>
    <dgm:cxn modelId="{74D51180-D07E-4069-AA5F-7B4566EDE291}" srcId="{1750468F-B5F9-4BC5-9B03-A14B098FF07F}" destId="{F2285C35-CC2D-48DB-B92F-A74093CD8264}" srcOrd="2" destOrd="0" parTransId="{E5DA4065-2E6F-49C0-89E0-2A3D7008F80B}" sibTransId="{88053460-30F7-483E-BF12-68707BD2567C}"/>
    <dgm:cxn modelId="{38F7CF85-C1C5-491C-BCEA-9601E1E3F17F}" srcId="{B8941646-F1DA-4CDB-AC79-922EA12BB4E7}" destId="{CA0B0848-E172-46C6-AA81-68134F75268D}" srcOrd="2" destOrd="0" parTransId="{669BC2F8-04F9-4FC3-8B52-5FCAFD27E3B8}" sibTransId="{06547CDF-1895-4247-9BC7-70B5FBC4D571}"/>
    <dgm:cxn modelId="{C9C12289-0229-451C-AAF6-8B5705DEA251}" type="presOf" srcId="{603C32EE-BDB7-4591-BCB4-1AAE175CE208}" destId="{10F72AA1-397D-4CD0-B3B1-87C029C310A7}" srcOrd="0" destOrd="0" presId="urn:microsoft.com/office/officeart/2005/8/layout/hList2"/>
    <dgm:cxn modelId="{0D608B8B-5ED2-49E2-887C-CB0BEF146539}" type="presOf" srcId="{49BDFED5-8EA1-4E9E-BFEE-AEEB0AC57E15}" destId="{7071B706-760A-4C11-8DDD-299EEED91A68}" srcOrd="0" destOrd="2" presId="urn:microsoft.com/office/officeart/2005/8/layout/hList2"/>
    <dgm:cxn modelId="{B18B0094-0347-4DC4-9E6F-F3437CC9EDA1}" srcId="{603C32EE-BDB7-4591-BCB4-1AAE175CE208}" destId="{6FEF2368-7850-4802-8601-505ED19E4CB1}" srcOrd="3" destOrd="0" parTransId="{B9A88F1D-E3F0-441B-8AEF-5F7AEDF81A5A}" sibTransId="{8EC94275-7B08-4914-A5E0-A49E4E4BF03F}"/>
    <dgm:cxn modelId="{96A77F94-DA39-4B00-8732-176A9B362855}" srcId="{B8941646-F1DA-4CDB-AC79-922EA12BB4E7}" destId="{1750468F-B5F9-4BC5-9B03-A14B098FF07F}" srcOrd="0" destOrd="0" parTransId="{D49C351C-D54E-486F-A8DB-DE111F9061B8}" sibTransId="{3E62F7E8-0CAF-4A3B-A4E1-17F348E9D05B}"/>
    <dgm:cxn modelId="{B82F51A4-1779-409B-B1C8-B1C4A8195E98}" type="presOf" srcId="{2B190AC5-CEBF-4AEE-9F5B-4AA3630944A4}" destId="{C00E8BB5-268F-4FEE-8DF6-9919B2A99255}" srcOrd="0" destOrd="1" presId="urn:microsoft.com/office/officeart/2005/8/layout/hList2"/>
    <dgm:cxn modelId="{4240DFB5-298A-4386-AD24-A42B9BE6AFCD}" type="presOf" srcId="{260F1F8D-AD38-458A-AAFE-A149BCA13379}" destId="{467049C3-B3B0-4A71-848A-4790B0A18A2F}" srcOrd="0" destOrd="2" presId="urn:microsoft.com/office/officeart/2005/8/layout/hList2"/>
    <dgm:cxn modelId="{15F7FDC7-3EAB-4240-A1E1-96412F28A4B3}" srcId="{1750468F-B5F9-4BC5-9B03-A14B098FF07F}" destId="{0DE179C9-3B16-4912-8C5A-35CF3AF16002}" srcOrd="0" destOrd="0" parTransId="{F40D3BC7-C966-49CF-AA7D-51E586F688D3}" sibTransId="{F0E20072-D158-4A64-9FE2-4214D4BF076E}"/>
    <dgm:cxn modelId="{E6903AD3-057A-4A53-A1A6-FF4DAFF7B6EE}" type="presOf" srcId="{CF000C2A-F16F-481C-AC4F-E0B86547A703}" destId="{71621007-E834-4180-938B-4618708711EF}" srcOrd="0" destOrd="1" presId="urn:microsoft.com/office/officeart/2005/8/layout/hList2"/>
    <dgm:cxn modelId="{147515DE-8885-4785-B154-4D586D849E8C}" type="presOf" srcId="{6FEF2368-7850-4802-8601-505ED19E4CB1}" destId="{71621007-E834-4180-938B-4618708711EF}" srcOrd="0" destOrd="3" presId="urn:microsoft.com/office/officeart/2005/8/layout/hList2"/>
    <dgm:cxn modelId="{59DF6BDE-6632-4B4F-9E26-E85CC5DC257E}" type="presOf" srcId="{3E3C331E-4C1D-4C3F-817A-2EF331A8CAC5}" destId="{75CC23E6-A693-4061-9A11-4785F0547F5A}" srcOrd="0" destOrd="0" presId="urn:microsoft.com/office/officeart/2005/8/layout/hList2"/>
    <dgm:cxn modelId="{E43C30E1-36CD-4456-9234-37469F794B02}" srcId="{603C32EE-BDB7-4591-BCB4-1AAE175CE208}" destId="{8178314D-2F2D-4422-B35F-D83A4B0E5FA7}" srcOrd="4" destOrd="0" parTransId="{9DCF0E2D-1045-4F73-A318-201E3000D4AA}" sibTransId="{E7B02044-9CCF-4054-BD51-AFFB9A7E5E94}"/>
    <dgm:cxn modelId="{74E045EC-3CFE-49B9-80F2-A9EEEF1FF711}" type="presOf" srcId="{8178314D-2F2D-4422-B35F-D83A4B0E5FA7}" destId="{71621007-E834-4180-938B-4618708711EF}" srcOrd="0" destOrd="4" presId="urn:microsoft.com/office/officeart/2005/8/layout/hList2"/>
    <dgm:cxn modelId="{2A2BC3F6-0D2C-4EFC-8DEA-D3137D41CF28}" srcId="{3E3C331E-4C1D-4C3F-817A-2EF331A8CAC5}" destId="{CA16F301-B490-42CB-81D6-B8EF3584AA41}" srcOrd="0" destOrd="0" parTransId="{4B709940-2608-4BB1-A703-064CE84E7E38}" sibTransId="{5983B6E5-C3FC-4A60-BC70-543974198687}"/>
    <dgm:cxn modelId="{2E1245F7-D68C-4CC9-963A-697A16041F86}" type="presOf" srcId="{1750468F-B5F9-4BC5-9B03-A14B098FF07F}" destId="{26DC4FE3-C325-450E-AAF0-BD5F548D490B}" srcOrd="0" destOrd="0" presId="urn:microsoft.com/office/officeart/2005/8/layout/hList2"/>
    <dgm:cxn modelId="{3A2115B3-D575-4091-9084-A984F666FDA9}" type="presParOf" srcId="{103CF19E-9306-44B2-862E-2C83A2277E14}" destId="{BD63200F-4006-428D-B7BC-4A68780C94F7}" srcOrd="0" destOrd="0" presId="urn:microsoft.com/office/officeart/2005/8/layout/hList2"/>
    <dgm:cxn modelId="{C277A988-9F06-4250-98A0-DB6F75BC37B3}" type="presParOf" srcId="{BD63200F-4006-428D-B7BC-4A68780C94F7}" destId="{3E6F1189-F9C0-42B9-BADC-3EAD6522FEA9}" srcOrd="0" destOrd="0" presId="urn:microsoft.com/office/officeart/2005/8/layout/hList2"/>
    <dgm:cxn modelId="{0E7F4573-E5C4-4E14-836F-17AFE066E24A}" type="presParOf" srcId="{BD63200F-4006-428D-B7BC-4A68780C94F7}" destId="{C00E8BB5-268F-4FEE-8DF6-9919B2A99255}" srcOrd="1" destOrd="0" presId="urn:microsoft.com/office/officeart/2005/8/layout/hList2"/>
    <dgm:cxn modelId="{3907D91B-799E-4327-A45E-65DC45A51173}" type="presParOf" srcId="{BD63200F-4006-428D-B7BC-4A68780C94F7}" destId="{26DC4FE3-C325-450E-AAF0-BD5F548D490B}" srcOrd="2" destOrd="0" presId="urn:microsoft.com/office/officeart/2005/8/layout/hList2"/>
    <dgm:cxn modelId="{2AEFBDC5-C45C-4989-B549-D7466DEDC26D}" type="presParOf" srcId="{103CF19E-9306-44B2-862E-2C83A2277E14}" destId="{78295703-28F5-4459-82E8-9AC346AC6FD1}" srcOrd="1" destOrd="0" presId="urn:microsoft.com/office/officeart/2005/8/layout/hList2"/>
    <dgm:cxn modelId="{08246C98-F485-4EC6-95DA-6BF04C023A72}" type="presParOf" srcId="{103CF19E-9306-44B2-862E-2C83A2277E14}" destId="{627BE993-AFDE-4FF5-9C3C-E1859D9E0AA3}" srcOrd="2" destOrd="0" presId="urn:microsoft.com/office/officeart/2005/8/layout/hList2"/>
    <dgm:cxn modelId="{1F7F7D87-902F-4559-AF54-34A1D293F113}" type="presParOf" srcId="{627BE993-AFDE-4FF5-9C3C-E1859D9E0AA3}" destId="{B2CC01FE-F29C-4A38-8505-4E39F464168B}" srcOrd="0" destOrd="0" presId="urn:microsoft.com/office/officeart/2005/8/layout/hList2"/>
    <dgm:cxn modelId="{41EE3741-B774-4834-81DF-31EEA35580FF}" type="presParOf" srcId="{627BE993-AFDE-4FF5-9C3C-E1859D9E0AA3}" destId="{71621007-E834-4180-938B-4618708711EF}" srcOrd="1" destOrd="0" presId="urn:microsoft.com/office/officeart/2005/8/layout/hList2"/>
    <dgm:cxn modelId="{A3297C37-40AB-4C2C-99C6-FECDA1829167}" type="presParOf" srcId="{627BE993-AFDE-4FF5-9C3C-E1859D9E0AA3}" destId="{10F72AA1-397D-4CD0-B3B1-87C029C310A7}" srcOrd="2" destOrd="0" presId="urn:microsoft.com/office/officeart/2005/8/layout/hList2"/>
    <dgm:cxn modelId="{E1B7D90A-84D4-4D23-A8AF-B2861E5E5898}" type="presParOf" srcId="{103CF19E-9306-44B2-862E-2C83A2277E14}" destId="{6DD9F94B-FE31-4C9B-9706-1419A2BF78BF}" srcOrd="3" destOrd="0" presId="urn:microsoft.com/office/officeart/2005/8/layout/hList2"/>
    <dgm:cxn modelId="{0E21637C-C395-4381-9658-9930FB93DB43}" type="presParOf" srcId="{103CF19E-9306-44B2-862E-2C83A2277E14}" destId="{6AC8FC76-01E2-4A46-A379-A11188AA55C0}" srcOrd="4" destOrd="0" presId="urn:microsoft.com/office/officeart/2005/8/layout/hList2"/>
    <dgm:cxn modelId="{90A3B6F8-E58C-4294-87AB-0AB316739909}" type="presParOf" srcId="{6AC8FC76-01E2-4A46-A379-A11188AA55C0}" destId="{69B2E3B8-2108-41CD-9331-CBDB7581A75C}" srcOrd="0" destOrd="0" presId="urn:microsoft.com/office/officeart/2005/8/layout/hList2"/>
    <dgm:cxn modelId="{2E095CC5-9685-45D1-806B-6F9694782537}" type="presParOf" srcId="{6AC8FC76-01E2-4A46-A379-A11188AA55C0}" destId="{467049C3-B3B0-4A71-848A-4790B0A18A2F}" srcOrd="1" destOrd="0" presId="urn:microsoft.com/office/officeart/2005/8/layout/hList2"/>
    <dgm:cxn modelId="{DB0CB5F3-0EDC-4480-B264-195CCC7A4215}" type="presParOf" srcId="{6AC8FC76-01E2-4A46-A379-A11188AA55C0}" destId="{97BA927E-F719-492C-B71A-F00588B0DC11}" srcOrd="2" destOrd="0" presId="urn:microsoft.com/office/officeart/2005/8/layout/hList2"/>
    <dgm:cxn modelId="{F4FE6E05-ABE7-49DC-B231-B908C4832BFE}" type="presParOf" srcId="{103CF19E-9306-44B2-862E-2C83A2277E14}" destId="{3DEAA0A3-685F-4DF3-8AF8-9F876D06B053}" srcOrd="5" destOrd="0" presId="urn:microsoft.com/office/officeart/2005/8/layout/hList2"/>
    <dgm:cxn modelId="{11B3529E-3DBF-4C92-AFDB-AF82497F32FA}" type="presParOf" srcId="{103CF19E-9306-44B2-862E-2C83A2277E14}" destId="{6903F7F9-D8D7-4F30-B56A-A04DC0F7C645}" srcOrd="6" destOrd="0" presId="urn:microsoft.com/office/officeart/2005/8/layout/hList2"/>
    <dgm:cxn modelId="{F12C6282-37ED-4EB0-AA27-0E787BDEA4FD}" type="presParOf" srcId="{6903F7F9-D8D7-4F30-B56A-A04DC0F7C645}" destId="{BBEC3684-E123-4886-89A4-5E2EB2FD1387}" srcOrd="0" destOrd="0" presId="urn:microsoft.com/office/officeart/2005/8/layout/hList2"/>
    <dgm:cxn modelId="{C01DC539-6095-469A-9335-5E425690A19B}" type="presParOf" srcId="{6903F7F9-D8D7-4F30-B56A-A04DC0F7C645}" destId="{7071B706-760A-4C11-8DDD-299EEED91A68}" srcOrd="1" destOrd="0" presId="urn:microsoft.com/office/officeart/2005/8/layout/hList2"/>
    <dgm:cxn modelId="{2FFBD832-6312-47D5-9D1E-2B02398A8D28}" type="presParOf" srcId="{6903F7F9-D8D7-4F30-B56A-A04DC0F7C645}" destId="{75CC23E6-A693-4061-9A11-4785F0547F5A}"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C4FE3-C325-450E-AAF0-BD5F548D490B}">
      <dsp:nvSpPr>
        <dsp:cNvPr id="0" name=""/>
        <dsp:cNvSpPr/>
      </dsp:nvSpPr>
      <dsp:spPr>
        <a:xfrm rot="16200000">
          <a:off x="-2065620" y="2985052"/>
          <a:ext cx="4573930" cy="33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2393" bIns="0" numCol="1" spcCol="1270" anchor="t" anchorCtr="0">
          <a:noAutofit/>
        </a:bodyPr>
        <a:lstStyle/>
        <a:p>
          <a:pPr marL="0" lvl="0" indent="0" algn="r" defTabSz="1022350">
            <a:lnSpc>
              <a:spcPct val="90000"/>
            </a:lnSpc>
            <a:spcBef>
              <a:spcPct val="0"/>
            </a:spcBef>
            <a:spcAft>
              <a:spcPct val="35000"/>
            </a:spcAft>
            <a:buNone/>
          </a:pPr>
          <a:r>
            <a:rPr lang="en-GB" sz="2300" kern="1200" dirty="0"/>
            <a:t>Maths Populism</a:t>
          </a:r>
        </a:p>
      </dsp:txBody>
      <dsp:txXfrm>
        <a:off x="-2065620" y="2985052"/>
        <a:ext cx="4573930" cy="331532"/>
      </dsp:txXfrm>
    </dsp:sp>
    <dsp:sp modelId="{C00E8BB5-268F-4FEE-8DF6-9919B2A99255}">
      <dsp:nvSpPr>
        <dsp:cNvPr id="0" name=""/>
        <dsp:cNvSpPr/>
      </dsp:nvSpPr>
      <dsp:spPr>
        <a:xfrm>
          <a:off x="393832" y="891525"/>
          <a:ext cx="1651381" cy="45739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292393" rIns="149352" bIns="14935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Speakers</a:t>
          </a:r>
        </a:p>
        <a:p>
          <a:pPr marL="171450" lvl="1" indent="-171450" algn="l" defTabSz="711200">
            <a:lnSpc>
              <a:spcPct val="90000"/>
            </a:lnSpc>
            <a:spcBef>
              <a:spcPct val="0"/>
            </a:spcBef>
            <a:spcAft>
              <a:spcPct val="15000"/>
            </a:spcAft>
            <a:buChar char="•"/>
          </a:pPr>
          <a:r>
            <a:rPr lang="en-GB" sz="1600" kern="1200" dirty="0"/>
            <a:t>Events</a:t>
          </a:r>
        </a:p>
        <a:p>
          <a:pPr marL="171450" lvl="1" indent="-171450" algn="l" defTabSz="711200">
            <a:lnSpc>
              <a:spcPct val="90000"/>
            </a:lnSpc>
            <a:spcBef>
              <a:spcPct val="0"/>
            </a:spcBef>
            <a:spcAft>
              <a:spcPct val="15000"/>
            </a:spcAft>
            <a:buChar char="•"/>
          </a:pPr>
          <a:r>
            <a:rPr lang="en-GB" sz="1600" kern="1200" dirty="0"/>
            <a:t>Trails</a:t>
          </a:r>
        </a:p>
      </dsp:txBody>
      <dsp:txXfrm>
        <a:off x="393832" y="891525"/>
        <a:ext cx="1651381" cy="4573930"/>
      </dsp:txXfrm>
    </dsp:sp>
    <dsp:sp modelId="{3E6F1189-F9C0-42B9-BADC-3EAD6522FEA9}">
      <dsp:nvSpPr>
        <dsp:cNvPr id="0" name=""/>
        <dsp:cNvSpPr/>
      </dsp:nvSpPr>
      <dsp:spPr>
        <a:xfrm>
          <a:off x="55578" y="426230"/>
          <a:ext cx="663064" cy="66306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F72AA1-397D-4CD0-B3B1-87C029C310A7}">
      <dsp:nvSpPr>
        <dsp:cNvPr id="0" name=""/>
        <dsp:cNvSpPr/>
      </dsp:nvSpPr>
      <dsp:spPr>
        <a:xfrm rot="16200000">
          <a:off x="338542" y="2985052"/>
          <a:ext cx="4573930" cy="33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2393" bIns="0" numCol="1" spcCol="1270" anchor="t" anchorCtr="0">
          <a:noAutofit/>
        </a:bodyPr>
        <a:lstStyle/>
        <a:p>
          <a:pPr marL="0" lvl="0" indent="0" algn="r" defTabSz="1022350">
            <a:lnSpc>
              <a:spcPct val="90000"/>
            </a:lnSpc>
            <a:spcBef>
              <a:spcPct val="0"/>
            </a:spcBef>
            <a:spcAft>
              <a:spcPct val="35000"/>
            </a:spcAft>
            <a:buNone/>
          </a:pPr>
          <a:r>
            <a:rPr lang="en-GB" sz="2300" kern="1200" dirty="0"/>
            <a:t>Numeracy and Maths Skills</a:t>
          </a:r>
        </a:p>
      </dsp:txBody>
      <dsp:txXfrm>
        <a:off x="338542" y="2985052"/>
        <a:ext cx="4573930" cy="331532"/>
      </dsp:txXfrm>
    </dsp:sp>
    <dsp:sp modelId="{71621007-E834-4180-938B-4618708711EF}">
      <dsp:nvSpPr>
        <dsp:cNvPr id="0" name=""/>
        <dsp:cNvSpPr/>
      </dsp:nvSpPr>
      <dsp:spPr>
        <a:xfrm>
          <a:off x="2791273" y="863852"/>
          <a:ext cx="1651381" cy="45739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292393" rIns="149352" bIns="14935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Teachers</a:t>
          </a:r>
        </a:p>
        <a:p>
          <a:pPr marL="171450" lvl="1" indent="-171450" algn="l" defTabSz="711200">
            <a:lnSpc>
              <a:spcPct val="90000"/>
            </a:lnSpc>
            <a:spcBef>
              <a:spcPct val="0"/>
            </a:spcBef>
            <a:spcAft>
              <a:spcPct val="15000"/>
            </a:spcAft>
            <a:buChar char="•"/>
          </a:pPr>
          <a:r>
            <a:rPr lang="en-GB" sz="1600" kern="1200" dirty="0"/>
            <a:t>TAs</a:t>
          </a:r>
        </a:p>
        <a:p>
          <a:pPr marL="171450" lvl="1" indent="-171450" algn="l" defTabSz="711200">
            <a:lnSpc>
              <a:spcPct val="90000"/>
            </a:lnSpc>
            <a:spcBef>
              <a:spcPct val="0"/>
            </a:spcBef>
            <a:spcAft>
              <a:spcPct val="15000"/>
            </a:spcAft>
            <a:buChar char="•"/>
          </a:pPr>
          <a:r>
            <a:rPr lang="en-GB" sz="1600" kern="1200" dirty="0"/>
            <a:t>All Sectors</a:t>
          </a:r>
        </a:p>
        <a:p>
          <a:pPr marL="171450" lvl="1" indent="-171450" algn="l" defTabSz="711200">
            <a:lnSpc>
              <a:spcPct val="90000"/>
            </a:lnSpc>
            <a:spcBef>
              <a:spcPct val="0"/>
            </a:spcBef>
            <a:spcAft>
              <a:spcPct val="15000"/>
            </a:spcAft>
            <a:buChar char="•"/>
          </a:pPr>
          <a:endParaRPr lang="en-GB" sz="1600" kern="1200" dirty="0"/>
        </a:p>
        <a:p>
          <a:pPr marL="171450" lvl="1" indent="-171450" algn="l" defTabSz="711200">
            <a:lnSpc>
              <a:spcPct val="90000"/>
            </a:lnSpc>
            <a:spcBef>
              <a:spcPct val="0"/>
            </a:spcBef>
            <a:spcAft>
              <a:spcPct val="15000"/>
            </a:spcAft>
            <a:buChar char="•"/>
          </a:pPr>
          <a:endParaRPr lang="en-GB" sz="1600" kern="1200" dirty="0"/>
        </a:p>
      </dsp:txBody>
      <dsp:txXfrm>
        <a:off x="2791273" y="863852"/>
        <a:ext cx="1651381" cy="4573930"/>
      </dsp:txXfrm>
    </dsp:sp>
    <dsp:sp modelId="{B2CC01FE-F29C-4A38-8505-4E39F464168B}">
      <dsp:nvSpPr>
        <dsp:cNvPr id="0" name=""/>
        <dsp:cNvSpPr/>
      </dsp:nvSpPr>
      <dsp:spPr>
        <a:xfrm>
          <a:off x="2459741" y="426230"/>
          <a:ext cx="663064" cy="66306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1000" r="-6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BA927E-F719-492C-B71A-F00588B0DC11}">
      <dsp:nvSpPr>
        <dsp:cNvPr id="0" name=""/>
        <dsp:cNvSpPr/>
      </dsp:nvSpPr>
      <dsp:spPr>
        <a:xfrm rot="16200000">
          <a:off x="2742705" y="2985052"/>
          <a:ext cx="4573930" cy="33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2393" bIns="0" numCol="1" spcCol="1270" anchor="t" anchorCtr="0">
          <a:noAutofit/>
        </a:bodyPr>
        <a:lstStyle/>
        <a:p>
          <a:pPr marL="0" lvl="0" indent="0" algn="r" defTabSz="1022350">
            <a:lnSpc>
              <a:spcPct val="90000"/>
            </a:lnSpc>
            <a:spcBef>
              <a:spcPct val="0"/>
            </a:spcBef>
            <a:spcAft>
              <a:spcPct val="35000"/>
            </a:spcAft>
            <a:buNone/>
          </a:pPr>
          <a:r>
            <a:rPr lang="en-GB" sz="2300" kern="1200" dirty="0"/>
            <a:t>Parents</a:t>
          </a:r>
        </a:p>
      </dsp:txBody>
      <dsp:txXfrm>
        <a:off x="2742705" y="2985052"/>
        <a:ext cx="4573930" cy="331532"/>
      </dsp:txXfrm>
    </dsp:sp>
    <dsp:sp modelId="{467049C3-B3B0-4A71-848A-4790B0A18A2F}">
      <dsp:nvSpPr>
        <dsp:cNvPr id="0" name=""/>
        <dsp:cNvSpPr/>
      </dsp:nvSpPr>
      <dsp:spPr>
        <a:xfrm>
          <a:off x="5195436" y="863852"/>
          <a:ext cx="1651381" cy="45739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292393" rIns="149352" bIns="14935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Multiply</a:t>
          </a:r>
        </a:p>
        <a:p>
          <a:pPr marL="171450" lvl="1" indent="-171450" algn="l" defTabSz="711200">
            <a:lnSpc>
              <a:spcPct val="90000"/>
            </a:lnSpc>
            <a:spcBef>
              <a:spcPct val="0"/>
            </a:spcBef>
            <a:spcAft>
              <a:spcPct val="15000"/>
            </a:spcAft>
            <a:buChar char="•"/>
          </a:pPr>
          <a:r>
            <a:rPr lang="en-GB" sz="1600" kern="1200" dirty="0"/>
            <a:t>ACL</a:t>
          </a:r>
        </a:p>
        <a:p>
          <a:pPr marL="171450" lvl="1" indent="-171450" algn="l" defTabSz="711200">
            <a:lnSpc>
              <a:spcPct val="90000"/>
            </a:lnSpc>
            <a:spcBef>
              <a:spcPct val="0"/>
            </a:spcBef>
            <a:spcAft>
              <a:spcPct val="15000"/>
            </a:spcAft>
            <a:buChar char="•"/>
          </a:pPr>
          <a:r>
            <a:rPr lang="en-GB" sz="1600" kern="1200" dirty="0"/>
            <a:t>Parent Ambassadors</a:t>
          </a:r>
        </a:p>
      </dsp:txBody>
      <dsp:txXfrm>
        <a:off x="5195436" y="863852"/>
        <a:ext cx="1651381" cy="4573930"/>
      </dsp:txXfrm>
    </dsp:sp>
    <dsp:sp modelId="{69B2E3B8-2108-41CD-9331-CBDB7581A75C}">
      <dsp:nvSpPr>
        <dsp:cNvPr id="0" name=""/>
        <dsp:cNvSpPr/>
      </dsp:nvSpPr>
      <dsp:spPr>
        <a:xfrm>
          <a:off x="4863904" y="426230"/>
          <a:ext cx="663064" cy="66306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CC23E6-A693-4061-9A11-4785F0547F5A}">
      <dsp:nvSpPr>
        <dsp:cNvPr id="0" name=""/>
        <dsp:cNvSpPr/>
      </dsp:nvSpPr>
      <dsp:spPr>
        <a:xfrm rot="16200000">
          <a:off x="5146868" y="2985052"/>
          <a:ext cx="4573930" cy="33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2393" bIns="0" numCol="1" spcCol="1270" anchor="t" anchorCtr="0">
          <a:noAutofit/>
        </a:bodyPr>
        <a:lstStyle/>
        <a:p>
          <a:pPr marL="0" lvl="0" indent="0" algn="r" defTabSz="1022350">
            <a:lnSpc>
              <a:spcPct val="90000"/>
            </a:lnSpc>
            <a:spcBef>
              <a:spcPct val="0"/>
            </a:spcBef>
            <a:spcAft>
              <a:spcPct val="35000"/>
            </a:spcAft>
            <a:buNone/>
          </a:pPr>
          <a:r>
            <a:rPr lang="en-GB" sz="2300" kern="1200" dirty="0">
              <a:latin typeface="+mn-lt"/>
            </a:rPr>
            <a:t>Numeracy, Maths and Industry</a:t>
          </a:r>
          <a:endParaRPr lang="en-GB" sz="2300" kern="1200" dirty="0"/>
        </a:p>
      </dsp:txBody>
      <dsp:txXfrm>
        <a:off x="5146868" y="2985052"/>
        <a:ext cx="4573930" cy="331532"/>
      </dsp:txXfrm>
    </dsp:sp>
    <dsp:sp modelId="{7071B706-760A-4C11-8DDD-299EEED91A68}">
      <dsp:nvSpPr>
        <dsp:cNvPr id="0" name=""/>
        <dsp:cNvSpPr/>
      </dsp:nvSpPr>
      <dsp:spPr>
        <a:xfrm>
          <a:off x="7599599" y="863852"/>
          <a:ext cx="1651381" cy="45739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292393" rIns="149352" bIns="14935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Employers</a:t>
          </a:r>
        </a:p>
        <a:p>
          <a:pPr marL="171450" lvl="1" indent="-171450" algn="l" defTabSz="711200">
            <a:lnSpc>
              <a:spcPct val="90000"/>
            </a:lnSpc>
            <a:spcBef>
              <a:spcPct val="0"/>
            </a:spcBef>
            <a:spcAft>
              <a:spcPct val="15000"/>
            </a:spcAft>
            <a:buChar char="•"/>
          </a:pPr>
          <a:r>
            <a:rPr lang="en-GB" sz="1600" kern="1200" dirty="0"/>
            <a:t>Green industries</a:t>
          </a:r>
        </a:p>
        <a:p>
          <a:pPr marL="171450" lvl="1" indent="-171450" algn="l" defTabSz="711200">
            <a:lnSpc>
              <a:spcPct val="90000"/>
            </a:lnSpc>
            <a:spcBef>
              <a:spcPct val="0"/>
            </a:spcBef>
            <a:spcAft>
              <a:spcPct val="15000"/>
            </a:spcAft>
            <a:buChar char="•"/>
          </a:pPr>
          <a:r>
            <a:rPr lang="en-GB" sz="1600" kern="1200" dirty="0"/>
            <a:t>Financial services</a:t>
          </a:r>
        </a:p>
      </dsp:txBody>
      <dsp:txXfrm>
        <a:off x="7599599" y="863852"/>
        <a:ext cx="1651381" cy="4573930"/>
      </dsp:txXfrm>
    </dsp:sp>
    <dsp:sp modelId="{BBEC3684-E123-4886-89A4-5E2EB2FD1387}">
      <dsp:nvSpPr>
        <dsp:cNvPr id="0" name=""/>
        <dsp:cNvSpPr/>
      </dsp:nvSpPr>
      <dsp:spPr>
        <a:xfrm>
          <a:off x="7268067" y="426230"/>
          <a:ext cx="663064" cy="663064"/>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481587-AFE9-410F-954E-88793A82BF97}" type="datetimeFigureOut">
              <a:rPr lang="en-GB" smtClean="0"/>
              <a:t>14/06/2023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538E13-BFA4-4F96-8907-46F344C1BBCF}" type="slidenum">
              <a:rPr lang="en-GB" smtClean="0"/>
              <a:t>‹#›</a:t>
            </a:fld>
            <a:endParaRPr lang="en-GB"/>
          </a:p>
        </p:txBody>
      </p:sp>
    </p:spTree>
    <p:extLst>
      <p:ext uri="{BB962C8B-B14F-4D97-AF65-F5344CB8AC3E}">
        <p14:creationId xmlns:p14="http://schemas.microsoft.com/office/powerpoint/2010/main" val="1697610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538E13-BFA4-4F96-8907-46F344C1BBCF}" type="slidenum">
              <a:rPr lang="en-GB" smtClean="0"/>
              <a:t>2</a:t>
            </a:fld>
            <a:endParaRPr lang="en-GB"/>
          </a:p>
        </p:txBody>
      </p:sp>
    </p:spTree>
    <p:extLst>
      <p:ext uri="{BB962C8B-B14F-4D97-AF65-F5344CB8AC3E}">
        <p14:creationId xmlns:p14="http://schemas.microsoft.com/office/powerpoint/2010/main" val="1606057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2F317-6B5C-4C4E-A7DC-3FBF40992F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873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n-lt"/>
              </a:rPr>
              <a:t>Amazingly the YoR has seen the publication of 3 books (or four if you include our support for ‘New House for Little Mouse)</a:t>
            </a:r>
          </a:p>
          <a:p>
            <a:endParaRPr lang="en-GB" sz="1200" dirty="0">
              <a:latin typeface="+mn-lt"/>
            </a:endParaRPr>
          </a:p>
          <a:p>
            <a:r>
              <a:rPr lang="en-GB" sz="1200" dirty="0">
                <a:latin typeface="+mn-lt"/>
              </a:rPr>
              <a:t>Firstly we have Joan’s poetry book – Joan was a poet and in later life developed Alzheimer’s, now living in an Essex care home.  She wanted to publish her final poetry collection and YoR supported this both in paper and on the App.</a:t>
            </a:r>
          </a:p>
          <a:p>
            <a:endParaRPr lang="en-GB" sz="1200" dirty="0">
              <a:latin typeface="+mn-lt"/>
            </a:endParaRPr>
          </a:p>
          <a:p>
            <a:r>
              <a:rPr lang="en-GB" sz="1200" dirty="0">
                <a:latin typeface="+mn-lt"/>
              </a:rPr>
              <a:t>The Year of Reading supported the publishing of the works of Children in Care.</a:t>
            </a:r>
          </a:p>
          <a:p>
            <a:endParaRPr lang="en-GB" sz="1200" dirty="0">
              <a:latin typeface="+mn-lt"/>
            </a:endParaRPr>
          </a:p>
          <a:p>
            <a:r>
              <a:rPr lang="en-GB" sz="1200" dirty="0">
                <a:latin typeface="+mn-lt"/>
              </a:rPr>
              <a:t>And finally, hot off the press - seeing the light of day for the first time today - we have published Essex Reads: an anthology celebrating the YoR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7511B-3AAD-418D-846B-48C3BB2C6D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488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2F317-6B5C-4C4E-A7DC-3FBF40992F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42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2F317-6B5C-4C4E-A7DC-3FBF40992F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852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2F317-6B5C-4C4E-A7DC-3FBF40992F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14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538E13-BFA4-4F96-8907-46F344C1BBCF}" type="slidenum">
              <a:rPr lang="en-GB" smtClean="0"/>
              <a:t>15</a:t>
            </a:fld>
            <a:endParaRPr lang="en-GB"/>
          </a:p>
        </p:txBody>
      </p:sp>
    </p:spTree>
    <p:extLst>
      <p:ext uri="{BB962C8B-B14F-4D97-AF65-F5344CB8AC3E}">
        <p14:creationId xmlns:p14="http://schemas.microsoft.com/office/powerpoint/2010/main" val="46913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538E13-BFA4-4F96-8907-46F344C1BBCF}" type="slidenum">
              <a:rPr lang="en-GB" smtClean="0"/>
              <a:t>16</a:t>
            </a:fld>
            <a:endParaRPr lang="en-GB"/>
          </a:p>
        </p:txBody>
      </p:sp>
    </p:spTree>
    <p:extLst>
      <p:ext uri="{BB962C8B-B14F-4D97-AF65-F5344CB8AC3E}">
        <p14:creationId xmlns:p14="http://schemas.microsoft.com/office/powerpoint/2010/main" val="96394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strapline">
    <p:bg>
      <p:bgPr>
        <a:solidFill>
          <a:srgbClr val="E0D3D1"/>
        </a:solidFill>
        <a:effectLst/>
      </p:bgPr>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0436250D-BC2E-223B-5716-3B358D65151F}"/>
              </a:ext>
            </a:extLst>
          </p:cNvPr>
          <p:cNvPicPr>
            <a:picLocks noChangeAspect="1"/>
          </p:cNvPicPr>
          <p:nvPr userDrawn="1"/>
        </p:nvPicPr>
        <p:blipFill>
          <a:blip r:embed="rId2"/>
          <a:stretch>
            <a:fillRect/>
          </a:stretch>
        </p:blipFill>
        <p:spPr>
          <a:xfrm>
            <a:off x="5334000" y="0"/>
            <a:ext cx="6858000" cy="685800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A4B7E92-F98E-F050-5FF4-99484C6A395D}"/>
              </a:ext>
            </a:extLst>
          </p:cNvPr>
          <p:cNvPicPr>
            <a:picLocks noChangeAspect="1"/>
          </p:cNvPicPr>
          <p:nvPr userDrawn="1"/>
        </p:nvPicPr>
        <p:blipFill>
          <a:blip r:embed="rId3"/>
          <a:stretch>
            <a:fillRect/>
          </a:stretch>
        </p:blipFill>
        <p:spPr>
          <a:xfrm>
            <a:off x="646771" y="540000"/>
            <a:ext cx="1728000" cy="220451"/>
          </a:xfrm>
          <a:prstGeom prst="rect">
            <a:avLst/>
          </a:prstGeom>
        </p:spPr>
      </p:pic>
      <p:pic>
        <p:nvPicPr>
          <p:cNvPr id="5" name="Picture 4" descr="Logo&#10;&#10;Description automatically generated">
            <a:extLst>
              <a:ext uri="{FF2B5EF4-FFF2-40B4-BE49-F238E27FC236}">
                <a16:creationId xmlns:a16="http://schemas.microsoft.com/office/drawing/2014/main" id="{55FDF110-CE19-765C-F515-94543CC7698E}"/>
              </a:ext>
            </a:extLst>
          </p:cNvPr>
          <p:cNvPicPr>
            <a:picLocks noChangeAspect="1"/>
          </p:cNvPicPr>
          <p:nvPr userDrawn="1"/>
        </p:nvPicPr>
        <p:blipFill>
          <a:blip r:embed="rId4"/>
          <a:stretch>
            <a:fillRect/>
          </a:stretch>
        </p:blipFill>
        <p:spPr>
          <a:xfrm>
            <a:off x="646771" y="1800000"/>
            <a:ext cx="3240000" cy="1533016"/>
          </a:xfrm>
          <a:prstGeom prst="rect">
            <a:avLst/>
          </a:prstGeom>
        </p:spPr>
      </p:pic>
      <p:sp>
        <p:nvSpPr>
          <p:cNvPr id="6" name="Text Placeholder 9">
            <a:extLst>
              <a:ext uri="{FF2B5EF4-FFF2-40B4-BE49-F238E27FC236}">
                <a16:creationId xmlns:a16="http://schemas.microsoft.com/office/drawing/2014/main" id="{3C804670-D07B-8824-B1FA-FF3BB276BDA4}"/>
              </a:ext>
            </a:extLst>
          </p:cNvPr>
          <p:cNvSpPr>
            <a:spLocks noGrp="1"/>
          </p:cNvSpPr>
          <p:nvPr>
            <p:ph type="body" sz="quarter" idx="10" hasCustomPrompt="1"/>
          </p:nvPr>
        </p:nvSpPr>
        <p:spPr>
          <a:xfrm>
            <a:off x="648000" y="4752000"/>
            <a:ext cx="3784300" cy="639100"/>
          </a:xfrm>
          <a:prstGeom prst="rect">
            <a:avLst/>
          </a:prstGeom>
        </p:spPr>
        <p:txBody>
          <a:bodyPr lIns="0" tIns="0" rIns="0" bIns="0"/>
          <a:lstStyle>
            <a:lvl1pPr marL="0" indent="0">
              <a:lnSpc>
                <a:spcPts val="5000"/>
              </a:lnSpc>
              <a:spcBef>
                <a:spcPts val="0"/>
              </a:spcBef>
              <a:buFontTx/>
              <a:buNone/>
              <a:defRPr sz="4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Heading</a:t>
            </a:r>
          </a:p>
        </p:txBody>
      </p:sp>
      <p:sp>
        <p:nvSpPr>
          <p:cNvPr id="7" name="Text Placeholder 9">
            <a:extLst>
              <a:ext uri="{FF2B5EF4-FFF2-40B4-BE49-F238E27FC236}">
                <a16:creationId xmlns:a16="http://schemas.microsoft.com/office/drawing/2014/main" id="{238E9910-DA8C-506F-7264-71F445693619}"/>
              </a:ext>
            </a:extLst>
          </p:cNvPr>
          <p:cNvSpPr>
            <a:spLocks noGrp="1"/>
          </p:cNvSpPr>
          <p:nvPr>
            <p:ph type="body" sz="quarter" idx="11" hasCustomPrompt="1"/>
          </p:nvPr>
        </p:nvSpPr>
        <p:spPr>
          <a:xfrm>
            <a:off x="646771" y="5580000"/>
            <a:ext cx="2121829" cy="639100"/>
          </a:xfrm>
          <a:prstGeom prst="rect">
            <a:avLst/>
          </a:prstGeom>
        </p:spPr>
        <p:txBody>
          <a:bodyPr lIns="0" tIns="0" rIns="0" bIns="0"/>
          <a:lstStyle>
            <a:lvl1pPr marL="0" indent="0">
              <a:lnSpc>
                <a:spcPts val="2800"/>
              </a:lnSpc>
              <a:spcBef>
                <a:spcPts val="0"/>
              </a:spcBef>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Location heading 00 Month 2023</a:t>
            </a:r>
          </a:p>
        </p:txBody>
      </p:sp>
    </p:spTree>
    <p:extLst>
      <p:ext uri="{BB962C8B-B14F-4D97-AF65-F5344CB8AC3E}">
        <p14:creationId xmlns:p14="http://schemas.microsoft.com/office/powerpoint/2010/main" val="4122171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8C36-6E45-4BBD-B230-141C9806C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F24EA99-AAE0-4E83-A7F8-60F8D65789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864BC4-D260-4247-9E31-BC6EE0569916}"/>
              </a:ext>
            </a:extLst>
          </p:cNvPr>
          <p:cNvSpPr>
            <a:spLocks noGrp="1"/>
          </p:cNvSpPr>
          <p:nvPr>
            <p:ph type="dt" sz="half" idx="10"/>
          </p:nvPr>
        </p:nvSpPr>
        <p:spPr/>
        <p:txBody>
          <a:bodyPr/>
          <a:lstStyle/>
          <a:p>
            <a:fld id="{CA5F760B-AF7C-4DFB-9F96-7FE77058A14B}" type="datetimeFigureOut">
              <a:rPr lang="en-GB" smtClean="0"/>
              <a:t>14/06/2023</a:t>
            </a:fld>
            <a:endParaRPr lang="en-GB"/>
          </a:p>
        </p:txBody>
      </p:sp>
      <p:sp>
        <p:nvSpPr>
          <p:cNvPr id="5" name="Footer Placeholder 4">
            <a:extLst>
              <a:ext uri="{FF2B5EF4-FFF2-40B4-BE49-F238E27FC236}">
                <a16:creationId xmlns:a16="http://schemas.microsoft.com/office/drawing/2014/main" id="{A5319882-4E2E-46A6-ABFB-745A10388D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44E10F-90BB-4EFA-94C4-0622EBA597A1}"/>
              </a:ext>
            </a:extLst>
          </p:cNvPr>
          <p:cNvSpPr>
            <a:spLocks noGrp="1"/>
          </p:cNvSpPr>
          <p:nvPr>
            <p:ph type="sldNum" sz="quarter" idx="12"/>
          </p:nvPr>
        </p:nvSpPr>
        <p:spPr/>
        <p:txBody>
          <a:bodyPr/>
          <a:lstStyle/>
          <a:p>
            <a:fld id="{91E21C69-AE26-4DB2-9960-4BE48A8A9399}" type="slidenum">
              <a:rPr lang="en-GB" smtClean="0"/>
              <a:t>‹#›</a:t>
            </a:fld>
            <a:endParaRPr lang="en-GB"/>
          </a:p>
        </p:txBody>
      </p:sp>
    </p:spTree>
    <p:extLst>
      <p:ext uri="{BB962C8B-B14F-4D97-AF65-F5344CB8AC3E}">
        <p14:creationId xmlns:p14="http://schemas.microsoft.com/office/powerpoint/2010/main" val="3023489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ADCE-6276-4A3C-B1B4-FA911B449D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12C0C4-FF81-4938-B076-2EEFC4743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574501-BAD9-4E71-B630-3B4EAA49A1E3}"/>
              </a:ext>
            </a:extLst>
          </p:cNvPr>
          <p:cNvSpPr>
            <a:spLocks noGrp="1"/>
          </p:cNvSpPr>
          <p:nvPr>
            <p:ph type="dt" sz="half" idx="10"/>
          </p:nvPr>
        </p:nvSpPr>
        <p:spPr/>
        <p:txBody>
          <a:bodyPr/>
          <a:lstStyle/>
          <a:p>
            <a:fld id="{CA5F760B-AF7C-4DFB-9F96-7FE77058A14B}" type="datetimeFigureOut">
              <a:rPr lang="en-GB" smtClean="0"/>
              <a:t>14/06/2023</a:t>
            </a:fld>
            <a:endParaRPr lang="en-GB"/>
          </a:p>
        </p:txBody>
      </p:sp>
      <p:sp>
        <p:nvSpPr>
          <p:cNvPr id="5" name="Footer Placeholder 4">
            <a:extLst>
              <a:ext uri="{FF2B5EF4-FFF2-40B4-BE49-F238E27FC236}">
                <a16:creationId xmlns:a16="http://schemas.microsoft.com/office/drawing/2014/main" id="{C9F6F414-13FD-42CA-BC4A-D1D1688C6F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FE1E36-1EE9-4509-91AF-75B2FDBB6EF6}"/>
              </a:ext>
            </a:extLst>
          </p:cNvPr>
          <p:cNvSpPr>
            <a:spLocks noGrp="1"/>
          </p:cNvSpPr>
          <p:nvPr>
            <p:ph type="sldNum" sz="quarter" idx="12"/>
          </p:nvPr>
        </p:nvSpPr>
        <p:spPr/>
        <p:txBody>
          <a:bodyPr/>
          <a:lstStyle/>
          <a:p>
            <a:fld id="{91E21C69-AE26-4DB2-9960-4BE48A8A9399}" type="slidenum">
              <a:rPr lang="en-GB" smtClean="0"/>
              <a:t>‹#›</a:t>
            </a:fld>
            <a:endParaRPr lang="en-GB"/>
          </a:p>
        </p:txBody>
      </p:sp>
    </p:spTree>
    <p:extLst>
      <p:ext uri="{BB962C8B-B14F-4D97-AF65-F5344CB8AC3E}">
        <p14:creationId xmlns:p14="http://schemas.microsoft.com/office/powerpoint/2010/main" val="3470982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87D08-1190-49DE-B8DB-FE220478B0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B4ED922-4B7E-4DAE-B3CB-7F149B29D7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C502C0-DBD8-4FCC-A3FC-464E62A870D9}"/>
              </a:ext>
            </a:extLst>
          </p:cNvPr>
          <p:cNvSpPr>
            <a:spLocks noGrp="1"/>
          </p:cNvSpPr>
          <p:nvPr>
            <p:ph type="dt" sz="half" idx="10"/>
          </p:nvPr>
        </p:nvSpPr>
        <p:spPr/>
        <p:txBody>
          <a:bodyPr/>
          <a:lstStyle/>
          <a:p>
            <a:fld id="{CA5F760B-AF7C-4DFB-9F96-7FE77058A14B}" type="datetimeFigureOut">
              <a:rPr lang="en-GB" smtClean="0"/>
              <a:t>14/06/2023</a:t>
            </a:fld>
            <a:endParaRPr lang="en-GB"/>
          </a:p>
        </p:txBody>
      </p:sp>
      <p:sp>
        <p:nvSpPr>
          <p:cNvPr id="5" name="Footer Placeholder 4">
            <a:extLst>
              <a:ext uri="{FF2B5EF4-FFF2-40B4-BE49-F238E27FC236}">
                <a16:creationId xmlns:a16="http://schemas.microsoft.com/office/drawing/2014/main" id="{C0A81357-4569-4EA4-95D9-C3F48920DE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45C5AF-3AD6-4CA8-819B-4238EA7A64E4}"/>
              </a:ext>
            </a:extLst>
          </p:cNvPr>
          <p:cNvSpPr>
            <a:spLocks noGrp="1"/>
          </p:cNvSpPr>
          <p:nvPr>
            <p:ph type="sldNum" sz="quarter" idx="12"/>
          </p:nvPr>
        </p:nvSpPr>
        <p:spPr/>
        <p:txBody>
          <a:bodyPr/>
          <a:lstStyle/>
          <a:p>
            <a:fld id="{91E21C69-AE26-4DB2-9960-4BE48A8A9399}" type="slidenum">
              <a:rPr lang="en-GB" smtClean="0"/>
              <a:t>‹#›</a:t>
            </a:fld>
            <a:endParaRPr lang="en-GB"/>
          </a:p>
        </p:txBody>
      </p:sp>
    </p:spTree>
    <p:extLst>
      <p:ext uri="{BB962C8B-B14F-4D97-AF65-F5344CB8AC3E}">
        <p14:creationId xmlns:p14="http://schemas.microsoft.com/office/powerpoint/2010/main" val="4058874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C68E-EF9D-46E3-907A-0327FA4B8B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0BAF34-31A4-45FD-A931-74CA6CA7A9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D991C6-5EF1-4B5E-9DBB-4A0C8938FD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0714C-9792-4511-94FC-A9F693E821ED}"/>
              </a:ext>
            </a:extLst>
          </p:cNvPr>
          <p:cNvSpPr>
            <a:spLocks noGrp="1"/>
          </p:cNvSpPr>
          <p:nvPr>
            <p:ph type="dt" sz="half" idx="10"/>
          </p:nvPr>
        </p:nvSpPr>
        <p:spPr/>
        <p:txBody>
          <a:bodyPr/>
          <a:lstStyle/>
          <a:p>
            <a:fld id="{CA5F760B-AF7C-4DFB-9F96-7FE77058A14B}" type="datetimeFigureOut">
              <a:rPr lang="en-GB" smtClean="0"/>
              <a:t>14/06/2023</a:t>
            </a:fld>
            <a:endParaRPr lang="en-GB"/>
          </a:p>
        </p:txBody>
      </p:sp>
      <p:sp>
        <p:nvSpPr>
          <p:cNvPr id="6" name="Footer Placeholder 5">
            <a:extLst>
              <a:ext uri="{FF2B5EF4-FFF2-40B4-BE49-F238E27FC236}">
                <a16:creationId xmlns:a16="http://schemas.microsoft.com/office/drawing/2014/main" id="{E7616837-70D7-4BF4-AA31-D9DB8A5728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3616A9-6987-40E7-ACE2-E712429634F6}"/>
              </a:ext>
            </a:extLst>
          </p:cNvPr>
          <p:cNvSpPr>
            <a:spLocks noGrp="1"/>
          </p:cNvSpPr>
          <p:nvPr>
            <p:ph type="sldNum" sz="quarter" idx="12"/>
          </p:nvPr>
        </p:nvSpPr>
        <p:spPr/>
        <p:txBody>
          <a:bodyPr/>
          <a:lstStyle/>
          <a:p>
            <a:fld id="{91E21C69-AE26-4DB2-9960-4BE48A8A9399}" type="slidenum">
              <a:rPr lang="en-GB" smtClean="0"/>
              <a:t>‹#›</a:t>
            </a:fld>
            <a:endParaRPr lang="en-GB"/>
          </a:p>
        </p:txBody>
      </p:sp>
    </p:spTree>
    <p:extLst>
      <p:ext uri="{BB962C8B-B14F-4D97-AF65-F5344CB8AC3E}">
        <p14:creationId xmlns:p14="http://schemas.microsoft.com/office/powerpoint/2010/main" val="871636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751CD-5580-41DD-9CB7-19D45CF5BA2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CD4C50-978C-49F1-8441-74822D3858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6935F-22EE-42D0-B8F6-5AEDA240A6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B0DDB62-BBC9-4749-B76D-D151A2F74B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17495-5FA9-41E9-A87D-2C167ACC43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320212-F973-4709-8D98-4061DE9E913F}"/>
              </a:ext>
            </a:extLst>
          </p:cNvPr>
          <p:cNvSpPr>
            <a:spLocks noGrp="1"/>
          </p:cNvSpPr>
          <p:nvPr>
            <p:ph type="dt" sz="half" idx="10"/>
          </p:nvPr>
        </p:nvSpPr>
        <p:spPr/>
        <p:txBody>
          <a:bodyPr/>
          <a:lstStyle/>
          <a:p>
            <a:fld id="{CA5F760B-AF7C-4DFB-9F96-7FE77058A14B}" type="datetimeFigureOut">
              <a:rPr lang="en-GB" smtClean="0"/>
              <a:t>14/06/2023</a:t>
            </a:fld>
            <a:endParaRPr lang="en-GB"/>
          </a:p>
        </p:txBody>
      </p:sp>
      <p:sp>
        <p:nvSpPr>
          <p:cNvPr id="8" name="Footer Placeholder 7">
            <a:extLst>
              <a:ext uri="{FF2B5EF4-FFF2-40B4-BE49-F238E27FC236}">
                <a16:creationId xmlns:a16="http://schemas.microsoft.com/office/drawing/2014/main" id="{427662D3-9CD2-4FBE-B855-D0CD70A34A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24E8E1A-089F-457F-B10D-F49222D26F9E}"/>
              </a:ext>
            </a:extLst>
          </p:cNvPr>
          <p:cNvSpPr>
            <a:spLocks noGrp="1"/>
          </p:cNvSpPr>
          <p:nvPr>
            <p:ph type="sldNum" sz="quarter" idx="12"/>
          </p:nvPr>
        </p:nvSpPr>
        <p:spPr/>
        <p:txBody>
          <a:bodyPr/>
          <a:lstStyle/>
          <a:p>
            <a:fld id="{91E21C69-AE26-4DB2-9960-4BE48A8A9399}" type="slidenum">
              <a:rPr lang="en-GB" smtClean="0"/>
              <a:t>‹#›</a:t>
            </a:fld>
            <a:endParaRPr lang="en-GB"/>
          </a:p>
        </p:txBody>
      </p:sp>
    </p:spTree>
    <p:extLst>
      <p:ext uri="{BB962C8B-B14F-4D97-AF65-F5344CB8AC3E}">
        <p14:creationId xmlns:p14="http://schemas.microsoft.com/office/powerpoint/2010/main" val="2225302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65B9F-AD9B-4594-829E-0D7D86A7CB4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C771D3-F352-43C5-B4F0-E8C75799E528}"/>
              </a:ext>
            </a:extLst>
          </p:cNvPr>
          <p:cNvSpPr>
            <a:spLocks noGrp="1"/>
          </p:cNvSpPr>
          <p:nvPr>
            <p:ph type="dt" sz="half" idx="10"/>
          </p:nvPr>
        </p:nvSpPr>
        <p:spPr/>
        <p:txBody>
          <a:bodyPr/>
          <a:lstStyle/>
          <a:p>
            <a:fld id="{CA5F760B-AF7C-4DFB-9F96-7FE77058A14B}" type="datetimeFigureOut">
              <a:rPr lang="en-GB" smtClean="0"/>
              <a:t>14/06/2023</a:t>
            </a:fld>
            <a:endParaRPr lang="en-GB"/>
          </a:p>
        </p:txBody>
      </p:sp>
      <p:sp>
        <p:nvSpPr>
          <p:cNvPr id="4" name="Footer Placeholder 3">
            <a:extLst>
              <a:ext uri="{FF2B5EF4-FFF2-40B4-BE49-F238E27FC236}">
                <a16:creationId xmlns:a16="http://schemas.microsoft.com/office/drawing/2014/main" id="{EE51955F-979A-4EF7-9DCE-557D90D26A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6FBFB1-DC75-4005-B58A-0381F244947B}"/>
              </a:ext>
            </a:extLst>
          </p:cNvPr>
          <p:cNvSpPr>
            <a:spLocks noGrp="1"/>
          </p:cNvSpPr>
          <p:nvPr>
            <p:ph type="sldNum" sz="quarter" idx="12"/>
          </p:nvPr>
        </p:nvSpPr>
        <p:spPr/>
        <p:txBody>
          <a:bodyPr/>
          <a:lstStyle/>
          <a:p>
            <a:fld id="{91E21C69-AE26-4DB2-9960-4BE48A8A9399}" type="slidenum">
              <a:rPr lang="en-GB" smtClean="0"/>
              <a:t>‹#›</a:t>
            </a:fld>
            <a:endParaRPr lang="en-GB"/>
          </a:p>
        </p:txBody>
      </p:sp>
    </p:spTree>
    <p:extLst>
      <p:ext uri="{BB962C8B-B14F-4D97-AF65-F5344CB8AC3E}">
        <p14:creationId xmlns:p14="http://schemas.microsoft.com/office/powerpoint/2010/main" val="1442968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223093-F03E-46DD-BD93-82E694E606BB}"/>
              </a:ext>
            </a:extLst>
          </p:cNvPr>
          <p:cNvSpPr>
            <a:spLocks noGrp="1"/>
          </p:cNvSpPr>
          <p:nvPr>
            <p:ph type="dt" sz="half" idx="10"/>
          </p:nvPr>
        </p:nvSpPr>
        <p:spPr/>
        <p:txBody>
          <a:bodyPr/>
          <a:lstStyle/>
          <a:p>
            <a:fld id="{CA5F760B-AF7C-4DFB-9F96-7FE77058A14B}" type="datetimeFigureOut">
              <a:rPr lang="en-GB" smtClean="0"/>
              <a:t>14/06/2023</a:t>
            </a:fld>
            <a:endParaRPr lang="en-GB"/>
          </a:p>
        </p:txBody>
      </p:sp>
      <p:sp>
        <p:nvSpPr>
          <p:cNvPr id="3" name="Footer Placeholder 2">
            <a:extLst>
              <a:ext uri="{FF2B5EF4-FFF2-40B4-BE49-F238E27FC236}">
                <a16:creationId xmlns:a16="http://schemas.microsoft.com/office/drawing/2014/main" id="{EE200B98-72BA-412C-8674-366623FCC6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967048-CE6F-4AC9-9B6F-BCAFEF5C3272}"/>
              </a:ext>
            </a:extLst>
          </p:cNvPr>
          <p:cNvSpPr>
            <a:spLocks noGrp="1"/>
          </p:cNvSpPr>
          <p:nvPr>
            <p:ph type="sldNum" sz="quarter" idx="12"/>
          </p:nvPr>
        </p:nvSpPr>
        <p:spPr/>
        <p:txBody>
          <a:bodyPr/>
          <a:lstStyle/>
          <a:p>
            <a:fld id="{91E21C69-AE26-4DB2-9960-4BE48A8A9399}" type="slidenum">
              <a:rPr lang="en-GB" smtClean="0"/>
              <a:t>‹#›</a:t>
            </a:fld>
            <a:endParaRPr lang="en-GB"/>
          </a:p>
        </p:txBody>
      </p:sp>
    </p:spTree>
    <p:extLst>
      <p:ext uri="{BB962C8B-B14F-4D97-AF65-F5344CB8AC3E}">
        <p14:creationId xmlns:p14="http://schemas.microsoft.com/office/powerpoint/2010/main" val="895904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E5B1-3235-4CAE-9A61-13614C174B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962907-1C9F-4328-B1BE-776E7DD868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757524-2B40-4BF2-B09F-26BDD1CF2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BD802-CEC7-439C-8B31-3B5155909FC8}"/>
              </a:ext>
            </a:extLst>
          </p:cNvPr>
          <p:cNvSpPr>
            <a:spLocks noGrp="1"/>
          </p:cNvSpPr>
          <p:nvPr>
            <p:ph type="dt" sz="half" idx="10"/>
          </p:nvPr>
        </p:nvSpPr>
        <p:spPr/>
        <p:txBody>
          <a:bodyPr/>
          <a:lstStyle/>
          <a:p>
            <a:fld id="{CA5F760B-AF7C-4DFB-9F96-7FE77058A14B}" type="datetimeFigureOut">
              <a:rPr lang="en-GB" smtClean="0"/>
              <a:t>14/06/2023</a:t>
            </a:fld>
            <a:endParaRPr lang="en-GB"/>
          </a:p>
        </p:txBody>
      </p:sp>
      <p:sp>
        <p:nvSpPr>
          <p:cNvPr id="6" name="Footer Placeholder 5">
            <a:extLst>
              <a:ext uri="{FF2B5EF4-FFF2-40B4-BE49-F238E27FC236}">
                <a16:creationId xmlns:a16="http://schemas.microsoft.com/office/drawing/2014/main" id="{789FCE47-98D3-4081-899C-417320B0F4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88A72E-F02D-4C57-A522-CA04D427111C}"/>
              </a:ext>
            </a:extLst>
          </p:cNvPr>
          <p:cNvSpPr>
            <a:spLocks noGrp="1"/>
          </p:cNvSpPr>
          <p:nvPr>
            <p:ph type="sldNum" sz="quarter" idx="12"/>
          </p:nvPr>
        </p:nvSpPr>
        <p:spPr/>
        <p:txBody>
          <a:bodyPr/>
          <a:lstStyle/>
          <a:p>
            <a:fld id="{91E21C69-AE26-4DB2-9960-4BE48A8A9399}" type="slidenum">
              <a:rPr lang="en-GB" smtClean="0"/>
              <a:t>‹#›</a:t>
            </a:fld>
            <a:endParaRPr lang="en-GB"/>
          </a:p>
        </p:txBody>
      </p:sp>
    </p:spTree>
    <p:extLst>
      <p:ext uri="{BB962C8B-B14F-4D97-AF65-F5344CB8AC3E}">
        <p14:creationId xmlns:p14="http://schemas.microsoft.com/office/powerpoint/2010/main" val="1829563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A35D-E474-4429-9F0C-84769CF90F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E1B4470-3E75-4054-95D9-6E2DED92FE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EDCF9A7-0A67-4895-BB70-45D5514CF5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E566E-D328-4380-B0D1-5176941380D9}"/>
              </a:ext>
            </a:extLst>
          </p:cNvPr>
          <p:cNvSpPr>
            <a:spLocks noGrp="1"/>
          </p:cNvSpPr>
          <p:nvPr>
            <p:ph type="dt" sz="half" idx="10"/>
          </p:nvPr>
        </p:nvSpPr>
        <p:spPr/>
        <p:txBody>
          <a:bodyPr/>
          <a:lstStyle/>
          <a:p>
            <a:fld id="{CA5F760B-AF7C-4DFB-9F96-7FE77058A14B}" type="datetimeFigureOut">
              <a:rPr lang="en-GB" smtClean="0"/>
              <a:t>14/06/2023</a:t>
            </a:fld>
            <a:endParaRPr lang="en-GB"/>
          </a:p>
        </p:txBody>
      </p:sp>
      <p:sp>
        <p:nvSpPr>
          <p:cNvPr id="6" name="Footer Placeholder 5">
            <a:extLst>
              <a:ext uri="{FF2B5EF4-FFF2-40B4-BE49-F238E27FC236}">
                <a16:creationId xmlns:a16="http://schemas.microsoft.com/office/drawing/2014/main" id="{B80F422F-C4A7-4DF8-A283-FA4EC25011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8A9B20-7E92-4AF9-B887-4D8B4FCD6092}"/>
              </a:ext>
            </a:extLst>
          </p:cNvPr>
          <p:cNvSpPr>
            <a:spLocks noGrp="1"/>
          </p:cNvSpPr>
          <p:nvPr>
            <p:ph type="sldNum" sz="quarter" idx="12"/>
          </p:nvPr>
        </p:nvSpPr>
        <p:spPr/>
        <p:txBody>
          <a:bodyPr/>
          <a:lstStyle/>
          <a:p>
            <a:fld id="{91E21C69-AE26-4DB2-9960-4BE48A8A9399}" type="slidenum">
              <a:rPr lang="en-GB" smtClean="0"/>
              <a:t>‹#›</a:t>
            </a:fld>
            <a:endParaRPr lang="en-GB"/>
          </a:p>
        </p:txBody>
      </p:sp>
    </p:spTree>
    <p:extLst>
      <p:ext uri="{BB962C8B-B14F-4D97-AF65-F5344CB8AC3E}">
        <p14:creationId xmlns:p14="http://schemas.microsoft.com/office/powerpoint/2010/main" val="2072643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B5C95-14B1-4F07-84C6-8FC23F92239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442A59-D23C-4BB3-9DCC-8125EBCFA7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EC80D0-CFC9-4B18-9125-BDCDB4F6BCB6}"/>
              </a:ext>
            </a:extLst>
          </p:cNvPr>
          <p:cNvSpPr>
            <a:spLocks noGrp="1"/>
          </p:cNvSpPr>
          <p:nvPr>
            <p:ph type="dt" sz="half" idx="10"/>
          </p:nvPr>
        </p:nvSpPr>
        <p:spPr/>
        <p:txBody>
          <a:bodyPr/>
          <a:lstStyle/>
          <a:p>
            <a:fld id="{CA5F760B-AF7C-4DFB-9F96-7FE77058A14B}" type="datetimeFigureOut">
              <a:rPr lang="en-GB" smtClean="0"/>
              <a:t>14/06/2023</a:t>
            </a:fld>
            <a:endParaRPr lang="en-GB"/>
          </a:p>
        </p:txBody>
      </p:sp>
      <p:sp>
        <p:nvSpPr>
          <p:cNvPr id="5" name="Footer Placeholder 4">
            <a:extLst>
              <a:ext uri="{FF2B5EF4-FFF2-40B4-BE49-F238E27FC236}">
                <a16:creationId xmlns:a16="http://schemas.microsoft.com/office/drawing/2014/main" id="{DCE8EAB3-938A-4A54-BF27-DE9940D590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452BDA-DC55-46F9-B3EB-0BF293C7406E}"/>
              </a:ext>
            </a:extLst>
          </p:cNvPr>
          <p:cNvSpPr>
            <a:spLocks noGrp="1"/>
          </p:cNvSpPr>
          <p:nvPr>
            <p:ph type="sldNum" sz="quarter" idx="12"/>
          </p:nvPr>
        </p:nvSpPr>
        <p:spPr/>
        <p:txBody>
          <a:bodyPr/>
          <a:lstStyle/>
          <a:p>
            <a:fld id="{91E21C69-AE26-4DB2-9960-4BE48A8A9399}" type="slidenum">
              <a:rPr lang="en-GB" smtClean="0"/>
              <a:t>‹#›</a:t>
            </a:fld>
            <a:endParaRPr lang="en-GB"/>
          </a:p>
        </p:txBody>
      </p:sp>
    </p:spTree>
    <p:extLst>
      <p:ext uri="{BB962C8B-B14F-4D97-AF65-F5344CB8AC3E}">
        <p14:creationId xmlns:p14="http://schemas.microsoft.com/office/powerpoint/2010/main" val="319191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out strapline">
    <p:bg>
      <p:bgPr>
        <a:solidFill>
          <a:srgbClr val="E0D3D1"/>
        </a:solidFill>
        <a:effectLst/>
      </p:bgPr>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0436250D-BC2E-223B-5716-3B358D65151F}"/>
              </a:ext>
            </a:extLst>
          </p:cNvPr>
          <p:cNvPicPr>
            <a:picLocks noChangeAspect="1"/>
          </p:cNvPicPr>
          <p:nvPr userDrawn="1"/>
        </p:nvPicPr>
        <p:blipFill>
          <a:blip r:embed="rId2"/>
          <a:stretch>
            <a:fillRect/>
          </a:stretch>
        </p:blipFill>
        <p:spPr>
          <a:xfrm>
            <a:off x="5334000" y="0"/>
            <a:ext cx="6858000" cy="685800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A4B7E92-F98E-F050-5FF4-99484C6A395D}"/>
              </a:ext>
            </a:extLst>
          </p:cNvPr>
          <p:cNvPicPr>
            <a:picLocks noChangeAspect="1"/>
          </p:cNvPicPr>
          <p:nvPr userDrawn="1"/>
        </p:nvPicPr>
        <p:blipFill>
          <a:blip r:embed="rId3"/>
          <a:stretch>
            <a:fillRect/>
          </a:stretch>
        </p:blipFill>
        <p:spPr>
          <a:xfrm>
            <a:off x="646771" y="540000"/>
            <a:ext cx="1728000" cy="220451"/>
          </a:xfrm>
          <a:prstGeom prst="rect">
            <a:avLst/>
          </a:prstGeom>
        </p:spPr>
      </p:pic>
      <p:pic>
        <p:nvPicPr>
          <p:cNvPr id="13" name="Picture 12" descr="Logo&#10;&#10;Description automatically generated">
            <a:extLst>
              <a:ext uri="{FF2B5EF4-FFF2-40B4-BE49-F238E27FC236}">
                <a16:creationId xmlns:a16="http://schemas.microsoft.com/office/drawing/2014/main" id="{F2A04A83-6134-1B7C-44D8-97C5568BEB74}"/>
              </a:ext>
            </a:extLst>
          </p:cNvPr>
          <p:cNvPicPr>
            <a:picLocks noChangeAspect="1"/>
          </p:cNvPicPr>
          <p:nvPr userDrawn="1"/>
        </p:nvPicPr>
        <p:blipFill>
          <a:blip r:embed="rId4"/>
          <a:stretch>
            <a:fillRect/>
          </a:stretch>
        </p:blipFill>
        <p:spPr>
          <a:xfrm>
            <a:off x="646771" y="1800000"/>
            <a:ext cx="3240000" cy="927273"/>
          </a:xfrm>
          <a:prstGeom prst="rect">
            <a:avLst/>
          </a:prstGeom>
        </p:spPr>
      </p:pic>
      <p:sp>
        <p:nvSpPr>
          <p:cNvPr id="18" name="Text Placeholder 9">
            <a:extLst>
              <a:ext uri="{FF2B5EF4-FFF2-40B4-BE49-F238E27FC236}">
                <a16:creationId xmlns:a16="http://schemas.microsoft.com/office/drawing/2014/main" id="{C2037E3A-6B9E-6C31-136E-FAB09CB5A1D2}"/>
              </a:ext>
            </a:extLst>
          </p:cNvPr>
          <p:cNvSpPr>
            <a:spLocks noGrp="1"/>
          </p:cNvSpPr>
          <p:nvPr>
            <p:ph type="body" sz="quarter" idx="10" hasCustomPrompt="1"/>
          </p:nvPr>
        </p:nvSpPr>
        <p:spPr>
          <a:xfrm>
            <a:off x="648000" y="4752000"/>
            <a:ext cx="3784300" cy="639100"/>
          </a:xfrm>
          <a:prstGeom prst="rect">
            <a:avLst/>
          </a:prstGeom>
        </p:spPr>
        <p:txBody>
          <a:bodyPr lIns="0" tIns="0" rIns="0" bIns="0"/>
          <a:lstStyle>
            <a:lvl1pPr marL="0" indent="0">
              <a:lnSpc>
                <a:spcPts val="5000"/>
              </a:lnSpc>
              <a:spcBef>
                <a:spcPts val="0"/>
              </a:spcBef>
              <a:buFontTx/>
              <a:buNone/>
              <a:defRPr sz="4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Heading</a:t>
            </a:r>
          </a:p>
        </p:txBody>
      </p:sp>
      <p:sp>
        <p:nvSpPr>
          <p:cNvPr id="19" name="Text Placeholder 9">
            <a:extLst>
              <a:ext uri="{FF2B5EF4-FFF2-40B4-BE49-F238E27FC236}">
                <a16:creationId xmlns:a16="http://schemas.microsoft.com/office/drawing/2014/main" id="{AE47A809-E8E7-C129-7568-679496C6E0B3}"/>
              </a:ext>
            </a:extLst>
          </p:cNvPr>
          <p:cNvSpPr>
            <a:spLocks noGrp="1"/>
          </p:cNvSpPr>
          <p:nvPr>
            <p:ph type="body" sz="quarter" idx="11" hasCustomPrompt="1"/>
          </p:nvPr>
        </p:nvSpPr>
        <p:spPr>
          <a:xfrm>
            <a:off x="646771" y="5580000"/>
            <a:ext cx="2121829" cy="639100"/>
          </a:xfrm>
          <a:prstGeom prst="rect">
            <a:avLst/>
          </a:prstGeom>
        </p:spPr>
        <p:txBody>
          <a:bodyPr lIns="0" tIns="0" rIns="0" bIns="0"/>
          <a:lstStyle>
            <a:lvl1pPr marL="0" indent="0">
              <a:lnSpc>
                <a:spcPts val="2800"/>
              </a:lnSpc>
              <a:spcBef>
                <a:spcPts val="0"/>
              </a:spcBef>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Location heading 00 Month 2023</a:t>
            </a:r>
          </a:p>
        </p:txBody>
      </p:sp>
      <p:sp>
        <p:nvSpPr>
          <p:cNvPr id="3" name="Content Placeholder 2">
            <a:extLst>
              <a:ext uri="{FF2B5EF4-FFF2-40B4-BE49-F238E27FC236}">
                <a16:creationId xmlns:a16="http://schemas.microsoft.com/office/drawing/2014/main" id="{0EB8B6DF-7EC9-DA3F-53DA-F9EF8976FEB8}"/>
              </a:ext>
            </a:extLst>
          </p:cNvPr>
          <p:cNvSpPr>
            <a:spLocks noGrp="1"/>
          </p:cNvSpPr>
          <p:nvPr>
            <p:ph sz="quarter" idx="12"/>
          </p:nvPr>
        </p:nvSpPr>
        <p:spPr>
          <a:xfrm>
            <a:off x="2268538" y="2519363"/>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34686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BFF57-EEAD-43ED-B30D-993CAF5908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749B633-717A-41F0-B3D7-7D93B4938C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1BD14-230D-43B5-8A35-95063DA2F14D}"/>
              </a:ext>
            </a:extLst>
          </p:cNvPr>
          <p:cNvSpPr>
            <a:spLocks noGrp="1"/>
          </p:cNvSpPr>
          <p:nvPr>
            <p:ph type="dt" sz="half" idx="10"/>
          </p:nvPr>
        </p:nvSpPr>
        <p:spPr/>
        <p:txBody>
          <a:bodyPr/>
          <a:lstStyle/>
          <a:p>
            <a:fld id="{CA5F760B-AF7C-4DFB-9F96-7FE77058A14B}" type="datetimeFigureOut">
              <a:rPr lang="en-GB" smtClean="0"/>
              <a:t>14/06/2023</a:t>
            </a:fld>
            <a:endParaRPr lang="en-GB"/>
          </a:p>
        </p:txBody>
      </p:sp>
      <p:sp>
        <p:nvSpPr>
          <p:cNvPr id="5" name="Footer Placeholder 4">
            <a:extLst>
              <a:ext uri="{FF2B5EF4-FFF2-40B4-BE49-F238E27FC236}">
                <a16:creationId xmlns:a16="http://schemas.microsoft.com/office/drawing/2014/main" id="{1909E931-66CE-47E9-BA50-371C92A132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58E1A5-07C6-4730-A2A4-2F378E64C04C}"/>
              </a:ext>
            </a:extLst>
          </p:cNvPr>
          <p:cNvSpPr>
            <a:spLocks noGrp="1"/>
          </p:cNvSpPr>
          <p:nvPr>
            <p:ph type="sldNum" sz="quarter" idx="12"/>
          </p:nvPr>
        </p:nvSpPr>
        <p:spPr/>
        <p:txBody>
          <a:bodyPr/>
          <a:lstStyle/>
          <a:p>
            <a:fld id="{91E21C69-AE26-4DB2-9960-4BE48A8A9399}" type="slidenum">
              <a:rPr lang="en-GB" smtClean="0"/>
              <a:t>‹#›</a:t>
            </a:fld>
            <a:endParaRPr lang="en-GB"/>
          </a:p>
        </p:txBody>
      </p:sp>
    </p:spTree>
    <p:extLst>
      <p:ext uri="{BB962C8B-B14F-4D97-AF65-F5344CB8AC3E}">
        <p14:creationId xmlns:p14="http://schemas.microsoft.com/office/powerpoint/2010/main" val="2701052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F897-F777-47FD-88FD-E8EB534BDE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ED8B5C5-CDE0-424B-ACB2-5AF5686F1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19BACF-7D03-4F5C-95B4-0E18534B2A95}"/>
              </a:ext>
            </a:extLst>
          </p:cNvPr>
          <p:cNvSpPr>
            <a:spLocks noGrp="1"/>
          </p:cNvSpPr>
          <p:nvPr>
            <p:ph type="dt" sz="half" idx="10"/>
          </p:nvPr>
        </p:nvSpPr>
        <p:spPr/>
        <p:txBody>
          <a:bodyPr/>
          <a:lstStyle/>
          <a:p>
            <a:fld id="{011F7896-66FB-4CB1-A63B-CEC83E91BB30}" type="datetimeFigureOut">
              <a:rPr lang="en-GB" smtClean="0"/>
              <a:t>14/06/2023</a:t>
            </a:fld>
            <a:endParaRPr lang="en-GB"/>
          </a:p>
        </p:txBody>
      </p:sp>
      <p:sp>
        <p:nvSpPr>
          <p:cNvPr id="5" name="Footer Placeholder 4">
            <a:extLst>
              <a:ext uri="{FF2B5EF4-FFF2-40B4-BE49-F238E27FC236}">
                <a16:creationId xmlns:a16="http://schemas.microsoft.com/office/drawing/2014/main" id="{FB650DCB-1F25-4EA8-A6EB-ABEA954B7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806D7D-4F75-432E-9126-F4427581D9A8}"/>
              </a:ext>
            </a:extLst>
          </p:cNvPr>
          <p:cNvSpPr>
            <a:spLocks noGrp="1"/>
          </p:cNvSpPr>
          <p:nvPr>
            <p:ph type="sldNum" sz="quarter" idx="12"/>
          </p:nvPr>
        </p:nvSpPr>
        <p:spPr/>
        <p:txBody>
          <a:bodyPr/>
          <a:lstStyle/>
          <a:p>
            <a:fld id="{24C874FC-5986-4FDF-A92C-9FEF0580746E}" type="slidenum">
              <a:rPr lang="en-GB" smtClean="0"/>
              <a:t>‹#›</a:t>
            </a:fld>
            <a:endParaRPr lang="en-GB"/>
          </a:p>
        </p:txBody>
      </p:sp>
    </p:spTree>
    <p:extLst>
      <p:ext uri="{BB962C8B-B14F-4D97-AF65-F5344CB8AC3E}">
        <p14:creationId xmlns:p14="http://schemas.microsoft.com/office/powerpoint/2010/main" val="2592249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B31EB-814F-4611-B120-0DDD510665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A0404E-2574-42E9-AF22-16E31584F7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013058-FDE1-4DDE-91F9-D86E1B28EDD4}"/>
              </a:ext>
            </a:extLst>
          </p:cNvPr>
          <p:cNvSpPr>
            <a:spLocks noGrp="1"/>
          </p:cNvSpPr>
          <p:nvPr>
            <p:ph type="dt" sz="half" idx="10"/>
          </p:nvPr>
        </p:nvSpPr>
        <p:spPr/>
        <p:txBody>
          <a:bodyPr/>
          <a:lstStyle/>
          <a:p>
            <a:fld id="{011F7896-66FB-4CB1-A63B-CEC83E91BB30}" type="datetimeFigureOut">
              <a:rPr lang="en-GB" smtClean="0"/>
              <a:t>14/06/2023</a:t>
            </a:fld>
            <a:endParaRPr lang="en-GB"/>
          </a:p>
        </p:txBody>
      </p:sp>
      <p:sp>
        <p:nvSpPr>
          <p:cNvPr id="5" name="Footer Placeholder 4">
            <a:extLst>
              <a:ext uri="{FF2B5EF4-FFF2-40B4-BE49-F238E27FC236}">
                <a16:creationId xmlns:a16="http://schemas.microsoft.com/office/drawing/2014/main" id="{E913BB57-65B6-42E3-B469-915C7BD1D9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58C12-E8FA-454F-A123-5397F799403E}"/>
              </a:ext>
            </a:extLst>
          </p:cNvPr>
          <p:cNvSpPr>
            <a:spLocks noGrp="1"/>
          </p:cNvSpPr>
          <p:nvPr>
            <p:ph type="sldNum" sz="quarter" idx="12"/>
          </p:nvPr>
        </p:nvSpPr>
        <p:spPr/>
        <p:txBody>
          <a:bodyPr/>
          <a:lstStyle/>
          <a:p>
            <a:fld id="{24C874FC-5986-4FDF-A92C-9FEF0580746E}" type="slidenum">
              <a:rPr lang="en-GB" smtClean="0"/>
              <a:t>‹#›</a:t>
            </a:fld>
            <a:endParaRPr lang="en-GB"/>
          </a:p>
        </p:txBody>
      </p:sp>
    </p:spTree>
    <p:extLst>
      <p:ext uri="{BB962C8B-B14F-4D97-AF65-F5344CB8AC3E}">
        <p14:creationId xmlns:p14="http://schemas.microsoft.com/office/powerpoint/2010/main" val="3039366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8C7B7-3A51-4A08-806E-F6B6AB2E33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E7C01C8-BBD4-45A7-A17E-604FD4C1CF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18B8BF-5126-4330-A72A-BBD0EAE1983E}"/>
              </a:ext>
            </a:extLst>
          </p:cNvPr>
          <p:cNvSpPr>
            <a:spLocks noGrp="1"/>
          </p:cNvSpPr>
          <p:nvPr>
            <p:ph type="dt" sz="half" idx="10"/>
          </p:nvPr>
        </p:nvSpPr>
        <p:spPr/>
        <p:txBody>
          <a:bodyPr/>
          <a:lstStyle/>
          <a:p>
            <a:fld id="{011F7896-66FB-4CB1-A63B-CEC83E91BB30}" type="datetimeFigureOut">
              <a:rPr lang="en-GB" smtClean="0"/>
              <a:t>14/06/2023</a:t>
            </a:fld>
            <a:endParaRPr lang="en-GB"/>
          </a:p>
        </p:txBody>
      </p:sp>
      <p:sp>
        <p:nvSpPr>
          <p:cNvPr id="5" name="Footer Placeholder 4">
            <a:extLst>
              <a:ext uri="{FF2B5EF4-FFF2-40B4-BE49-F238E27FC236}">
                <a16:creationId xmlns:a16="http://schemas.microsoft.com/office/drawing/2014/main" id="{B0038110-4284-48B0-9FC1-4A0211B0DB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FD210A-5A74-40C4-9D51-0B7D423AD0D2}"/>
              </a:ext>
            </a:extLst>
          </p:cNvPr>
          <p:cNvSpPr>
            <a:spLocks noGrp="1"/>
          </p:cNvSpPr>
          <p:nvPr>
            <p:ph type="sldNum" sz="quarter" idx="12"/>
          </p:nvPr>
        </p:nvSpPr>
        <p:spPr/>
        <p:txBody>
          <a:bodyPr/>
          <a:lstStyle/>
          <a:p>
            <a:fld id="{24C874FC-5986-4FDF-A92C-9FEF0580746E}" type="slidenum">
              <a:rPr lang="en-GB" smtClean="0"/>
              <a:t>‹#›</a:t>
            </a:fld>
            <a:endParaRPr lang="en-GB"/>
          </a:p>
        </p:txBody>
      </p:sp>
    </p:spTree>
    <p:extLst>
      <p:ext uri="{BB962C8B-B14F-4D97-AF65-F5344CB8AC3E}">
        <p14:creationId xmlns:p14="http://schemas.microsoft.com/office/powerpoint/2010/main" val="3999242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650F-A769-4F36-800C-445E829366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EC706A-72BF-4587-BF77-58414FCF4B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E035BB-F0AD-4DE7-BD8B-A593F4AFE66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F639AC-C992-49D7-A32C-5A18468227A0}"/>
              </a:ext>
            </a:extLst>
          </p:cNvPr>
          <p:cNvSpPr>
            <a:spLocks noGrp="1"/>
          </p:cNvSpPr>
          <p:nvPr>
            <p:ph type="dt" sz="half" idx="10"/>
          </p:nvPr>
        </p:nvSpPr>
        <p:spPr/>
        <p:txBody>
          <a:bodyPr/>
          <a:lstStyle/>
          <a:p>
            <a:fld id="{011F7896-66FB-4CB1-A63B-CEC83E91BB30}" type="datetimeFigureOut">
              <a:rPr lang="en-GB" smtClean="0"/>
              <a:t>14/06/2023</a:t>
            </a:fld>
            <a:endParaRPr lang="en-GB"/>
          </a:p>
        </p:txBody>
      </p:sp>
      <p:sp>
        <p:nvSpPr>
          <p:cNvPr id="6" name="Footer Placeholder 5">
            <a:extLst>
              <a:ext uri="{FF2B5EF4-FFF2-40B4-BE49-F238E27FC236}">
                <a16:creationId xmlns:a16="http://schemas.microsoft.com/office/drawing/2014/main" id="{6A2FA436-B5EF-4F4B-825D-671784742F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11E7C3-9007-4AAE-B880-CBE90510D514}"/>
              </a:ext>
            </a:extLst>
          </p:cNvPr>
          <p:cNvSpPr>
            <a:spLocks noGrp="1"/>
          </p:cNvSpPr>
          <p:nvPr>
            <p:ph type="sldNum" sz="quarter" idx="12"/>
          </p:nvPr>
        </p:nvSpPr>
        <p:spPr/>
        <p:txBody>
          <a:bodyPr/>
          <a:lstStyle/>
          <a:p>
            <a:fld id="{24C874FC-5986-4FDF-A92C-9FEF0580746E}" type="slidenum">
              <a:rPr lang="en-GB" smtClean="0"/>
              <a:t>‹#›</a:t>
            </a:fld>
            <a:endParaRPr lang="en-GB"/>
          </a:p>
        </p:txBody>
      </p:sp>
    </p:spTree>
    <p:extLst>
      <p:ext uri="{BB962C8B-B14F-4D97-AF65-F5344CB8AC3E}">
        <p14:creationId xmlns:p14="http://schemas.microsoft.com/office/powerpoint/2010/main" val="464669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4B99B-E107-45D7-8DE2-26CFF53B97A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A31D86-AEC4-4561-81CB-DE5912D126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03C6E22-3DB7-4E84-9BC6-30DB08F0E65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09BA324-D7E3-4245-8CB5-A94A7DC79D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DDBF48-2D3F-4B46-982A-1602C744B5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3E1870-C035-4FC3-94A3-814131F402AE}"/>
              </a:ext>
            </a:extLst>
          </p:cNvPr>
          <p:cNvSpPr>
            <a:spLocks noGrp="1"/>
          </p:cNvSpPr>
          <p:nvPr>
            <p:ph type="dt" sz="half" idx="10"/>
          </p:nvPr>
        </p:nvSpPr>
        <p:spPr/>
        <p:txBody>
          <a:bodyPr/>
          <a:lstStyle/>
          <a:p>
            <a:fld id="{011F7896-66FB-4CB1-A63B-CEC83E91BB30}" type="datetimeFigureOut">
              <a:rPr lang="en-GB" smtClean="0"/>
              <a:t>14/06/2023</a:t>
            </a:fld>
            <a:endParaRPr lang="en-GB"/>
          </a:p>
        </p:txBody>
      </p:sp>
      <p:sp>
        <p:nvSpPr>
          <p:cNvPr id="8" name="Footer Placeholder 7">
            <a:extLst>
              <a:ext uri="{FF2B5EF4-FFF2-40B4-BE49-F238E27FC236}">
                <a16:creationId xmlns:a16="http://schemas.microsoft.com/office/drawing/2014/main" id="{4B6FA4FE-F17B-44E8-ACAF-20887ED29D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F6D9EC5-0700-4CD0-AE1B-1C0143AD1798}"/>
              </a:ext>
            </a:extLst>
          </p:cNvPr>
          <p:cNvSpPr>
            <a:spLocks noGrp="1"/>
          </p:cNvSpPr>
          <p:nvPr>
            <p:ph type="sldNum" sz="quarter" idx="12"/>
          </p:nvPr>
        </p:nvSpPr>
        <p:spPr/>
        <p:txBody>
          <a:bodyPr/>
          <a:lstStyle/>
          <a:p>
            <a:fld id="{24C874FC-5986-4FDF-A92C-9FEF0580746E}" type="slidenum">
              <a:rPr lang="en-GB" smtClean="0"/>
              <a:t>‹#›</a:t>
            </a:fld>
            <a:endParaRPr lang="en-GB"/>
          </a:p>
        </p:txBody>
      </p:sp>
    </p:spTree>
    <p:extLst>
      <p:ext uri="{BB962C8B-B14F-4D97-AF65-F5344CB8AC3E}">
        <p14:creationId xmlns:p14="http://schemas.microsoft.com/office/powerpoint/2010/main" val="3306159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B53D-2F46-43E4-A0D1-45276687EF3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4280AF7-0902-4B45-910D-50D86491B175}"/>
              </a:ext>
            </a:extLst>
          </p:cNvPr>
          <p:cNvSpPr>
            <a:spLocks noGrp="1"/>
          </p:cNvSpPr>
          <p:nvPr>
            <p:ph type="dt" sz="half" idx="10"/>
          </p:nvPr>
        </p:nvSpPr>
        <p:spPr/>
        <p:txBody>
          <a:bodyPr/>
          <a:lstStyle/>
          <a:p>
            <a:fld id="{011F7896-66FB-4CB1-A63B-CEC83E91BB30}" type="datetimeFigureOut">
              <a:rPr lang="en-GB" smtClean="0"/>
              <a:t>14/06/2023</a:t>
            </a:fld>
            <a:endParaRPr lang="en-GB"/>
          </a:p>
        </p:txBody>
      </p:sp>
      <p:sp>
        <p:nvSpPr>
          <p:cNvPr id="4" name="Footer Placeholder 3">
            <a:extLst>
              <a:ext uri="{FF2B5EF4-FFF2-40B4-BE49-F238E27FC236}">
                <a16:creationId xmlns:a16="http://schemas.microsoft.com/office/drawing/2014/main" id="{441E5274-6007-4F7D-BD54-9642868830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DF0F8A-09E2-4462-99EF-0FBF22F749BC}"/>
              </a:ext>
            </a:extLst>
          </p:cNvPr>
          <p:cNvSpPr>
            <a:spLocks noGrp="1"/>
          </p:cNvSpPr>
          <p:nvPr>
            <p:ph type="sldNum" sz="quarter" idx="12"/>
          </p:nvPr>
        </p:nvSpPr>
        <p:spPr/>
        <p:txBody>
          <a:bodyPr/>
          <a:lstStyle/>
          <a:p>
            <a:fld id="{24C874FC-5986-4FDF-A92C-9FEF0580746E}" type="slidenum">
              <a:rPr lang="en-GB" smtClean="0"/>
              <a:t>‹#›</a:t>
            </a:fld>
            <a:endParaRPr lang="en-GB"/>
          </a:p>
        </p:txBody>
      </p:sp>
    </p:spTree>
    <p:extLst>
      <p:ext uri="{BB962C8B-B14F-4D97-AF65-F5344CB8AC3E}">
        <p14:creationId xmlns:p14="http://schemas.microsoft.com/office/powerpoint/2010/main" val="2991529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688BB-5BCF-4C08-89FC-63E66A0C1FF8}"/>
              </a:ext>
            </a:extLst>
          </p:cNvPr>
          <p:cNvSpPr>
            <a:spLocks noGrp="1"/>
          </p:cNvSpPr>
          <p:nvPr>
            <p:ph type="dt" sz="half" idx="10"/>
          </p:nvPr>
        </p:nvSpPr>
        <p:spPr/>
        <p:txBody>
          <a:bodyPr/>
          <a:lstStyle/>
          <a:p>
            <a:fld id="{011F7896-66FB-4CB1-A63B-CEC83E91BB30}" type="datetimeFigureOut">
              <a:rPr lang="en-GB" smtClean="0"/>
              <a:t>14/06/2023</a:t>
            </a:fld>
            <a:endParaRPr lang="en-GB"/>
          </a:p>
        </p:txBody>
      </p:sp>
      <p:sp>
        <p:nvSpPr>
          <p:cNvPr id="3" name="Footer Placeholder 2">
            <a:extLst>
              <a:ext uri="{FF2B5EF4-FFF2-40B4-BE49-F238E27FC236}">
                <a16:creationId xmlns:a16="http://schemas.microsoft.com/office/drawing/2014/main" id="{7031E560-D7EB-4CF0-8BF5-B1E4CF3F65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3DCB2E-CFD2-475B-93D7-B1F6A9BBE50D}"/>
              </a:ext>
            </a:extLst>
          </p:cNvPr>
          <p:cNvSpPr>
            <a:spLocks noGrp="1"/>
          </p:cNvSpPr>
          <p:nvPr>
            <p:ph type="sldNum" sz="quarter" idx="12"/>
          </p:nvPr>
        </p:nvSpPr>
        <p:spPr/>
        <p:txBody>
          <a:bodyPr/>
          <a:lstStyle/>
          <a:p>
            <a:fld id="{24C874FC-5986-4FDF-A92C-9FEF0580746E}" type="slidenum">
              <a:rPr lang="en-GB" smtClean="0"/>
              <a:t>‹#›</a:t>
            </a:fld>
            <a:endParaRPr lang="en-GB"/>
          </a:p>
        </p:txBody>
      </p:sp>
    </p:spTree>
    <p:extLst>
      <p:ext uri="{BB962C8B-B14F-4D97-AF65-F5344CB8AC3E}">
        <p14:creationId xmlns:p14="http://schemas.microsoft.com/office/powerpoint/2010/main" val="691342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225D-7325-434A-9ABA-DF7E0875C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94A31AA-887B-4514-A5F7-9B08687F0F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048FD4-73AD-4CE7-AFA6-187E4EC7D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E1C11D-4679-49E8-8EAB-347C7265CE36}"/>
              </a:ext>
            </a:extLst>
          </p:cNvPr>
          <p:cNvSpPr>
            <a:spLocks noGrp="1"/>
          </p:cNvSpPr>
          <p:nvPr>
            <p:ph type="dt" sz="half" idx="10"/>
          </p:nvPr>
        </p:nvSpPr>
        <p:spPr/>
        <p:txBody>
          <a:bodyPr/>
          <a:lstStyle/>
          <a:p>
            <a:fld id="{011F7896-66FB-4CB1-A63B-CEC83E91BB30}" type="datetimeFigureOut">
              <a:rPr lang="en-GB" smtClean="0"/>
              <a:t>14/06/2023</a:t>
            </a:fld>
            <a:endParaRPr lang="en-GB"/>
          </a:p>
        </p:txBody>
      </p:sp>
      <p:sp>
        <p:nvSpPr>
          <p:cNvPr id="6" name="Footer Placeholder 5">
            <a:extLst>
              <a:ext uri="{FF2B5EF4-FFF2-40B4-BE49-F238E27FC236}">
                <a16:creationId xmlns:a16="http://schemas.microsoft.com/office/drawing/2014/main" id="{1C848E1A-90AB-4464-9659-99C17E380C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DAD886-8AD0-4FC7-9236-E20CC7A29CDA}"/>
              </a:ext>
            </a:extLst>
          </p:cNvPr>
          <p:cNvSpPr>
            <a:spLocks noGrp="1"/>
          </p:cNvSpPr>
          <p:nvPr>
            <p:ph type="sldNum" sz="quarter" idx="12"/>
          </p:nvPr>
        </p:nvSpPr>
        <p:spPr/>
        <p:txBody>
          <a:bodyPr/>
          <a:lstStyle/>
          <a:p>
            <a:fld id="{24C874FC-5986-4FDF-A92C-9FEF0580746E}" type="slidenum">
              <a:rPr lang="en-GB" smtClean="0"/>
              <a:t>‹#›</a:t>
            </a:fld>
            <a:endParaRPr lang="en-GB"/>
          </a:p>
        </p:txBody>
      </p:sp>
    </p:spTree>
    <p:extLst>
      <p:ext uri="{BB962C8B-B14F-4D97-AF65-F5344CB8AC3E}">
        <p14:creationId xmlns:p14="http://schemas.microsoft.com/office/powerpoint/2010/main" val="1705254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A88E0-1C7E-4E1B-BE37-8325321C0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3DCB51-96AC-4B3B-933B-AF13C09E87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36B6CB-8E99-4CD1-A93A-2010CF29B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51829C-8EB1-434C-BE5D-F3CA6B913C04}"/>
              </a:ext>
            </a:extLst>
          </p:cNvPr>
          <p:cNvSpPr>
            <a:spLocks noGrp="1"/>
          </p:cNvSpPr>
          <p:nvPr>
            <p:ph type="dt" sz="half" idx="10"/>
          </p:nvPr>
        </p:nvSpPr>
        <p:spPr/>
        <p:txBody>
          <a:bodyPr/>
          <a:lstStyle/>
          <a:p>
            <a:fld id="{011F7896-66FB-4CB1-A63B-CEC83E91BB30}" type="datetimeFigureOut">
              <a:rPr lang="en-GB" smtClean="0"/>
              <a:t>14/06/2023</a:t>
            </a:fld>
            <a:endParaRPr lang="en-GB"/>
          </a:p>
        </p:txBody>
      </p:sp>
      <p:sp>
        <p:nvSpPr>
          <p:cNvPr id="6" name="Footer Placeholder 5">
            <a:extLst>
              <a:ext uri="{FF2B5EF4-FFF2-40B4-BE49-F238E27FC236}">
                <a16:creationId xmlns:a16="http://schemas.microsoft.com/office/drawing/2014/main" id="{CDB353E5-89D1-4A92-BA20-AC410FE963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FEE587-60CF-42BD-91EF-F29F8EC929F1}"/>
              </a:ext>
            </a:extLst>
          </p:cNvPr>
          <p:cNvSpPr>
            <a:spLocks noGrp="1"/>
          </p:cNvSpPr>
          <p:nvPr>
            <p:ph type="sldNum" sz="quarter" idx="12"/>
          </p:nvPr>
        </p:nvSpPr>
        <p:spPr/>
        <p:txBody>
          <a:bodyPr/>
          <a:lstStyle/>
          <a:p>
            <a:fld id="{24C874FC-5986-4FDF-A92C-9FEF0580746E}" type="slidenum">
              <a:rPr lang="en-GB" smtClean="0"/>
              <a:t>‹#›</a:t>
            </a:fld>
            <a:endParaRPr lang="en-GB"/>
          </a:p>
        </p:txBody>
      </p:sp>
    </p:spTree>
    <p:extLst>
      <p:ext uri="{BB962C8B-B14F-4D97-AF65-F5344CB8AC3E}">
        <p14:creationId xmlns:p14="http://schemas.microsoft.com/office/powerpoint/2010/main" val="11228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rgbClr val="D2DCBB"/>
        </a:solidFill>
        <a:effectLst/>
      </p:bgPr>
    </p:bg>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FDEF4493-AE8D-762B-A17E-C01A23537EC6}"/>
              </a:ext>
            </a:extLst>
          </p:cNvPr>
          <p:cNvPicPr>
            <a:picLocks noChangeAspect="1"/>
          </p:cNvPicPr>
          <p:nvPr userDrawn="1"/>
        </p:nvPicPr>
        <p:blipFill>
          <a:blip r:embed="rId2"/>
          <a:stretch>
            <a:fillRect/>
          </a:stretch>
        </p:blipFill>
        <p:spPr>
          <a:xfrm>
            <a:off x="5334000" y="0"/>
            <a:ext cx="6858000" cy="6858000"/>
          </a:xfrm>
          <a:prstGeom prst="rect">
            <a:avLst/>
          </a:prstGeom>
        </p:spPr>
      </p:pic>
      <p:pic>
        <p:nvPicPr>
          <p:cNvPr id="6" name="Picture 5" descr="Logo&#10;&#10;Description automatically generated">
            <a:extLst>
              <a:ext uri="{FF2B5EF4-FFF2-40B4-BE49-F238E27FC236}">
                <a16:creationId xmlns:a16="http://schemas.microsoft.com/office/drawing/2014/main" id="{08108B3A-179F-A8D7-D77F-033CC34913C2}"/>
              </a:ext>
            </a:extLst>
          </p:cNvPr>
          <p:cNvPicPr>
            <a:picLocks noChangeAspect="1"/>
          </p:cNvPicPr>
          <p:nvPr userDrawn="1"/>
        </p:nvPicPr>
        <p:blipFill>
          <a:blip r:embed="rId3"/>
          <a:stretch>
            <a:fillRect/>
          </a:stretch>
        </p:blipFill>
        <p:spPr>
          <a:xfrm>
            <a:off x="648000" y="5940000"/>
            <a:ext cx="1440000" cy="412121"/>
          </a:xfrm>
          <a:prstGeom prst="rect">
            <a:avLst/>
          </a:prstGeom>
        </p:spPr>
      </p:pic>
      <p:sp>
        <p:nvSpPr>
          <p:cNvPr id="10" name="Text Placeholder 9">
            <a:extLst>
              <a:ext uri="{FF2B5EF4-FFF2-40B4-BE49-F238E27FC236}">
                <a16:creationId xmlns:a16="http://schemas.microsoft.com/office/drawing/2014/main" id="{05ACE7A9-8A17-084A-2A67-E3ACAC5E3F41}"/>
              </a:ext>
            </a:extLst>
          </p:cNvPr>
          <p:cNvSpPr>
            <a:spLocks noGrp="1"/>
          </p:cNvSpPr>
          <p:nvPr>
            <p:ph type="body" sz="quarter" idx="10" hasCustomPrompt="1"/>
          </p:nvPr>
        </p:nvSpPr>
        <p:spPr>
          <a:xfrm>
            <a:off x="648000" y="1440000"/>
            <a:ext cx="3200400" cy="2959100"/>
          </a:xfrm>
          <a:prstGeom prst="rect">
            <a:avLst/>
          </a:prstGeom>
        </p:spPr>
        <p:txBody>
          <a:bodyPr lIns="0" tIns="0" rIns="0" bIns="0"/>
          <a:lstStyle>
            <a:lvl1pPr marL="0" indent="0">
              <a:lnSpc>
                <a:spcPts val="5000"/>
              </a:lnSpc>
              <a:spcBef>
                <a:spcPts val="0"/>
              </a:spcBef>
              <a:buFontTx/>
              <a:buNone/>
              <a:defRPr sz="4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Section break heading</a:t>
            </a:r>
          </a:p>
        </p:txBody>
      </p:sp>
    </p:spTree>
    <p:extLst>
      <p:ext uri="{BB962C8B-B14F-4D97-AF65-F5344CB8AC3E}">
        <p14:creationId xmlns:p14="http://schemas.microsoft.com/office/powerpoint/2010/main" val="1527925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43442-1E3A-411F-93BE-243707767CE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10C32C-9C3E-41F7-98A5-EFAF2EB696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CCC605-6A5A-4979-8482-0769A93CBD34}"/>
              </a:ext>
            </a:extLst>
          </p:cNvPr>
          <p:cNvSpPr>
            <a:spLocks noGrp="1"/>
          </p:cNvSpPr>
          <p:nvPr>
            <p:ph type="dt" sz="half" idx="10"/>
          </p:nvPr>
        </p:nvSpPr>
        <p:spPr/>
        <p:txBody>
          <a:bodyPr/>
          <a:lstStyle/>
          <a:p>
            <a:fld id="{011F7896-66FB-4CB1-A63B-CEC83E91BB30}" type="datetimeFigureOut">
              <a:rPr lang="en-GB" smtClean="0"/>
              <a:t>14/06/2023</a:t>
            </a:fld>
            <a:endParaRPr lang="en-GB"/>
          </a:p>
        </p:txBody>
      </p:sp>
      <p:sp>
        <p:nvSpPr>
          <p:cNvPr id="5" name="Footer Placeholder 4">
            <a:extLst>
              <a:ext uri="{FF2B5EF4-FFF2-40B4-BE49-F238E27FC236}">
                <a16:creationId xmlns:a16="http://schemas.microsoft.com/office/drawing/2014/main" id="{66703C9B-A9BB-4EC8-8C48-92ADA6090C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CBD09A-C5D3-4F68-972D-1F6692530E99}"/>
              </a:ext>
            </a:extLst>
          </p:cNvPr>
          <p:cNvSpPr>
            <a:spLocks noGrp="1"/>
          </p:cNvSpPr>
          <p:nvPr>
            <p:ph type="sldNum" sz="quarter" idx="12"/>
          </p:nvPr>
        </p:nvSpPr>
        <p:spPr/>
        <p:txBody>
          <a:bodyPr/>
          <a:lstStyle/>
          <a:p>
            <a:fld id="{24C874FC-5986-4FDF-A92C-9FEF0580746E}" type="slidenum">
              <a:rPr lang="en-GB" smtClean="0"/>
              <a:t>‹#›</a:t>
            </a:fld>
            <a:endParaRPr lang="en-GB"/>
          </a:p>
        </p:txBody>
      </p:sp>
    </p:spTree>
    <p:extLst>
      <p:ext uri="{BB962C8B-B14F-4D97-AF65-F5344CB8AC3E}">
        <p14:creationId xmlns:p14="http://schemas.microsoft.com/office/powerpoint/2010/main" val="1132178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E48F61-58BC-4F6B-841F-BCCF2599F3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3E5BD8-0239-4129-9894-496BA3E297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84F966-6AF7-4CAC-AFF7-C7EDDC0D923F}"/>
              </a:ext>
            </a:extLst>
          </p:cNvPr>
          <p:cNvSpPr>
            <a:spLocks noGrp="1"/>
          </p:cNvSpPr>
          <p:nvPr>
            <p:ph type="dt" sz="half" idx="10"/>
          </p:nvPr>
        </p:nvSpPr>
        <p:spPr/>
        <p:txBody>
          <a:bodyPr/>
          <a:lstStyle/>
          <a:p>
            <a:fld id="{011F7896-66FB-4CB1-A63B-CEC83E91BB30}" type="datetimeFigureOut">
              <a:rPr lang="en-GB" smtClean="0"/>
              <a:t>14/06/2023</a:t>
            </a:fld>
            <a:endParaRPr lang="en-GB"/>
          </a:p>
        </p:txBody>
      </p:sp>
      <p:sp>
        <p:nvSpPr>
          <p:cNvPr id="5" name="Footer Placeholder 4">
            <a:extLst>
              <a:ext uri="{FF2B5EF4-FFF2-40B4-BE49-F238E27FC236}">
                <a16:creationId xmlns:a16="http://schemas.microsoft.com/office/drawing/2014/main" id="{032BAEDD-4323-48F3-A562-3AECB4F77D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9F083-36D9-44E5-9D70-8390A2034F76}"/>
              </a:ext>
            </a:extLst>
          </p:cNvPr>
          <p:cNvSpPr>
            <a:spLocks noGrp="1"/>
          </p:cNvSpPr>
          <p:nvPr>
            <p:ph type="sldNum" sz="quarter" idx="12"/>
          </p:nvPr>
        </p:nvSpPr>
        <p:spPr/>
        <p:txBody>
          <a:bodyPr/>
          <a:lstStyle/>
          <a:p>
            <a:fld id="{24C874FC-5986-4FDF-A92C-9FEF0580746E}" type="slidenum">
              <a:rPr lang="en-GB" smtClean="0"/>
              <a:t>‹#›</a:t>
            </a:fld>
            <a:endParaRPr lang="en-GB"/>
          </a:p>
        </p:txBody>
      </p:sp>
    </p:spTree>
    <p:extLst>
      <p:ext uri="{BB962C8B-B14F-4D97-AF65-F5344CB8AC3E}">
        <p14:creationId xmlns:p14="http://schemas.microsoft.com/office/powerpoint/2010/main" val="3746420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rgbClr val="F0E3BB"/>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4A05CB9F-8471-F4BB-7E37-23086FE9A7BB}"/>
              </a:ext>
            </a:extLst>
          </p:cNvPr>
          <p:cNvPicPr>
            <a:picLocks noChangeAspect="1"/>
          </p:cNvPicPr>
          <p:nvPr userDrawn="1"/>
        </p:nvPicPr>
        <p:blipFill>
          <a:blip r:embed="rId2"/>
          <a:stretch>
            <a:fillRect/>
          </a:stretch>
        </p:blipFill>
        <p:spPr>
          <a:xfrm>
            <a:off x="5334000" y="0"/>
            <a:ext cx="6858000" cy="6858000"/>
          </a:xfrm>
          <a:prstGeom prst="rect">
            <a:avLst/>
          </a:prstGeom>
        </p:spPr>
      </p:pic>
      <p:sp>
        <p:nvSpPr>
          <p:cNvPr id="5" name="Text Placeholder 9">
            <a:extLst>
              <a:ext uri="{FF2B5EF4-FFF2-40B4-BE49-F238E27FC236}">
                <a16:creationId xmlns:a16="http://schemas.microsoft.com/office/drawing/2014/main" id="{DB11DF96-8264-AB87-8AE6-BE3F7045F988}"/>
              </a:ext>
            </a:extLst>
          </p:cNvPr>
          <p:cNvSpPr>
            <a:spLocks noGrp="1"/>
          </p:cNvSpPr>
          <p:nvPr>
            <p:ph type="body" sz="quarter" idx="10" hasCustomPrompt="1"/>
          </p:nvPr>
        </p:nvSpPr>
        <p:spPr>
          <a:xfrm>
            <a:off x="648000" y="1440000"/>
            <a:ext cx="3200400" cy="2959100"/>
          </a:xfrm>
          <a:prstGeom prst="rect">
            <a:avLst/>
          </a:prstGeom>
        </p:spPr>
        <p:txBody>
          <a:bodyPr lIns="0" tIns="0" rIns="0" bIns="0"/>
          <a:lstStyle>
            <a:lvl1pPr marL="0" indent="0">
              <a:lnSpc>
                <a:spcPts val="5000"/>
              </a:lnSpc>
              <a:spcBef>
                <a:spcPts val="0"/>
              </a:spcBef>
              <a:buFontTx/>
              <a:buNone/>
              <a:defRPr sz="4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Section break heading</a:t>
            </a:r>
          </a:p>
        </p:txBody>
      </p:sp>
      <p:pic>
        <p:nvPicPr>
          <p:cNvPr id="6" name="Picture 5" descr="Logo&#10;&#10;Description automatically generated">
            <a:extLst>
              <a:ext uri="{FF2B5EF4-FFF2-40B4-BE49-F238E27FC236}">
                <a16:creationId xmlns:a16="http://schemas.microsoft.com/office/drawing/2014/main" id="{F36E67ED-789A-24AC-6729-B85CF6C49187}"/>
              </a:ext>
            </a:extLst>
          </p:cNvPr>
          <p:cNvPicPr>
            <a:picLocks noChangeAspect="1"/>
          </p:cNvPicPr>
          <p:nvPr userDrawn="1"/>
        </p:nvPicPr>
        <p:blipFill>
          <a:blip r:embed="rId3"/>
          <a:stretch>
            <a:fillRect/>
          </a:stretch>
        </p:blipFill>
        <p:spPr>
          <a:xfrm>
            <a:off x="648000" y="5940000"/>
            <a:ext cx="1440000" cy="412121"/>
          </a:xfrm>
          <a:prstGeom prst="rect">
            <a:avLst/>
          </a:prstGeom>
        </p:spPr>
      </p:pic>
    </p:spTree>
    <p:extLst>
      <p:ext uri="{BB962C8B-B14F-4D97-AF65-F5344CB8AC3E}">
        <p14:creationId xmlns:p14="http://schemas.microsoft.com/office/powerpoint/2010/main" val="1433162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E944-D5D3-AD89-6FEF-B628728AEE76}"/>
              </a:ext>
            </a:extLst>
          </p:cNvPr>
          <p:cNvSpPr>
            <a:spLocks noGrp="1"/>
          </p:cNvSpPr>
          <p:nvPr>
            <p:ph type="title" hasCustomPrompt="1"/>
          </p:nvPr>
        </p:nvSpPr>
        <p:spPr>
          <a:xfrm>
            <a:off x="648000" y="576000"/>
            <a:ext cx="10883600" cy="533100"/>
          </a:xfrm>
          <a:prstGeom prst="rect">
            <a:avLst/>
          </a:prstGeom>
        </p:spPr>
        <p:txBody>
          <a:bodyPr lIns="0" tIns="0" rIns="0" bIns="0"/>
          <a:lstStyle>
            <a:lvl1pPr>
              <a:defRPr sz="3800">
                <a:latin typeface="+mn-lt"/>
              </a:defRPr>
            </a:lvl1pPr>
          </a:lstStyle>
          <a:p>
            <a:r>
              <a:rPr lang="en-GB"/>
              <a:t>Text slide heading</a:t>
            </a:r>
            <a:endParaRPr lang="en-US"/>
          </a:p>
        </p:txBody>
      </p:sp>
      <p:pic>
        <p:nvPicPr>
          <p:cNvPr id="3" name="Picture 2" descr="Logo&#10;&#10;Description automatically generated">
            <a:extLst>
              <a:ext uri="{FF2B5EF4-FFF2-40B4-BE49-F238E27FC236}">
                <a16:creationId xmlns:a16="http://schemas.microsoft.com/office/drawing/2014/main" id="{8FCCDF97-647E-A251-E80A-471D1D38E2F8}"/>
              </a:ext>
            </a:extLst>
          </p:cNvPr>
          <p:cNvPicPr>
            <a:picLocks noChangeAspect="1"/>
          </p:cNvPicPr>
          <p:nvPr userDrawn="1"/>
        </p:nvPicPr>
        <p:blipFill>
          <a:blip r:embed="rId2"/>
          <a:stretch>
            <a:fillRect/>
          </a:stretch>
        </p:blipFill>
        <p:spPr>
          <a:xfrm>
            <a:off x="648000" y="5940000"/>
            <a:ext cx="1440000" cy="412121"/>
          </a:xfrm>
          <a:prstGeom prst="rect">
            <a:avLst/>
          </a:prstGeom>
        </p:spPr>
      </p:pic>
      <p:sp>
        <p:nvSpPr>
          <p:cNvPr id="4" name="Text Placeholder 9">
            <a:extLst>
              <a:ext uri="{FF2B5EF4-FFF2-40B4-BE49-F238E27FC236}">
                <a16:creationId xmlns:a16="http://schemas.microsoft.com/office/drawing/2014/main" id="{8C433208-0AF3-3893-795A-F78258FA7375}"/>
              </a:ext>
            </a:extLst>
          </p:cNvPr>
          <p:cNvSpPr>
            <a:spLocks noGrp="1"/>
          </p:cNvSpPr>
          <p:nvPr>
            <p:ph type="body" sz="quarter" idx="11" hasCustomPrompt="1"/>
          </p:nvPr>
        </p:nvSpPr>
        <p:spPr>
          <a:xfrm>
            <a:off x="648000" y="1548000"/>
            <a:ext cx="8640000" cy="3900300"/>
          </a:xfrm>
          <a:prstGeom prst="rect">
            <a:avLst/>
          </a:prstGeom>
        </p:spPr>
        <p:txBody>
          <a:bodyPr lIns="0" tIns="0" rIns="0" bIns="0"/>
          <a:lstStyle>
            <a:lvl1pPr marL="0" indent="0">
              <a:lnSpc>
                <a:spcPts val="2800"/>
              </a:lnSpc>
              <a:spcBef>
                <a:spcPts val="1000"/>
              </a:spcBef>
              <a:buFontTx/>
              <a:buNone/>
              <a:defRPr sz="2100"/>
            </a:lvl1pPr>
            <a:lvl2pPr marL="0" indent="-180000">
              <a:spcBef>
                <a:spcPts val="1000"/>
              </a:spcBef>
              <a:buFont typeface="Arial" panose="020B0604020202020204" pitchFamily="34" charset="0"/>
              <a:buChar char="•"/>
              <a:defRPr sz="2100"/>
            </a:lvl2pPr>
            <a:lvl3pPr marL="914400" indent="0">
              <a:buFontTx/>
              <a:buNone/>
              <a:defRPr/>
            </a:lvl3pPr>
            <a:lvl4pPr marL="1371600" indent="0">
              <a:buFontTx/>
              <a:buNone/>
              <a:defRPr/>
            </a:lvl4pPr>
            <a:lvl5pPr marL="1828800" indent="0">
              <a:buFontTx/>
              <a:buNone/>
              <a:defRPr/>
            </a:lvl5pPr>
          </a:lstStyle>
          <a:p>
            <a:pPr lvl="0"/>
            <a:r>
              <a:rPr lang="en-GB"/>
              <a:t>Body text</a:t>
            </a:r>
          </a:p>
          <a:p>
            <a:pPr lvl="1"/>
            <a:r>
              <a:rPr lang="en-GB"/>
              <a:t>Bullet</a:t>
            </a:r>
          </a:p>
        </p:txBody>
      </p:sp>
      <p:pic>
        <p:nvPicPr>
          <p:cNvPr id="6" name="Picture 5" descr="Shape&#10;&#10;Description automatically generated with medium confidence">
            <a:extLst>
              <a:ext uri="{FF2B5EF4-FFF2-40B4-BE49-F238E27FC236}">
                <a16:creationId xmlns:a16="http://schemas.microsoft.com/office/drawing/2014/main" id="{890373AE-1379-073F-5FAC-DC5BA519F4E7}"/>
              </a:ext>
            </a:extLst>
          </p:cNvPr>
          <p:cNvPicPr>
            <a:picLocks noChangeAspect="1"/>
          </p:cNvPicPr>
          <p:nvPr userDrawn="1"/>
        </p:nvPicPr>
        <p:blipFill>
          <a:blip r:embed="rId3"/>
          <a:stretch>
            <a:fillRect/>
          </a:stretch>
        </p:blipFill>
        <p:spPr>
          <a:xfrm>
            <a:off x="10104000" y="6224438"/>
            <a:ext cx="1440000" cy="163636"/>
          </a:xfrm>
          <a:prstGeom prst="rect">
            <a:avLst/>
          </a:prstGeom>
        </p:spPr>
      </p:pic>
    </p:spTree>
    <p:extLst>
      <p:ext uri="{BB962C8B-B14F-4D97-AF65-F5344CB8AC3E}">
        <p14:creationId xmlns:p14="http://schemas.microsoft.com/office/powerpoint/2010/main" val="336017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E944-D5D3-AD89-6FEF-B628728AEE76}"/>
              </a:ext>
            </a:extLst>
          </p:cNvPr>
          <p:cNvSpPr>
            <a:spLocks noGrp="1"/>
          </p:cNvSpPr>
          <p:nvPr>
            <p:ph type="title" hasCustomPrompt="1"/>
          </p:nvPr>
        </p:nvSpPr>
        <p:spPr>
          <a:xfrm>
            <a:off x="648000" y="576000"/>
            <a:ext cx="10883600" cy="533100"/>
          </a:xfrm>
          <a:prstGeom prst="rect">
            <a:avLst/>
          </a:prstGeom>
        </p:spPr>
        <p:txBody>
          <a:bodyPr lIns="0" tIns="0" rIns="0" bIns="0"/>
          <a:lstStyle>
            <a:lvl1pPr>
              <a:defRPr sz="3800">
                <a:latin typeface="+mn-lt"/>
              </a:defRPr>
            </a:lvl1pPr>
          </a:lstStyle>
          <a:p>
            <a:r>
              <a:rPr lang="en-GB"/>
              <a:t>Text slide with image heading</a:t>
            </a:r>
            <a:endParaRPr lang="en-US"/>
          </a:p>
        </p:txBody>
      </p:sp>
      <p:pic>
        <p:nvPicPr>
          <p:cNvPr id="3" name="Picture 2" descr="Logo&#10;&#10;Description automatically generated">
            <a:extLst>
              <a:ext uri="{FF2B5EF4-FFF2-40B4-BE49-F238E27FC236}">
                <a16:creationId xmlns:a16="http://schemas.microsoft.com/office/drawing/2014/main" id="{8FCCDF97-647E-A251-E80A-471D1D38E2F8}"/>
              </a:ext>
            </a:extLst>
          </p:cNvPr>
          <p:cNvPicPr>
            <a:picLocks noChangeAspect="1"/>
          </p:cNvPicPr>
          <p:nvPr userDrawn="1"/>
        </p:nvPicPr>
        <p:blipFill>
          <a:blip r:embed="rId2"/>
          <a:stretch>
            <a:fillRect/>
          </a:stretch>
        </p:blipFill>
        <p:spPr>
          <a:xfrm>
            <a:off x="648000" y="5940000"/>
            <a:ext cx="1440000" cy="412121"/>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2280733F-DD0B-D189-EC4D-A7BDAA1B54F2}"/>
              </a:ext>
            </a:extLst>
          </p:cNvPr>
          <p:cNvPicPr>
            <a:picLocks noChangeAspect="1"/>
          </p:cNvPicPr>
          <p:nvPr userDrawn="1"/>
        </p:nvPicPr>
        <p:blipFill>
          <a:blip r:embed="rId3"/>
          <a:stretch>
            <a:fillRect/>
          </a:stretch>
        </p:blipFill>
        <p:spPr>
          <a:xfrm>
            <a:off x="10104000" y="6224438"/>
            <a:ext cx="1440000" cy="163636"/>
          </a:xfrm>
          <a:prstGeom prst="rect">
            <a:avLst/>
          </a:prstGeom>
        </p:spPr>
      </p:pic>
      <p:sp>
        <p:nvSpPr>
          <p:cNvPr id="6" name="Text Placeholder 9">
            <a:extLst>
              <a:ext uri="{FF2B5EF4-FFF2-40B4-BE49-F238E27FC236}">
                <a16:creationId xmlns:a16="http://schemas.microsoft.com/office/drawing/2014/main" id="{C178703A-59FD-C182-44AC-547C444B0925}"/>
              </a:ext>
            </a:extLst>
          </p:cNvPr>
          <p:cNvSpPr>
            <a:spLocks noGrp="1"/>
          </p:cNvSpPr>
          <p:nvPr>
            <p:ph type="body" sz="quarter" idx="12" hasCustomPrompt="1"/>
          </p:nvPr>
        </p:nvSpPr>
        <p:spPr>
          <a:xfrm>
            <a:off x="648000" y="1548000"/>
            <a:ext cx="5400000" cy="3900300"/>
          </a:xfrm>
          <a:prstGeom prst="rect">
            <a:avLst/>
          </a:prstGeom>
        </p:spPr>
        <p:txBody>
          <a:bodyPr lIns="0" tIns="0" rIns="0" bIns="0"/>
          <a:lstStyle>
            <a:lvl1pPr marL="0" indent="0">
              <a:lnSpc>
                <a:spcPts val="2800"/>
              </a:lnSpc>
              <a:spcBef>
                <a:spcPts val="1000"/>
              </a:spcBef>
              <a:buFontTx/>
              <a:buNone/>
              <a:defRPr sz="2100"/>
            </a:lvl1pPr>
            <a:lvl2pPr marL="0" indent="-180000">
              <a:spcBef>
                <a:spcPts val="1000"/>
              </a:spcBef>
              <a:buFont typeface="Arial" panose="020B0604020202020204" pitchFamily="34" charset="0"/>
              <a:buChar char="•"/>
              <a:defRPr sz="2100"/>
            </a:lvl2pPr>
            <a:lvl3pPr marL="914400" indent="0">
              <a:buFontTx/>
              <a:buNone/>
              <a:defRPr/>
            </a:lvl3pPr>
            <a:lvl4pPr marL="1371600" indent="0">
              <a:buFontTx/>
              <a:buNone/>
              <a:defRPr/>
            </a:lvl4pPr>
            <a:lvl5pPr marL="1828800" indent="0">
              <a:buFontTx/>
              <a:buNone/>
              <a:defRPr/>
            </a:lvl5pPr>
          </a:lstStyle>
          <a:p>
            <a:pPr lvl="0"/>
            <a:r>
              <a:rPr lang="en-GB"/>
              <a:t>Body text</a:t>
            </a:r>
          </a:p>
          <a:p>
            <a:pPr lvl="1"/>
            <a:r>
              <a:rPr lang="en-GB"/>
              <a:t>Bullet</a:t>
            </a:r>
          </a:p>
        </p:txBody>
      </p:sp>
    </p:spTree>
    <p:extLst>
      <p:ext uri="{BB962C8B-B14F-4D97-AF65-F5344CB8AC3E}">
        <p14:creationId xmlns:p14="http://schemas.microsoft.com/office/powerpoint/2010/main" val="1844781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da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E944-D5D3-AD89-6FEF-B628728AEE76}"/>
              </a:ext>
            </a:extLst>
          </p:cNvPr>
          <p:cNvSpPr>
            <a:spLocks noGrp="1"/>
          </p:cNvSpPr>
          <p:nvPr>
            <p:ph type="title" hasCustomPrompt="1"/>
          </p:nvPr>
        </p:nvSpPr>
        <p:spPr>
          <a:xfrm>
            <a:off x="648000" y="576000"/>
            <a:ext cx="10883600" cy="533100"/>
          </a:xfrm>
          <a:prstGeom prst="rect">
            <a:avLst/>
          </a:prstGeom>
        </p:spPr>
        <p:txBody>
          <a:bodyPr lIns="0" tIns="0" rIns="0" bIns="0"/>
          <a:lstStyle>
            <a:lvl1pPr>
              <a:defRPr sz="3800">
                <a:latin typeface="+mn-lt"/>
              </a:defRPr>
            </a:lvl1pPr>
          </a:lstStyle>
          <a:p>
            <a:r>
              <a:rPr lang="en-GB"/>
              <a:t>Text slide with data</a:t>
            </a:r>
            <a:endParaRPr lang="en-US"/>
          </a:p>
        </p:txBody>
      </p:sp>
      <p:pic>
        <p:nvPicPr>
          <p:cNvPr id="3" name="Picture 2" descr="Logo&#10;&#10;Description automatically generated">
            <a:extLst>
              <a:ext uri="{FF2B5EF4-FFF2-40B4-BE49-F238E27FC236}">
                <a16:creationId xmlns:a16="http://schemas.microsoft.com/office/drawing/2014/main" id="{8FCCDF97-647E-A251-E80A-471D1D38E2F8}"/>
              </a:ext>
            </a:extLst>
          </p:cNvPr>
          <p:cNvPicPr>
            <a:picLocks noChangeAspect="1"/>
          </p:cNvPicPr>
          <p:nvPr userDrawn="1"/>
        </p:nvPicPr>
        <p:blipFill>
          <a:blip r:embed="rId2"/>
          <a:stretch>
            <a:fillRect/>
          </a:stretch>
        </p:blipFill>
        <p:spPr>
          <a:xfrm>
            <a:off x="648000" y="5940000"/>
            <a:ext cx="1440000" cy="412121"/>
          </a:xfrm>
          <a:prstGeom prst="rect">
            <a:avLst/>
          </a:prstGeom>
        </p:spPr>
      </p:pic>
      <p:sp>
        <p:nvSpPr>
          <p:cNvPr id="5" name="Text Placeholder 9">
            <a:extLst>
              <a:ext uri="{FF2B5EF4-FFF2-40B4-BE49-F238E27FC236}">
                <a16:creationId xmlns:a16="http://schemas.microsoft.com/office/drawing/2014/main" id="{0F7A5DB3-7BC6-7407-8058-A4662BED0E59}"/>
              </a:ext>
            </a:extLst>
          </p:cNvPr>
          <p:cNvSpPr>
            <a:spLocks noGrp="1"/>
          </p:cNvSpPr>
          <p:nvPr>
            <p:ph type="body" sz="quarter" idx="12" hasCustomPrompt="1"/>
          </p:nvPr>
        </p:nvSpPr>
        <p:spPr>
          <a:xfrm>
            <a:off x="7140240" y="1621130"/>
            <a:ext cx="2720300" cy="261458"/>
          </a:xfrm>
          <a:prstGeom prst="rect">
            <a:avLst/>
          </a:prstGeom>
        </p:spPr>
        <p:txBody>
          <a:bodyPr lIns="0" tIns="0" rIns="0" bIns="0"/>
          <a:lstStyle>
            <a:lvl1pPr marL="0" indent="0">
              <a:lnSpc>
                <a:spcPct val="100000"/>
              </a:lnSpc>
              <a:spcBef>
                <a:spcPts val="0"/>
              </a:spcBef>
              <a:buFontTx/>
              <a:buNone/>
              <a:defRPr sz="9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Chart title 1</a:t>
            </a:r>
          </a:p>
        </p:txBody>
      </p:sp>
      <p:sp>
        <p:nvSpPr>
          <p:cNvPr id="6" name="Text Placeholder 9">
            <a:extLst>
              <a:ext uri="{FF2B5EF4-FFF2-40B4-BE49-F238E27FC236}">
                <a16:creationId xmlns:a16="http://schemas.microsoft.com/office/drawing/2014/main" id="{F64AE3DD-C0A4-C4FE-6ED3-E63E036D90A0}"/>
              </a:ext>
            </a:extLst>
          </p:cNvPr>
          <p:cNvSpPr>
            <a:spLocks noGrp="1"/>
          </p:cNvSpPr>
          <p:nvPr>
            <p:ph type="body" sz="quarter" idx="13" hasCustomPrompt="1"/>
          </p:nvPr>
        </p:nvSpPr>
        <p:spPr>
          <a:xfrm>
            <a:off x="7140240" y="3726750"/>
            <a:ext cx="2720300" cy="261458"/>
          </a:xfrm>
          <a:prstGeom prst="rect">
            <a:avLst/>
          </a:prstGeom>
        </p:spPr>
        <p:txBody>
          <a:bodyPr lIns="0" tIns="0" rIns="0" bIns="0"/>
          <a:lstStyle>
            <a:lvl1pPr marL="0" indent="0">
              <a:lnSpc>
                <a:spcPct val="100000"/>
              </a:lnSpc>
              <a:spcBef>
                <a:spcPts val="0"/>
              </a:spcBef>
              <a:buFontTx/>
              <a:buNone/>
              <a:defRPr sz="9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Chart title 2</a:t>
            </a:r>
          </a:p>
        </p:txBody>
      </p:sp>
      <p:pic>
        <p:nvPicPr>
          <p:cNvPr id="8" name="Picture 7" descr="Shape&#10;&#10;Description automatically generated with medium confidence">
            <a:extLst>
              <a:ext uri="{FF2B5EF4-FFF2-40B4-BE49-F238E27FC236}">
                <a16:creationId xmlns:a16="http://schemas.microsoft.com/office/drawing/2014/main" id="{B88908F2-BA9C-E991-CB81-9A8C321D7F26}"/>
              </a:ext>
            </a:extLst>
          </p:cNvPr>
          <p:cNvPicPr>
            <a:picLocks noChangeAspect="1"/>
          </p:cNvPicPr>
          <p:nvPr userDrawn="1"/>
        </p:nvPicPr>
        <p:blipFill>
          <a:blip r:embed="rId3"/>
          <a:stretch>
            <a:fillRect/>
          </a:stretch>
        </p:blipFill>
        <p:spPr>
          <a:xfrm>
            <a:off x="10104000" y="6224438"/>
            <a:ext cx="1440000" cy="163636"/>
          </a:xfrm>
          <a:prstGeom prst="rect">
            <a:avLst/>
          </a:prstGeom>
        </p:spPr>
      </p:pic>
      <p:sp>
        <p:nvSpPr>
          <p:cNvPr id="9" name="Text Placeholder 9">
            <a:extLst>
              <a:ext uri="{FF2B5EF4-FFF2-40B4-BE49-F238E27FC236}">
                <a16:creationId xmlns:a16="http://schemas.microsoft.com/office/drawing/2014/main" id="{225B2D8D-2DDF-6A05-EC43-89A4E0228302}"/>
              </a:ext>
            </a:extLst>
          </p:cNvPr>
          <p:cNvSpPr>
            <a:spLocks noGrp="1"/>
          </p:cNvSpPr>
          <p:nvPr>
            <p:ph type="body" sz="quarter" idx="14" hasCustomPrompt="1"/>
          </p:nvPr>
        </p:nvSpPr>
        <p:spPr>
          <a:xfrm>
            <a:off x="648000" y="1548000"/>
            <a:ext cx="5400000" cy="3900300"/>
          </a:xfrm>
          <a:prstGeom prst="rect">
            <a:avLst/>
          </a:prstGeom>
        </p:spPr>
        <p:txBody>
          <a:bodyPr lIns="0" tIns="0" rIns="0" bIns="0"/>
          <a:lstStyle>
            <a:lvl1pPr marL="0" indent="0">
              <a:lnSpc>
                <a:spcPts val="2800"/>
              </a:lnSpc>
              <a:spcBef>
                <a:spcPts val="1000"/>
              </a:spcBef>
              <a:buFontTx/>
              <a:buNone/>
              <a:defRPr sz="2100"/>
            </a:lvl1pPr>
            <a:lvl2pPr marL="0" indent="-180000">
              <a:spcBef>
                <a:spcPts val="1000"/>
              </a:spcBef>
              <a:buFont typeface="Arial" panose="020B0604020202020204" pitchFamily="34" charset="0"/>
              <a:buChar char="•"/>
              <a:defRPr sz="2100"/>
            </a:lvl2pPr>
            <a:lvl3pPr marL="914400" indent="0">
              <a:buFontTx/>
              <a:buNone/>
              <a:defRPr/>
            </a:lvl3pPr>
            <a:lvl4pPr marL="1371600" indent="0">
              <a:buFontTx/>
              <a:buNone/>
              <a:defRPr/>
            </a:lvl4pPr>
            <a:lvl5pPr marL="1828800" indent="0">
              <a:buFontTx/>
              <a:buNone/>
              <a:defRPr/>
            </a:lvl5pPr>
          </a:lstStyle>
          <a:p>
            <a:pPr lvl="0"/>
            <a:r>
              <a:rPr lang="en-GB"/>
              <a:t>Body text</a:t>
            </a:r>
          </a:p>
          <a:p>
            <a:pPr lvl="1"/>
            <a:r>
              <a:rPr lang="en-GB"/>
              <a:t>Bullet</a:t>
            </a:r>
          </a:p>
        </p:txBody>
      </p:sp>
    </p:spTree>
    <p:extLst>
      <p:ext uri="{BB962C8B-B14F-4D97-AF65-F5344CB8AC3E}">
        <p14:creationId xmlns:p14="http://schemas.microsoft.com/office/powerpoint/2010/main" val="420446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3750A74-0061-780B-4470-72334061C4CC}"/>
              </a:ext>
            </a:extLst>
          </p:cNvPr>
          <p:cNvPicPr>
            <a:picLocks noChangeAspect="1"/>
          </p:cNvPicPr>
          <p:nvPr userDrawn="1"/>
        </p:nvPicPr>
        <p:blipFill>
          <a:blip r:embed="rId2"/>
          <a:stretch>
            <a:fillRect/>
          </a:stretch>
        </p:blipFill>
        <p:spPr>
          <a:xfrm>
            <a:off x="5016000" y="5590459"/>
            <a:ext cx="2160000" cy="618182"/>
          </a:xfrm>
          <a:prstGeom prst="rect">
            <a:avLst/>
          </a:prstGeom>
        </p:spPr>
      </p:pic>
      <p:pic>
        <p:nvPicPr>
          <p:cNvPr id="10" name="Picture 9">
            <a:extLst>
              <a:ext uri="{FF2B5EF4-FFF2-40B4-BE49-F238E27FC236}">
                <a16:creationId xmlns:a16="http://schemas.microsoft.com/office/drawing/2014/main" id="{E455E98F-8B59-5762-D33A-2B7A8B2BA443}"/>
              </a:ext>
            </a:extLst>
          </p:cNvPr>
          <p:cNvPicPr>
            <a:picLocks noChangeAspect="1"/>
          </p:cNvPicPr>
          <p:nvPr userDrawn="1"/>
        </p:nvPicPr>
        <p:blipFill>
          <a:blip r:embed="rId3"/>
          <a:stretch>
            <a:fillRect/>
          </a:stretch>
        </p:blipFill>
        <p:spPr>
          <a:xfrm>
            <a:off x="3397250" y="2900423"/>
            <a:ext cx="5397500" cy="609600"/>
          </a:xfrm>
          <a:prstGeom prst="rect">
            <a:avLst/>
          </a:prstGeom>
        </p:spPr>
      </p:pic>
    </p:spTree>
    <p:extLst>
      <p:ext uri="{BB962C8B-B14F-4D97-AF65-F5344CB8AC3E}">
        <p14:creationId xmlns:p14="http://schemas.microsoft.com/office/powerpoint/2010/main" val="2682024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8B261-FA82-457E-88F1-21811E2B10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FEA452-F6E2-4628-A73A-CC3C81879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48E2F5-BF61-446B-B4D8-9E69224A44D4}"/>
              </a:ext>
            </a:extLst>
          </p:cNvPr>
          <p:cNvSpPr>
            <a:spLocks noGrp="1"/>
          </p:cNvSpPr>
          <p:nvPr>
            <p:ph type="dt" sz="half" idx="10"/>
          </p:nvPr>
        </p:nvSpPr>
        <p:spPr/>
        <p:txBody>
          <a:bodyPr/>
          <a:lstStyle/>
          <a:p>
            <a:fld id="{9E48FCBD-B956-4E8C-B8BD-8036707B373D}" type="datetimeFigureOut">
              <a:rPr lang="en-GB" smtClean="0"/>
              <a:t>14/06/2023</a:t>
            </a:fld>
            <a:endParaRPr lang="en-GB"/>
          </a:p>
        </p:txBody>
      </p:sp>
      <p:sp>
        <p:nvSpPr>
          <p:cNvPr id="5" name="Footer Placeholder 4">
            <a:extLst>
              <a:ext uri="{FF2B5EF4-FFF2-40B4-BE49-F238E27FC236}">
                <a16:creationId xmlns:a16="http://schemas.microsoft.com/office/drawing/2014/main" id="{18F0C405-FB54-4F64-B1CE-F5EA2F8B80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B2713-3D93-494C-89F0-8453FFB33A26}"/>
              </a:ext>
            </a:extLst>
          </p:cNvPr>
          <p:cNvSpPr>
            <a:spLocks noGrp="1"/>
          </p:cNvSpPr>
          <p:nvPr>
            <p:ph type="sldNum" sz="quarter" idx="12"/>
          </p:nvPr>
        </p:nvSpPr>
        <p:spPr/>
        <p:txBody>
          <a:bodyPr/>
          <a:lstStyle/>
          <a:p>
            <a:fld id="{4BB55F42-8FBF-43FB-8410-F4B309B2CD53}" type="slidenum">
              <a:rPr lang="en-GB" smtClean="0"/>
              <a:t>‹#›</a:t>
            </a:fld>
            <a:endParaRPr lang="en-GB"/>
          </a:p>
        </p:txBody>
      </p:sp>
    </p:spTree>
    <p:extLst>
      <p:ext uri="{BB962C8B-B14F-4D97-AF65-F5344CB8AC3E}">
        <p14:creationId xmlns:p14="http://schemas.microsoft.com/office/powerpoint/2010/main" val="1823000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585560"/>
      </p:ext>
    </p:extLst>
  </p:cSld>
  <p:clrMap bg1="lt1" tx1="dk1" bg2="lt2" tx2="dk2" accent1="accent1" accent2="accent2" accent3="accent3" accent4="accent4" accent5="accent5" accent6="accent6" hlink="hlink" folHlink="folHlink"/>
  <p:sldLayoutIdLst>
    <p:sldLayoutId id="2147483652" r:id="rId1"/>
    <p:sldLayoutId id="2147483649" r:id="rId2"/>
    <p:sldLayoutId id="2147483650" r:id="rId3"/>
    <p:sldLayoutId id="2147483651" r:id="rId4"/>
    <p:sldLayoutId id="2147483653" r:id="rId5"/>
    <p:sldLayoutId id="2147483654" r:id="rId6"/>
    <p:sldLayoutId id="2147483655" r:id="rId7"/>
    <p:sldLayoutId id="2147483656"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580437-BE6D-4CC6-B67E-3A19A6508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1F077D-A100-4427-BB86-479F43CFB9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9252CA-0B12-4D94-A409-940C21FD45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5F760B-AF7C-4DFB-9F96-7FE77058A14B}" type="datetimeFigureOut">
              <a:rPr lang="en-GB" smtClean="0"/>
              <a:t>14/06/2023</a:t>
            </a:fld>
            <a:endParaRPr lang="en-GB"/>
          </a:p>
        </p:txBody>
      </p:sp>
      <p:sp>
        <p:nvSpPr>
          <p:cNvPr id="5" name="Footer Placeholder 4">
            <a:extLst>
              <a:ext uri="{FF2B5EF4-FFF2-40B4-BE49-F238E27FC236}">
                <a16:creationId xmlns:a16="http://schemas.microsoft.com/office/drawing/2014/main" id="{5708F14C-6085-4EAC-9D9C-537D453CDE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15F115C-5D2D-43C7-9A36-DC2909A2C6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21C69-AE26-4DB2-9960-4BE48A8A9399}" type="slidenum">
              <a:rPr lang="en-GB" smtClean="0"/>
              <a:t>‹#›</a:t>
            </a:fld>
            <a:endParaRPr lang="en-GB"/>
          </a:p>
        </p:txBody>
      </p:sp>
    </p:spTree>
    <p:extLst>
      <p:ext uri="{BB962C8B-B14F-4D97-AF65-F5344CB8AC3E}">
        <p14:creationId xmlns:p14="http://schemas.microsoft.com/office/powerpoint/2010/main" val="46327631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6C7300-D4E7-479A-BFB7-2A71D246DF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20B505-3E7E-4691-8707-AD2B972436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8B85D0-F289-4263-B419-C8BE44175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F7896-66FB-4CB1-A63B-CEC83E91BB30}" type="datetimeFigureOut">
              <a:rPr lang="en-GB" smtClean="0"/>
              <a:t>14/06/2023</a:t>
            </a:fld>
            <a:endParaRPr lang="en-GB"/>
          </a:p>
        </p:txBody>
      </p:sp>
      <p:sp>
        <p:nvSpPr>
          <p:cNvPr id="5" name="Footer Placeholder 4">
            <a:extLst>
              <a:ext uri="{FF2B5EF4-FFF2-40B4-BE49-F238E27FC236}">
                <a16:creationId xmlns:a16="http://schemas.microsoft.com/office/drawing/2014/main" id="{5CE88DE2-141B-4988-8065-398019B4C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FC265AA-C4A1-4860-9535-0833A2828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874FC-5986-4FDF-A92C-9FEF0580746E}" type="slidenum">
              <a:rPr lang="en-GB" smtClean="0"/>
              <a:t>‹#›</a:t>
            </a:fld>
            <a:endParaRPr lang="en-GB"/>
          </a:p>
        </p:txBody>
      </p:sp>
    </p:spTree>
    <p:extLst>
      <p:ext uri="{BB962C8B-B14F-4D97-AF65-F5344CB8AC3E}">
        <p14:creationId xmlns:p14="http://schemas.microsoft.com/office/powerpoint/2010/main" val="82495709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7.png"/><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mailto:Essex.yearofnumbers@essex.gov.uk"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hyperlink" Target="http://www.essexyearofnumbers.co.u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3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03C9159-298E-4CA1-AF2F-29FD71D62791}"/>
              </a:ext>
            </a:extLst>
          </p:cNvPr>
          <p:cNvSpPr txBox="1">
            <a:spLocks/>
          </p:cNvSpPr>
          <p:nvPr/>
        </p:nvSpPr>
        <p:spPr>
          <a:xfrm>
            <a:off x="76913" y="2686438"/>
            <a:ext cx="12192000" cy="10234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My Mission to Make The Nation Enjoy Numbers</a:t>
            </a:r>
          </a:p>
        </p:txBody>
      </p:sp>
      <p:sp>
        <p:nvSpPr>
          <p:cNvPr id="2" name="Title 1">
            <a:extLst>
              <a:ext uri="{FF2B5EF4-FFF2-40B4-BE49-F238E27FC236}">
                <a16:creationId xmlns:a16="http://schemas.microsoft.com/office/drawing/2014/main" id="{5B872BD9-88F1-413F-9E74-8744E629E376}"/>
              </a:ext>
            </a:extLst>
          </p:cNvPr>
          <p:cNvSpPr>
            <a:spLocks noGrp="1"/>
          </p:cNvSpPr>
          <p:nvPr>
            <p:ph type="title"/>
          </p:nvPr>
        </p:nvSpPr>
        <p:spPr/>
        <p:txBody>
          <a:bodyPr/>
          <a:lstStyle/>
          <a:p>
            <a:endParaRPr lang="en-GB" dirty="0"/>
          </a:p>
        </p:txBody>
      </p:sp>
      <p:pic>
        <p:nvPicPr>
          <p:cNvPr id="14" name="Content Placeholder 13">
            <a:extLst>
              <a:ext uri="{FF2B5EF4-FFF2-40B4-BE49-F238E27FC236}">
                <a16:creationId xmlns:a16="http://schemas.microsoft.com/office/drawing/2014/main" id="{4612FFDE-B2B0-4DA5-B55C-2A0A1F9B0EC5}"/>
              </a:ext>
            </a:extLst>
          </p:cNvPr>
          <p:cNvPicPr>
            <a:picLocks noGrp="1" noChangeAspect="1"/>
          </p:cNvPicPr>
          <p:nvPr>
            <p:ph idx="1"/>
          </p:nvPr>
        </p:nvPicPr>
        <p:blipFill>
          <a:blip r:embed="rId2"/>
          <a:stretch>
            <a:fillRect/>
          </a:stretch>
        </p:blipFill>
        <p:spPr>
          <a:xfrm>
            <a:off x="7944740" y="-20511"/>
            <a:ext cx="4247260" cy="3123646"/>
          </a:xfrm>
          <a:prstGeom prst="rect">
            <a:avLst/>
          </a:prstGeom>
        </p:spPr>
      </p:pic>
      <p:pic>
        <p:nvPicPr>
          <p:cNvPr id="11" name="Picture 2">
            <a:extLst>
              <a:ext uri="{FF2B5EF4-FFF2-40B4-BE49-F238E27FC236}">
                <a16:creationId xmlns:a16="http://schemas.microsoft.com/office/drawing/2014/main" id="{C9A7FC4F-71A8-483F-86A4-3382E4E77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79" y="-1"/>
            <a:ext cx="4863123" cy="2709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51C47031-D2E5-4ED1-9100-00A351E1A6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 y="4003714"/>
            <a:ext cx="3873503" cy="2898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EEA9EC9C-E9D1-4B7B-A20A-405D6C5C1147}"/>
              </a:ext>
            </a:extLst>
          </p:cNvPr>
          <p:cNvPicPr>
            <a:picLocks noChangeAspect="1"/>
          </p:cNvPicPr>
          <p:nvPr/>
        </p:nvPicPr>
        <p:blipFill>
          <a:blip r:embed="rId5"/>
          <a:stretch>
            <a:fillRect/>
          </a:stretch>
        </p:blipFill>
        <p:spPr>
          <a:xfrm>
            <a:off x="4812950" y="-12750"/>
            <a:ext cx="3131790" cy="3123646"/>
          </a:xfrm>
          <a:prstGeom prst="rect">
            <a:avLst/>
          </a:prstGeom>
        </p:spPr>
      </p:pic>
      <p:pic>
        <p:nvPicPr>
          <p:cNvPr id="5" name="Picture 4">
            <a:extLst>
              <a:ext uri="{FF2B5EF4-FFF2-40B4-BE49-F238E27FC236}">
                <a16:creationId xmlns:a16="http://schemas.microsoft.com/office/drawing/2014/main" id="{123B8DFB-12F7-4653-AE59-3A8DDB1D1819}"/>
              </a:ext>
            </a:extLst>
          </p:cNvPr>
          <p:cNvPicPr>
            <a:picLocks noChangeAspect="1"/>
          </p:cNvPicPr>
          <p:nvPr/>
        </p:nvPicPr>
        <p:blipFill>
          <a:blip r:embed="rId6"/>
          <a:stretch>
            <a:fillRect/>
          </a:stretch>
        </p:blipFill>
        <p:spPr>
          <a:xfrm>
            <a:off x="607933" y="1864646"/>
            <a:ext cx="2922736" cy="2139068"/>
          </a:xfrm>
          <a:prstGeom prst="rect">
            <a:avLst/>
          </a:prstGeom>
        </p:spPr>
      </p:pic>
      <p:pic>
        <p:nvPicPr>
          <p:cNvPr id="16" name="Picture 15" descr="A picture containing person, person, posing, male&#10;&#10;Description automatically generated">
            <a:extLst>
              <a:ext uri="{FF2B5EF4-FFF2-40B4-BE49-F238E27FC236}">
                <a16:creationId xmlns:a16="http://schemas.microsoft.com/office/drawing/2014/main" id="{FF322D88-4376-476F-86B4-02A31F6CFA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10257"/>
            <a:ext cx="2949895" cy="2036695"/>
          </a:xfrm>
          <a:prstGeom prst="rect">
            <a:avLst/>
          </a:prstGeom>
        </p:spPr>
      </p:pic>
      <p:pic>
        <p:nvPicPr>
          <p:cNvPr id="3" name="Picture 2">
            <a:extLst>
              <a:ext uri="{FF2B5EF4-FFF2-40B4-BE49-F238E27FC236}">
                <a16:creationId xmlns:a16="http://schemas.microsoft.com/office/drawing/2014/main" id="{956D4F15-431F-452F-B1C3-0BD1FFA3E55E}"/>
              </a:ext>
            </a:extLst>
          </p:cNvPr>
          <p:cNvPicPr>
            <a:picLocks noChangeAspect="1"/>
          </p:cNvPicPr>
          <p:nvPr/>
        </p:nvPicPr>
        <p:blipFill>
          <a:blip r:embed="rId8"/>
          <a:stretch>
            <a:fillRect/>
          </a:stretch>
        </p:blipFill>
        <p:spPr>
          <a:xfrm>
            <a:off x="6451734" y="4298689"/>
            <a:ext cx="3346792" cy="2559311"/>
          </a:xfrm>
          <a:prstGeom prst="rect">
            <a:avLst/>
          </a:prstGeom>
        </p:spPr>
      </p:pic>
      <p:pic>
        <p:nvPicPr>
          <p:cNvPr id="8" name="Picture 7">
            <a:extLst>
              <a:ext uri="{FF2B5EF4-FFF2-40B4-BE49-F238E27FC236}">
                <a16:creationId xmlns:a16="http://schemas.microsoft.com/office/drawing/2014/main" id="{9800D904-D7A5-4C7C-9951-B7FC65E92D32}"/>
              </a:ext>
            </a:extLst>
          </p:cNvPr>
          <p:cNvPicPr>
            <a:picLocks noChangeAspect="1"/>
          </p:cNvPicPr>
          <p:nvPr/>
        </p:nvPicPr>
        <p:blipFill>
          <a:blip r:embed="rId9"/>
          <a:stretch>
            <a:fillRect/>
          </a:stretch>
        </p:blipFill>
        <p:spPr>
          <a:xfrm>
            <a:off x="3268656" y="3416346"/>
            <a:ext cx="3814576" cy="3010343"/>
          </a:xfrm>
          <a:prstGeom prst="rect">
            <a:avLst/>
          </a:prstGeom>
        </p:spPr>
      </p:pic>
      <p:pic>
        <p:nvPicPr>
          <p:cNvPr id="9" name="Picture 8">
            <a:extLst>
              <a:ext uri="{FF2B5EF4-FFF2-40B4-BE49-F238E27FC236}">
                <a16:creationId xmlns:a16="http://schemas.microsoft.com/office/drawing/2014/main" id="{52F10496-D10F-E31D-333D-AE5B1DA4C467}"/>
              </a:ext>
            </a:extLst>
          </p:cNvPr>
          <p:cNvPicPr>
            <a:picLocks noChangeAspect="1"/>
          </p:cNvPicPr>
          <p:nvPr/>
        </p:nvPicPr>
        <p:blipFill>
          <a:blip r:embed="rId10"/>
          <a:stretch>
            <a:fillRect/>
          </a:stretch>
        </p:blipFill>
        <p:spPr>
          <a:xfrm>
            <a:off x="9799787" y="5979780"/>
            <a:ext cx="2286319" cy="743054"/>
          </a:xfrm>
          <a:prstGeom prst="rect">
            <a:avLst/>
          </a:prstGeom>
        </p:spPr>
      </p:pic>
      <p:pic>
        <p:nvPicPr>
          <p:cNvPr id="10" name="Picture 9">
            <a:extLst>
              <a:ext uri="{FF2B5EF4-FFF2-40B4-BE49-F238E27FC236}">
                <a16:creationId xmlns:a16="http://schemas.microsoft.com/office/drawing/2014/main" id="{DEA90B04-66EE-4EF0-AB50-2045C67360F6}"/>
              </a:ext>
            </a:extLst>
          </p:cNvPr>
          <p:cNvPicPr>
            <a:picLocks noChangeAspect="1"/>
          </p:cNvPicPr>
          <p:nvPr/>
        </p:nvPicPr>
        <p:blipFill>
          <a:blip r:embed="rId11"/>
          <a:stretch>
            <a:fillRect/>
          </a:stretch>
        </p:blipFill>
        <p:spPr>
          <a:xfrm>
            <a:off x="8849348" y="2552399"/>
            <a:ext cx="3346793" cy="3346793"/>
          </a:xfrm>
          <a:prstGeom prst="rect">
            <a:avLst/>
          </a:prstGeom>
        </p:spPr>
      </p:pic>
      <p:pic>
        <p:nvPicPr>
          <p:cNvPr id="4" name="Picture 3">
            <a:extLst>
              <a:ext uri="{FF2B5EF4-FFF2-40B4-BE49-F238E27FC236}">
                <a16:creationId xmlns:a16="http://schemas.microsoft.com/office/drawing/2014/main" id="{CCC04B21-4DD0-1FB1-6AA5-F69BBC9A156C}"/>
              </a:ext>
            </a:extLst>
          </p:cNvPr>
          <p:cNvPicPr>
            <a:picLocks noChangeAspect="1"/>
          </p:cNvPicPr>
          <p:nvPr/>
        </p:nvPicPr>
        <p:blipFill>
          <a:blip r:embed="rId12"/>
          <a:stretch>
            <a:fillRect/>
          </a:stretch>
        </p:blipFill>
        <p:spPr>
          <a:xfrm>
            <a:off x="105894" y="6182998"/>
            <a:ext cx="2104845" cy="675002"/>
          </a:xfrm>
          <a:prstGeom prst="rect">
            <a:avLst/>
          </a:prstGeom>
        </p:spPr>
      </p:pic>
    </p:spTree>
    <p:extLst>
      <p:ext uri="{BB962C8B-B14F-4D97-AF65-F5344CB8AC3E}">
        <p14:creationId xmlns:p14="http://schemas.microsoft.com/office/powerpoint/2010/main" val="86305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B61D55-A492-47F0-9529-4C9A4C87F314}"/>
              </a:ext>
            </a:extLst>
          </p:cNvPr>
          <p:cNvPicPr>
            <a:picLocks noChangeAspect="1"/>
          </p:cNvPicPr>
          <p:nvPr/>
        </p:nvPicPr>
        <p:blipFill>
          <a:blip r:embed="rId2"/>
          <a:stretch>
            <a:fillRect/>
          </a:stretch>
        </p:blipFill>
        <p:spPr>
          <a:xfrm>
            <a:off x="77611" y="98575"/>
            <a:ext cx="2609814" cy="3796092"/>
          </a:xfrm>
          <a:prstGeom prst="rect">
            <a:avLst/>
          </a:prstGeom>
        </p:spPr>
      </p:pic>
      <p:pic>
        <p:nvPicPr>
          <p:cNvPr id="8" name="Picture 7">
            <a:extLst>
              <a:ext uri="{FF2B5EF4-FFF2-40B4-BE49-F238E27FC236}">
                <a16:creationId xmlns:a16="http://schemas.microsoft.com/office/drawing/2014/main" id="{F7E3C672-EA12-4951-A65C-C0D732C630DA}"/>
              </a:ext>
            </a:extLst>
          </p:cNvPr>
          <p:cNvPicPr>
            <a:picLocks noChangeAspect="1"/>
          </p:cNvPicPr>
          <p:nvPr/>
        </p:nvPicPr>
        <p:blipFill>
          <a:blip r:embed="rId3"/>
          <a:stretch>
            <a:fillRect/>
          </a:stretch>
        </p:blipFill>
        <p:spPr>
          <a:xfrm>
            <a:off x="5639351" y="211667"/>
            <a:ext cx="4557304" cy="2827866"/>
          </a:xfrm>
          <a:prstGeom prst="rect">
            <a:avLst/>
          </a:prstGeom>
        </p:spPr>
      </p:pic>
      <p:pic>
        <p:nvPicPr>
          <p:cNvPr id="4" name="Picture 3">
            <a:extLst>
              <a:ext uri="{FF2B5EF4-FFF2-40B4-BE49-F238E27FC236}">
                <a16:creationId xmlns:a16="http://schemas.microsoft.com/office/drawing/2014/main" id="{C6489938-7DBA-E060-5B8D-2287BEB4B738}"/>
              </a:ext>
            </a:extLst>
          </p:cNvPr>
          <p:cNvPicPr>
            <a:picLocks noChangeAspect="1"/>
          </p:cNvPicPr>
          <p:nvPr/>
        </p:nvPicPr>
        <p:blipFill>
          <a:blip r:embed="rId4"/>
          <a:stretch>
            <a:fillRect/>
          </a:stretch>
        </p:blipFill>
        <p:spPr>
          <a:xfrm>
            <a:off x="9868737" y="6052523"/>
            <a:ext cx="2286319" cy="743054"/>
          </a:xfrm>
          <a:prstGeom prst="rect">
            <a:avLst/>
          </a:prstGeom>
        </p:spPr>
      </p:pic>
      <p:pic>
        <p:nvPicPr>
          <p:cNvPr id="3" name="Picture 2">
            <a:extLst>
              <a:ext uri="{FF2B5EF4-FFF2-40B4-BE49-F238E27FC236}">
                <a16:creationId xmlns:a16="http://schemas.microsoft.com/office/drawing/2014/main" id="{937FFF85-E782-ACEB-97E0-1D205D4C2144}"/>
              </a:ext>
            </a:extLst>
          </p:cNvPr>
          <p:cNvPicPr>
            <a:picLocks noChangeAspect="1"/>
          </p:cNvPicPr>
          <p:nvPr/>
        </p:nvPicPr>
        <p:blipFill>
          <a:blip r:embed="rId5"/>
          <a:stretch>
            <a:fillRect/>
          </a:stretch>
        </p:blipFill>
        <p:spPr>
          <a:xfrm>
            <a:off x="105894" y="6182998"/>
            <a:ext cx="2104845" cy="675002"/>
          </a:xfrm>
          <a:prstGeom prst="rect">
            <a:avLst/>
          </a:prstGeom>
        </p:spPr>
      </p:pic>
      <p:pic>
        <p:nvPicPr>
          <p:cNvPr id="2" name="Picture Placeholder 4" descr="Official BBC photo of Emmanuel College Cambridge on University Challenge with Jeremy Paxman - Windows Photo Viewer">
            <a:extLst>
              <a:ext uri="{FF2B5EF4-FFF2-40B4-BE49-F238E27FC236}">
                <a16:creationId xmlns:a16="http://schemas.microsoft.com/office/drawing/2014/main" id="{70F0D350-C422-DA37-FDF5-F07C672453B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531843" y="3713453"/>
            <a:ext cx="5532806" cy="3045972"/>
          </a:xfrm>
          <a:prstGeom prst="rect">
            <a:avLst/>
          </a:prstGeom>
        </p:spPr>
      </p:pic>
      <p:pic>
        <p:nvPicPr>
          <p:cNvPr id="5" name="Picture Placeholder 4" descr="575134_4501e5ed.jpg (426×640)">
            <a:extLst>
              <a:ext uri="{FF2B5EF4-FFF2-40B4-BE49-F238E27FC236}">
                <a16:creationId xmlns:a16="http://schemas.microsoft.com/office/drawing/2014/main" id="{400B0C83-9FF8-D40C-0E8F-A11F93400E8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961259" y="98575"/>
            <a:ext cx="2630934" cy="3574099"/>
          </a:xfrm>
          <a:prstGeom prst="rect">
            <a:avLst/>
          </a:prstGeom>
        </p:spPr>
      </p:pic>
    </p:spTree>
    <p:extLst>
      <p:ext uri="{BB962C8B-B14F-4D97-AF65-F5344CB8AC3E}">
        <p14:creationId xmlns:p14="http://schemas.microsoft.com/office/powerpoint/2010/main" val="136136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14EBCAE-842D-89CF-976C-71E0403B2804}"/>
              </a:ext>
            </a:extLst>
          </p:cNvPr>
          <p:cNvSpPr>
            <a:spLocks noGrp="1"/>
          </p:cNvSpPr>
          <p:nvPr>
            <p:ph type="title"/>
          </p:nvPr>
        </p:nvSpPr>
        <p:spPr>
          <a:xfrm>
            <a:off x="638882" y="286533"/>
            <a:ext cx="6692400" cy="3891600"/>
          </a:xfrm>
        </p:spPr>
        <p:txBody>
          <a:bodyPr vert="horz" lIns="91440" tIns="45720" rIns="91440" bIns="45720" rtlCol="0" anchor="b">
            <a:normAutofit/>
          </a:bodyPr>
          <a:lstStyle/>
          <a:p>
            <a:r>
              <a:rPr lang="en-US" sz="6100" dirty="0">
                <a:latin typeface="+mj-lt"/>
              </a:rPr>
              <a:t>What’s already planned?</a:t>
            </a:r>
            <a:endParaRPr lang="en-US" sz="6100" kern="1200" dirty="0">
              <a:solidFill>
                <a:schemeClr val="tx1"/>
              </a:solidFill>
              <a:latin typeface="+mj-lt"/>
              <a:ea typeface="+mj-ea"/>
              <a:cs typeface="+mj-cs"/>
            </a:endParaRPr>
          </a:p>
        </p:txBody>
      </p:sp>
      <p:sp>
        <p:nvSpPr>
          <p:cNvPr id="7" name="Text Placeholder 6">
            <a:extLst>
              <a:ext uri="{FF2B5EF4-FFF2-40B4-BE49-F238E27FC236}">
                <a16:creationId xmlns:a16="http://schemas.microsoft.com/office/drawing/2014/main" id="{7A408A6D-36DB-0EF6-D582-FD402372ED95}"/>
              </a:ext>
            </a:extLst>
          </p:cNvPr>
          <p:cNvSpPr>
            <a:spLocks noGrp="1"/>
          </p:cNvSpPr>
          <p:nvPr>
            <p:ph type="body" sz="quarter" idx="11"/>
          </p:nvPr>
        </p:nvSpPr>
        <p:spPr>
          <a:xfrm>
            <a:off x="638881" y="4631161"/>
            <a:ext cx="6692399" cy="1559327"/>
          </a:xfrm>
        </p:spPr>
        <p:txBody>
          <a:bodyPr vert="horz" lIns="91440" tIns="45720" rIns="91440" bIns="45720" rtlCol="0">
            <a:normAutofit/>
          </a:bodyPr>
          <a:lstStyle/>
          <a:p>
            <a:pPr>
              <a:lnSpc>
                <a:spcPct val="90000"/>
              </a:lnSpc>
            </a:pPr>
            <a:endParaRPr lang="en-US" sz="2400" kern="1200" dirty="0">
              <a:solidFill>
                <a:schemeClr val="tx1"/>
              </a:solidFill>
              <a:latin typeface="+mn-lt"/>
              <a:ea typeface="+mn-ea"/>
              <a:cs typeface="+mn-cs"/>
            </a:endParaRPr>
          </a:p>
        </p:txBody>
      </p:sp>
      <p:sp>
        <p:nvSpPr>
          <p:cNvPr id="2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and a child looking at something&#10;&#10;Description automatically generated with low confidence">
            <a:extLst>
              <a:ext uri="{FF2B5EF4-FFF2-40B4-BE49-F238E27FC236}">
                <a16:creationId xmlns:a16="http://schemas.microsoft.com/office/drawing/2014/main" id="{ACB170B3-DBF7-D5F1-EA61-87EBDA39B964}"/>
              </a:ext>
            </a:extLst>
          </p:cNvPr>
          <p:cNvPicPr>
            <a:picLocks noChangeAspect="1"/>
          </p:cNvPicPr>
          <p:nvPr/>
        </p:nvPicPr>
        <p:blipFill>
          <a:blip r:embed="rId2"/>
          <a:stretch>
            <a:fillRect/>
          </a:stretch>
        </p:blipFill>
        <p:spPr>
          <a:xfrm>
            <a:off x="8690400" y="320400"/>
            <a:ext cx="2275200" cy="5971858"/>
          </a:xfrm>
          <a:prstGeom prst="rect">
            <a:avLst/>
          </a:prstGeom>
        </p:spPr>
      </p:pic>
    </p:spTree>
    <p:extLst>
      <p:ext uri="{BB962C8B-B14F-4D97-AF65-F5344CB8AC3E}">
        <p14:creationId xmlns:p14="http://schemas.microsoft.com/office/powerpoint/2010/main" val="2726515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7C69-828B-149A-1E3C-B396E70AB725}"/>
              </a:ext>
            </a:extLst>
          </p:cNvPr>
          <p:cNvSpPr>
            <a:spLocks noGrp="1"/>
          </p:cNvSpPr>
          <p:nvPr>
            <p:ph type="ctrTitle"/>
          </p:nvPr>
        </p:nvSpPr>
        <p:spPr/>
        <p:txBody>
          <a:bodyPr>
            <a:normAutofit fontScale="90000"/>
          </a:bodyPr>
          <a:lstStyle/>
          <a:p>
            <a:pPr lvl="0"/>
            <a:br>
              <a:rPr lang="en-GB" dirty="0"/>
            </a:br>
            <a:br>
              <a:rPr lang="en-GB" dirty="0"/>
            </a:br>
            <a:endParaRPr lang="en-GB" dirty="0"/>
          </a:p>
        </p:txBody>
      </p:sp>
      <p:graphicFrame>
        <p:nvGraphicFramePr>
          <p:cNvPr id="4" name="Diagram 3">
            <a:extLst>
              <a:ext uri="{FF2B5EF4-FFF2-40B4-BE49-F238E27FC236}">
                <a16:creationId xmlns:a16="http://schemas.microsoft.com/office/drawing/2014/main" id="{6ECED680-5B89-7320-F9A4-B53B270F978E}"/>
              </a:ext>
            </a:extLst>
          </p:cNvPr>
          <p:cNvGraphicFramePr/>
          <p:nvPr/>
        </p:nvGraphicFramePr>
        <p:xfrm>
          <a:off x="1442720" y="993986"/>
          <a:ext cx="9306560" cy="5864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graphics, font, graphic design, logo&#10;&#10;Description automatically generated">
            <a:extLst>
              <a:ext uri="{FF2B5EF4-FFF2-40B4-BE49-F238E27FC236}">
                <a16:creationId xmlns:a16="http://schemas.microsoft.com/office/drawing/2014/main" id="{526D4A8A-595C-0D4F-EB75-207B7D071A56}"/>
              </a:ext>
            </a:extLst>
          </p:cNvPr>
          <p:cNvPicPr>
            <a:picLocks noChangeAspect="1"/>
          </p:cNvPicPr>
          <p:nvPr/>
        </p:nvPicPr>
        <p:blipFill>
          <a:blip r:embed="rId7"/>
          <a:stretch>
            <a:fillRect/>
          </a:stretch>
        </p:blipFill>
        <p:spPr>
          <a:xfrm>
            <a:off x="581558" y="206057"/>
            <a:ext cx="2900884" cy="1091665"/>
          </a:xfrm>
          <a:prstGeom prst="rect">
            <a:avLst/>
          </a:prstGeom>
          <a:noFill/>
        </p:spPr>
      </p:pic>
    </p:spTree>
    <p:extLst>
      <p:ext uri="{BB962C8B-B14F-4D97-AF65-F5344CB8AC3E}">
        <p14:creationId xmlns:p14="http://schemas.microsoft.com/office/powerpoint/2010/main" val="3701421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35A830-B77B-6EE7-55C8-039EE7D708D5}"/>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latin typeface="+mj-lt"/>
              </a:rPr>
              <a:t>What’s already happening?</a:t>
            </a:r>
            <a:endParaRPr lang="en-GB" sz="4000">
              <a:solidFill>
                <a:srgbClr val="FFFFFF"/>
              </a:solidFill>
            </a:endParaRPr>
          </a:p>
        </p:txBody>
      </p:sp>
      <p:sp>
        <p:nvSpPr>
          <p:cNvPr id="3" name="Content Placeholder 2">
            <a:extLst>
              <a:ext uri="{FF2B5EF4-FFF2-40B4-BE49-F238E27FC236}">
                <a16:creationId xmlns:a16="http://schemas.microsoft.com/office/drawing/2014/main" id="{EA271C88-D901-FDFA-764F-98024C1F85FE}"/>
              </a:ext>
            </a:extLst>
          </p:cNvPr>
          <p:cNvSpPr>
            <a:spLocks noGrp="1"/>
          </p:cNvSpPr>
          <p:nvPr>
            <p:ph sz="half" idx="1"/>
          </p:nvPr>
        </p:nvSpPr>
        <p:spPr>
          <a:xfrm>
            <a:off x="4380855" y="1412489"/>
            <a:ext cx="3427283" cy="4363844"/>
          </a:xfrm>
        </p:spPr>
        <p:txBody>
          <a:bodyPr>
            <a:normAutofit/>
          </a:bodyPr>
          <a:lstStyle/>
          <a:p>
            <a:r>
              <a:rPr lang="en-GB" sz="2000"/>
              <a:t>Seconded teachers and CPD </a:t>
            </a:r>
          </a:p>
          <a:p>
            <a:r>
              <a:rPr lang="en-GB" sz="2000"/>
              <a:t>Number stacks</a:t>
            </a:r>
          </a:p>
          <a:p>
            <a:r>
              <a:rPr lang="en-GB" sz="2000"/>
              <a:t>EY working group</a:t>
            </a:r>
          </a:p>
          <a:p>
            <a:r>
              <a:rPr lang="en-GB" sz="2000"/>
              <a:t>Multiply</a:t>
            </a:r>
          </a:p>
          <a:p>
            <a:r>
              <a:rPr lang="en-GB" sz="2000"/>
              <a:t>Libraries</a:t>
            </a:r>
          </a:p>
          <a:p>
            <a:r>
              <a:rPr lang="en-GB" sz="2000"/>
              <a:t>Country parks</a:t>
            </a:r>
          </a:p>
          <a:p>
            <a:r>
              <a:rPr lang="en-GB" sz="2000"/>
              <a:t>Inter-generational activities</a:t>
            </a:r>
          </a:p>
          <a:p>
            <a:r>
              <a:rPr lang="en-GB" sz="2000"/>
              <a:t>Virtual school</a:t>
            </a:r>
          </a:p>
          <a:p>
            <a:r>
              <a:rPr lang="en-GB" sz="2000"/>
              <a:t>App Stuff</a:t>
            </a:r>
          </a:p>
          <a:p>
            <a:endParaRPr lang="en-GB" sz="200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DC67F93-6352-50DD-3859-9731053BA0BB}"/>
              </a:ext>
            </a:extLst>
          </p:cNvPr>
          <p:cNvSpPr>
            <a:spLocks noGrp="1"/>
          </p:cNvSpPr>
          <p:nvPr>
            <p:ph sz="half" idx="2"/>
          </p:nvPr>
        </p:nvSpPr>
        <p:spPr>
          <a:xfrm>
            <a:off x="8451604" y="1412489"/>
            <a:ext cx="3197701" cy="4363844"/>
          </a:xfrm>
        </p:spPr>
        <p:txBody>
          <a:bodyPr>
            <a:normAutofit/>
          </a:bodyPr>
          <a:lstStyle/>
          <a:p>
            <a:r>
              <a:rPr lang="en-GB" sz="2000"/>
              <a:t>Educational Psychologists</a:t>
            </a:r>
          </a:p>
          <a:p>
            <a:r>
              <a:rPr lang="en-GB" sz="2000"/>
              <a:t>Maths Hubs</a:t>
            </a:r>
          </a:p>
          <a:p>
            <a:r>
              <a:rPr lang="en-GB" sz="2000"/>
              <a:t>Microsoft (Minecraft +)</a:t>
            </a:r>
          </a:p>
          <a:p>
            <a:r>
              <a:rPr lang="en-GB" sz="2000"/>
              <a:t>MOD (RAF – Lego)</a:t>
            </a:r>
          </a:p>
          <a:p>
            <a:r>
              <a:rPr lang="en-GB" sz="2000"/>
              <a:t>HSBC</a:t>
            </a:r>
          </a:p>
          <a:p>
            <a:r>
              <a:rPr lang="en-GB" sz="2000"/>
              <a:t>LCEPs</a:t>
            </a:r>
          </a:p>
          <a:p>
            <a:r>
              <a:rPr lang="en-GB" sz="2000"/>
              <a:t>Colchester Mercury outreach</a:t>
            </a:r>
          </a:p>
          <a:p>
            <a:r>
              <a:rPr lang="en-GB" sz="2000"/>
              <a:t>Essex Music Service</a:t>
            </a:r>
          </a:p>
          <a:p>
            <a:r>
              <a:rPr lang="en-GB" sz="2000"/>
              <a:t>Local ideas?</a:t>
            </a:r>
          </a:p>
        </p:txBody>
      </p:sp>
    </p:spTree>
    <p:extLst>
      <p:ext uri="{BB962C8B-B14F-4D97-AF65-F5344CB8AC3E}">
        <p14:creationId xmlns:p14="http://schemas.microsoft.com/office/powerpoint/2010/main" val="1385377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with low confidence">
            <a:extLst>
              <a:ext uri="{FF2B5EF4-FFF2-40B4-BE49-F238E27FC236}">
                <a16:creationId xmlns:a16="http://schemas.microsoft.com/office/drawing/2014/main" id="{133E3408-0333-2FED-1824-A0AA08801EDD}"/>
              </a:ext>
            </a:extLst>
          </p:cNvPr>
          <p:cNvPicPr>
            <a:picLocks noChangeAspect="1"/>
          </p:cNvPicPr>
          <p:nvPr/>
        </p:nvPicPr>
        <p:blipFill>
          <a:blip r:embed="rId3"/>
          <a:stretch>
            <a:fillRect/>
          </a:stretch>
        </p:blipFill>
        <p:spPr>
          <a:xfrm>
            <a:off x="1975730" y="931058"/>
            <a:ext cx="1886476" cy="4964416"/>
          </a:xfrm>
          <a:prstGeom prst="rect">
            <a:avLst/>
          </a:prstGeom>
        </p:spPr>
      </p:pic>
      <p:sp>
        <p:nvSpPr>
          <p:cNvPr id="35" name="Freeform: Shape 34">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Right Triangle 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14EBCAE-842D-89CF-976C-71E0403B2804}"/>
              </a:ext>
            </a:extLst>
          </p:cNvPr>
          <p:cNvSpPr>
            <a:spLocks noGrp="1"/>
          </p:cNvSpPr>
          <p:nvPr>
            <p:ph type="title"/>
          </p:nvPr>
        </p:nvSpPr>
        <p:spPr>
          <a:xfrm>
            <a:off x="5775961" y="962526"/>
            <a:ext cx="5384800" cy="3210689"/>
          </a:xfrm>
        </p:spPr>
        <p:txBody>
          <a:bodyPr vert="horz" lIns="91440" tIns="45720" rIns="91440" bIns="45720" rtlCol="0" anchor="b">
            <a:normAutofit/>
          </a:bodyPr>
          <a:lstStyle/>
          <a:p>
            <a:r>
              <a:rPr lang="en-US" sz="7200" kern="1200" dirty="0">
                <a:solidFill>
                  <a:schemeClr val="tx1"/>
                </a:solidFill>
                <a:latin typeface="+mj-lt"/>
                <a:ea typeface="+mj-ea"/>
                <a:cs typeface="+mj-cs"/>
              </a:rPr>
              <a:t>Questions &amp; a question?</a:t>
            </a:r>
          </a:p>
        </p:txBody>
      </p:sp>
      <p:sp>
        <p:nvSpPr>
          <p:cNvPr id="7" name="Text Placeholder 6">
            <a:extLst>
              <a:ext uri="{FF2B5EF4-FFF2-40B4-BE49-F238E27FC236}">
                <a16:creationId xmlns:a16="http://schemas.microsoft.com/office/drawing/2014/main" id="{7A408A6D-36DB-0EF6-D582-FD402372ED95}"/>
              </a:ext>
            </a:extLst>
          </p:cNvPr>
          <p:cNvSpPr>
            <a:spLocks noGrp="1"/>
          </p:cNvSpPr>
          <p:nvPr>
            <p:ph type="body" sz="quarter" idx="11"/>
          </p:nvPr>
        </p:nvSpPr>
        <p:spPr>
          <a:xfrm>
            <a:off x="638882" y="4631161"/>
            <a:ext cx="6425306" cy="1559327"/>
          </a:xfrm>
        </p:spPr>
        <p:txBody>
          <a:bodyPr vert="horz" lIns="91440" tIns="45720" rIns="91440" bIns="45720" rtlCol="0">
            <a:normAutofit/>
          </a:bodyPr>
          <a:lstStyle/>
          <a:p>
            <a:pPr>
              <a:lnSpc>
                <a:spcPct val="90000"/>
              </a:lnSpc>
            </a:pP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2106968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14EBCAE-842D-89CF-976C-71E0403B2804}"/>
              </a:ext>
            </a:extLst>
          </p:cNvPr>
          <p:cNvSpPr>
            <a:spLocks noGrp="1"/>
          </p:cNvSpPr>
          <p:nvPr>
            <p:ph type="title"/>
          </p:nvPr>
        </p:nvSpPr>
        <p:spPr>
          <a:xfrm>
            <a:off x="638882" y="320400"/>
            <a:ext cx="6692400" cy="3891600"/>
          </a:xfrm>
        </p:spPr>
        <p:txBody>
          <a:bodyPr vert="horz" lIns="91440" tIns="45720" rIns="91440" bIns="45720" rtlCol="0" anchor="b">
            <a:normAutofit/>
          </a:bodyPr>
          <a:lstStyle/>
          <a:p>
            <a:r>
              <a:rPr lang="en-GB" sz="6100" kern="1200">
                <a:solidFill>
                  <a:schemeClr val="tx1"/>
                </a:solidFill>
                <a:latin typeface="+mj-lt"/>
                <a:ea typeface="+mj-ea"/>
                <a:cs typeface="+mj-cs"/>
              </a:rPr>
              <a:t>The Year of Numbers</a:t>
            </a:r>
            <a:endParaRPr lang="en-US" sz="6100" kern="1200" dirty="0">
              <a:solidFill>
                <a:schemeClr val="tx1"/>
              </a:solidFill>
              <a:latin typeface="+mj-lt"/>
              <a:ea typeface="+mj-ea"/>
              <a:cs typeface="+mj-cs"/>
            </a:endParaRPr>
          </a:p>
        </p:txBody>
      </p:sp>
      <p:sp>
        <p:nvSpPr>
          <p:cNvPr id="7" name="Text Placeholder 6">
            <a:extLst>
              <a:ext uri="{FF2B5EF4-FFF2-40B4-BE49-F238E27FC236}">
                <a16:creationId xmlns:a16="http://schemas.microsoft.com/office/drawing/2014/main" id="{7A408A6D-36DB-0EF6-D582-FD402372ED95}"/>
              </a:ext>
            </a:extLst>
          </p:cNvPr>
          <p:cNvSpPr>
            <a:spLocks noGrp="1"/>
          </p:cNvSpPr>
          <p:nvPr>
            <p:ph type="body" sz="quarter" idx="11"/>
          </p:nvPr>
        </p:nvSpPr>
        <p:spPr>
          <a:xfrm>
            <a:off x="638882" y="4631161"/>
            <a:ext cx="6425306" cy="1559327"/>
          </a:xfrm>
        </p:spPr>
        <p:txBody>
          <a:bodyPr vert="horz" lIns="91440" tIns="45720" rIns="91440" bIns="45720" rtlCol="0">
            <a:normAutofit/>
          </a:bodyPr>
          <a:lstStyle/>
          <a:p>
            <a:pPr>
              <a:lnSpc>
                <a:spcPct val="90000"/>
              </a:lnSpc>
            </a:pPr>
            <a:r>
              <a:rPr lang="en-US" sz="2400" kern="1200">
                <a:solidFill>
                  <a:schemeClr val="tx1"/>
                </a:solidFill>
                <a:latin typeface="+mn-lt"/>
                <a:ea typeface="+mn-ea"/>
                <a:cs typeface="+mn-cs"/>
                <a:hlinkClick r:id="rId3"/>
              </a:rPr>
              <a:t>Essex.yearofnumbers@essex.gov.uk</a:t>
            </a:r>
            <a:endParaRPr lang="en-US" sz="2400" kern="1200">
              <a:solidFill>
                <a:schemeClr val="tx1"/>
              </a:solidFill>
              <a:latin typeface="+mn-lt"/>
              <a:ea typeface="+mn-ea"/>
              <a:cs typeface="+mn-cs"/>
            </a:endParaRPr>
          </a:p>
          <a:p>
            <a:pPr>
              <a:lnSpc>
                <a:spcPct val="90000"/>
              </a:lnSpc>
            </a:pPr>
            <a:endParaRPr lang="en-US" sz="2400" kern="1200">
              <a:solidFill>
                <a:schemeClr val="tx1"/>
              </a:solidFill>
              <a:latin typeface="+mn-lt"/>
              <a:ea typeface="+mn-ea"/>
              <a:cs typeface="+mn-cs"/>
            </a:endParaRPr>
          </a:p>
          <a:p>
            <a:pPr>
              <a:lnSpc>
                <a:spcPct val="90000"/>
              </a:lnSpc>
            </a:pPr>
            <a:r>
              <a:rPr lang="en-US" sz="2400" kern="1200">
                <a:solidFill>
                  <a:schemeClr val="tx1"/>
                </a:solidFill>
                <a:latin typeface="+mn-lt"/>
                <a:ea typeface="+mn-ea"/>
                <a:cs typeface="+mn-cs"/>
                <a:hlinkClick r:id="rId4"/>
              </a:rPr>
              <a:t>http://www.essexyearofnumbers.co.uk</a:t>
            </a:r>
            <a:endParaRPr lang="en-US" sz="2400"/>
          </a:p>
          <a:p>
            <a:pPr>
              <a:lnSpc>
                <a:spcPct val="90000"/>
              </a:lnSpc>
            </a:pPr>
            <a:endParaRPr lang="en-US" sz="2400" kern="1200" dirty="0">
              <a:solidFill>
                <a:schemeClr val="tx1"/>
              </a:solidFill>
              <a:latin typeface="+mn-lt"/>
              <a:ea typeface="+mn-ea"/>
              <a:cs typeface="+mn-cs"/>
            </a:endParaRPr>
          </a:p>
        </p:txBody>
      </p:sp>
      <p:sp>
        <p:nvSpPr>
          <p:cNvPr id="2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with low confidence">
            <a:extLst>
              <a:ext uri="{FF2B5EF4-FFF2-40B4-BE49-F238E27FC236}">
                <a16:creationId xmlns:a16="http://schemas.microsoft.com/office/drawing/2014/main" id="{133E3408-0333-2FED-1824-A0AA08801EDD}"/>
              </a:ext>
            </a:extLst>
          </p:cNvPr>
          <p:cNvPicPr>
            <a:picLocks noChangeAspect="1"/>
          </p:cNvPicPr>
          <p:nvPr/>
        </p:nvPicPr>
        <p:blipFill>
          <a:blip r:embed="rId5"/>
          <a:stretch>
            <a:fillRect/>
          </a:stretch>
        </p:blipFill>
        <p:spPr>
          <a:xfrm>
            <a:off x="8690400" y="320400"/>
            <a:ext cx="2275200" cy="5971858"/>
          </a:xfrm>
          <a:prstGeom prst="rect">
            <a:avLst/>
          </a:prstGeom>
        </p:spPr>
      </p:pic>
    </p:spTree>
    <p:extLst>
      <p:ext uri="{BB962C8B-B14F-4D97-AF65-F5344CB8AC3E}">
        <p14:creationId xmlns:p14="http://schemas.microsoft.com/office/powerpoint/2010/main" val="633127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0219618-AA78-2074-3998-3DA20991A930}"/>
              </a:ext>
            </a:extLst>
          </p:cNvPr>
          <p:cNvSpPr>
            <a:spLocks noGrp="1"/>
          </p:cNvSpPr>
          <p:nvPr>
            <p:ph type="body" sz="quarter" idx="10"/>
          </p:nvPr>
        </p:nvSpPr>
        <p:spPr>
          <a:xfrm>
            <a:off x="647999" y="4011771"/>
            <a:ext cx="4211383" cy="639100"/>
          </a:xfrm>
        </p:spPr>
        <p:txBody>
          <a:bodyPr/>
          <a:lstStyle/>
          <a:p>
            <a:r>
              <a:rPr lang="en-US" sz="3200" b="1" dirty="0"/>
              <a:t>EPHA – June 2023</a:t>
            </a:r>
          </a:p>
        </p:txBody>
      </p:sp>
      <p:sp>
        <p:nvSpPr>
          <p:cNvPr id="7" name="Text Placeholder 6">
            <a:extLst>
              <a:ext uri="{FF2B5EF4-FFF2-40B4-BE49-F238E27FC236}">
                <a16:creationId xmlns:a16="http://schemas.microsoft.com/office/drawing/2014/main" id="{7BA901DE-7021-F2F1-0359-8055AD098ECD}"/>
              </a:ext>
            </a:extLst>
          </p:cNvPr>
          <p:cNvSpPr>
            <a:spLocks noGrp="1"/>
          </p:cNvSpPr>
          <p:nvPr>
            <p:ph type="body" sz="quarter" idx="11"/>
          </p:nvPr>
        </p:nvSpPr>
        <p:spPr>
          <a:xfrm>
            <a:off x="647999" y="4885733"/>
            <a:ext cx="4062794" cy="639100"/>
          </a:xfrm>
        </p:spPr>
        <p:txBody>
          <a:bodyPr/>
          <a:lstStyle/>
          <a:p>
            <a:r>
              <a:rPr lang="en-US" dirty="0"/>
              <a:t>Gareth  Honeyford – ECC</a:t>
            </a:r>
          </a:p>
          <a:p>
            <a:r>
              <a:rPr lang="en-US" dirty="0"/>
              <a:t>Ian Fisher - ECC</a:t>
            </a:r>
          </a:p>
          <a:p>
            <a:r>
              <a:rPr lang="en-US" dirty="0"/>
              <a:t>Natalie Banthorpe – Venn </a:t>
            </a:r>
            <a:r>
              <a:rPr lang="en-US" dirty="0" err="1"/>
              <a:t>Maths</a:t>
            </a:r>
            <a:r>
              <a:rPr lang="en-US" dirty="0"/>
              <a:t> Hub</a:t>
            </a:r>
          </a:p>
        </p:txBody>
      </p:sp>
    </p:spTree>
    <p:extLst>
      <p:ext uri="{BB962C8B-B14F-4D97-AF65-F5344CB8AC3E}">
        <p14:creationId xmlns:p14="http://schemas.microsoft.com/office/powerpoint/2010/main" val="3158799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5B948-59B5-4437-92FB-E3CBB92B7572}"/>
              </a:ext>
            </a:extLst>
          </p:cNvPr>
          <p:cNvSpPr>
            <a:spLocks noGrp="1"/>
          </p:cNvSpPr>
          <p:nvPr>
            <p:ph type="title"/>
          </p:nvPr>
        </p:nvSpPr>
        <p:spPr>
          <a:xfrm>
            <a:off x="640080" y="325369"/>
            <a:ext cx="4368602" cy="766831"/>
          </a:xfrm>
        </p:spPr>
        <p:txBody>
          <a:bodyPr anchor="b">
            <a:normAutofit fontScale="90000"/>
          </a:bodyPr>
          <a:lstStyle/>
          <a:p>
            <a:r>
              <a:rPr lang="en-GB" sz="2800" dirty="0">
                <a:latin typeface="Calibri" panose="020F0502020204030204" pitchFamily="34" charset="0"/>
                <a:cs typeface="Calibri" panose="020F0502020204030204" pitchFamily="34" charset="0"/>
              </a:rPr>
              <a:t>Essex Year of Reading – Successes</a:t>
            </a:r>
            <a:endParaRPr lang="en-GB" sz="2800" b="1" u="sng"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C32DCE5-E19A-4E85-BD2C-1B77DC273BA6}"/>
              </a:ext>
            </a:extLst>
          </p:cNvPr>
          <p:cNvSpPr>
            <a:spLocks noGrp="1"/>
          </p:cNvSpPr>
          <p:nvPr>
            <p:ph idx="1"/>
          </p:nvPr>
        </p:nvSpPr>
        <p:spPr>
          <a:xfrm>
            <a:off x="411480" y="1447801"/>
            <a:ext cx="4243589" cy="3539066"/>
          </a:xfrm>
        </p:spPr>
        <p:txBody>
          <a:bodyPr>
            <a:noAutofit/>
          </a:bodyPr>
          <a:lstStyle/>
          <a:p>
            <a:pPr marL="179705" indent="0">
              <a:spcBef>
                <a:spcPts val="600"/>
              </a:spcBef>
              <a:buNone/>
              <a:defRPr/>
            </a:pPr>
            <a:r>
              <a:rPr lang="en-GB" sz="1600" dirty="0">
                <a:cs typeface="Calibri" panose="020F0502020204030204" pitchFamily="34" charset="0"/>
              </a:rPr>
              <a:t>Multiple cross council initiatives delivered including:</a:t>
            </a:r>
            <a:endParaRPr lang="en-GB" sz="1600" b="0" i="0" dirty="0">
              <a:effectLst/>
              <a:cs typeface="Calibri" panose="020F0502020204030204" pitchFamily="34" charset="0"/>
            </a:endParaRPr>
          </a:p>
          <a:p>
            <a:pPr marL="522605" indent="-342900">
              <a:spcBef>
                <a:spcPts val="600"/>
              </a:spcBef>
              <a:defRPr/>
            </a:pPr>
            <a:r>
              <a:rPr lang="en-GB" sz="1600" dirty="0">
                <a:cs typeface="Calibri"/>
              </a:rPr>
              <a:t>Library card for every child (150K cards delivered)</a:t>
            </a:r>
            <a:endParaRPr lang="en-GB" sz="1600" b="0" i="0" dirty="0">
              <a:effectLst/>
              <a:cs typeface="Calibri"/>
            </a:endParaRPr>
          </a:p>
          <a:p>
            <a:pPr marL="522605" indent="-342900">
              <a:spcBef>
                <a:spcPts val="600"/>
              </a:spcBef>
              <a:defRPr/>
            </a:pPr>
            <a:r>
              <a:rPr lang="en-GB" sz="1600" b="0" i="0" dirty="0">
                <a:effectLst/>
                <a:cs typeface="Calibri"/>
              </a:rPr>
              <a:t>Large range of author visits including Mic</a:t>
            </a:r>
            <a:r>
              <a:rPr lang="en-GB" sz="1600" dirty="0">
                <a:cs typeface="Calibri"/>
              </a:rPr>
              <a:t>hael Rosen (1000 children at MR event)</a:t>
            </a:r>
          </a:p>
          <a:p>
            <a:pPr marL="522605" indent="-342900">
              <a:spcBef>
                <a:spcPts val="600"/>
              </a:spcBef>
              <a:defRPr/>
            </a:pPr>
            <a:r>
              <a:rPr lang="en-GB" sz="1600" b="0" i="0" dirty="0">
                <a:effectLst/>
                <a:cs typeface="Calibri"/>
              </a:rPr>
              <a:t>Parent ambassadors in conjunction with ACL (2 Ambassadors, 60 volunteers, 600 parents onto courses etc),</a:t>
            </a:r>
            <a:r>
              <a:rPr lang="en-GB" sz="1600" dirty="0">
                <a:cs typeface="Calibri"/>
              </a:rPr>
              <a:t> </a:t>
            </a:r>
            <a:endParaRPr lang="en-GB" sz="1600" b="0" i="0" dirty="0">
              <a:effectLst/>
              <a:cs typeface="Calibri" panose="020F0502020204030204" pitchFamily="34" charset="0"/>
            </a:endParaRPr>
          </a:p>
          <a:p>
            <a:pPr marL="522605" indent="-342900">
              <a:spcBef>
                <a:spcPts val="600"/>
              </a:spcBef>
              <a:defRPr/>
            </a:pPr>
            <a:r>
              <a:rPr lang="en-GB" sz="1600" dirty="0">
                <a:cs typeface="Calibri"/>
              </a:rPr>
              <a:t>Dementia/memory cafes alongside library children’s events</a:t>
            </a:r>
          </a:p>
          <a:p>
            <a:pPr marL="522605" indent="-342900">
              <a:spcBef>
                <a:spcPts val="600"/>
              </a:spcBef>
              <a:defRPr/>
            </a:pPr>
            <a:r>
              <a:rPr lang="en-GB" sz="1600" b="0" i="0" dirty="0">
                <a:effectLst/>
                <a:cs typeface="Calibri"/>
              </a:rPr>
              <a:t>Literacy corner in every library (74 libraries)</a:t>
            </a:r>
          </a:p>
          <a:p>
            <a:pPr marL="522605" indent="-342900">
              <a:spcBef>
                <a:spcPts val="600"/>
              </a:spcBef>
              <a:defRPr/>
            </a:pPr>
            <a:r>
              <a:rPr lang="en-GB" sz="1600" dirty="0">
                <a:cs typeface="Calibri"/>
              </a:rPr>
              <a:t>Year of Reading app including stories, teaching materials and signposts to other resources</a:t>
            </a:r>
          </a:p>
          <a:p>
            <a:pPr marL="522605" indent="-342900">
              <a:spcBef>
                <a:spcPts val="600"/>
              </a:spcBef>
              <a:defRPr/>
            </a:pPr>
            <a:r>
              <a:rPr lang="en-GB" sz="1600" dirty="0">
                <a:cs typeface="Calibri" panose="020F0502020204030204" pitchFamily="34" charset="0"/>
              </a:rPr>
              <a:t>Intergenerational poetry publication</a:t>
            </a:r>
          </a:p>
          <a:p>
            <a:pPr marL="522605" indent="-342900">
              <a:spcBef>
                <a:spcPts val="600"/>
              </a:spcBef>
              <a:defRPr/>
            </a:pPr>
            <a:r>
              <a:rPr lang="en-GB" sz="1600" dirty="0">
                <a:cs typeface="Calibri" panose="020F0502020204030204" pitchFamily="34" charset="0"/>
              </a:rPr>
              <a:t>Keeping it REAL/Phonological awareness in Early Years</a:t>
            </a:r>
            <a:endParaRPr lang="en-GB" sz="1600" b="0" i="0" u="none" strike="noStrike" kern="1200" cap="none" spc="0" normalizeH="0" baseline="0" noProof="0" dirty="0">
              <a:ln>
                <a:noFill/>
              </a:ln>
              <a:effectLst/>
              <a:uLnTx/>
              <a:uFillTx/>
              <a:cs typeface="Calibri" panose="020F0502020204030204" pitchFamily="34" charset="0"/>
            </a:endParaRPr>
          </a:p>
        </p:txBody>
      </p:sp>
      <p:pic>
        <p:nvPicPr>
          <p:cNvPr id="6" name="Picture 5" descr="A picture containing grass, outdoor, tree, person&#10;&#10;Description automatically generated">
            <a:extLst>
              <a:ext uri="{FF2B5EF4-FFF2-40B4-BE49-F238E27FC236}">
                <a16:creationId xmlns:a16="http://schemas.microsoft.com/office/drawing/2014/main" id="{A747EE8A-21A3-4797-98E2-A592E5EE7861}"/>
              </a:ext>
            </a:extLst>
          </p:cNvPr>
          <p:cNvPicPr>
            <a:picLocks/>
          </p:cNvPicPr>
          <p:nvPr/>
        </p:nvPicPr>
        <p:blipFill rotWithShape="1">
          <a:blip r:embed="rId3">
            <a:extLst>
              <a:ext uri="{28A0092B-C50C-407E-A947-70E740481C1C}">
                <a14:useLocalDpi xmlns:a14="http://schemas.microsoft.com/office/drawing/2010/main" val="0"/>
              </a:ext>
            </a:extLst>
          </a:blip>
          <a:srcRect l="7931" r="103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50177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4C50-3487-4B53-AC0F-7E167BE41481}"/>
              </a:ext>
            </a:extLst>
          </p:cNvPr>
          <p:cNvSpPr>
            <a:spLocks noGrp="1"/>
          </p:cNvSpPr>
          <p:nvPr>
            <p:ph type="title"/>
          </p:nvPr>
        </p:nvSpPr>
        <p:spPr/>
        <p:txBody>
          <a:bodyPr/>
          <a:lstStyle/>
          <a:p>
            <a:r>
              <a:rPr lang="en-GB"/>
              <a:t>Not just one book….</a:t>
            </a:r>
          </a:p>
        </p:txBody>
      </p:sp>
      <p:pic>
        <p:nvPicPr>
          <p:cNvPr id="4" name="F50167B8-9B0A-404D-9E46-9EB70C1C1B0F" descr="IMG_6168.jpg">
            <a:extLst>
              <a:ext uri="{FF2B5EF4-FFF2-40B4-BE49-F238E27FC236}">
                <a16:creationId xmlns:a16="http://schemas.microsoft.com/office/drawing/2014/main" id="{A2981331-A399-F17F-E7F8-0C4BC6F37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830" y="1924861"/>
            <a:ext cx="2630149" cy="415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198BB24-F5B7-07F2-D73E-986D3573613A}"/>
              </a:ext>
            </a:extLst>
          </p:cNvPr>
          <p:cNvPicPr>
            <a:picLocks noChangeAspect="1"/>
          </p:cNvPicPr>
          <p:nvPr/>
        </p:nvPicPr>
        <p:blipFill>
          <a:blip r:embed="rId4"/>
          <a:stretch>
            <a:fillRect/>
          </a:stretch>
        </p:blipFill>
        <p:spPr>
          <a:xfrm>
            <a:off x="603427" y="1924861"/>
            <a:ext cx="2977974" cy="4148423"/>
          </a:xfrm>
          <a:prstGeom prst="rect">
            <a:avLst/>
          </a:prstGeom>
        </p:spPr>
      </p:pic>
      <p:pic>
        <p:nvPicPr>
          <p:cNvPr id="10" name="Picture 9">
            <a:extLst>
              <a:ext uri="{FF2B5EF4-FFF2-40B4-BE49-F238E27FC236}">
                <a16:creationId xmlns:a16="http://schemas.microsoft.com/office/drawing/2014/main" id="{1ED0DFCD-61DB-047F-5F22-41F7E6574A9E}"/>
              </a:ext>
            </a:extLst>
          </p:cNvPr>
          <p:cNvPicPr>
            <a:picLocks noChangeAspect="1"/>
          </p:cNvPicPr>
          <p:nvPr/>
        </p:nvPicPr>
        <p:blipFill>
          <a:blip r:embed="rId5"/>
          <a:stretch>
            <a:fillRect/>
          </a:stretch>
        </p:blipFill>
        <p:spPr>
          <a:xfrm>
            <a:off x="7440684" y="1924861"/>
            <a:ext cx="4417942" cy="4157039"/>
          </a:xfrm>
          <a:prstGeom prst="rect">
            <a:avLst/>
          </a:prstGeom>
        </p:spPr>
      </p:pic>
    </p:spTree>
    <p:extLst>
      <p:ext uri="{BB962C8B-B14F-4D97-AF65-F5344CB8AC3E}">
        <p14:creationId xmlns:p14="http://schemas.microsoft.com/office/powerpoint/2010/main" val="1414396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5B948-59B5-4437-92FB-E3CBB92B7572}"/>
              </a:ext>
            </a:extLst>
          </p:cNvPr>
          <p:cNvSpPr>
            <a:spLocks noGrp="1"/>
          </p:cNvSpPr>
          <p:nvPr>
            <p:ph type="title"/>
          </p:nvPr>
        </p:nvSpPr>
        <p:spPr>
          <a:xfrm>
            <a:off x="640080" y="325369"/>
            <a:ext cx="4368602" cy="1956841"/>
          </a:xfrm>
        </p:spPr>
        <p:txBody>
          <a:bodyPr anchor="b">
            <a:normAutofit/>
          </a:bodyPr>
          <a:lstStyle/>
          <a:p>
            <a:r>
              <a:rPr lang="en-GB" sz="4200">
                <a:latin typeface="Calibri" panose="020F0502020204030204" pitchFamily="34" charset="0"/>
                <a:cs typeface="Calibri" panose="020F0502020204030204" pitchFamily="34" charset="0"/>
              </a:rPr>
              <a:t>Essex Year of Reading – Teacher CPD Impact</a:t>
            </a:r>
            <a:endParaRPr lang="en-GB" sz="4200" b="1" u="sng">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C32DCE5-E19A-4E85-BD2C-1B77DC273BA6}"/>
              </a:ext>
            </a:extLst>
          </p:cNvPr>
          <p:cNvSpPr>
            <a:spLocks noGrp="1"/>
          </p:cNvSpPr>
          <p:nvPr>
            <p:ph idx="1"/>
          </p:nvPr>
        </p:nvSpPr>
        <p:spPr>
          <a:xfrm>
            <a:off x="411480" y="2432631"/>
            <a:ext cx="4243589" cy="3781901"/>
          </a:xfrm>
        </p:spPr>
        <p:txBody>
          <a:bodyPr>
            <a:normAutofit lnSpcReduction="10000"/>
          </a:bodyPr>
          <a:lstStyle/>
          <a:p>
            <a:pPr marL="179705" indent="0">
              <a:spcBef>
                <a:spcPts val="600"/>
              </a:spcBef>
              <a:buNone/>
              <a:defRPr/>
            </a:pPr>
            <a:r>
              <a:rPr lang="en-GB" sz="1800" b="0" i="0" dirty="0">
                <a:effectLst/>
                <a:cs typeface="Calibri"/>
              </a:rPr>
              <a:t>Extensive programme o</a:t>
            </a:r>
            <a:r>
              <a:rPr lang="en-GB" sz="1800" dirty="0">
                <a:cs typeface="Calibri"/>
              </a:rPr>
              <a:t>f teacher CPD:</a:t>
            </a:r>
          </a:p>
          <a:p>
            <a:pPr marL="179705" indent="0">
              <a:spcBef>
                <a:spcPts val="600"/>
              </a:spcBef>
              <a:buNone/>
              <a:defRPr/>
            </a:pPr>
            <a:r>
              <a:rPr lang="en-GB" sz="1800" dirty="0">
                <a:cs typeface="Calibri"/>
              </a:rPr>
              <a:t>Reading fluency – 4 trainers trained, Year 1, 96 schools trained so far impacting approx. 600 pupils and will be ongoing (2 more cohorts of teachers will be trained by close of </a:t>
            </a:r>
            <a:r>
              <a:rPr lang="en-GB" sz="1800" dirty="0" err="1">
                <a:cs typeface="Calibri"/>
              </a:rPr>
              <a:t>YoR</a:t>
            </a:r>
            <a:r>
              <a:rPr lang="en-GB" sz="1800" dirty="0">
                <a:cs typeface="Calibri"/>
              </a:rPr>
              <a:t>)</a:t>
            </a:r>
          </a:p>
          <a:p>
            <a:pPr>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KS2 – average comprehension age increase was 2 years and 2 months,  average fluency age increase was 1 year 2 months</a:t>
            </a:r>
          </a:p>
          <a:p>
            <a:pPr>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KS3 – average comprehension age increase was 1 year and 1 month, average fluency age increase was 10 months</a:t>
            </a:r>
          </a:p>
          <a:p>
            <a:pPr marL="179705" indent="0">
              <a:spcBef>
                <a:spcPts val="0"/>
              </a:spcBef>
              <a:spcAft>
                <a:spcPts val="600"/>
              </a:spcAft>
              <a:buNone/>
              <a:defRPr/>
            </a:pPr>
            <a:endParaRPr lang="en-GB" sz="1500" b="0" i="0" u="none" strike="noStrike" kern="1200" cap="none" spc="0" normalizeH="0" baseline="0" noProof="0" dirty="0">
              <a:ln>
                <a:noFill/>
              </a:ln>
              <a:effectLst/>
              <a:uLnTx/>
              <a:uFillTx/>
              <a:cs typeface="Calibri" panose="020F0502020204030204" pitchFamily="34" charset="0"/>
            </a:endParaRPr>
          </a:p>
        </p:txBody>
      </p:sp>
      <p:pic>
        <p:nvPicPr>
          <p:cNvPr id="5" name="Picture 4" descr="A young child writing on a book&#10;&#10;Description automatically generated with low confidence">
            <a:extLst>
              <a:ext uri="{FF2B5EF4-FFF2-40B4-BE49-F238E27FC236}">
                <a16:creationId xmlns:a16="http://schemas.microsoft.com/office/drawing/2014/main" id="{97F1E3CF-9C10-466B-812D-E0B6FD18571E}"/>
              </a:ext>
            </a:extLst>
          </p:cNvPr>
          <p:cNvPicPr>
            <a:picLocks noChangeAspect="1"/>
          </p:cNvPicPr>
          <p:nvPr/>
        </p:nvPicPr>
        <p:blipFill rotWithShape="1">
          <a:blip r:embed="rId3">
            <a:extLst>
              <a:ext uri="{28A0092B-C50C-407E-A947-70E740481C1C}">
                <a14:useLocalDpi xmlns:a14="http://schemas.microsoft.com/office/drawing/2010/main" val="0"/>
              </a:ext>
            </a:extLst>
          </a:blip>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01305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Books">
            <a:extLst>
              <a:ext uri="{FF2B5EF4-FFF2-40B4-BE49-F238E27FC236}">
                <a16:creationId xmlns:a16="http://schemas.microsoft.com/office/drawing/2014/main" id="{0FA27C1F-75B9-75E4-8EF7-01F68070D1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2" name="Content Placeholder 4">
            <a:extLst>
              <a:ext uri="{FF2B5EF4-FFF2-40B4-BE49-F238E27FC236}">
                <a16:creationId xmlns:a16="http://schemas.microsoft.com/office/drawing/2014/main" id="{855CAD73-90A0-E753-53F3-B1DEDD4C918B}"/>
              </a:ext>
            </a:extLst>
          </p:cNvPr>
          <p:cNvSpPr txBox="1">
            <a:spLocks/>
          </p:cNvSpPr>
          <p:nvPr/>
        </p:nvSpPr>
        <p:spPr>
          <a:xfrm>
            <a:off x="6085537" y="1236062"/>
            <a:ext cx="4977578" cy="3639289"/>
          </a:xfr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2"/>
                </a:solidFill>
              </a:rPr>
              <a:t>New partnerships well established (Libraries, Schools, ACL, Adult social care, publishers, authors…)</a:t>
            </a:r>
          </a:p>
          <a:p>
            <a:r>
              <a:rPr lang="en-US" sz="2400" b="1" dirty="0">
                <a:solidFill>
                  <a:schemeClr val="tx2"/>
                </a:solidFill>
              </a:rPr>
              <a:t>Ongoing teacher CPD – Primary and EY</a:t>
            </a:r>
          </a:p>
          <a:p>
            <a:r>
              <a:rPr lang="en-US" sz="2400" dirty="0">
                <a:solidFill>
                  <a:schemeClr val="tx2"/>
                </a:solidFill>
              </a:rPr>
              <a:t>Trained teachers continuing to work with targeted pupils</a:t>
            </a:r>
          </a:p>
          <a:p>
            <a:r>
              <a:rPr lang="en-US" sz="2400" dirty="0">
                <a:solidFill>
                  <a:schemeClr val="tx2"/>
                </a:solidFill>
              </a:rPr>
              <a:t>Library cards at point of school offer</a:t>
            </a:r>
          </a:p>
          <a:p>
            <a:r>
              <a:rPr lang="en-US" sz="2400" dirty="0">
                <a:solidFill>
                  <a:schemeClr val="tx2"/>
                </a:solidFill>
              </a:rPr>
              <a:t>Ongoing focus on love of reading</a:t>
            </a:r>
          </a:p>
          <a:p>
            <a:r>
              <a:rPr lang="en-US" sz="2400" dirty="0">
                <a:solidFill>
                  <a:schemeClr val="tx2"/>
                </a:solidFill>
              </a:rPr>
              <a:t>Additional focus on numbers…Numbers are the new words!</a:t>
            </a:r>
          </a:p>
          <a:p>
            <a:endParaRPr lang="en-US" sz="2400" dirty="0">
              <a:solidFill>
                <a:schemeClr val="tx2"/>
              </a:solidFill>
            </a:endParaRPr>
          </a:p>
          <a:p>
            <a:pPr marL="0" indent="0">
              <a:buNone/>
            </a:pPr>
            <a:r>
              <a:rPr lang="en-US" sz="2400" dirty="0">
                <a:solidFill>
                  <a:schemeClr val="tx2"/>
                </a:solidFill>
              </a:rPr>
              <a:t>Essex.yearofreading@essex.gov.uk</a:t>
            </a:r>
          </a:p>
        </p:txBody>
      </p:sp>
      <p:grpSp>
        <p:nvGrpSpPr>
          <p:cNvPr id="16" name="Group 15">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7" name="Freeform: Shape 16">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FD5E1B7F-EACA-DC88-613D-4E7125A24040}"/>
              </a:ext>
            </a:extLst>
          </p:cNvPr>
          <p:cNvSpPr txBox="1">
            <a:spLocks/>
          </p:cNvSpPr>
          <p:nvPr/>
        </p:nvSpPr>
        <p:spPr>
          <a:xfrm>
            <a:off x="841248" y="548640"/>
            <a:ext cx="3600860" cy="5431536"/>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5400" b="1" u="sng" kern="1200" dirty="0">
              <a:solidFill>
                <a:schemeClr val="tx1"/>
              </a:solidFill>
              <a:latin typeface="+mj-lt"/>
              <a:ea typeface="+mj-ea"/>
              <a:cs typeface="+mj-cs"/>
            </a:endParaRPr>
          </a:p>
        </p:txBody>
      </p:sp>
      <p:sp>
        <p:nvSpPr>
          <p:cNvPr id="4" name="Title 3">
            <a:extLst>
              <a:ext uri="{FF2B5EF4-FFF2-40B4-BE49-F238E27FC236}">
                <a16:creationId xmlns:a16="http://schemas.microsoft.com/office/drawing/2014/main" id="{E42D30C4-597C-40D0-ADDA-39CFA7EA6A78}"/>
              </a:ext>
            </a:extLst>
          </p:cNvPr>
          <p:cNvSpPr>
            <a:spLocks noGrp="1"/>
          </p:cNvSpPr>
          <p:nvPr>
            <p:ph type="title"/>
          </p:nvPr>
        </p:nvSpPr>
        <p:spPr/>
        <p:txBody>
          <a:bodyPr/>
          <a:lstStyle/>
          <a:p>
            <a:br>
              <a:rPr lang="en-US" sz="4400" b="1" u="sng" kern="1200" dirty="0">
                <a:solidFill>
                  <a:schemeClr val="tx1"/>
                </a:solidFill>
                <a:latin typeface="+mj-lt"/>
                <a:ea typeface="+mj-ea"/>
                <a:cs typeface="+mj-cs"/>
              </a:rPr>
            </a:br>
            <a:r>
              <a:rPr lang="en-US" dirty="0"/>
              <a:t>Legacy and looking forward</a:t>
            </a:r>
            <a:endParaRPr lang="en-GB" dirty="0"/>
          </a:p>
        </p:txBody>
      </p:sp>
      <p:sp>
        <p:nvSpPr>
          <p:cNvPr id="5" name="Content Placeholder 4">
            <a:extLst>
              <a:ext uri="{FF2B5EF4-FFF2-40B4-BE49-F238E27FC236}">
                <a16:creationId xmlns:a16="http://schemas.microsoft.com/office/drawing/2014/main" id="{5AB09EC1-B957-4480-99CE-8474A9FF2925}"/>
              </a:ext>
            </a:extLst>
          </p:cNvPr>
          <p:cNvSpPr>
            <a:spLocks noGrp="1" noRot="1" noMove="1" noResize="1" noEditPoints="1" noAdjustHandles="1" noChangeArrowheads="1" noChangeShapeType="1"/>
          </p:cNvSpPr>
          <p:nvPr>
            <p:ph idx="1"/>
          </p:nvPr>
        </p:nvSpPr>
        <p:spPr/>
        <p:txBody>
          <a:bodyPr/>
          <a:lstStyle/>
          <a:p>
            <a:pPr marL="0" indent="0">
              <a:buNone/>
            </a:pPr>
            <a:endParaRPr lang="en-GB" dirty="0"/>
          </a:p>
        </p:txBody>
      </p:sp>
    </p:spTree>
    <p:extLst>
      <p:ext uri="{BB962C8B-B14F-4D97-AF65-F5344CB8AC3E}">
        <p14:creationId xmlns:p14="http://schemas.microsoft.com/office/powerpoint/2010/main" val="2224275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74EF1E-5FDA-5D7D-2287-51A49AB5B1AD}"/>
              </a:ext>
            </a:extLst>
          </p:cNvPr>
          <p:cNvSpPr>
            <a:spLocks noGrp="1"/>
          </p:cNvSpPr>
          <p:nvPr>
            <p:ph type="body" sz="quarter" idx="10"/>
          </p:nvPr>
        </p:nvSpPr>
        <p:spPr>
          <a:xfrm>
            <a:off x="647999" y="1440000"/>
            <a:ext cx="3610733" cy="2959100"/>
          </a:xfrm>
        </p:spPr>
        <p:txBody>
          <a:bodyPr/>
          <a:lstStyle/>
          <a:p>
            <a:r>
              <a:rPr lang="en-US" dirty="0"/>
              <a:t>Why a Year of Numbers?</a:t>
            </a:r>
          </a:p>
        </p:txBody>
      </p:sp>
    </p:spTree>
    <p:extLst>
      <p:ext uri="{BB962C8B-B14F-4D97-AF65-F5344CB8AC3E}">
        <p14:creationId xmlns:p14="http://schemas.microsoft.com/office/powerpoint/2010/main" val="2982822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5B948-59B5-4437-92FB-E3CBB92B7572}"/>
              </a:ext>
            </a:extLst>
          </p:cNvPr>
          <p:cNvSpPr>
            <a:spLocks noGrp="1"/>
          </p:cNvSpPr>
          <p:nvPr>
            <p:ph type="title"/>
          </p:nvPr>
        </p:nvSpPr>
        <p:spPr>
          <a:xfrm>
            <a:off x="394827" y="305846"/>
            <a:ext cx="4982566" cy="1128068"/>
          </a:xfrm>
        </p:spPr>
        <p:txBody>
          <a:bodyPr anchor="ctr">
            <a:noAutofit/>
          </a:bodyPr>
          <a:lstStyle/>
          <a:p>
            <a:r>
              <a:rPr lang="en-GB">
                <a:latin typeface="Calibri" panose="020F0502020204030204" pitchFamily="34" charset="0"/>
                <a:cs typeface="Calibri" panose="020F0502020204030204" pitchFamily="34" charset="0"/>
              </a:rPr>
              <a:t>The problem</a:t>
            </a:r>
            <a:endParaRPr lang="en-GB"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C32DCE5-E19A-4E85-BD2C-1B77DC273BA6}"/>
              </a:ext>
            </a:extLst>
          </p:cNvPr>
          <p:cNvSpPr>
            <a:spLocks noGrp="1"/>
          </p:cNvSpPr>
          <p:nvPr>
            <p:ph idx="1"/>
          </p:nvPr>
        </p:nvSpPr>
        <p:spPr>
          <a:xfrm>
            <a:off x="159341" y="1109134"/>
            <a:ext cx="5623149" cy="5516954"/>
          </a:xfrm>
        </p:spPr>
        <p:txBody>
          <a:bodyPr anchor="ctr">
            <a:noAutofit/>
          </a:bodyPr>
          <a:lstStyle/>
          <a:p>
            <a:pPr>
              <a:spcBef>
                <a:spcPts val="600"/>
              </a:spcBef>
              <a:buSzPct val="140000"/>
            </a:pPr>
            <a:r>
              <a:rPr lang="en-GB" sz="1600">
                <a:latin typeface="Calibri" panose="020F0502020204030204" pitchFamily="34" charset="0"/>
                <a:cs typeface="Calibri" panose="020F0502020204030204" pitchFamily="34" charset="0"/>
              </a:rPr>
              <a:t>The KS2 and KS4 grade gap for disadvantaged children in Essex is wider than the national average.</a:t>
            </a:r>
            <a:r>
              <a:rPr lang="en-GB" sz="1600" baseline="30000">
                <a:latin typeface="Calibri" panose="020F0502020204030204" pitchFamily="34" charset="0"/>
                <a:cs typeface="Calibri" panose="020F0502020204030204" pitchFamily="34" charset="0"/>
              </a:rPr>
              <a:t>1</a:t>
            </a:r>
            <a:r>
              <a:rPr lang="en-GB" sz="1600">
                <a:latin typeface="Calibri" panose="020F0502020204030204" pitchFamily="34" charset="0"/>
                <a:cs typeface="Calibri" panose="020F0502020204030204" pitchFamily="34" charset="0"/>
              </a:rPr>
              <a:t> </a:t>
            </a:r>
          </a:p>
          <a:p>
            <a:pPr lvl="1">
              <a:spcBef>
                <a:spcPts val="600"/>
              </a:spcBef>
              <a:buSzPct val="140000"/>
            </a:pPr>
            <a:r>
              <a:rPr lang="en-GB" sz="1600">
                <a:latin typeface="Calibri" panose="020F0502020204030204" pitchFamily="34" charset="0"/>
                <a:cs typeface="Calibri" panose="020F0502020204030204" pitchFamily="34" charset="0"/>
              </a:rPr>
              <a:t>In Early Years, Essex is marginally better than the national average – in 2019 the Essex gap was 4.5 months compared with 4.6 months as the national average</a:t>
            </a:r>
          </a:p>
          <a:p>
            <a:pPr lvl="1">
              <a:spcBef>
                <a:spcPts val="600"/>
              </a:spcBef>
              <a:buSzPct val="140000"/>
            </a:pPr>
            <a:r>
              <a:rPr lang="en-GB" sz="1600">
                <a:latin typeface="Calibri" panose="020F0502020204030204" pitchFamily="34" charset="0"/>
                <a:cs typeface="Calibri" panose="020F0502020204030204" pitchFamily="34" charset="0"/>
              </a:rPr>
              <a:t>For KS2, the Essex gap shows children finishing 10.1 months behind their non-disadvantaged peers.  This is 0.8 months wider than the national average of 9.3 months</a:t>
            </a:r>
          </a:p>
          <a:p>
            <a:pPr lvl="1">
              <a:spcBef>
                <a:spcPts val="600"/>
              </a:spcBef>
              <a:buSzPct val="140000"/>
            </a:pPr>
            <a:r>
              <a:rPr lang="en-GB" sz="1600">
                <a:latin typeface="Calibri" panose="020F0502020204030204" pitchFamily="34" charset="0"/>
                <a:cs typeface="Calibri" panose="020F0502020204030204" pitchFamily="34" charset="0"/>
              </a:rPr>
              <a:t>The KS4 gap in Essex stood at 19.8 months, compared with the national average of 18.1 months</a:t>
            </a:r>
            <a:endParaRPr lang="en-US" sz="1600" baseline="30000">
              <a:latin typeface="Calibri" panose="020F0502020204030204" pitchFamily="34" charset="0"/>
              <a:cs typeface="Calibri" panose="020F0502020204030204" pitchFamily="34" charset="0"/>
            </a:endParaRPr>
          </a:p>
          <a:p>
            <a:pPr>
              <a:spcBef>
                <a:spcPts val="600"/>
              </a:spcBef>
              <a:buSzPct val="140000"/>
            </a:pPr>
            <a:r>
              <a:rPr lang="en-GB" sz="1600">
                <a:latin typeface="Calibri" panose="020F0502020204030204" pitchFamily="34" charset="0"/>
                <a:cs typeface="Calibri" panose="020F0502020204030204" pitchFamily="34" charset="0"/>
              </a:rPr>
              <a:t>Data for 2019 shows that of the 36% of pupils do not achieve grade four or higher in Maths and English (see comment). Within this, 58% of disadvantaged pupils did not achieve this compared to 30% of non-disadvantaged pupils.</a:t>
            </a:r>
          </a:p>
          <a:p>
            <a:pPr>
              <a:spcBef>
                <a:spcPts val="600"/>
              </a:spcBef>
              <a:buSzPct val="140000"/>
            </a:pPr>
            <a:r>
              <a:rPr lang="en-GB" sz="1600" b="1">
                <a:latin typeface="Calibri" panose="020F0502020204030204" pitchFamily="34" charset="0"/>
                <a:cs typeface="Calibri" panose="020F0502020204030204" pitchFamily="34" charset="0"/>
              </a:rPr>
              <a:t>All the research shows that low adult numeracy increases vulnerability to debt, unemployment, fraud, even poor health and the poor outcomes continue on and on.</a:t>
            </a:r>
            <a:r>
              <a:rPr lang="en-GB" sz="1600" b="1" baseline="30000">
                <a:latin typeface="Calibri" panose="020F0502020204030204" pitchFamily="34" charset="0"/>
                <a:cs typeface="Calibri" panose="020F0502020204030204" pitchFamily="34" charset="0"/>
              </a:rPr>
              <a:t>2</a:t>
            </a:r>
          </a:p>
          <a:p>
            <a:pPr>
              <a:spcBef>
                <a:spcPts val="600"/>
              </a:spcBef>
              <a:buSzPct val="140000"/>
            </a:pPr>
            <a:r>
              <a:rPr lang="en-GB" sz="1600">
                <a:latin typeface="Calibri" panose="020F0502020204030204" pitchFamily="34" charset="0"/>
                <a:cs typeface="Calibri" panose="020F0502020204030204" pitchFamily="34" charset="0"/>
              </a:rPr>
              <a:t>Low adult numeracy is estimated to cost as much as </a:t>
            </a:r>
            <a:r>
              <a:rPr lang="en-GB" sz="1600" b="1">
                <a:latin typeface="Calibri" panose="020F0502020204030204" pitchFamily="34" charset="0"/>
                <a:cs typeface="Calibri" panose="020F0502020204030204" pitchFamily="34" charset="0"/>
              </a:rPr>
              <a:t>25 billion pounds in lost earnings</a:t>
            </a:r>
            <a:r>
              <a:rPr lang="en-GB" sz="1600">
                <a:latin typeface="Calibri" panose="020F0502020204030204" pitchFamily="34" charset="0"/>
                <a:cs typeface="Calibri" panose="020F0502020204030204" pitchFamily="34" charset="0"/>
              </a:rPr>
              <a:t> for everybody across the across the country, every year.</a:t>
            </a:r>
            <a:r>
              <a:rPr lang="en-GB" sz="1600" baseline="30000">
                <a:latin typeface="Calibri" panose="020F0502020204030204" pitchFamily="34" charset="0"/>
                <a:cs typeface="Calibri" panose="020F0502020204030204" pitchFamily="34" charset="0"/>
              </a:rPr>
              <a:t>2</a:t>
            </a:r>
            <a:endParaRPr lang="en-GB" sz="1600" baseline="300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Girl solving mathematical addition">
            <a:extLst>
              <a:ext uri="{FF2B5EF4-FFF2-40B4-BE49-F238E27FC236}">
                <a16:creationId xmlns:a16="http://schemas.microsoft.com/office/drawing/2014/main" id="{58422D7A-DBBB-4B43-AF79-5042AB3E13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73189" y="1532542"/>
            <a:ext cx="5711686" cy="3792916"/>
          </a:xfrm>
          <a:prstGeom prst="rect">
            <a:avLst/>
          </a:prstGeom>
        </p:spPr>
      </p:pic>
      <p:sp>
        <p:nvSpPr>
          <p:cNvPr id="13" name="TextBox 12">
            <a:extLst>
              <a:ext uri="{FF2B5EF4-FFF2-40B4-BE49-F238E27FC236}">
                <a16:creationId xmlns:a16="http://schemas.microsoft.com/office/drawing/2014/main" id="{1475EAEA-EE18-4533-B03E-1DBFAFF06756}"/>
              </a:ext>
            </a:extLst>
          </p:cNvPr>
          <p:cNvSpPr txBox="1"/>
          <p:nvPr/>
        </p:nvSpPr>
        <p:spPr>
          <a:xfrm>
            <a:off x="5675151" y="6246776"/>
            <a:ext cx="6094520"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Calibri"/>
                <a:ea typeface="+mn-ea"/>
                <a:cs typeface="+mn-cs"/>
              </a:rPr>
              <a:t>* 1 EPI Report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Calibri"/>
                <a:ea typeface="+mn-ea"/>
                <a:cs typeface="+mn-cs"/>
              </a:rPr>
              <a:t>*2 Sam Simms, National Numeracy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Calibri"/>
                <a:ea typeface="+mn-ea"/>
                <a:cs typeface="+mn-cs"/>
              </a:rPr>
              <a:t>2019 data is newest available, slide will be updated when new data published.</a:t>
            </a:r>
          </a:p>
        </p:txBody>
      </p:sp>
    </p:spTree>
    <p:extLst>
      <p:ext uri="{BB962C8B-B14F-4D97-AF65-F5344CB8AC3E}">
        <p14:creationId xmlns:p14="http://schemas.microsoft.com/office/powerpoint/2010/main" val="3732601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B5B948-59B5-4437-92FB-E3CBB92B7572}"/>
              </a:ext>
            </a:extLst>
          </p:cNvPr>
          <p:cNvSpPr>
            <a:spLocks noGrp="1"/>
          </p:cNvSpPr>
          <p:nvPr>
            <p:ph type="title"/>
          </p:nvPr>
        </p:nvSpPr>
        <p:spPr>
          <a:xfrm>
            <a:off x="686834" y="1153572"/>
            <a:ext cx="3200400" cy="4461163"/>
          </a:xfrm>
        </p:spPr>
        <p:txBody>
          <a:bodyPr>
            <a:normAutofit/>
          </a:bodyPr>
          <a:lstStyle/>
          <a:p>
            <a:r>
              <a:rPr lang="en-GB">
                <a:solidFill>
                  <a:srgbClr val="FFFFFF"/>
                </a:solidFill>
                <a:latin typeface="Calibri" panose="020F0502020204030204" pitchFamily="34" charset="0"/>
                <a:cs typeface="Calibri" panose="020F0502020204030204" pitchFamily="34" charset="0"/>
              </a:rPr>
              <a:t>The Research Shows…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C32DCE5-E19A-4E85-BD2C-1B77DC273BA6}"/>
              </a:ext>
            </a:extLst>
          </p:cNvPr>
          <p:cNvSpPr>
            <a:spLocks noGrp="1"/>
          </p:cNvSpPr>
          <p:nvPr>
            <p:ph idx="1"/>
          </p:nvPr>
        </p:nvSpPr>
        <p:spPr>
          <a:xfrm>
            <a:off x="4447308" y="591344"/>
            <a:ext cx="6906491" cy="5585619"/>
          </a:xfrm>
        </p:spPr>
        <p:txBody>
          <a:bodyPr anchor="ctr">
            <a:normAutofit/>
          </a:bodyPr>
          <a:lstStyle/>
          <a:p>
            <a:pPr>
              <a:spcAft>
                <a:spcPts val="800"/>
              </a:spcAft>
            </a:pPr>
            <a:r>
              <a:rPr lang="en-GB" sz="1800">
                <a:effectLst/>
                <a:ea typeface="Calibri" panose="020F0502020204030204" pitchFamily="34" charset="0"/>
                <a:cs typeface="Calibri" panose="020F0502020204030204" pitchFamily="34" charset="0"/>
              </a:rPr>
              <a:t>Children who enter school with high levels of numeracy skills tend to maintain this advantage*.</a:t>
            </a:r>
          </a:p>
          <a:p>
            <a:pPr>
              <a:spcAft>
                <a:spcPts val="800"/>
              </a:spcAft>
            </a:pPr>
            <a:r>
              <a:rPr lang="en-GB" sz="1800">
                <a:effectLst/>
                <a:ea typeface="Calibri" panose="020F0502020204030204" pitchFamily="34" charset="0"/>
                <a:cs typeface="Calibri" panose="020F0502020204030204" pitchFamily="34" charset="0"/>
              </a:rPr>
              <a:t>Early numeracy and mathematics achievement across development, predicts future financial success, the ability to make good decisions regarding oneself, and generally overall life success*. </a:t>
            </a:r>
          </a:p>
          <a:p>
            <a:pPr>
              <a:spcAft>
                <a:spcPts val="800"/>
              </a:spcAft>
            </a:pPr>
            <a:r>
              <a:rPr lang="en-GB" sz="1800">
                <a:effectLst/>
                <a:ea typeface="Calibri" panose="020F0502020204030204" pitchFamily="34" charset="0"/>
                <a:cs typeface="Calibri" panose="020F0502020204030204" pitchFamily="34" charset="0"/>
              </a:rPr>
              <a:t>Early numeracy is more complex than it appears simply because it involves many skills and engagement with parents and Early Years colleagues is critical*.</a:t>
            </a:r>
          </a:p>
          <a:p>
            <a:pPr>
              <a:spcAft>
                <a:spcPts val="800"/>
              </a:spcAft>
            </a:pPr>
            <a:r>
              <a:rPr lang="en-GB" sz="1800">
                <a:ea typeface="Calibri" panose="020F0502020204030204" pitchFamily="34" charset="0"/>
                <a:cs typeface="Calibri" panose="020F0502020204030204" pitchFamily="34" charset="0"/>
              </a:rPr>
              <a:t>P</a:t>
            </a:r>
            <a:r>
              <a:rPr lang="en-GB" sz="1800">
                <a:effectLst/>
                <a:ea typeface="Calibri" panose="020F0502020204030204" pitchFamily="34" charset="0"/>
                <a:cs typeface="Calibri" panose="020F0502020204030204" pitchFamily="34" charset="0"/>
              </a:rPr>
              <a:t>arents being positive about mathematics has the biggest impact of pupils’ successes</a:t>
            </a:r>
            <a:r>
              <a:rPr lang="en-GB" sz="1800">
                <a:ea typeface="Calibri" panose="020F0502020204030204" pitchFamily="34" charset="0"/>
                <a:cs typeface="Calibri" panose="020F0502020204030204" pitchFamily="34" charset="0"/>
              </a:rPr>
              <a:t> *</a:t>
            </a:r>
            <a:r>
              <a:rPr lang="en-GB" sz="1800" baseline="30000">
                <a:ea typeface="Calibri" panose="020F0502020204030204" pitchFamily="34" charset="0"/>
                <a:cs typeface="Calibri" panose="020F0502020204030204" pitchFamily="34" charset="0"/>
              </a:rPr>
              <a:t>2</a:t>
            </a:r>
          </a:p>
          <a:p>
            <a:pPr>
              <a:spcAft>
                <a:spcPts val="800"/>
              </a:spcAft>
            </a:pPr>
            <a:r>
              <a:rPr lang="en-GB" sz="1800">
                <a:effectLst/>
                <a:ea typeface="Calibri" panose="020F0502020204030204" pitchFamily="34" charset="0"/>
                <a:cs typeface="Calibri" panose="020F0502020204030204" pitchFamily="34" charset="0"/>
              </a:rPr>
              <a:t>A lot of educators lack confidence with maths, so we need to pay much more attention to supporting them to boost their own competence and skills.*</a:t>
            </a:r>
            <a:r>
              <a:rPr lang="en-GB" sz="1800" baseline="30000">
                <a:effectLst/>
                <a:ea typeface="Calibri" panose="020F0502020204030204" pitchFamily="34" charset="0"/>
                <a:cs typeface="Calibri" panose="020F0502020204030204" pitchFamily="34" charset="0"/>
              </a:rPr>
              <a:t>3</a:t>
            </a:r>
          </a:p>
          <a:p>
            <a:pPr>
              <a:spcAft>
                <a:spcPts val="800"/>
              </a:spcAft>
            </a:pPr>
            <a:r>
              <a:rPr lang="en-GB" sz="1800">
                <a:ea typeface="Calibri" panose="020F0502020204030204" pitchFamily="34" charset="0"/>
                <a:cs typeface="Calibri" panose="020F0502020204030204" pitchFamily="34" charset="0"/>
              </a:rPr>
              <a:t>C</a:t>
            </a:r>
            <a:r>
              <a:rPr lang="en-GB" sz="1800">
                <a:effectLst/>
                <a:ea typeface="Calibri" panose="020F0502020204030204" pitchFamily="34" charset="0"/>
                <a:cs typeface="Calibri" panose="020F0502020204030204" pitchFamily="34" charset="0"/>
              </a:rPr>
              <a:t>onfidence is the key to improving skills *</a:t>
            </a:r>
            <a:r>
              <a:rPr lang="en-GB" sz="1800" baseline="30000">
                <a:effectLst/>
                <a:ea typeface="Calibri" panose="020F0502020204030204" pitchFamily="34" charset="0"/>
                <a:cs typeface="Calibri" panose="020F0502020204030204" pitchFamily="34" charset="0"/>
              </a:rPr>
              <a:t>3</a:t>
            </a:r>
            <a:endParaRPr lang="en-GB" sz="1800" baseline="30000">
              <a:effectLst/>
              <a:ea typeface="Calibri" panose="020F0502020204030204" pitchFamily="34" charset="0"/>
              <a:cs typeface="Times New Roman" panose="02020603050405020304" pitchFamily="18" charset="0"/>
            </a:endParaRPr>
          </a:p>
          <a:p>
            <a:pPr marL="0" indent="0">
              <a:spcAft>
                <a:spcPts val="800"/>
              </a:spcAft>
              <a:buNone/>
            </a:pPr>
            <a:r>
              <a:rPr lang="en-GB" sz="1800">
                <a:effectLst/>
                <a:ea typeface="Calibri" panose="020F0502020204030204" pitchFamily="34" charset="0"/>
                <a:cs typeface="Calibri" panose="020F0502020204030204" pitchFamily="34" charset="0"/>
              </a:rPr>
              <a:t>*University of Loughborough, </a:t>
            </a:r>
            <a:r>
              <a:rPr lang="en-GB" sz="1800">
                <a:ea typeface="Calibri" panose="020F0502020204030204" pitchFamily="34" charset="0"/>
                <a:cs typeface="Calibri" panose="020F0502020204030204" pitchFamily="34" charset="0"/>
              </a:rPr>
              <a:t>*</a:t>
            </a:r>
            <a:r>
              <a:rPr lang="en-GB" sz="1800" baseline="30000">
                <a:ea typeface="Calibri" panose="020F0502020204030204" pitchFamily="34" charset="0"/>
                <a:cs typeface="Calibri" panose="020F0502020204030204" pitchFamily="34" charset="0"/>
              </a:rPr>
              <a:t>2</a:t>
            </a:r>
            <a:r>
              <a:rPr lang="en-GB" sz="1800">
                <a:ea typeface="Calibri" panose="020F0502020204030204" pitchFamily="34" charset="0"/>
                <a:cs typeface="Calibri" panose="020F0502020204030204" pitchFamily="34" charset="0"/>
              </a:rPr>
              <a:t> </a:t>
            </a:r>
            <a:r>
              <a:rPr lang="en-GB" sz="1800">
                <a:effectLst/>
                <a:ea typeface="Calibri" panose="020F0502020204030204" pitchFamily="34" charset="0"/>
                <a:cs typeface="Calibri" panose="020F0502020204030204" pitchFamily="34" charset="0"/>
              </a:rPr>
              <a:t>Charlie </a:t>
            </a:r>
            <a:r>
              <a:rPr lang="en-GB" sz="1800" err="1">
                <a:effectLst/>
                <a:ea typeface="Calibri" panose="020F0502020204030204" pitchFamily="34" charset="0"/>
                <a:cs typeface="Calibri" panose="020F0502020204030204" pitchFamily="34" charset="0"/>
              </a:rPr>
              <a:t>Stripp</a:t>
            </a:r>
            <a:r>
              <a:rPr lang="en-GB" sz="1800">
                <a:effectLst/>
                <a:ea typeface="Calibri" panose="020F0502020204030204" pitchFamily="34" charset="0"/>
                <a:cs typeface="Calibri" panose="020F0502020204030204" pitchFamily="34" charset="0"/>
              </a:rPr>
              <a:t> from (MEI/NCETM) *</a:t>
            </a:r>
            <a:r>
              <a:rPr lang="en-GB" sz="1800" baseline="30000">
                <a:effectLst/>
                <a:ea typeface="Calibri" panose="020F0502020204030204" pitchFamily="34" charset="0"/>
                <a:cs typeface="Calibri" panose="020F0502020204030204" pitchFamily="34" charset="0"/>
              </a:rPr>
              <a:t>3</a:t>
            </a:r>
            <a:r>
              <a:rPr lang="en-GB" sz="1800">
                <a:effectLst/>
                <a:ea typeface="Calibri" panose="020F0502020204030204" pitchFamily="34" charset="0"/>
                <a:cs typeface="Calibri" panose="020F0502020204030204" pitchFamily="34" charset="0"/>
              </a:rPr>
              <a:t> Sam Sims, (National Numeracy</a:t>
            </a:r>
            <a:r>
              <a:rPr lang="en-GB" sz="1800">
                <a:ea typeface="Calibri" panose="020F0502020204030204" pitchFamily="34" charset="0"/>
                <a:cs typeface="Calibri" panose="020F0502020204030204" pitchFamily="34" charset="0"/>
              </a:rPr>
              <a:t>)</a:t>
            </a:r>
            <a:endParaRPr kumimoji="0" lang="en-GB" sz="1800" b="0" i="0" u="none" strike="noStrike" kern="1200" cap="none" spc="0" normalizeH="0" baseline="0" noProof="0">
              <a:ln>
                <a:noFill/>
              </a:ln>
              <a:effectLst/>
              <a:uLnTx/>
              <a:uFillTx/>
              <a:ea typeface="+mn-ea"/>
              <a:cs typeface="+mn-cs"/>
            </a:endParaRPr>
          </a:p>
        </p:txBody>
      </p:sp>
    </p:spTree>
    <p:extLst>
      <p:ext uri="{BB962C8B-B14F-4D97-AF65-F5344CB8AC3E}">
        <p14:creationId xmlns:p14="http://schemas.microsoft.com/office/powerpoint/2010/main" val="347076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5c8a860-6494-47d1-b1cc-c3f5c3a540c9">
      <UserInfo>
        <DisplayName>Phil Cruddace - Senior Strategy Advisor</DisplayName>
        <AccountId>28</AccountId>
        <AccountType/>
      </UserInfo>
      <UserInfo>
        <DisplayName>Jonathan Boddam-Whetham - Senior Strategy Advisor</DisplayName>
        <AccountId>29</AccountId>
        <AccountType/>
      </UserInfo>
      <UserInfo>
        <DisplayName>Anita Kemp - Head of Strategy Planning and Performance</DisplayName>
        <AccountId>22</AccountId>
        <AccountType/>
      </UserInfo>
      <UserInfo>
        <DisplayName>Harry Morgan - Intern</DisplayName>
        <AccountId>31</AccountId>
        <AccountType/>
      </UserInfo>
      <UserInfo>
        <DisplayName>Clare Kershaw - Director: Education</DisplayName>
        <AccountId>32</AccountId>
        <AccountType/>
      </UserInfo>
      <UserInfo>
        <DisplayName>Annette Cox - Executive Assistant</DisplayName>
        <AccountId>34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E19B5441E435438736928984A01DBF" ma:contentTypeVersion="4" ma:contentTypeDescription="Create a new document." ma:contentTypeScope="" ma:versionID="2de27442db8866d3c885a5bf86b393b9">
  <xsd:schema xmlns:xsd="http://www.w3.org/2001/XMLSchema" xmlns:xs="http://www.w3.org/2001/XMLSchema" xmlns:p="http://schemas.microsoft.com/office/2006/metadata/properties" xmlns:ns2="2362e9aa-c728-450c-9e9f-feb848c79a73" xmlns:ns3="35c8a860-6494-47d1-b1cc-c3f5c3a540c9" targetNamespace="http://schemas.microsoft.com/office/2006/metadata/properties" ma:root="true" ma:fieldsID="ab5f15c61aaeb3752a9a7b5028f6fe9a" ns2:_="" ns3:_="">
    <xsd:import namespace="2362e9aa-c728-450c-9e9f-feb848c79a73"/>
    <xsd:import namespace="35c8a860-6494-47d1-b1cc-c3f5c3a540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62e9aa-c728-450c-9e9f-feb848c79a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c8a860-6494-47d1-b1cc-c3f5c3a540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F45BB4-31F0-4AA4-96B9-1DC98E59F1E2}">
  <ds:schemaRef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purl.org/dc/dcmitype/"/>
    <ds:schemaRef ds:uri="2362e9aa-c728-450c-9e9f-feb848c79a73"/>
    <ds:schemaRef ds:uri="http://www.w3.org/XML/1998/namespace"/>
    <ds:schemaRef ds:uri="http://schemas.microsoft.com/office/infopath/2007/PartnerControls"/>
    <ds:schemaRef ds:uri="35c8a860-6494-47d1-b1cc-c3f5c3a540c9"/>
  </ds:schemaRefs>
</ds:datastoreItem>
</file>

<file path=customXml/itemProps2.xml><?xml version="1.0" encoding="utf-8"?>
<ds:datastoreItem xmlns:ds="http://schemas.openxmlformats.org/officeDocument/2006/customXml" ds:itemID="{1B3B3791-05EA-4A11-ADE2-B35C9367EE9F}">
  <ds:schemaRefs>
    <ds:schemaRef ds:uri="2362e9aa-c728-450c-9e9f-feb848c79a73"/>
    <ds:schemaRef ds:uri="35c8a860-6494-47d1-b1cc-c3f5c3a540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395A921-FE08-4D57-B6F3-44FB284CC8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1678</TotalTime>
  <Words>913</Words>
  <Application>Microsoft Office PowerPoint</Application>
  <PresentationFormat>Widescreen</PresentationFormat>
  <Paragraphs>107</Paragraphs>
  <Slides>16</Slides>
  <Notes>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16</vt:i4>
      </vt:variant>
    </vt:vector>
  </HeadingPairs>
  <TitlesOfParts>
    <vt:vector size="22" baseType="lpstr">
      <vt:lpstr>Arial</vt:lpstr>
      <vt:lpstr>Calibri</vt:lpstr>
      <vt:lpstr>Calibri Light</vt:lpstr>
      <vt:lpstr>Office Theme</vt:lpstr>
      <vt:lpstr>3_Office Theme</vt:lpstr>
      <vt:lpstr>4_Office Theme</vt:lpstr>
      <vt:lpstr>PowerPoint Presentation</vt:lpstr>
      <vt:lpstr>PowerPoint Presentation</vt:lpstr>
      <vt:lpstr>Essex Year of Reading – Successes</vt:lpstr>
      <vt:lpstr>Not just one book….</vt:lpstr>
      <vt:lpstr>Essex Year of Reading – Teacher CPD Impact</vt:lpstr>
      <vt:lpstr> Legacy and looking forward</vt:lpstr>
      <vt:lpstr>PowerPoint Presentation</vt:lpstr>
      <vt:lpstr>The problem</vt:lpstr>
      <vt:lpstr>The Research Shows…</vt:lpstr>
      <vt:lpstr>PowerPoint Presentation</vt:lpstr>
      <vt:lpstr>PowerPoint Presentation</vt:lpstr>
      <vt:lpstr>What’s already planned?</vt:lpstr>
      <vt:lpstr>  </vt:lpstr>
      <vt:lpstr>What’s already happening?</vt:lpstr>
      <vt:lpstr>Questions &amp; a question?</vt:lpstr>
      <vt:lpstr>The Year of Numbers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Webling</dc:creator>
  <cp:lastModifiedBy>Gareth Honeyford - Strategy and Development Lead</cp:lastModifiedBy>
  <cp:revision>6</cp:revision>
  <dcterms:created xsi:type="dcterms:W3CDTF">2023-04-28T14:25:33Z</dcterms:created>
  <dcterms:modified xsi:type="dcterms:W3CDTF">2023-06-14T07:45:56Z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d8be9e-c8d9-4b9c-bd40-2c27cc7ea2e6_Enabled">
    <vt:lpwstr>true</vt:lpwstr>
  </property>
  <property fmtid="{D5CDD505-2E9C-101B-9397-08002B2CF9AE}" pid="3" name="MSIP_Label_39d8be9e-c8d9-4b9c-bd40-2c27cc7ea2e6_SetDate">
    <vt:lpwstr>2023-05-10T12:24:19Z</vt:lpwstr>
  </property>
  <property fmtid="{D5CDD505-2E9C-101B-9397-08002B2CF9AE}" pid="4" name="MSIP_Label_39d8be9e-c8d9-4b9c-bd40-2c27cc7ea2e6_Method">
    <vt:lpwstr>Privileged</vt:lpwstr>
  </property>
  <property fmtid="{D5CDD505-2E9C-101B-9397-08002B2CF9AE}" pid="5" name="MSIP_Label_39d8be9e-c8d9-4b9c-bd40-2c27cc7ea2e6_Name">
    <vt:lpwstr>39d8be9e-c8d9-4b9c-bd40-2c27cc7ea2e6</vt:lpwstr>
  </property>
  <property fmtid="{D5CDD505-2E9C-101B-9397-08002B2CF9AE}" pid="6" name="MSIP_Label_39d8be9e-c8d9-4b9c-bd40-2c27cc7ea2e6_SiteId">
    <vt:lpwstr>a8b4324f-155c-4215-a0f1-7ed8cc9a992f</vt:lpwstr>
  </property>
  <property fmtid="{D5CDD505-2E9C-101B-9397-08002B2CF9AE}" pid="7" name="MSIP_Label_39d8be9e-c8d9-4b9c-bd40-2c27cc7ea2e6_ActionId">
    <vt:lpwstr>be705d6e-1ede-48c4-8e82-93f9e3e4ef27</vt:lpwstr>
  </property>
  <property fmtid="{D5CDD505-2E9C-101B-9397-08002B2CF9AE}" pid="8" name="MSIP_Label_39d8be9e-c8d9-4b9c-bd40-2c27cc7ea2e6_ContentBits">
    <vt:lpwstr>0</vt:lpwstr>
  </property>
  <property fmtid="{D5CDD505-2E9C-101B-9397-08002B2CF9AE}" pid="9" name="ContentTypeId">
    <vt:lpwstr>0x01010015E19B5441E435438736928984A01DBF</vt:lpwstr>
  </property>
</Properties>
</file>