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Cross Phase Partnerships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Jo </a:t>
            </a:r>
            <a:r>
              <a:rPr lang="en-US" sz="2000" b="1" dirty="0" err="1"/>
              <a:t>Santinelli</a:t>
            </a:r>
            <a:r>
              <a:rPr lang="en-US" sz="2000" b="1" dirty="0"/>
              <a:t> </a:t>
            </a:r>
            <a:r>
              <a:rPr lang="mr-IN" sz="2000" b="1" dirty="0"/>
              <a:t>–</a:t>
            </a:r>
            <a:r>
              <a:rPr lang="en-US" sz="2000" b="1" dirty="0"/>
              <a:t> St Benedict’s Catholic College</a:t>
            </a:r>
          </a:p>
          <a:p>
            <a:r>
              <a:rPr lang="en-US" sz="2000" b="1" dirty="0"/>
              <a:t>Bridget Harris </a:t>
            </a:r>
            <a:r>
              <a:rPr lang="mr-IN" sz="2000" b="1" dirty="0"/>
              <a:t>–</a:t>
            </a:r>
            <a:r>
              <a:rPr lang="en-US" sz="2000" b="1" dirty="0"/>
              <a:t> St. Thomas More’s</a:t>
            </a:r>
          </a:p>
        </p:txBody>
      </p:sp>
    </p:spTree>
    <p:extLst>
      <p:ext uri="{BB962C8B-B14F-4D97-AF65-F5344CB8AC3E}">
        <p14:creationId xmlns:p14="http://schemas.microsoft.com/office/powerpoint/2010/main" val="1368597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Historical Partnership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Presentation Evenings</a:t>
            </a:r>
          </a:p>
          <a:p>
            <a:r>
              <a:rPr lang="en-US" dirty="0"/>
              <a:t>Leavers’ Mass</a:t>
            </a:r>
          </a:p>
          <a:p>
            <a:r>
              <a:rPr lang="en-US" dirty="0"/>
              <a:t>Year 6 Transition Days</a:t>
            </a:r>
          </a:p>
          <a:p>
            <a:r>
              <a:rPr lang="en-US" dirty="0"/>
              <a:t>Y6 transition meetings in the primary school</a:t>
            </a:r>
          </a:p>
          <a:p>
            <a:r>
              <a:rPr lang="en-US" dirty="0"/>
              <a:t>Subject liaison meetings </a:t>
            </a:r>
          </a:p>
        </p:txBody>
      </p:sp>
    </p:spTree>
    <p:extLst>
      <p:ext uri="{BB962C8B-B14F-4D97-AF65-F5344CB8AC3E}">
        <p14:creationId xmlns:p14="http://schemas.microsoft.com/office/powerpoint/2010/main" val="2665630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Strengthened the relationship between the </a:t>
            </a:r>
            <a:r>
              <a:rPr lang="en-US" dirty="0" err="1"/>
              <a:t>HTs.</a:t>
            </a:r>
            <a:endParaRPr lang="en-US" dirty="0"/>
          </a:p>
          <a:p>
            <a:r>
              <a:rPr lang="en-US" dirty="0"/>
              <a:t>Gave a better understanding of each other’s data, systems, pressures.</a:t>
            </a:r>
          </a:p>
          <a:p>
            <a:r>
              <a:rPr lang="en-US" dirty="0"/>
              <a:t>Going into each others school for peer review was a real catalyst for deepening the partnership.</a:t>
            </a:r>
          </a:p>
          <a:p>
            <a:r>
              <a:rPr lang="en-US" dirty="0"/>
              <a:t>Relationships within the schools have developed </a:t>
            </a:r>
            <a:r>
              <a:rPr lang="mr-IN" dirty="0"/>
              <a:t>–</a:t>
            </a:r>
            <a:r>
              <a:rPr lang="en-US" dirty="0"/>
              <a:t> mainly the subject leads and senior staff.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104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Peer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Anxiety</a:t>
            </a:r>
          </a:p>
          <a:p>
            <a:r>
              <a:rPr lang="en-US" dirty="0"/>
              <a:t>Curriculum</a:t>
            </a:r>
          </a:p>
          <a:p>
            <a:r>
              <a:rPr lang="en-US" dirty="0"/>
              <a:t>Teaching</a:t>
            </a:r>
          </a:p>
          <a:p>
            <a:r>
              <a:rPr lang="en-US" dirty="0"/>
              <a:t>Learning</a:t>
            </a:r>
          </a:p>
          <a:p>
            <a:r>
              <a:rPr lang="en-US" dirty="0"/>
              <a:t>Improvement Champion Meeting</a:t>
            </a:r>
          </a:p>
          <a:p>
            <a:r>
              <a:rPr lang="en-US" dirty="0"/>
              <a:t>Trust and Openness </a:t>
            </a:r>
          </a:p>
        </p:txBody>
      </p:sp>
    </p:spTree>
    <p:extLst>
      <p:ext uri="{BB962C8B-B14F-4D97-AF65-F5344CB8AC3E}">
        <p14:creationId xmlns:p14="http://schemas.microsoft.com/office/powerpoint/2010/main" val="822198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</a:t>
            </a:r>
          </a:p>
          <a:p>
            <a:r>
              <a:rPr lang="en-US"/>
              <a:t>Teach Meet</a:t>
            </a:r>
          </a:p>
        </p:txBody>
      </p:sp>
    </p:spTree>
    <p:extLst>
      <p:ext uri="{BB962C8B-B14F-4D97-AF65-F5344CB8AC3E}">
        <p14:creationId xmlns:p14="http://schemas.microsoft.com/office/powerpoint/2010/main" val="25709703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148</TotalTime>
  <Words>110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News Gothic MT</vt:lpstr>
      <vt:lpstr>Wingdings 2</vt:lpstr>
      <vt:lpstr>Breeze</vt:lpstr>
      <vt:lpstr>Cross Phase Partnerships</vt:lpstr>
      <vt:lpstr>Historical Partnership</vt:lpstr>
      <vt:lpstr>Cluster Work</vt:lpstr>
      <vt:lpstr>The Peer Review</vt:lpstr>
      <vt:lpstr>Next Steps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 Phase Partnerships</dc:title>
  <dc:creator>Bridget Harris</dc:creator>
  <cp:lastModifiedBy>P Langmead</cp:lastModifiedBy>
  <cp:revision>5</cp:revision>
  <dcterms:created xsi:type="dcterms:W3CDTF">2019-05-28T18:42:52Z</dcterms:created>
  <dcterms:modified xsi:type="dcterms:W3CDTF">2019-06-11T11:39:10Z</dcterms:modified>
</cp:coreProperties>
</file>