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9" r:id="rId6"/>
    <p:sldId id="306" r:id="rId7"/>
    <p:sldId id="298" r:id="rId8"/>
    <p:sldId id="312" r:id="rId9"/>
    <p:sldId id="313" r:id="rId10"/>
    <p:sldId id="309" r:id="rId11"/>
    <p:sldId id="311" r:id="rId12"/>
    <p:sldId id="314" r:id="rId13"/>
    <p:sldId id="310" r:id="rId14"/>
    <p:sldId id="315" r:id="rId15"/>
    <p:sldId id="257" r:id="rId16"/>
    <p:sldId id="303" r:id="rId17"/>
    <p:sldId id="30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7FB"/>
    <a:srgbClr val="EEF8F2"/>
    <a:srgbClr val="E0F6D6"/>
    <a:srgbClr val="D9EFE2"/>
    <a:srgbClr val="4472C4"/>
    <a:srgbClr val="F8DAE6"/>
    <a:srgbClr val="4BA124"/>
    <a:srgbClr val="1550C7"/>
    <a:srgbClr val="EDEBED"/>
    <a:srgbClr val="FC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0BAF0-B85E-4CBA-BA50-48D013B43D6A}" v="1665" dt="2024-02-27T16:56:54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e McGivern" userId="0255cdad-8391-45cf-aee8-40fcdb3914ef" providerId="ADAL" clId="{7B00BAF0-B85E-4CBA-BA50-48D013B43D6A}"/>
    <pc:docChg chg="undo custSel addSld delSld modSld sldOrd">
      <pc:chgData name="Kerrie McGivern" userId="0255cdad-8391-45cf-aee8-40fcdb3914ef" providerId="ADAL" clId="{7B00BAF0-B85E-4CBA-BA50-48D013B43D6A}" dt="2024-02-27T16:56:54.872" v="3484" actId="1076"/>
      <pc:docMkLst>
        <pc:docMk/>
      </pc:docMkLst>
      <pc:sldChg chg="addSp delSp modSp mod">
        <pc:chgData name="Kerrie McGivern" userId="0255cdad-8391-45cf-aee8-40fcdb3914ef" providerId="ADAL" clId="{7B00BAF0-B85E-4CBA-BA50-48D013B43D6A}" dt="2024-02-27T16:10:19.407" v="3161" actId="207"/>
        <pc:sldMkLst>
          <pc:docMk/>
          <pc:sldMk cId="442098370" sldId="257"/>
        </pc:sldMkLst>
        <pc:spChg chg="del">
          <ac:chgData name="Kerrie McGivern" userId="0255cdad-8391-45cf-aee8-40fcdb3914ef" providerId="ADAL" clId="{7B00BAF0-B85E-4CBA-BA50-48D013B43D6A}" dt="2024-02-27T15:54:49.986" v="2367" actId="478"/>
          <ac:spMkLst>
            <pc:docMk/>
            <pc:sldMk cId="442098370" sldId="257"/>
            <ac:spMk id="3" creationId="{E1D2D9A8-910E-A62C-2F61-A05FFE4D3D16}"/>
          </ac:spMkLst>
        </pc:spChg>
        <pc:spChg chg="mod">
          <ac:chgData name="Kerrie McGivern" userId="0255cdad-8391-45cf-aee8-40fcdb3914ef" providerId="ADAL" clId="{7B00BAF0-B85E-4CBA-BA50-48D013B43D6A}" dt="2024-02-27T15:54:45.559" v="2366" actId="20577"/>
          <ac:spMkLst>
            <pc:docMk/>
            <pc:sldMk cId="442098370" sldId="257"/>
            <ac:spMk id="4" creationId="{13B45AB6-1322-9EB1-9AB3-8FB84C6CF6FA}"/>
          </ac:spMkLst>
        </pc:spChg>
        <pc:spChg chg="add mod">
          <ac:chgData name="Kerrie McGivern" userId="0255cdad-8391-45cf-aee8-40fcdb3914ef" providerId="ADAL" clId="{7B00BAF0-B85E-4CBA-BA50-48D013B43D6A}" dt="2024-02-27T16:10:12.656" v="3160" actId="207"/>
          <ac:spMkLst>
            <pc:docMk/>
            <pc:sldMk cId="442098370" sldId="257"/>
            <ac:spMk id="5" creationId="{FB5432C4-423A-9360-BAE2-F81DC4F3F3C7}"/>
          </ac:spMkLst>
        </pc:spChg>
        <pc:spChg chg="add mod">
          <ac:chgData name="Kerrie McGivern" userId="0255cdad-8391-45cf-aee8-40fcdb3914ef" providerId="ADAL" clId="{7B00BAF0-B85E-4CBA-BA50-48D013B43D6A}" dt="2024-02-27T16:10:19.407" v="3161" actId="207"/>
          <ac:spMkLst>
            <pc:docMk/>
            <pc:sldMk cId="442098370" sldId="257"/>
            <ac:spMk id="7" creationId="{0EF09736-42B3-4F6B-7ADD-4C5F21463C2B}"/>
          </ac:spMkLst>
        </pc:spChg>
        <pc:grpChg chg="add mod">
          <ac:chgData name="Kerrie McGivern" userId="0255cdad-8391-45cf-aee8-40fcdb3914ef" providerId="ADAL" clId="{7B00BAF0-B85E-4CBA-BA50-48D013B43D6A}" dt="2024-02-27T16:09:07.208" v="3151" actId="1076"/>
          <ac:grpSpMkLst>
            <pc:docMk/>
            <pc:sldMk cId="442098370" sldId="257"/>
            <ac:grpSpMk id="6" creationId="{33D597E7-B868-0BA3-4B7E-0F5A291AFAA7}"/>
          </ac:grpSpMkLst>
        </pc:grpChg>
        <pc:graphicFrameChg chg="add del mod">
          <ac:chgData name="Kerrie McGivern" userId="0255cdad-8391-45cf-aee8-40fcdb3914ef" providerId="ADAL" clId="{7B00BAF0-B85E-4CBA-BA50-48D013B43D6A}" dt="2024-02-27T16:04:26.585" v="2806" actId="478"/>
          <ac:graphicFrameMkLst>
            <pc:docMk/>
            <pc:sldMk cId="442098370" sldId="257"/>
            <ac:graphicFrameMk id="2" creationId="{052598DC-6D9B-5C51-7343-22D35082E318}"/>
          </ac:graphicFrameMkLst>
        </pc:graphicFrameChg>
        <pc:picChg chg="add mod">
          <ac:chgData name="Kerrie McGivern" userId="0255cdad-8391-45cf-aee8-40fcdb3914ef" providerId="ADAL" clId="{7B00BAF0-B85E-4CBA-BA50-48D013B43D6A}" dt="2024-02-27T16:09:07.208" v="3151" actId="1076"/>
          <ac:picMkLst>
            <pc:docMk/>
            <pc:sldMk cId="442098370" sldId="257"/>
            <ac:picMk id="1026" creationId="{0F04344A-8158-63B5-D24B-043A79453CF0}"/>
          </ac:picMkLst>
        </pc:picChg>
        <pc:picChg chg="add mod">
          <ac:chgData name="Kerrie McGivern" userId="0255cdad-8391-45cf-aee8-40fcdb3914ef" providerId="ADAL" clId="{7B00BAF0-B85E-4CBA-BA50-48D013B43D6A}" dt="2024-02-27T16:09:55.152" v="3159" actId="1076"/>
          <ac:picMkLst>
            <pc:docMk/>
            <pc:sldMk cId="442098370" sldId="257"/>
            <ac:picMk id="1028" creationId="{286A2CDC-2004-355B-F85A-43BD07B416B5}"/>
          </ac:picMkLst>
        </pc:picChg>
        <pc:picChg chg="del">
          <ac:chgData name="Kerrie McGivern" userId="0255cdad-8391-45cf-aee8-40fcdb3914ef" providerId="ADAL" clId="{7B00BAF0-B85E-4CBA-BA50-48D013B43D6A}" dt="2024-02-27T15:54:32.422" v="2325" actId="478"/>
          <ac:picMkLst>
            <pc:docMk/>
            <pc:sldMk cId="442098370" sldId="257"/>
            <ac:picMk id="1039" creationId="{B97B9DED-8EB7-94BF-AE61-6794CF25B278}"/>
          </ac:picMkLst>
        </pc:picChg>
      </pc:sldChg>
      <pc:sldChg chg="del">
        <pc:chgData name="Kerrie McGivern" userId="0255cdad-8391-45cf-aee8-40fcdb3914ef" providerId="ADAL" clId="{7B00BAF0-B85E-4CBA-BA50-48D013B43D6A}" dt="2024-02-27T16:16:48.585" v="3183" actId="47"/>
        <pc:sldMkLst>
          <pc:docMk/>
          <pc:sldMk cId="4106279289" sldId="262"/>
        </pc:sldMkLst>
      </pc:sldChg>
      <pc:sldChg chg="addSp delSp modSp mod">
        <pc:chgData name="Kerrie McGivern" userId="0255cdad-8391-45cf-aee8-40fcdb3914ef" providerId="ADAL" clId="{7B00BAF0-B85E-4CBA-BA50-48D013B43D6A}" dt="2024-02-27T15:21:20.366" v="824" actId="20577"/>
        <pc:sldMkLst>
          <pc:docMk/>
          <pc:sldMk cId="1252332961" sldId="298"/>
        </pc:sldMkLst>
        <pc:spChg chg="del mod">
          <ac:chgData name="Kerrie McGivern" userId="0255cdad-8391-45cf-aee8-40fcdb3914ef" providerId="ADAL" clId="{7B00BAF0-B85E-4CBA-BA50-48D013B43D6A}" dt="2024-02-27T15:12:10.617" v="274" actId="478"/>
          <ac:spMkLst>
            <pc:docMk/>
            <pc:sldMk cId="1252332961" sldId="298"/>
            <ac:spMk id="3" creationId="{EC68239D-0D6D-B521-5E37-B1928DB28E43}"/>
          </ac:spMkLst>
        </pc:spChg>
        <pc:spChg chg="mod">
          <ac:chgData name="Kerrie McGivern" userId="0255cdad-8391-45cf-aee8-40fcdb3914ef" providerId="ADAL" clId="{7B00BAF0-B85E-4CBA-BA50-48D013B43D6A}" dt="2024-02-27T15:08:58.117" v="233" actId="1076"/>
          <ac:spMkLst>
            <pc:docMk/>
            <pc:sldMk cId="1252332961" sldId="298"/>
            <ac:spMk id="5" creationId="{7955F2A1-4128-85A5-5289-351FE0AAB2A1}"/>
          </ac:spMkLst>
        </pc:spChg>
        <pc:spChg chg="del">
          <ac:chgData name="Kerrie McGivern" userId="0255cdad-8391-45cf-aee8-40fcdb3914ef" providerId="ADAL" clId="{7B00BAF0-B85E-4CBA-BA50-48D013B43D6A}" dt="2024-02-27T15:00:11.847" v="111" actId="478"/>
          <ac:spMkLst>
            <pc:docMk/>
            <pc:sldMk cId="1252332961" sldId="298"/>
            <ac:spMk id="6" creationId="{AB1760D1-2F18-B3F7-B08C-1810CCA44E10}"/>
          </ac:spMkLst>
        </pc:spChg>
        <pc:spChg chg="del mod">
          <ac:chgData name="Kerrie McGivern" userId="0255cdad-8391-45cf-aee8-40fcdb3914ef" providerId="ADAL" clId="{7B00BAF0-B85E-4CBA-BA50-48D013B43D6A}" dt="2024-02-27T15:01:04.348" v="123" actId="12084"/>
          <ac:spMkLst>
            <pc:docMk/>
            <pc:sldMk cId="1252332961" sldId="298"/>
            <ac:spMk id="7" creationId="{76C78FE5-A1A2-B75B-85FB-C033558812FA}"/>
          </ac:spMkLst>
        </pc:spChg>
        <pc:spChg chg="add mod">
          <ac:chgData name="Kerrie McGivern" userId="0255cdad-8391-45cf-aee8-40fcdb3914ef" providerId="ADAL" clId="{7B00BAF0-B85E-4CBA-BA50-48D013B43D6A}" dt="2024-02-27T15:21:20.366" v="824" actId="20577"/>
          <ac:spMkLst>
            <pc:docMk/>
            <pc:sldMk cId="1252332961" sldId="298"/>
            <ac:spMk id="9" creationId="{DA836D60-0A94-EC34-AE31-E10F6123F5E4}"/>
          </ac:spMkLst>
        </pc:spChg>
        <pc:spChg chg="add mod">
          <ac:chgData name="Kerrie McGivern" userId="0255cdad-8391-45cf-aee8-40fcdb3914ef" providerId="ADAL" clId="{7B00BAF0-B85E-4CBA-BA50-48D013B43D6A}" dt="2024-02-27T15:14:54.446" v="514" actId="20577"/>
          <ac:spMkLst>
            <pc:docMk/>
            <pc:sldMk cId="1252332961" sldId="298"/>
            <ac:spMk id="11" creationId="{3BD2949C-BD1D-B36D-5DAE-E950D4BAE30D}"/>
          </ac:spMkLst>
        </pc:spChg>
        <pc:graphicFrameChg chg="add mod">
          <ac:chgData name="Kerrie McGivern" userId="0255cdad-8391-45cf-aee8-40fcdb3914ef" providerId="ADAL" clId="{7B00BAF0-B85E-4CBA-BA50-48D013B43D6A}" dt="2024-02-27T15:07:15.462" v="157" actId="12100"/>
          <ac:graphicFrameMkLst>
            <pc:docMk/>
            <pc:sldMk cId="1252332961" sldId="298"/>
            <ac:graphicFrameMk id="4" creationId="{25F95762-80CC-7992-1928-7BE7B24DFC96}"/>
          </ac:graphicFrameMkLst>
        </pc:graphicFrameChg>
        <pc:picChg chg="add del mod">
          <ac:chgData name="Kerrie McGivern" userId="0255cdad-8391-45cf-aee8-40fcdb3914ef" providerId="ADAL" clId="{7B00BAF0-B85E-4CBA-BA50-48D013B43D6A}" dt="2024-02-27T15:12:08.159" v="273" actId="478"/>
          <ac:picMkLst>
            <pc:docMk/>
            <pc:sldMk cId="1252332961" sldId="298"/>
            <ac:picMk id="8" creationId="{D6ACC8AF-F9F6-9A79-5BF1-4E3B77A9C992}"/>
          </ac:picMkLst>
        </pc:picChg>
      </pc:sldChg>
      <pc:sldChg chg="del">
        <pc:chgData name="Kerrie McGivern" userId="0255cdad-8391-45cf-aee8-40fcdb3914ef" providerId="ADAL" clId="{7B00BAF0-B85E-4CBA-BA50-48D013B43D6A}" dt="2024-02-27T16:10:25.810" v="3162" actId="47"/>
        <pc:sldMkLst>
          <pc:docMk/>
          <pc:sldMk cId="3989411249" sldId="301"/>
        </pc:sldMkLst>
      </pc:sldChg>
      <pc:sldChg chg="del">
        <pc:chgData name="Kerrie McGivern" userId="0255cdad-8391-45cf-aee8-40fcdb3914ef" providerId="ADAL" clId="{7B00BAF0-B85E-4CBA-BA50-48D013B43D6A}" dt="2024-02-27T16:10:27.860" v="3163" actId="47"/>
        <pc:sldMkLst>
          <pc:docMk/>
          <pc:sldMk cId="2714554517" sldId="302"/>
        </pc:sldMkLst>
      </pc:sldChg>
      <pc:sldChg chg="addSp delSp modSp mod delAnim">
        <pc:chgData name="Kerrie McGivern" userId="0255cdad-8391-45cf-aee8-40fcdb3914ef" providerId="ADAL" clId="{7B00BAF0-B85E-4CBA-BA50-48D013B43D6A}" dt="2024-02-27T16:25:44.338" v="3269" actId="20577"/>
        <pc:sldMkLst>
          <pc:docMk/>
          <pc:sldMk cId="823666147" sldId="303"/>
        </pc:sldMkLst>
        <pc:spChg chg="mod">
          <ac:chgData name="Kerrie McGivern" userId="0255cdad-8391-45cf-aee8-40fcdb3914ef" providerId="ADAL" clId="{7B00BAF0-B85E-4CBA-BA50-48D013B43D6A}" dt="2024-02-27T16:10:41.011" v="3179" actId="20577"/>
          <ac:spMkLst>
            <pc:docMk/>
            <pc:sldMk cId="823666147" sldId="303"/>
            <ac:spMk id="2" creationId="{C4BE9310-E070-C123-54CD-DA854735A88E}"/>
          </ac:spMkLst>
        </pc:spChg>
        <pc:spChg chg="add">
          <ac:chgData name="Kerrie McGivern" userId="0255cdad-8391-45cf-aee8-40fcdb3914ef" providerId="ADAL" clId="{7B00BAF0-B85E-4CBA-BA50-48D013B43D6A}" dt="2024-02-27T16:18:23.997" v="3186"/>
          <ac:spMkLst>
            <pc:docMk/>
            <pc:sldMk cId="823666147" sldId="303"/>
            <ac:spMk id="4" creationId="{6FC07C55-5AD6-0456-922E-88B2BE9636C7}"/>
          </ac:spMkLst>
        </pc:spChg>
        <pc:spChg chg="del">
          <ac:chgData name="Kerrie McGivern" userId="0255cdad-8391-45cf-aee8-40fcdb3914ef" providerId="ADAL" clId="{7B00BAF0-B85E-4CBA-BA50-48D013B43D6A}" dt="2024-02-27T16:11:46.818" v="3181" actId="478"/>
          <ac:spMkLst>
            <pc:docMk/>
            <pc:sldMk cId="823666147" sldId="303"/>
            <ac:spMk id="6" creationId="{91D8E61B-FD6B-4F3D-66F2-86C4C64518A3}"/>
          </ac:spMkLst>
        </pc:spChg>
        <pc:spChg chg="add mod">
          <ac:chgData name="Kerrie McGivern" userId="0255cdad-8391-45cf-aee8-40fcdb3914ef" providerId="ADAL" clId="{7B00BAF0-B85E-4CBA-BA50-48D013B43D6A}" dt="2024-02-27T16:25:44.338" v="3269" actId="20577"/>
          <ac:spMkLst>
            <pc:docMk/>
            <pc:sldMk cId="823666147" sldId="303"/>
            <ac:spMk id="8" creationId="{59F3E49C-A9F8-EEC9-D51B-54CAECFDCFB8}"/>
          </ac:spMkLst>
        </pc:spChg>
        <pc:graphicFrameChg chg="del">
          <ac:chgData name="Kerrie McGivern" userId="0255cdad-8391-45cf-aee8-40fcdb3914ef" providerId="ADAL" clId="{7B00BAF0-B85E-4CBA-BA50-48D013B43D6A}" dt="2024-02-27T16:10:48.618" v="3180" actId="478"/>
          <ac:graphicFrameMkLst>
            <pc:docMk/>
            <pc:sldMk cId="823666147" sldId="303"/>
            <ac:graphicFrameMk id="3" creationId="{BE6AC00D-1C1A-68BD-F26C-0AEB9BA7ECF9}"/>
          </ac:graphicFrameMkLst>
        </pc:graphicFrameChg>
        <pc:picChg chg="add del">
          <ac:chgData name="Kerrie McGivern" userId="0255cdad-8391-45cf-aee8-40fcdb3914ef" providerId="ADAL" clId="{7B00BAF0-B85E-4CBA-BA50-48D013B43D6A}" dt="2024-02-27T16:18:27.935" v="3188" actId="478"/>
          <ac:picMkLst>
            <pc:docMk/>
            <pc:sldMk cId="823666147" sldId="303"/>
            <ac:picMk id="5" creationId="{94D7AD81-DEAE-F69B-7F2C-7E25FC47AA07}"/>
          </ac:picMkLst>
        </pc:picChg>
        <pc:picChg chg="add mod">
          <ac:chgData name="Kerrie McGivern" userId="0255cdad-8391-45cf-aee8-40fcdb3914ef" providerId="ADAL" clId="{7B00BAF0-B85E-4CBA-BA50-48D013B43D6A}" dt="2024-02-27T16:23:00.263" v="3222" actId="1076"/>
          <ac:picMkLst>
            <pc:docMk/>
            <pc:sldMk cId="823666147" sldId="303"/>
            <ac:picMk id="10" creationId="{FEA8D156-C6CC-F119-32A2-DBC593DEFA07}"/>
          </ac:picMkLst>
        </pc:picChg>
        <pc:picChg chg="add del">
          <ac:chgData name="Kerrie McGivern" userId="0255cdad-8391-45cf-aee8-40fcdb3914ef" providerId="ADAL" clId="{7B00BAF0-B85E-4CBA-BA50-48D013B43D6A}" dt="2024-02-27T16:17:59.985" v="3185" actId="478"/>
          <ac:picMkLst>
            <pc:docMk/>
            <pc:sldMk cId="823666147" sldId="303"/>
            <ac:picMk id="3074" creationId="{A0F0979B-1A91-07E5-07AA-959574C67909}"/>
          </ac:picMkLst>
        </pc:picChg>
        <pc:picChg chg="add del">
          <ac:chgData name="Kerrie McGivern" userId="0255cdad-8391-45cf-aee8-40fcdb3914ef" providerId="ADAL" clId="{7B00BAF0-B85E-4CBA-BA50-48D013B43D6A}" dt="2024-02-27T16:18:43.306" v="3190" actId="478"/>
          <ac:picMkLst>
            <pc:docMk/>
            <pc:sldMk cId="823666147" sldId="303"/>
            <ac:picMk id="3078" creationId="{4BDCF5E9-C6C4-01B2-3973-76C50F5BCE82}"/>
          </ac:picMkLst>
        </pc:picChg>
        <pc:picChg chg="add del">
          <ac:chgData name="Kerrie McGivern" userId="0255cdad-8391-45cf-aee8-40fcdb3914ef" providerId="ADAL" clId="{7B00BAF0-B85E-4CBA-BA50-48D013B43D6A}" dt="2024-02-27T16:18:56.990" v="3192" actId="478"/>
          <ac:picMkLst>
            <pc:docMk/>
            <pc:sldMk cId="823666147" sldId="303"/>
            <ac:picMk id="3080" creationId="{18B0E2D0-739E-C7E8-FE5E-BAB5DAB1C85E}"/>
          </ac:picMkLst>
        </pc:picChg>
        <pc:picChg chg="add mod">
          <ac:chgData name="Kerrie McGivern" userId="0255cdad-8391-45cf-aee8-40fcdb3914ef" providerId="ADAL" clId="{7B00BAF0-B85E-4CBA-BA50-48D013B43D6A}" dt="2024-02-27T16:23:00.263" v="3222" actId="1076"/>
          <ac:picMkLst>
            <pc:docMk/>
            <pc:sldMk cId="823666147" sldId="303"/>
            <ac:picMk id="3082" creationId="{09AE608E-FAEB-1E93-26EF-695CA6079AC2}"/>
          </ac:picMkLst>
        </pc:picChg>
        <pc:picChg chg="add mod">
          <ac:chgData name="Kerrie McGivern" userId="0255cdad-8391-45cf-aee8-40fcdb3914ef" providerId="ADAL" clId="{7B00BAF0-B85E-4CBA-BA50-48D013B43D6A}" dt="2024-02-27T16:23:00.263" v="3222" actId="1076"/>
          <ac:picMkLst>
            <pc:docMk/>
            <pc:sldMk cId="823666147" sldId="303"/>
            <ac:picMk id="3084" creationId="{26A72DBB-FC35-0235-5727-88A8D0C692D8}"/>
          </ac:picMkLst>
        </pc:picChg>
        <pc:picChg chg="add mod">
          <ac:chgData name="Kerrie McGivern" userId="0255cdad-8391-45cf-aee8-40fcdb3914ef" providerId="ADAL" clId="{7B00BAF0-B85E-4CBA-BA50-48D013B43D6A}" dt="2024-02-27T16:23:00.263" v="3222" actId="1076"/>
          <ac:picMkLst>
            <pc:docMk/>
            <pc:sldMk cId="823666147" sldId="303"/>
            <ac:picMk id="3086" creationId="{B20EDFCE-7C8E-0413-ACD6-D959F60E9406}"/>
          </ac:picMkLst>
        </pc:picChg>
      </pc:sldChg>
      <pc:sldChg chg="addSp delSp modSp mod">
        <pc:chgData name="Kerrie McGivern" userId="0255cdad-8391-45cf-aee8-40fcdb3914ef" providerId="ADAL" clId="{7B00BAF0-B85E-4CBA-BA50-48D013B43D6A}" dt="2024-02-27T16:53:46.351" v="3433" actId="20577"/>
        <pc:sldMkLst>
          <pc:docMk/>
          <pc:sldMk cId="4038733446" sldId="304"/>
        </pc:sldMkLst>
        <pc:spChg chg="mod">
          <ac:chgData name="Kerrie McGivern" userId="0255cdad-8391-45cf-aee8-40fcdb3914ef" providerId="ADAL" clId="{7B00BAF0-B85E-4CBA-BA50-48D013B43D6A}" dt="2024-02-27T16:52:54.953" v="3417" actId="26606"/>
          <ac:spMkLst>
            <pc:docMk/>
            <pc:sldMk cId="4038733446" sldId="304"/>
            <ac:spMk id="2" creationId="{1E2681E8-78A9-5195-BE40-0B680C4166EA}"/>
          </ac:spMkLst>
        </pc:spChg>
        <pc:spChg chg="del">
          <ac:chgData name="Kerrie McGivern" userId="0255cdad-8391-45cf-aee8-40fcdb3914ef" providerId="ADAL" clId="{7B00BAF0-B85E-4CBA-BA50-48D013B43D6A}" dt="2024-02-27T16:28:00.958" v="3382" actId="478"/>
          <ac:spMkLst>
            <pc:docMk/>
            <pc:sldMk cId="4038733446" sldId="304"/>
            <ac:spMk id="3" creationId="{E1D2D9A8-910E-A62C-2F61-A05FFE4D3D16}"/>
          </ac:spMkLst>
        </pc:spChg>
        <pc:spChg chg="mod">
          <ac:chgData name="Kerrie McGivern" userId="0255cdad-8391-45cf-aee8-40fcdb3914ef" providerId="ADAL" clId="{7B00BAF0-B85E-4CBA-BA50-48D013B43D6A}" dt="2024-02-27T16:53:46.351" v="3433" actId="20577"/>
          <ac:spMkLst>
            <pc:docMk/>
            <pc:sldMk cId="4038733446" sldId="304"/>
            <ac:spMk id="14" creationId="{246E39C4-4647-9D91-B303-4ECE84DCBE7C}"/>
          </ac:spMkLst>
        </pc:spChg>
        <pc:spChg chg="del">
          <ac:chgData name="Kerrie McGivern" userId="0255cdad-8391-45cf-aee8-40fcdb3914ef" providerId="ADAL" clId="{7B00BAF0-B85E-4CBA-BA50-48D013B43D6A}" dt="2024-02-27T16:28:16.802" v="3410" actId="26606"/>
          <ac:spMkLst>
            <pc:docMk/>
            <pc:sldMk cId="4038733446" sldId="304"/>
            <ac:spMk id="18" creationId="{D4771268-CB57-404A-9271-370EB28F6090}"/>
          </ac:spMkLst>
        </pc:spChg>
        <pc:spChg chg="add del">
          <ac:chgData name="Kerrie McGivern" userId="0255cdad-8391-45cf-aee8-40fcdb3914ef" providerId="ADAL" clId="{7B00BAF0-B85E-4CBA-BA50-48D013B43D6A}" dt="2024-02-27T16:52:54.968" v="3418" actId="26606"/>
          <ac:spMkLst>
            <pc:docMk/>
            <pc:sldMk cId="4038733446" sldId="304"/>
            <ac:spMk id="23" creationId="{F13C74B1-5B17-4795-BED0-7140497B445A}"/>
          </ac:spMkLst>
        </pc:spChg>
        <pc:spChg chg="add del">
          <ac:chgData name="Kerrie McGivern" userId="0255cdad-8391-45cf-aee8-40fcdb3914ef" providerId="ADAL" clId="{7B00BAF0-B85E-4CBA-BA50-48D013B43D6A}" dt="2024-02-27T16:52:54.968" v="3418" actId="26606"/>
          <ac:spMkLst>
            <pc:docMk/>
            <pc:sldMk cId="4038733446" sldId="304"/>
            <ac:spMk id="25" creationId="{D4974D33-8DC5-464E-8C6D-BE58F0669C17}"/>
          </ac:spMkLst>
        </pc:spChg>
        <pc:spChg chg="add del">
          <ac:chgData name="Kerrie McGivern" userId="0255cdad-8391-45cf-aee8-40fcdb3914ef" providerId="ADAL" clId="{7B00BAF0-B85E-4CBA-BA50-48D013B43D6A}" dt="2024-02-27T16:52:54.953" v="3417" actId="26606"/>
          <ac:spMkLst>
            <pc:docMk/>
            <pc:sldMk cId="4038733446" sldId="304"/>
            <ac:spMk id="30" creationId="{C0763A76-9F1C-4FC5-82B7-DD475DA461B2}"/>
          </ac:spMkLst>
        </pc:spChg>
        <pc:spChg chg="add del">
          <ac:chgData name="Kerrie McGivern" userId="0255cdad-8391-45cf-aee8-40fcdb3914ef" providerId="ADAL" clId="{7B00BAF0-B85E-4CBA-BA50-48D013B43D6A}" dt="2024-02-27T16:52:54.953" v="3417" actId="26606"/>
          <ac:spMkLst>
            <pc:docMk/>
            <pc:sldMk cId="4038733446" sldId="304"/>
            <ac:spMk id="32" creationId="{E81BF4F6-F2CF-4984-9D14-D6966D92F99F}"/>
          </ac:spMkLst>
        </pc:spChg>
        <pc:spChg chg="add">
          <ac:chgData name="Kerrie McGivern" userId="0255cdad-8391-45cf-aee8-40fcdb3914ef" providerId="ADAL" clId="{7B00BAF0-B85E-4CBA-BA50-48D013B43D6A}" dt="2024-02-27T16:52:54.968" v="3418" actId="26606"/>
          <ac:spMkLst>
            <pc:docMk/>
            <pc:sldMk cId="4038733446" sldId="304"/>
            <ac:spMk id="34" creationId="{F13C74B1-5B17-4795-BED0-7140497B445A}"/>
          </ac:spMkLst>
        </pc:spChg>
        <pc:spChg chg="add">
          <ac:chgData name="Kerrie McGivern" userId="0255cdad-8391-45cf-aee8-40fcdb3914ef" providerId="ADAL" clId="{7B00BAF0-B85E-4CBA-BA50-48D013B43D6A}" dt="2024-02-27T16:52:54.968" v="3418" actId="26606"/>
          <ac:spMkLst>
            <pc:docMk/>
            <pc:sldMk cId="4038733446" sldId="304"/>
            <ac:spMk id="35" creationId="{D4974D33-8DC5-464E-8C6D-BE58F0669C17}"/>
          </ac:spMkLst>
        </pc:spChg>
        <pc:picChg chg="mod ord">
          <ac:chgData name="Kerrie McGivern" userId="0255cdad-8391-45cf-aee8-40fcdb3914ef" providerId="ADAL" clId="{7B00BAF0-B85E-4CBA-BA50-48D013B43D6A}" dt="2024-02-27T16:52:54.953" v="3417" actId="26606"/>
          <ac:picMkLst>
            <pc:docMk/>
            <pc:sldMk cId="4038733446" sldId="304"/>
            <ac:picMk id="13" creationId="{58951E16-A700-2C6C-4639-0A8AF4D9B57A}"/>
          </ac:picMkLst>
        </pc:picChg>
      </pc:sldChg>
      <pc:sldChg chg="del">
        <pc:chgData name="Kerrie McGivern" userId="0255cdad-8391-45cf-aee8-40fcdb3914ef" providerId="ADAL" clId="{7B00BAF0-B85E-4CBA-BA50-48D013B43D6A}" dt="2024-02-27T16:16:46.822" v="3182" actId="47"/>
        <pc:sldMkLst>
          <pc:docMk/>
          <pc:sldMk cId="4140373198" sldId="305"/>
        </pc:sldMkLst>
      </pc:sldChg>
      <pc:sldChg chg="addSp delSp modSp mod">
        <pc:chgData name="Kerrie McGivern" userId="0255cdad-8391-45cf-aee8-40fcdb3914ef" providerId="ADAL" clId="{7B00BAF0-B85E-4CBA-BA50-48D013B43D6A}" dt="2024-02-27T16:27:36.834" v="3381" actId="20577"/>
        <pc:sldMkLst>
          <pc:docMk/>
          <pc:sldMk cId="494230090" sldId="306"/>
        </pc:sldMkLst>
        <pc:spChg chg="del mod">
          <ac:chgData name="Kerrie McGivern" userId="0255cdad-8391-45cf-aee8-40fcdb3914ef" providerId="ADAL" clId="{7B00BAF0-B85E-4CBA-BA50-48D013B43D6A}" dt="2024-02-27T15:59:16.454" v="2528" actId="478"/>
          <ac:spMkLst>
            <pc:docMk/>
            <pc:sldMk cId="494230090" sldId="306"/>
            <ac:spMk id="2" creationId="{9B9B7ED1-5363-9BBE-2DB4-4DFE83058D30}"/>
          </ac:spMkLst>
        </pc:spChg>
        <pc:spChg chg="del">
          <ac:chgData name="Kerrie McGivern" userId="0255cdad-8391-45cf-aee8-40fcdb3914ef" providerId="ADAL" clId="{7B00BAF0-B85E-4CBA-BA50-48D013B43D6A}" dt="2024-02-27T15:11:05.195" v="236" actId="478"/>
          <ac:spMkLst>
            <pc:docMk/>
            <pc:sldMk cId="494230090" sldId="306"/>
            <ac:spMk id="3" creationId="{4F3F7AB5-AD7E-26DB-E661-AC7B5C258AE0}"/>
          </ac:spMkLst>
        </pc:spChg>
        <pc:spChg chg="add mod">
          <ac:chgData name="Kerrie McGivern" userId="0255cdad-8391-45cf-aee8-40fcdb3914ef" providerId="ADAL" clId="{7B00BAF0-B85E-4CBA-BA50-48D013B43D6A}" dt="2024-02-27T16:27:34.503" v="3380" actId="20577"/>
          <ac:spMkLst>
            <pc:docMk/>
            <pc:sldMk cId="494230090" sldId="306"/>
            <ac:spMk id="4" creationId="{64A19EDC-0C78-15D5-29E6-DF75DF48A0E6}"/>
          </ac:spMkLst>
        </pc:spChg>
        <pc:spChg chg="add mod">
          <ac:chgData name="Kerrie McGivern" userId="0255cdad-8391-45cf-aee8-40fcdb3914ef" providerId="ADAL" clId="{7B00BAF0-B85E-4CBA-BA50-48D013B43D6A}" dt="2024-02-27T16:27:36.834" v="3381" actId="20577"/>
          <ac:spMkLst>
            <pc:docMk/>
            <pc:sldMk cId="494230090" sldId="306"/>
            <ac:spMk id="7" creationId="{F324EFB4-1687-C3D5-843D-3AFBAB71E0D2}"/>
          </ac:spMkLst>
        </pc:spChg>
        <pc:spChg chg="add mod">
          <ac:chgData name="Kerrie McGivern" userId="0255cdad-8391-45cf-aee8-40fcdb3914ef" providerId="ADAL" clId="{7B00BAF0-B85E-4CBA-BA50-48D013B43D6A}" dt="2024-02-27T16:27:32.331" v="3379" actId="20577"/>
          <ac:spMkLst>
            <pc:docMk/>
            <pc:sldMk cId="494230090" sldId="306"/>
            <ac:spMk id="8" creationId="{0A3243DC-F8CE-2E63-5286-0F73FB557A52}"/>
          </ac:spMkLst>
        </pc:spChg>
        <pc:spChg chg="add mod">
          <ac:chgData name="Kerrie McGivern" userId="0255cdad-8391-45cf-aee8-40fcdb3914ef" providerId="ADAL" clId="{7B00BAF0-B85E-4CBA-BA50-48D013B43D6A}" dt="2024-02-27T15:59:00.570" v="2524"/>
          <ac:spMkLst>
            <pc:docMk/>
            <pc:sldMk cId="494230090" sldId="306"/>
            <ac:spMk id="9" creationId="{0A1CC7F8-8BDE-E195-EBE6-012F90A7DE66}"/>
          </ac:spMkLst>
        </pc:spChg>
        <pc:spChg chg="add mod">
          <ac:chgData name="Kerrie McGivern" userId="0255cdad-8391-45cf-aee8-40fcdb3914ef" providerId="ADAL" clId="{7B00BAF0-B85E-4CBA-BA50-48D013B43D6A}" dt="2024-02-27T15:59:40.112" v="2534" actId="120"/>
          <ac:spMkLst>
            <pc:docMk/>
            <pc:sldMk cId="494230090" sldId="306"/>
            <ac:spMk id="10" creationId="{4441D2EB-4116-9833-2E57-06897886ABBF}"/>
          </ac:spMkLst>
        </pc:spChg>
        <pc:spChg chg="add del mod">
          <ac:chgData name="Kerrie McGivern" userId="0255cdad-8391-45cf-aee8-40fcdb3914ef" providerId="ADAL" clId="{7B00BAF0-B85E-4CBA-BA50-48D013B43D6A}" dt="2024-02-27T15:59:19.717" v="2529" actId="478"/>
          <ac:spMkLst>
            <pc:docMk/>
            <pc:sldMk cId="494230090" sldId="306"/>
            <ac:spMk id="12" creationId="{B9535557-26A7-EB8E-BDB2-16C364A2D06E}"/>
          </ac:spMkLst>
        </pc:spChg>
        <pc:picChg chg="add mod">
          <ac:chgData name="Kerrie McGivern" userId="0255cdad-8391-45cf-aee8-40fcdb3914ef" providerId="ADAL" clId="{7B00BAF0-B85E-4CBA-BA50-48D013B43D6A}" dt="2024-02-27T15:59:46.026" v="2535" actId="1076"/>
          <ac:picMkLst>
            <pc:docMk/>
            <pc:sldMk cId="494230090" sldId="306"/>
            <ac:picMk id="5" creationId="{1B284FDF-48EB-23BA-C2E0-3EAD949E1BB7}"/>
          </ac:picMkLst>
        </pc:picChg>
        <pc:picChg chg="add mod">
          <ac:chgData name="Kerrie McGivern" userId="0255cdad-8391-45cf-aee8-40fcdb3914ef" providerId="ADAL" clId="{7B00BAF0-B85E-4CBA-BA50-48D013B43D6A}" dt="2024-02-27T15:59:46.026" v="2535" actId="1076"/>
          <ac:picMkLst>
            <pc:docMk/>
            <pc:sldMk cId="494230090" sldId="306"/>
            <ac:picMk id="6" creationId="{C4FD78CA-87D1-C6D5-3C92-1CFADF4B2CDF}"/>
          </ac:picMkLst>
        </pc:picChg>
        <pc:picChg chg="add mod">
          <ac:chgData name="Kerrie McGivern" userId="0255cdad-8391-45cf-aee8-40fcdb3914ef" providerId="ADAL" clId="{7B00BAF0-B85E-4CBA-BA50-48D013B43D6A}" dt="2024-02-27T15:59:46.026" v="2535" actId="1076"/>
          <ac:picMkLst>
            <pc:docMk/>
            <pc:sldMk cId="494230090" sldId="306"/>
            <ac:picMk id="2050" creationId="{4755DDCA-E0D9-A881-A8FF-6D1A90F2DB38}"/>
          </ac:picMkLst>
        </pc:picChg>
      </pc:sldChg>
      <pc:sldChg chg="add del">
        <pc:chgData name="Kerrie McGivern" userId="0255cdad-8391-45cf-aee8-40fcdb3914ef" providerId="ADAL" clId="{7B00BAF0-B85E-4CBA-BA50-48D013B43D6A}" dt="2024-02-27T15:37:44.603" v="1709" actId="47"/>
        <pc:sldMkLst>
          <pc:docMk/>
          <pc:sldMk cId="3965041771" sldId="307"/>
        </pc:sldMkLst>
      </pc:sldChg>
      <pc:sldChg chg="del">
        <pc:chgData name="Kerrie McGivern" userId="0255cdad-8391-45cf-aee8-40fcdb3914ef" providerId="ADAL" clId="{7B00BAF0-B85E-4CBA-BA50-48D013B43D6A}" dt="2024-02-27T15:54:21.596" v="2324" actId="47"/>
        <pc:sldMkLst>
          <pc:docMk/>
          <pc:sldMk cId="352649381" sldId="308"/>
        </pc:sldMkLst>
      </pc:sldChg>
      <pc:sldChg chg="addSp modSp mod ord">
        <pc:chgData name="Kerrie McGivern" userId="0255cdad-8391-45cf-aee8-40fcdb3914ef" providerId="ADAL" clId="{7B00BAF0-B85E-4CBA-BA50-48D013B43D6A}" dt="2024-02-27T16:00:22.479" v="2553" actId="20577"/>
        <pc:sldMkLst>
          <pc:docMk/>
          <pc:sldMk cId="1505801796" sldId="309"/>
        </pc:sldMkLst>
        <pc:spChg chg="mod">
          <ac:chgData name="Kerrie McGivern" userId="0255cdad-8391-45cf-aee8-40fcdb3914ef" providerId="ADAL" clId="{7B00BAF0-B85E-4CBA-BA50-48D013B43D6A}" dt="2024-02-27T15:22:38.255" v="857" actId="20577"/>
          <ac:spMkLst>
            <pc:docMk/>
            <pc:sldMk cId="1505801796" sldId="309"/>
            <ac:spMk id="2" creationId="{BD499047-D17B-596C-B9F1-1C3A9B8F55F2}"/>
          </ac:spMkLst>
        </pc:spChg>
        <pc:spChg chg="add mod">
          <ac:chgData name="Kerrie McGivern" userId="0255cdad-8391-45cf-aee8-40fcdb3914ef" providerId="ADAL" clId="{7B00BAF0-B85E-4CBA-BA50-48D013B43D6A}" dt="2024-02-27T16:00:22.479" v="2553" actId="20577"/>
          <ac:spMkLst>
            <pc:docMk/>
            <pc:sldMk cId="1505801796" sldId="309"/>
            <ac:spMk id="3" creationId="{5FA13B01-0C8F-02C4-D17D-B75EB02E0665}"/>
          </ac:spMkLst>
        </pc:spChg>
        <pc:graphicFrameChg chg="mod modGraphic">
          <ac:chgData name="Kerrie McGivern" userId="0255cdad-8391-45cf-aee8-40fcdb3914ef" providerId="ADAL" clId="{7B00BAF0-B85E-4CBA-BA50-48D013B43D6A}" dt="2024-02-27T15:29:58.912" v="1065"/>
          <ac:graphicFrameMkLst>
            <pc:docMk/>
            <pc:sldMk cId="1505801796" sldId="309"/>
            <ac:graphicFrameMk id="13" creationId="{9793CB34-9233-96DB-CFCF-6AB6216B6746}"/>
          </ac:graphicFrameMkLst>
        </pc:graphicFrameChg>
      </pc:sldChg>
      <pc:sldChg chg="addSp delSp modSp mod">
        <pc:chgData name="Kerrie McGivern" userId="0255cdad-8391-45cf-aee8-40fcdb3914ef" providerId="ADAL" clId="{7B00BAF0-B85E-4CBA-BA50-48D013B43D6A}" dt="2024-02-27T15:53:07.730" v="2285" actId="114"/>
        <pc:sldMkLst>
          <pc:docMk/>
          <pc:sldMk cId="2337587240" sldId="310"/>
        </pc:sldMkLst>
        <pc:spChg chg="del">
          <ac:chgData name="Kerrie McGivern" userId="0255cdad-8391-45cf-aee8-40fcdb3914ef" providerId="ADAL" clId="{7B00BAF0-B85E-4CBA-BA50-48D013B43D6A}" dt="2024-02-27T15:45:33.431" v="1711" actId="478"/>
          <ac:spMkLst>
            <pc:docMk/>
            <pc:sldMk cId="2337587240" sldId="310"/>
            <ac:spMk id="4" creationId="{69B43E00-4FF5-AF0E-917A-DABC69DE7C98}"/>
          </ac:spMkLst>
        </pc:spChg>
        <pc:spChg chg="mod">
          <ac:chgData name="Kerrie McGivern" userId="0255cdad-8391-45cf-aee8-40fcdb3914ef" providerId="ADAL" clId="{7B00BAF0-B85E-4CBA-BA50-48D013B43D6A}" dt="2024-02-27T15:53:07.730" v="2285" actId="114"/>
          <ac:spMkLst>
            <pc:docMk/>
            <pc:sldMk cId="2337587240" sldId="310"/>
            <ac:spMk id="5" creationId="{B6CB6F08-5F21-3C7D-9F8D-2797917973E5}"/>
          </ac:spMkLst>
        </pc:spChg>
        <pc:spChg chg="del mod">
          <ac:chgData name="Kerrie McGivern" userId="0255cdad-8391-45cf-aee8-40fcdb3914ef" providerId="ADAL" clId="{7B00BAF0-B85E-4CBA-BA50-48D013B43D6A}" dt="2024-02-27T15:47:53.748" v="2108" actId="478"/>
          <ac:spMkLst>
            <pc:docMk/>
            <pc:sldMk cId="2337587240" sldId="310"/>
            <ac:spMk id="7" creationId="{F1F98746-F765-DE27-7CA8-E41F787B7F32}"/>
          </ac:spMkLst>
        </pc:spChg>
        <pc:spChg chg="add mod">
          <ac:chgData name="Kerrie McGivern" userId="0255cdad-8391-45cf-aee8-40fcdb3914ef" providerId="ADAL" clId="{7B00BAF0-B85E-4CBA-BA50-48D013B43D6A}" dt="2024-02-27T15:48:05.085" v="2110"/>
          <ac:spMkLst>
            <pc:docMk/>
            <pc:sldMk cId="2337587240" sldId="310"/>
            <ac:spMk id="8" creationId="{D9647189-0885-D86F-BD23-4B4E3464ED6B}"/>
          </ac:spMkLst>
        </pc:spChg>
        <pc:graphicFrameChg chg="add mod">
          <ac:chgData name="Kerrie McGivern" userId="0255cdad-8391-45cf-aee8-40fcdb3914ef" providerId="ADAL" clId="{7B00BAF0-B85E-4CBA-BA50-48D013B43D6A}" dt="2024-02-27T15:51:12.445" v="2114"/>
          <ac:graphicFrameMkLst>
            <pc:docMk/>
            <pc:sldMk cId="2337587240" sldId="310"/>
            <ac:graphicFrameMk id="3" creationId="{DC6B3288-72AC-9A18-5A47-A2C634169C60}"/>
          </ac:graphicFrameMkLst>
        </pc:graphicFrameChg>
        <pc:picChg chg="del">
          <ac:chgData name="Kerrie McGivern" userId="0255cdad-8391-45cf-aee8-40fcdb3914ef" providerId="ADAL" clId="{7B00BAF0-B85E-4CBA-BA50-48D013B43D6A}" dt="2024-02-27T15:51:24.353" v="2116" actId="478"/>
          <ac:picMkLst>
            <pc:docMk/>
            <pc:sldMk cId="2337587240" sldId="310"/>
            <ac:picMk id="6" creationId="{2C0F92F7-BAF9-0D3F-E711-35EACA369272}"/>
          </ac:picMkLst>
        </pc:picChg>
      </pc:sldChg>
      <pc:sldChg chg="addSp delSp modSp mod">
        <pc:chgData name="Kerrie McGivern" userId="0255cdad-8391-45cf-aee8-40fcdb3914ef" providerId="ADAL" clId="{7B00BAF0-B85E-4CBA-BA50-48D013B43D6A}" dt="2024-02-27T16:56:54.872" v="3484" actId="1076"/>
        <pc:sldMkLst>
          <pc:docMk/>
          <pc:sldMk cId="2483525559" sldId="311"/>
        </pc:sldMkLst>
        <pc:spChg chg="mod">
          <ac:chgData name="Kerrie McGivern" userId="0255cdad-8391-45cf-aee8-40fcdb3914ef" providerId="ADAL" clId="{7B00BAF0-B85E-4CBA-BA50-48D013B43D6A}" dt="2024-02-27T15:51:56.909" v="2121" actId="113"/>
          <ac:spMkLst>
            <pc:docMk/>
            <pc:sldMk cId="2483525559" sldId="311"/>
            <ac:spMk id="3" creationId="{3F576C8F-8C6C-34B9-5792-6D2E877ECFB6}"/>
          </ac:spMkLst>
        </pc:spChg>
        <pc:spChg chg="add mod">
          <ac:chgData name="Kerrie McGivern" userId="0255cdad-8391-45cf-aee8-40fcdb3914ef" providerId="ADAL" clId="{7B00BAF0-B85E-4CBA-BA50-48D013B43D6A}" dt="2024-02-27T15:48:02.990" v="2109"/>
          <ac:spMkLst>
            <pc:docMk/>
            <pc:sldMk cId="2483525559" sldId="311"/>
            <ac:spMk id="5" creationId="{2E34A763-4EF7-3B85-C66E-2D1281DB150D}"/>
          </ac:spMkLst>
        </pc:spChg>
        <pc:spChg chg="del mod">
          <ac:chgData name="Kerrie McGivern" userId="0255cdad-8391-45cf-aee8-40fcdb3914ef" providerId="ADAL" clId="{7B00BAF0-B85E-4CBA-BA50-48D013B43D6A}" dt="2024-02-27T15:35:55.526" v="1600" actId="478"/>
          <ac:spMkLst>
            <pc:docMk/>
            <pc:sldMk cId="2483525559" sldId="311"/>
            <ac:spMk id="7" creationId="{6CDA40A3-2221-D2B8-A153-9568100AF97B}"/>
          </ac:spMkLst>
        </pc:spChg>
        <pc:spChg chg="del mod">
          <ac:chgData name="Kerrie McGivern" userId="0255cdad-8391-45cf-aee8-40fcdb3914ef" providerId="ADAL" clId="{7B00BAF0-B85E-4CBA-BA50-48D013B43D6A}" dt="2024-02-27T15:35:52.909" v="1599" actId="478"/>
          <ac:spMkLst>
            <pc:docMk/>
            <pc:sldMk cId="2483525559" sldId="311"/>
            <ac:spMk id="15" creationId="{5C2E010E-F9FF-85AD-B11E-9BFFC9023D3D}"/>
          </ac:spMkLst>
        </pc:spChg>
        <pc:graphicFrameChg chg="add mod">
          <ac:chgData name="Kerrie McGivern" userId="0255cdad-8391-45cf-aee8-40fcdb3914ef" providerId="ADAL" clId="{7B00BAF0-B85E-4CBA-BA50-48D013B43D6A}" dt="2024-02-27T16:54:12.829" v="3480" actId="20577"/>
          <ac:graphicFrameMkLst>
            <pc:docMk/>
            <pc:sldMk cId="2483525559" sldId="311"/>
            <ac:graphicFrameMk id="4" creationId="{3097C151-B028-A30C-6416-04409AAE6008}"/>
          </ac:graphicFrameMkLst>
        </pc:graphicFrameChg>
        <pc:picChg chg="add mod">
          <ac:chgData name="Kerrie McGivern" userId="0255cdad-8391-45cf-aee8-40fcdb3914ef" providerId="ADAL" clId="{7B00BAF0-B85E-4CBA-BA50-48D013B43D6A}" dt="2024-02-27T16:56:54.872" v="3484" actId="1076"/>
          <ac:picMkLst>
            <pc:docMk/>
            <pc:sldMk cId="2483525559" sldId="311"/>
            <ac:picMk id="1026" creationId="{1E69CDBD-539D-6139-6D39-0F26EA285782}"/>
          </ac:picMkLst>
        </pc:picChg>
        <pc:picChg chg="del mod">
          <ac:chgData name="Kerrie McGivern" userId="0255cdad-8391-45cf-aee8-40fcdb3914ef" providerId="ADAL" clId="{7B00BAF0-B85E-4CBA-BA50-48D013B43D6A}" dt="2024-02-27T16:52:03.115" v="3413" actId="478"/>
          <ac:picMkLst>
            <pc:docMk/>
            <pc:sldMk cId="2483525559" sldId="311"/>
            <ac:picMk id="1028" creationId="{A3BCE113-6FD0-BA16-8E95-2AC3EBE466EE}"/>
          </ac:picMkLst>
        </pc:picChg>
      </pc:sldChg>
      <pc:sldChg chg="addSp delSp modSp add mod">
        <pc:chgData name="Kerrie McGivern" userId="0255cdad-8391-45cf-aee8-40fcdb3914ef" providerId="ADAL" clId="{7B00BAF0-B85E-4CBA-BA50-48D013B43D6A}" dt="2024-02-27T15:29:19.329" v="1044" actId="20577"/>
        <pc:sldMkLst>
          <pc:docMk/>
          <pc:sldMk cId="1627277510" sldId="312"/>
        </pc:sldMkLst>
        <pc:spChg chg="del">
          <ac:chgData name="Kerrie McGivern" userId="0255cdad-8391-45cf-aee8-40fcdb3914ef" providerId="ADAL" clId="{7B00BAF0-B85E-4CBA-BA50-48D013B43D6A}" dt="2024-02-27T14:59:04.570" v="3" actId="478"/>
          <ac:spMkLst>
            <pc:docMk/>
            <pc:sldMk cId="1627277510" sldId="312"/>
            <ac:spMk id="3" creationId="{E81EDC3A-2B05-0080-BFA0-C44139E0E8AF}"/>
          </ac:spMkLst>
        </pc:spChg>
        <pc:spChg chg="add del mod">
          <ac:chgData name="Kerrie McGivern" userId="0255cdad-8391-45cf-aee8-40fcdb3914ef" providerId="ADAL" clId="{7B00BAF0-B85E-4CBA-BA50-48D013B43D6A}" dt="2024-02-27T15:12:37.415" v="278" actId="478"/>
          <ac:spMkLst>
            <pc:docMk/>
            <pc:sldMk cId="1627277510" sldId="312"/>
            <ac:spMk id="4" creationId="{8C7D2618-C9AB-0F2C-38A5-0E2838EDADFF}"/>
          </ac:spMkLst>
        </pc:spChg>
        <pc:spChg chg="del">
          <ac:chgData name="Kerrie McGivern" userId="0255cdad-8391-45cf-aee8-40fcdb3914ef" providerId="ADAL" clId="{7B00BAF0-B85E-4CBA-BA50-48D013B43D6A}" dt="2024-02-27T14:58:58.987" v="1" actId="478"/>
          <ac:spMkLst>
            <pc:docMk/>
            <pc:sldMk cId="1627277510" sldId="312"/>
            <ac:spMk id="5" creationId="{E1B8088E-BB11-B252-8D30-9DD540406C69}"/>
          </ac:spMkLst>
        </pc:spChg>
        <pc:spChg chg="mod">
          <ac:chgData name="Kerrie McGivern" userId="0255cdad-8391-45cf-aee8-40fcdb3914ef" providerId="ADAL" clId="{7B00BAF0-B85E-4CBA-BA50-48D013B43D6A}" dt="2024-02-27T15:29:19.329" v="1044" actId="20577"/>
          <ac:spMkLst>
            <pc:docMk/>
            <pc:sldMk cId="1627277510" sldId="312"/>
            <ac:spMk id="6" creationId="{F64EE762-7736-6FA7-7F52-96649209F38C}"/>
          </ac:spMkLst>
        </pc:spChg>
        <pc:spChg chg="del">
          <ac:chgData name="Kerrie McGivern" userId="0255cdad-8391-45cf-aee8-40fcdb3914ef" providerId="ADAL" clId="{7B00BAF0-B85E-4CBA-BA50-48D013B43D6A}" dt="2024-02-27T14:59:02.477" v="2" actId="478"/>
          <ac:spMkLst>
            <pc:docMk/>
            <pc:sldMk cId="1627277510" sldId="312"/>
            <ac:spMk id="7" creationId="{2C525616-AC5D-76CC-D992-5528D07F3332}"/>
          </ac:spMkLst>
        </pc:spChg>
      </pc:sldChg>
      <pc:sldChg chg="addSp delSp modSp add mod ord">
        <pc:chgData name="Kerrie McGivern" userId="0255cdad-8391-45cf-aee8-40fcdb3914ef" providerId="ADAL" clId="{7B00BAF0-B85E-4CBA-BA50-48D013B43D6A}" dt="2024-02-27T15:28:44.938" v="1019"/>
        <pc:sldMkLst>
          <pc:docMk/>
          <pc:sldMk cId="489658745" sldId="313"/>
        </pc:sldMkLst>
        <pc:spChg chg="del mod">
          <ac:chgData name="Kerrie McGivern" userId="0255cdad-8391-45cf-aee8-40fcdb3914ef" providerId="ADAL" clId="{7B00BAF0-B85E-4CBA-BA50-48D013B43D6A}" dt="2024-02-27T15:17:22.098" v="782" actId="478"/>
          <ac:spMkLst>
            <pc:docMk/>
            <pc:sldMk cId="489658745" sldId="313"/>
            <ac:spMk id="3" creationId="{47BE8D58-8FD6-3CE6-6936-56B0E37307E1}"/>
          </ac:spMkLst>
        </pc:spChg>
        <pc:spChg chg="add mod">
          <ac:chgData name="Kerrie McGivern" userId="0255cdad-8391-45cf-aee8-40fcdb3914ef" providerId="ADAL" clId="{7B00BAF0-B85E-4CBA-BA50-48D013B43D6A}" dt="2024-02-27T15:22:02.148" v="828" actId="113"/>
          <ac:spMkLst>
            <pc:docMk/>
            <pc:sldMk cId="489658745" sldId="313"/>
            <ac:spMk id="6" creationId="{77BA9CAF-D029-A478-B084-E20B952D8EDC}"/>
          </ac:spMkLst>
        </pc:spChg>
        <pc:spChg chg="del mod">
          <ac:chgData name="Kerrie McGivern" userId="0255cdad-8391-45cf-aee8-40fcdb3914ef" providerId="ADAL" clId="{7B00BAF0-B85E-4CBA-BA50-48D013B43D6A}" dt="2024-02-27T15:19:12.364" v="788" actId="478"/>
          <ac:spMkLst>
            <pc:docMk/>
            <pc:sldMk cId="489658745" sldId="313"/>
            <ac:spMk id="7" creationId="{6524D86C-EB2E-655D-4E5A-52F560ED2289}"/>
          </ac:spMkLst>
        </pc:spChg>
        <pc:spChg chg="add mod">
          <ac:chgData name="Kerrie McGivern" userId="0255cdad-8391-45cf-aee8-40fcdb3914ef" providerId="ADAL" clId="{7B00BAF0-B85E-4CBA-BA50-48D013B43D6A}" dt="2024-02-27T15:20:55.455" v="819" actId="1076"/>
          <ac:spMkLst>
            <pc:docMk/>
            <pc:sldMk cId="489658745" sldId="313"/>
            <ac:spMk id="8" creationId="{9DA60AA1-64A1-06FC-A208-A9F53B772C7D}"/>
          </ac:spMkLst>
        </pc:spChg>
        <pc:spChg chg="add mod">
          <ac:chgData name="Kerrie McGivern" userId="0255cdad-8391-45cf-aee8-40fcdb3914ef" providerId="ADAL" clId="{7B00BAF0-B85E-4CBA-BA50-48D013B43D6A}" dt="2024-02-27T15:21:49.872" v="826"/>
          <ac:spMkLst>
            <pc:docMk/>
            <pc:sldMk cId="489658745" sldId="313"/>
            <ac:spMk id="14" creationId="{98FC642D-F758-1F1D-9C9D-A18F03AB1D36}"/>
          </ac:spMkLst>
        </pc:spChg>
        <pc:spChg chg="del">
          <ac:chgData name="Kerrie McGivern" userId="0255cdad-8391-45cf-aee8-40fcdb3914ef" providerId="ADAL" clId="{7B00BAF0-B85E-4CBA-BA50-48D013B43D6A}" dt="2024-02-27T15:15:13.488" v="516" actId="478"/>
          <ac:spMkLst>
            <pc:docMk/>
            <pc:sldMk cId="489658745" sldId="313"/>
            <ac:spMk id="15" creationId="{14329482-695A-6B89-613A-7FDD2AFE1CC6}"/>
          </ac:spMkLst>
        </pc:spChg>
        <pc:grpChg chg="add mod">
          <ac:chgData name="Kerrie McGivern" userId="0255cdad-8391-45cf-aee8-40fcdb3914ef" providerId="ADAL" clId="{7B00BAF0-B85E-4CBA-BA50-48D013B43D6A}" dt="2024-02-27T15:20:55.455" v="819" actId="1076"/>
          <ac:grpSpMkLst>
            <pc:docMk/>
            <pc:sldMk cId="489658745" sldId="313"/>
            <ac:grpSpMk id="13" creationId="{31DC78DD-D249-C215-496F-AFB0965B5EA0}"/>
          </ac:grpSpMkLst>
        </pc:grpChg>
        <pc:graphicFrameChg chg="add mod">
          <ac:chgData name="Kerrie McGivern" userId="0255cdad-8391-45cf-aee8-40fcdb3914ef" providerId="ADAL" clId="{7B00BAF0-B85E-4CBA-BA50-48D013B43D6A}" dt="2024-02-27T15:19:04.396" v="787"/>
          <ac:graphicFrameMkLst>
            <pc:docMk/>
            <pc:sldMk cId="489658745" sldId="313"/>
            <ac:graphicFrameMk id="4" creationId="{AA78C4B4-8DF2-F9D8-B519-557F8C102E31}"/>
          </ac:graphicFrameMkLst>
        </pc:graphicFrameChg>
        <pc:picChg chg="del">
          <ac:chgData name="Kerrie McGivern" userId="0255cdad-8391-45cf-aee8-40fcdb3914ef" providerId="ADAL" clId="{7B00BAF0-B85E-4CBA-BA50-48D013B43D6A}" dt="2024-02-27T15:19:28.907" v="791" actId="478"/>
          <ac:picMkLst>
            <pc:docMk/>
            <pc:sldMk cId="489658745" sldId="313"/>
            <ac:picMk id="5" creationId="{E3B4BE05-AEF0-F849-4B79-874AC174B4D1}"/>
          </ac:picMkLst>
        </pc:picChg>
        <pc:picChg chg="add mod">
          <ac:chgData name="Kerrie McGivern" userId="0255cdad-8391-45cf-aee8-40fcdb3914ef" providerId="ADAL" clId="{7B00BAF0-B85E-4CBA-BA50-48D013B43D6A}" dt="2024-02-27T15:20:55.455" v="819" actId="1076"/>
          <ac:picMkLst>
            <pc:docMk/>
            <pc:sldMk cId="489658745" sldId="313"/>
            <ac:picMk id="9" creationId="{B3070159-678C-D46C-764E-EDB9894C2B46}"/>
          </ac:picMkLst>
        </pc:picChg>
        <pc:picChg chg="add mod">
          <ac:chgData name="Kerrie McGivern" userId="0255cdad-8391-45cf-aee8-40fcdb3914ef" providerId="ADAL" clId="{7B00BAF0-B85E-4CBA-BA50-48D013B43D6A}" dt="2024-02-27T15:20:55.455" v="819" actId="1076"/>
          <ac:picMkLst>
            <pc:docMk/>
            <pc:sldMk cId="489658745" sldId="313"/>
            <ac:picMk id="10" creationId="{738D458D-F60E-7E9E-D854-5DF6AD216A34}"/>
          </ac:picMkLst>
        </pc:picChg>
        <pc:picChg chg="add mod">
          <ac:chgData name="Kerrie McGivern" userId="0255cdad-8391-45cf-aee8-40fcdb3914ef" providerId="ADAL" clId="{7B00BAF0-B85E-4CBA-BA50-48D013B43D6A}" dt="2024-02-27T15:20:55.455" v="819" actId="1076"/>
          <ac:picMkLst>
            <pc:docMk/>
            <pc:sldMk cId="489658745" sldId="313"/>
            <ac:picMk id="11" creationId="{23452F53-6975-3895-849F-25784D2FDC80}"/>
          </ac:picMkLst>
        </pc:picChg>
        <pc:picChg chg="add mod">
          <ac:chgData name="Kerrie McGivern" userId="0255cdad-8391-45cf-aee8-40fcdb3914ef" providerId="ADAL" clId="{7B00BAF0-B85E-4CBA-BA50-48D013B43D6A}" dt="2024-02-27T15:20:55.455" v="819" actId="1076"/>
          <ac:picMkLst>
            <pc:docMk/>
            <pc:sldMk cId="489658745" sldId="313"/>
            <ac:picMk id="12" creationId="{02BD931F-CE41-2C66-05C8-B9AC0FBC10A1}"/>
          </ac:picMkLst>
        </pc:picChg>
        <pc:picChg chg="del mod">
          <ac:chgData name="Kerrie McGivern" userId="0255cdad-8391-45cf-aee8-40fcdb3914ef" providerId="ADAL" clId="{7B00BAF0-B85E-4CBA-BA50-48D013B43D6A}" dt="2024-02-27T15:20:41.471" v="817" actId="478"/>
          <ac:picMkLst>
            <pc:docMk/>
            <pc:sldMk cId="489658745" sldId="313"/>
            <ac:picMk id="1031" creationId="{1DF93E2B-692F-4D69-AF50-3E02E5EB1666}"/>
          </ac:picMkLst>
        </pc:picChg>
        <pc:picChg chg="del mod">
          <ac:chgData name="Kerrie McGivern" userId="0255cdad-8391-45cf-aee8-40fcdb3914ef" providerId="ADAL" clId="{7B00BAF0-B85E-4CBA-BA50-48D013B43D6A}" dt="2024-02-27T15:20:41.471" v="817" actId="478"/>
          <ac:picMkLst>
            <pc:docMk/>
            <pc:sldMk cId="489658745" sldId="313"/>
            <ac:picMk id="1033" creationId="{25DC7508-7EAC-4767-A6FB-A3A0C318F311}"/>
          </ac:picMkLst>
        </pc:picChg>
        <pc:picChg chg="del mod">
          <ac:chgData name="Kerrie McGivern" userId="0255cdad-8391-45cf-aee8-40fcdb3914ef" providerId="ADAL" clId="{7B00BAF0-B85E-4CBA-BA50-48D013B43D6A}" dt="2024-02-27T15:20:41.471" v="817" actId="478"/>
          <ac:picMkLst>
            <pc:docMk/>
            <pc:sldMk cId="489658745" sldId="313"/>
            <ac:picMk id="1035" creationId="{478FB6E4-142B-9B12-75AA-EFDB61FF91BB}"/>
          </ac:picMkLst>
        </pc:picChg>
        <pc:picChg chg="del mod">
          <ac:chgData name="Kerrie McGivern" userId="0255cdad-8391-45cf-aee8-40fcdb3914ef" providerId="ADAL" clId="{7B00BAF0-B85E-4CBA-BA50-48D013B43D6A}" dt="2024-02-27T15:20:41.471" v="817" actId="478"/>
          <ac:picMkLst>
            <pc:docMk/>
            <pc:sldMk cId="489658745" sldId="313"/>
            <ac:picMk id="1037" creationId="{13B2E93C-6B88-2228-B2AB-22BB0DB7E132}"/>
          </ac:picMkLst>
        </pc:picChg>
      </pc:sldChg>
      <pc:sldChg chg="delSp modSp add mod">
        <pc:chgData name="Kerrie McGivern" userId="0255cdad-8391-45cf-aee8-40fcdb3914ef" providerId="ADAL" clId="{7B00BAF0-B85E-4CBA-BA50-48D013B43D6A}" dt="2024-02-27T16:00:34.147" v="2555" actId="20577"/>
        <pc:sldMkLst>
          <pc:docMk/>
          <pc:sldMk cId="1484334001" sldId="314"/>
        </pc:sldMkLst>
        <pc:spChg chg="del">
          <ac:chgData name="Kerrie McGivern" userId="0255cdad-8391-45cf-aee8-40fcdb3914ef" providerId="ADAL" clId="{7B00BAF0-B85E-4CBA-BA50-48D013B43D6A}" dt="2024-02-27T15:36:57.187" v="1702" actId="478"/>
          <ac:spMkLst>
            <pc:docMk/>
            <pc:sldMk cId="1484334001" sldId="314"/>
            <ac:spMk id="3" creationId="{E6B3AEC4-2A4A-92DE-051E-C273890EA2D9}"/>
          </ac:spMkLst>
        </pc:spChg>
        <pc:spChg chg="del">
          <ac:chgData name="Kerrie McGivern" userId="0255cdad-8391-45cf-aee8-40fcdb3914ef" providerId="ADAL" clId="{7B00BAF0-B85E-4CBA-BA50-48D013B43D6A}" dt="2024-02-27T15:37:00.157" v="1703" actId="478"/>
          <ac:spMkLst>
            <pc:docMk/>
            <pc:sldMk cId="1484334001" sldId="314"/>
            <ac:spMk id="7" creationId="{CA81F339-4A98-3802-70A5-D08C229A6756}"/>
          </ac:spMkLst>
        </pc:spChg>
        <pc:spChg chg="mod">
          <ac:chgData name="Kerrie McGivern" userId="0255cdad-8391-45cf-aee8-40fcdb3914ef" providerId="ADAL" clId="{7B00BAF0-B85E-4CBA-BA50-48D013B43D6A}" dt="2024-02-27T16:00:34.147" v="2555" actId="20577"/>
          <ac:spMkLst>
            <pc:docMk/>
            <pc:sldMk cId="1484334001" sldId="314"/>
            <ac:spMk id="15" creationId="{5FB1A6D3-5BCE-A8DC-439F-087FF1563D34}"/>
          </ac:spMkLst>
        </pc:spChg>
        <pc:graphicFrameChg chg="del">
          <ac:chgData name="Kerrie McGivern" userId="0255cdad-8391-45cf-aee8-40fcdb3914ef" providerId="ADAL" clId="{7B00BAF0-B85E-4CBA-BA50-48D013B43D6A}" dt="2024-02-27T15:37:02.509" v="1704" actId="478"/>
          <ac:graphicFrameMkLst>
            <pc:docMk/>
            <pc:sldMk cId="1484334001" sldId="314"/>
            <ac:graphicFrameMk id="4" creationId="{5FF16484-6F9F-42C9-0987-C261B0012E43}"/>
          </ac:graphicFrameMkLst>
        </pc:graphicFrameChg>
        <pc:picChg chg="del">
          <ac:chgData name="Kerrie McGivern" userId="0255cdad-8391-45cf-aee8-40fcdb3914ef" providerId="ADAL" clId="{7B00BAF0-B85E-4CBA-BA50-48D013B43D6A}" dt="2024-02-27T15:37:04.051" v="1705" actId="478"/>
          <ac:picMkLst>
            <pc:docMk/>
            <pc:sldMk cId="1484334001" sldId="314"/>
            <ac:picMk id="1028" creationId="{02D97733-05D5-72EB-8BFA-95D1048DF87E}"/>
          </ac:picMkLst>
        </pc:picChg>
      </pc:sldChg>
      <pc:sldChg chg="delSp modSp add mod">
        <pc:chgData name="Kerrie McGivern" userId="0255cdad-8391-45cf-aee8-40fcdb3914ef" providerId="ADAL" clId="{7B00BAF0-B85E-4CBA-BA50-48D013B43D6A}" dt="2024-02-27T16:00:52.693" v="2562" actId="20577"/>
        <pc:sldMkLst>
          <pc:docMk/>
          <pc:sldMk cId="3269467668" sldId="315"/>
        </pc:sldMkLst>
        <pc:spChg chg="mod">
          <ac:chgData name="Kerrie McGivern" userId="0255cdad-8391-45cf-aee8-40fcdb3914ef" providerId="ADAL" clId="{7B00BAF0-B85E-4CBA-BA50-48D013B43D6A}" dt="2024-02-27T16:00:52.693" v="2562" actId="20577"/>
          <ac:spMkLst>
            <pc:docMk/>
            <pc:sldMk cId="3269467668" sldId="315"/>
            <ac:spMk id="4" creationId="{2819B099-C4E1-4224-DE39-E8C0F82342D2}"/>
          </ac:spMkLst>
        </pc:spChg>
        <pc:spChg chg="del">
          <ac:chgData name="Kerrie McGivern" userId="0255cdad-8391-45cf-aee8-40fcdb3914ef" providerId="ADAL" clId="{7B00BAF0-B85E-4CBA-BA50-48D013B43D6A}" dt="2024-02-27T15:53:26.143" v="2288" actId="478"/>
          <ac:spMkLst>
            <pc:docMk/>
            <pc:sldMk cId="3269467668" sldId="315"/>
            <ac:spMk id="5" creationId="{A6702797-3150-C9D2-A77D-3C2ADD1B42E0}"/>
          </ac:spMkLst>
        </pc:spChg>
        <pc:spChg chg="del">
          <ac:chgData name="Kerrie McGivern" userId="0255cdad-8391-45cf-aee8-40fcdb3914ef" providerId="ADAL" clId="{7B00BAF0-B85E-4CBA-BA50-48D013B43D6A}" dt="2024-02-27T15:53:22.755" v="2287" actId="478"/>
          <ac:spMkLst>
            <pc:docMk/>
            <pc:sldMk cId="3269467668" sldId="315"/>
            <ac:spMk id="7" creationId="{D35367F4-8C51-37AB-9EC9-38C263F3FD42}"/>
          </ac:spMkLst>
        </pc:spChg>
        <pc:picChg chg="mod">
          <ac:chgData name="Kerrie McGivern" userId="0255cdad-8391-45cf-aee8-40fcdb3914ef" providerId="ADAL" clId="{7B00BAF0-B85E-4CBA-BA50-48D013B43D6A}" dt="2024-02-27T15:53:47.943" v="2298" actId="1076"/>
          <ac:picMkLst>
            <pc:docMk/>
            <pc:sldMk cId="3269467668" sldId="315"/>
            <ac:picMk id="6" creationId="{6C8044F2-5C59-88C8-1291-08050535C5CE}"/>
          </ac:picMkLst>
        </pc:picChg>
        <pc:picChg chg="del">
          <ac:chgData name="Kerrie McGivern" userId="0255cdad-8391-45cf-aee8-40fcdb3914ef" providerId="ADAL" clId="{7B00BAF0-B85E-4CBA-BA50-48D013B43D6A}" dt="2024-02-27T15:53:19.670" v="2286" actId="478"/>
          <ac:picMkLst>
            <pc:docMk/>
            <pc:sldMk cId="3269467668" sldId="315"/>
            <ac:picMk id="3074" creationId="{F119E5C7-28E3-50BF-B972-371188FC2C54}"/>
          </ac:picMkLst>
        </pc:picChg>
      </pc:sldChg>
    </pc:docChg>
  </pc:docChgLst>
  <pc:docChgLst>
    <pc:chgData name="Kerrie McGivern" userId="0255cdad-8391-45cf-aee8-40fcdb3914ef" providerId="ADAL" clId="{4971B3AE-F42E-4DDA-9340-71B46F409230}"/>
    <pc:docChg chg="undo redo custSel addSld delSld modSld sldOrd">
      <pc:chgData name="Kerrie McGivern" userId="0255cdad-8391-45cf-aee8-40fcdb3914ef" providerId="ADAL" clId="{4971B3AE-F42E-4DDA-9340-71B46F409230}" dt="2024-02-26T15:59:38.567" v="6682" actId="47"/>
      <pc:docMkLst>
        <pc:docMk/>
      </pc:docMkLst>
      <pc:sldChg chg="modSp mod">
        <pc:chgData name="Kerrie McGivern" userId="0255cdad-8391-45cf-aee8-40fcdb3914ef" providerId="ADAL" clId="{4971B3AE-F42E-4DDA-9340-71B46F409230}" dt="2024-02-26T10:04:06.218" v="137" actId="20577"/>
        <pc:sldMkLst>
          <pc:docMk/>
          <pc:sldMk cId="3823686230" sldId="256"/>
        </pc:sldMkLst>
        <pc:spChg chg="mod">
          <ac:chgData name="Kerrie McGivern" userId="0255cdad-8391-45cf-aee8-40fcdb3914ef" providerId="ADAL" clId="{4971B3AE-F42E-4DDA-9340-71B46F409230}" dt="2024-02-26T10:04:06.218" v="137" actId="20577"/>
          <ac:spMkLst>
            <pc:docMk/>
            <pc:sldMk cId="3823686230" sldId="256"/>
            <ac:spMk id="2" creationId="{206D5D93-1A07-AAEA-9C22-1FF7279E9883}"/>
          </ac:spMkLst>
        </pc:spChg>
      </pc:sldChg>
      <pc:sldChg chg="addSp delSp modSp">
        <pc:chgData name="Kerrie McGivern" userId="0255cdad-8391-45cf-aee8-40fcdb3914ef" providerId="ADAL" clId="{4971B3AE-F42E-4DDA-9340-71B46F409230}" dt="2024-02-26T12:46:48.944" v="3507"/>
        <pc:sldMkLst>
          <pc:docMk/>
          <pc:sldMk cId="442098370" sldId="257"/>
        </pc:sldMkLst>
        <pc:grpChg chg="del">
          <ac:chgData name="Kerrie McGivern" userId="0255cdad-8391-45cf-aee8-40fcdb3914ef" providerId="ADAL" clId="{4971B3AE-F42E-4DDA-9340-71B46F409230}" dt="2024-02-26T10:12:11.665" v="755" actId="478"/>
          <ac:grpSpMkLst>
            <pc:docMk/>
            <pc:sldMk cId="442098370" sldId="257"/>
            <ac:grpSpMk id="6" creationId="{E5C789D1-B6F4-BEDF-DB76-962FF44CAF58}"/>
          </ac:grpSpMkLst>
        </pc:grpChg>
        <pc:picChg chg="add mod">
          <ac:chgData name="Kerrie McGivern" userId="0255cdad-8391-45cf-aee8-40fcdb3914ef" providerId="ADAL" clId="{4971B3AE-F42E-4DDA-9340-71B46F409230}" dt="2024-02-26T12:46:48.944" v="3507"/>
          <ac:picMkLst>
            <pc:docMk/>
            <pc:sldMk cId="442098370" sldId="257"/>
            <ac:picMk id="1039" creationId="{B97B9DED-8EB7-94BF-AE61-6794CF25B278}"/>
          </ac:picMkLst>
        </pc:picChg>
      </pc:sldChg>
      <pc:sldChg chg="modSp mod">
        <pc:chgData name="Kerrie McGivern" userId="0255cdad-8391-45cf-aee8-40fcdb3914ef" providerId="ADAL" clId="{4971B3AE-F42E-4DDA-9340-71B46F409230}" dt="2024-02-26T10:07:34.677" v="631" actId="14100"/>
        <pc:sldMkLst>
          <pc:docMk/>
          <pc:sldMk cId="3409945606" sldId="289"/>
        </pc:sldMkLst>
        <pc:spChg chg="mod">
          <ac:chgData name="Kerrie McGivern" userId="0255cdad-8391-45cf-aee8-40fcdb3914ef" providerId="ADAL" clId="{4971B3AE-F42E-4DDA-9340-71B46F409230}" dt="2024-02-26T10:04:25.457" v="184" actId="20577"/>
          <ac:spMkLst>
            <pc:docMk/>
            <pc:sldMk cId="3409945606" sldId="289"/>
            <ac:spMk id="2" creationId="{C4BE9310-E070-C123-54CD-DA854735A88E}"/>
          </ac:spMkLst>
        </pc:spChg>
        <pc:spChg chg="mod">
          <ac:chgData name="Kerrie McGivern" userId="0255cdad-8391-45cf-aee8-40fcdb3914ef" providerId="ADAL" clId="{4971B3AE-F42E-4DDA-9340-71B46F409230}" dt="2024-02-26T10:04:55.787" v="266" actId="14100"/>
          <ac:spMkLst>
            <pc:docMk/>
            <pc:sldMk cId="3409945606" sldId="289"/>
            <ac:spMk id="7" creationId="{76C78FE5-A1A2-B75B-85FB-C033558812FA}"/>
          </ac:spMkLst>
        </pc:spChg>
        <pc:spChg chg="mod">
          <ac:chgData name="Kerrie McGivern" userId="0255cdad-8391-45cf-aee8-40fcdb3914ef" providerId="ADAL" clId="{4971B3AE-F42E-4DDA-9340-71B46F409230}" dt="2024-02-26T10:07:07.469" v="575" actId="14100"/>
          <ac:spMkLst>
            <pc:docMk/>
            <pc:sldMk cId="3409945606" sldId="289"/>
            <ac:spMk id="9" creationId="{7CCE8997-5BA2-A532-1B2A-AFE574BAF514}"/>
          </ac:spMkLst>
        </pc:spChg>
        <pc:spChg chg="mod">
          <ac:chgData name="Kerrie McGivern" userId="0255cdad-8391-45cf-aee8-40fcdb3914ef" providerId="ADAL" clId="{4971B3AE-F42E-4DDA-9340-71B46F409230}" dt="2024-02-26T10:05:31.435" v="402" actId="20577"/>
          <ac:spMkLst>
            <pc:docMk/>
            <pc:sldMk cId="3409945606" sldId="289"/>
            <ac:spMk id="10" creationId="{3DEAA373-CEFF-DA3C-319C-3590095BDAB2}"/>
          </ac:spMkLst>
        </pc:spChg>
        <pc:spChg chg="mod">
          <ac:chgData name="Kerrie McGivern" userId="0255cdad-8391-45cf-aee8-40fcdb3914ef" providerId="ADAL" clId="{4971B3AE-F42E-4DDA-9340-71B46F409230}" dt="2024-02-26T10:06:02.051" v="484" actId="20577"/>
          <ac:spMkLst>
            <pc:docMk/>
            <pc:sldMk cId="3409945606" sldId="289"/>
            <ac:spMk id="11" creationId="{511C9A5F-74B8-BEF7-557C-A8592B5C4262}"/>
          </ac:spMkLst>
        </pc:spChg>
        <pc:spChg chg="mod">
          <ac:chgData name="Kerrie McGivern" userId="0255cdad-8391-45cf-aee8-40fcdb3914ef" providerId="ADAL" clId="{4971B3AE-F42E-4DDA-9340-71B46F409230}" dt="2024-02-26T10:07:34.677" v="631" actId="14100"/>
          <ac:spMkLst>
            <pc:docMk/>
            <pc:sldMk cId="3409945606" sldId="289"/>
            <ac:spMk id="12" creationId="{A6EC890A-A963-82B5-2709-AEDD676B1304}"/>
          </ac:spMkLst>
        </pc:spChg>
      </pc:sldChg>
      <pc:sldChg chg="addSp delSp modSp mod">
        <pc:chgData name="Kerrie McGivern" userId="0255cdad-8391-45cf-aee8-40fcdb3914ef" providerId="ADAL" clId="{4971B3AE-F42E-4DDA-9340-71B46F409230}" dt="2024-02-26T15:18:35.611" v="5913" actId="114"/>
        <pc:sldMkLst>
          <pc:docMk/>
          <pc:sldMk cId="1252332961" sldId="298"/>
        </pc:sldMkLst>
        <pc:spChg chg="mod">
          <ac:chgData name="Kerrie McGivern" userId="0255cdad-8391-45cf-aee8-40fcdb3914ef" providerId="ADAL" clId="{4971B3AE-F42E-4DDA-9340-71B46F409230}" dt="2024-02-26T11:01:37.459" v="3397" actId="6549"/>
          <ac:spMkLst>
            <pc:docMk/>
            <pc:sldMk cId="1252332961" sldId="298"/>
            <ac:spMk id="2" creationId="{C4BE9310-E070-C123-54CD-DA854735A88E}"/>
          </ac:spMkLst>
        </pc:spChg>
        <pc:spChg chg="add mod">
          <ac:chgData name="Kerrie McGivern" userId="0255cdad-8391-45cf-aee8-40fcdb3914ef" providerId="ADAL" clId="{4971B3AE-F42E-4DDA-9340-71B46F409230}" dt="2024-02-26T13:02:04.588" v="4672" actId="20577"/>
          <ac:spMkLst>
            <pc:docMk/>
            <pc:sldMk cId="1252332961" sldId="298"/>
            <ac:spMk id="3" creationId="{EC68239D-0D6D-B521-5E37-B1928DB28E43}"/>
          </ac:spMkLst>
        </pc:spChg>
        <pc:spChg chg="add mod">
          <ac:chgData name="Kerrie McGivern" userId="0255cdad-8391-45cf-aee8-40fcdb3914ef" providerId="ADAL" clId="{4971B3AE-F42E-4DDA-9340-71B46F409230}" dt="2024-02-26T13:03:51.173" v="4901" actId="6549"/>
          <ac:spMkLst>
            <pc:docMk/>
            <pc:sldMk cId="1252332961" sldId="298"/>
            <ac:spMk id="5" creationId="{7955F2A1-4128-85A5-5289-351FE0AAB2A1}"/>
          </ac:spMkLst>
        </pc:spChg>
        <pc:spChg chg="add mod">
          <ac:chgData name="Kerrie McGivern" userId="0255cdad-8391-45cf-aee8-40fcdb3914ef" providerId="ADAL" clId="{4971B3AE-F42E-4DDA-9340-71B46F409230}" dt="2024-02-26T15:18:35.611" v="5913" actId="114"/>
          <ac:spMkLst>
            <pc:docMk/>
            <pc:sldMk cId="1252332961" sldId="298"/>
            <ac:spMk id="6" creationId="{AB1760D1-2F18-B3F7-B08C-1810CCA44E10}"/>
          </ac:spMkLst>
        </pc:spChg>
        <pc:spChg chg="add del mod">
          <ac:chgData name="Kerrie McGivern" userId="0255cdad-8391-45cf-aee8-40fcdb3914ef" providerId="ADAL" clId="{4971B3AE-F42E-4DDA-9340-71B46F409230}" dt="2024-02-26T13:05:04.346" v="5117" actId="20577"/>
          <ac:spMkLst>
            <pc:docMk/>
            <pc:sldMk cId="1252332961" sldId="298"/>
            <ac:spMk id="7" creationId="{76C78FE5-A1A2-B75B-85FB-C033558812FA}"/>
          </ac:spMkLst>
        </pc:spChg>
        <pc:spChg chg="del mod">
          <ac:chgData name="Kerrie McGivern" userId="0255cdad-8391-45cf-aee8-40fcdb3914ef" providerId="ADAL" clId="{4971B3AE-F42E-4DDA-9340-71B46F409230}" dt="2024-02-26T10:34:02.689" v="1514" actId="478"/>
          <ac:spMkLst>
            <pc:docMk/>
            <pc:sldMk cId="1252332961" sldId="298"/>
            <ac:spMk id="8" creationId="{E69DD1F2-CC56-033E-BC5F-3FB6FCE43370}"/>
          </ac:spMkLst>
        </pc:spChg>
        <pc:spChg chg="del">
          <ac:chgData name="Kerrie McGivern" userId="0255cdad-8391-45cf-aee8-40fcdb3914ef" providerId="ADAL" clId="{4971B3AE-F42E-4DDA-9340-71B46F409230}" dt="2024-02-26T10:11:07.036" v="752" actId="478"/>
          <ac:spMkLst>
            <pc:docMk/>
            <pc:sldMk cId="1252332961" sldId="298"/>
            <ac:spMk id="10" creationId="{3DEAA373-CEFF-DA3C-319C-3590095BDAB2}"/>
          </ac:spMkLst>
        </pc:spChg>
        <pc:graphicFrameChg chg="add mod">
          <ac:chgData name="Kerrie McGivern" userId="0255cdad-8391-45cf-aee8-40fcdb3914ef" providerId="ADAL" clId="{4971B3AE-F42E-4DDA-9340-71B46F409230}" dt="2024-02-26T10:35:37.827" v="1614" actId="12093"/>
          <ac:graphicFrameMkLst>
            <pc:docMk/>
            <pc:sldMk cId="1252332961" sldId="298"/>
            <ac:graphicFrameMk id="4" creationId="{AE5B2B3E-C5F5-69B9-1465-1F102F1E0F5A}"/>
          </ac:graphicFrameMkLst>
        </pc:graphicFrameChg>
        <pc:picChg chg="del">
          <ac:chgData name="Kerrie McGivern" userId="0255cdad-8391-45cf-aee8-40fcdb3914ef" providerId="ADAL" clId="{4971B3AE-F42E-4DDA-9340-71B46F409230}" dt="2024-02-26T10:08:18.793" v="667" actId="478"/>
          <ac:picMkLst>
            <pc:docMk/>
            <pc:sldMk cId="1252332961" sldId="298"/>
            <ac:picMk id="1038" creationId="{1D739C64-0CFD-DC8A-4D1D-0BC7EDA948D0}"/>
          </ac:picMkLst>
        </pc:picChg>
        <pc:picChg chg="add del mod">
          <ac:chgData name="Kerrie McGivern" userId="0255cdad-8391-45cf-aee8-40fcdb3914ef" providerId="ADAL" clId="{4971B3AE-F42E-4DDA-9340-71B46F409230}" dt="2024-02-26T13:01:34.338" v="4657" actId="478"/>
          <ac:picMkLst>
            <pc:docMk/>
            <pc:sldMk cId="1252332961" sldId="298"/>
            <ac:picMk id="2050" creationId="{16652871-2AE6-7DEA-E261-7325EDCEBC56}"/>
          </ac:picMkLst>
        </pc:picChg>
      </pc:sldChg>
      <pc:sldChg chg="del ord">
        <pc:chgData name="Kerrie McGivern" userId="0255cdad-8391-45cf-aee8-40fcdb3914ef" providerId="ADAL" clId="{4971B3AE-F42E-4DDA-9340-71B46F409230}" dt="2024-02-26T15:59:38.567" v="6682" actId="47"/>
        <pc:sldMkLst>
          <pc:docMk/>
          <pc:sldMk cId="3177131637" sldId="299"/>
        </pc:sldMkLst>
      </pc:sldChg>
      <pc:sldChg chg="modSp new mod ord">
        <pc:chgData name="Kerrie McGivern" userId="0255cdad-8391-45cf-aee8-40fcdb3914ef" providerId="ADAL" clId="{4971B3AE-F42E-4DDA-9340-71B46F409230}" dt="2024-02-26T15:18:19.026" v="5912" actId="20577"/>
        <pc:sldMkLst>
          <pc:docMk/>
          <pc:sldMk cId="494230090" sldId="306"/>
        </pc:sldMkLst>
        <pc:spChg chg="mod">
          <ac:chgData name="Kerrie McGivern" userId="0255cdad-8391-45cf-aee8-40fcdb3914ef" providerId="ADAL" clId="{4971B3AE-F42E-4DDA-9340-71B46F409230}" dt="2024-02-26T15:18:19.026" v="5912" actId="20577"/>
          <ac:spMkLst>
            <pc:docMk/>
            <pc:sldMk cId="494230090" sldId="306"/>
            <ac:spMk id="2" creationId="{9B9B7ED1-5363-9BBE-2DB4-4DFE83058D30}"/>
          </ac:spMkLst>
        </pc:spChg>
      </pc:sldChg>
      <pc:sldChg chg="addSp delSp modSp add mod ord">
        <pc:chgData name="Kerrie McGivern" userId="0255cdad-8391-45cf-aee8-40fcdb3914ef" providerId="ADAL" clId="{4971B3AE-F42E-4DDA-9340-71B46F409230}" dt="2024-02-26T15:30:27.378" v="6341" actId="20577"/>
        <pc:sldMkLst>
          <pc:docMk/>
          <pc:sldMk cId="3965041771" sldId="307"/>
        </pc:sldMkLst>
        <pc:spChg chg="mod">
          <ac:chgData name="Kerrie McGivern" userId="0255cdad-8391-45cf-aee8-40fcdb3914ef" providerId="ADAL" clId="{4971B3AE-F42E-4DDA-9340-71B46F409230}" dt="2024-02-26T10:48:52.530" v="2223" actId="6549"/>
          <ac:spMkLst>
            <pc:docMk/>
            <pc:sldMk cId="3965041771" sldId="307"/>
            <ac:spMk id="2" creationId="{C4BE9310-E070-C123-54CD-DA854735A88E}"/>
          </ac:spMkLst>
        </pc:spChg>
        <pc:spChg chg="add mod">
          <ac:chgData name="Kerrie McGivern" userId="0255cdad-8391-45cf-aee8-40fcdb3914ef" providerId="ADAL" clId="{4971B3AE-F42E-4DDA-9340-71B46F409230}" dt="2024-02-26T15:22:26.652" v="5962" actId="14100"/>
          <ac:spMkLst>
            <pc:docMk/>
            <pc:sldMk cId="3965041771" sldId="307"/>
            <ac:spMk id="3" creationId="{05062DDC-7C5F-E71F-6756-F4078C13B482}"/>
          </ac:spMkLst>
        </pc:spChg>
        <pc:spChg chg="add del mod">
          <ac:chgData name="Kerrie McGivern" userId="0255cdad-8391-45cf-aee8-40fcdb3914ef" providerId="ADAL" clId="{4971B3AE-F42E-4DDA-9340-71B46F409230}" dt="2024-02-26T11:03:17.602" v="3404" actId="478"/>
          <ac:spMkLst>
            <pc:docMk/>
            <pc:sldMk cId="3965041771" sldId="307"/>
            <ac:spMk id="4" creationId="{F52D4418-A00B-DC7C-866D-EBFF8E47A71F}"/>
          </ac:spMkLst>
        </pc:spChg>
        <pc:spChg chg="mod">
          <ac:chgData name="Kerrie McGivern" userId="0255cdad-8391-45cf-aee8-40fcdb3914ef" providerId="ADAL" clId="{4971B3AE-F42E-4DDA-9340-71B46F409230}" dt="2024-02-26T12:58:31.271" v="4283" actId="20577"/>
          <ac:spMkLst>
            <pc:docMk/>
            <pc:sldMk cId="3965041771" sldId="307"/>
            <ac:spMk id="7" creationId="{76C78FE5-A1A2-B75B-85FB-C033558812FA}"/>
          </ac:spMkLst>
        </pc:spChg>
        <pc:spChg chg="add mod">
          <ac:chgData name="Kerrie McGivern" userId="0255cdad-8391-45cf-aee8-40fcdb3914ef" providerId="ADAL" clId="{4971B3AE-F42E-4DDA-9340-71B46F409230}" dt="2024-02-26T15:30:27.378" v="6341" actId="20577"/>
          <ac:spMkLst>
            <pc:docMk/>
            <pc:sldMk cId="3965041771" sldId="307"/>
            <ac:spMk id="15" creationId="{D144FF08-B4CC-37BD-D5DF-778EE402CA76}"/>
          </ac:spMkLst>
        </pc:spChg>
        <pc:graphicFrameChg chg="add del mod modGraphic">
          <ac:chgData name="Kerrie McGivern" userId="0255cdad-8391-45cf-aee8-40fcdb3914ef" providerId="ADAL" clId="{4971B3AE-F42E-4DDA-9340-71B46F409230}" dt="2024-02-26T10:57:34.238" v="3355" actId="478"/>
          <ac:graphicFrameMkLst>
            <pc:docMk/>
            <pc:sldMk cId="3965041771" sldId="307"/>
            <ac:graphicFrameMk id="13" creationId="{9264E4B7-27E3-5A49-AC43-90D02770A457}"/>
          </ac:graphicFrameMkLst>
        </pc:graphicFrameChg>
        <pc:graphicFrameChg chg="add del mod modGraphic">
          <ac:chgData name="Kerrie McGivern" userId="0255cdad-8391-45cf-aee8-40fcdb3914ef" providerId="ADAL" clId="{4971B3AE-F42E-4DDA-9340-71B46F409230}" dt="2024-02-26T12:58:02.188" v="4266" actId="478"/>
          <ac:graphicFrameMkLst>
            <pc:docMk/>
            <pc:sldMk cId="3965041771" sldId="307"/>
            <ac:graphicFrameMk id="14" creationId="{7519374A-A34F-139F-293D-E1E9775C6772}"/>
          </ac:graphicFrameMkLst>
        </pc:graphicFrameChg>
        <pc:picChg chg="add mod">
          <ac:chgData name="Kerrie McGivern" userId="0255cdad-8391-45cf-aee8-40fcdb3914ef" providerId="ADAL" clId="{4971B3AE-F42E-4DDA-9340-71B46F409230}" dt="2024-02-26T15:28:05.250" v="6075" actId="1076"/>
          <ac:picMkLst>
            <pc:docMk/>
            <pc:sldMk cId="3965041771" sldId="307"/>
            <ac:picMk id="5" creationId="{73583A04-4A91-B9AB-D1FA-F2ACC88CFE99}"/>
          </ac:picMkLst>
        </pc:picChg>
        <pc:picChg chg="add del mod">
          <ac:chgData name="Kerrie McGivern" userId="0255cdad-8391-45cf-aee8-40fcdb3914ef" providerId="ADAL" clId="{4971B3AE-F42E-4DDA-9340-71B46F409230}" dt="2024-02-26T10:48:30.713" v="2217" actId="478"/>
          <ac:picMkLst>
            <pc:docMk/>
            <pc:sldMk cId="3965041771" sldId="307"/>
            <ac:picMk id="6" creationId="{CF8EED2A-268D-BF12-7221-A6D08A4A85E8}"/>
          </ac:picMkLst>
        </pc:picChg>
        <pc:picChg chg="add">
          <ac:chgData name="Kerrie McGivern" userId="0255cdad-8391-45cf-aee8-40fcdb3914ef" providerId="ADAL" clId="{4971B3AE-F42E-4DDA-9340-71B46F409230}" dt="2024-02-26T10:47:54.598" v="2215"/>
          <ac:picMkLst>
            <pc:docMk/>
            <pc:sldMk cId="3965041771" sldId="307"/>
            <ac:picMk id="8" creationId="{96721EB4-252A-C417-DDE5-D7E722ED8E13}"/>
          </ac:picMkLst>
        </pc:picChg>
        <pc:picChg chg="del mod">
          <ac:chgData name="Kerrie McGivern" userId="0255cdad-8391-45cf-aee8-40fcdb3914ef" providerId="ADAL" clId="{4971B3AE-F42E-4DDA-9340-71B46F409230}" dt="2024-02-26T10:49:41.014" v="2279" actId="478"/>
          <ac:picMkLst>
            <pc:docMk/>
            <pc:sldMk cId="3965041771" sldId="307"/>
            <ac:picMk id="9" creationId="{C4633959-5E3A-E24C-3995-607BE68624DA}"/>
          </ac:picMkLst>
        </pc:picChg>
        <pc:picChg chg="add del mod">
          <ac:chgData name="Kerrie McGivern" userId="0255cdad-8391-45cf-aee8-40fcdb3914ef" providerId="ADAL" clId="{4971B3AE-F42E-4DDA-9340-71B46F409230}" dt="2024-02-26T10:49:37.535" v="2278" actId="478"/>
          <ac:picMkLst>
            <pc:docMk/>
            <pc:sldMk cId="3965041771" sldId="307"/>
            <ac:picMk id="10" creationId="{7D4133F5-CC86-CFB8-528E-1B18A9CF394E}"/>
          </ac:picMkLst>
        </pc:picChg>
        <pc:picChg chg="add del mod">
          <ac:chgData name="Kerrie McGivern" userId="0255cdad-8391-45cf-aee8-40fcdb3914ef" providerId="ADAL" clId="{4971B3AE-F42E-4DDA-9340-71B46F409230}" dt="2024-02-26T10:49:37.535" v="2278" actId="478"/>
          <ac:picMkLst>
            <pc:docMk/>
            <pc:sldMk cId="3965041771" sldId="307"/>
            <ac:picMk id="11" creationId="{A0896775-13DC-C4D8-5F9C-2C3F46FF5226}"/>
          </ac:picMkLst>
        </pc:picChg>
        <pc:picChg chg="add del mod">
          <ac:chgData name="Kerrie McGivern" userId="0255cdad-8391-45cf-aee8-40fcdb3914ef" providerId="ADAL" clId="{4971B3AE-F42E-4DDA-9340-71B46F409230}" dt="2024-02-26T10:49:37.535" v="2278" actId="478"/>
          <ac:picMkLst>
            <pc:docMk/>
            <pc:sldMk cId="3965041771" sldId="307"/>
            <ac:picMk id="12" creationId="{868A0F92-AF97-C39F-BDCA-1DDABCE6302A}"/>
          </ac:picMkLst>
        </pc:picChg>
        <pc:picChg chg="add mod">
          <ac:chgData name="Kerrie McGivern" userId="0255cdad-8391-45cf-aee8-40fcdb3914ef" providerId="ADAL" clId="{4971B3AE-F42E-4DDA-9340-71B46F409230}" dt="2024-02-26T10:58:28.566" v="3363" actId="14100"/>
          <ac:picMkLst>
            <pc:docMk/>
            <pc:sldMk cId="3965041771" sldId="307"/>
            <ac:picMk id="1026" creationId="{180CC62A-0E59-2273-3251-0ABA1C602043}"/>
          </ac:picMkLst>
        </pc:picChg>
        <pc:picChg chg="add mod">
          <ac:chgData name="Kerrie McGivern" userId="0255cdad-8391-45cf-aee8-40fcdb3914ef" providerId="ADAL" clId="{4971B3AE-F42E-4DDA-9340-71B46F409230}" dt="2024-02-26T10:58:28.566" v="3363" actId="14100"/>
          <ac:picMkLst>
            <pc:docMk/>
            <pc:sldMk cId="3965041771" sldId="307"/>
            <ac:picMk id="1027" creationId="{AF87D584-0B67-7DB4-04C8-A3469B8C8397}"/>
          </ac:picMkLst>
        </pc:picChg>
        <pc:picChg chg="add mod">
          <ac:chgData name="Kerrie McGivern" userId="0255cdad-8391-45cf-aee8-40fcdb3914ef" providerId="ADAL" clId="{4971B3AE-F42E-4DDA-9340-71B46F409230}" dt="2024-02-26T10:58:28.566" v="3363" actId="14100"/>
          <ac:picMkLst>
            <pc:docMk/>
            <pc:sldMk cId="3965041771" sldId="307"/>
            <ac:picMk id="1028" creationId="{EA3DACCA-9B80-B0EF-DB71-3FB11A73A468}"/>
          </ac:picMkLst>
        </pc:picChg>
        <pc:picChg chg="add mod">
          <ac:chgData name="Kerrie McGivern" userId="0255cdad-8391-45cf-aee8-40fcdb3914ef" providerId="ADAL" clId="{4971B3AE-F42E-4DDA-9340-71B46F409230}" dt="2024-02-26T10:58:28.566" v="3363" actId="14100"/>
          <ac:picMkLst>
            <pc:docMk/>
            <pc:sldMk cId="3965041771" sldId="307"/>
            <ac:picMk id="1029" creationId="{6B730510-10C0-0008-682D-F5955214BC59}"/>
          </ac:picMkLst>
        </pc:picChg>
        <pc:picChg chg="add mod">
          <ac:chgData name="Kerrie McGivern" userId="0255cdad-8391-45cf-aee8-40fcdb3914ef" providerId="ADAL" clId="{4971B3AE-F42E-4DDA-9340-71B46F409230}" dt="2024-02-26T15:27:34.160" v="6064" actId="1076"/>
          <ac:picMkLst>
            <pc:docMk/>
            <pc:sldMk cId="3965041771" sldId="307"/>
            <ac:picMk id="1031" creationId="{0A29A01E-6F4F-7CEB-75AB-18D1CBE95765}"/>
          </ac:picMkLst>
        </pc:picChg>
        <pc:picChg chg="add mod">
          <ac:chgData name="Kerrie McGivern" userId="0255cdad-8391-45cf-aee8-40fcdb3914ef" providerId="ADAL" clId="{4971B3AE-F42E-4DDA-9340-71B46F409230}" dt="2024-02-26T15:27:35.559" v="6065" actId="1076"/>
          <ac:picMkLst>
            <pc:docMk/>
            <pc:sldMk cId="3965041771" sldId="307"/>
            <ac:picMk id="1033" creationId="{F2030CD9-9F45-BC6F-F51D-78B3A551F8E0}"/>
          </ac:picMkLst>
        </pc:picChg>
        <pc:picChg chg="add mod">
          <ac:chgData name="Kerrie McGivern" userId="0255cdad-8391-45cf-aee8-40fcdb3914ef" providerId="ADAL" clId="{4971B3AE-F42E-4DDA-9340-71B46F409230}" dt="2024-02-26T15:27:36.736" v="6066" actId="1076"/>
          <ac:picMkLst>
            <pc:docMk/>
            <pc:sldMk cId="3965041771" sldId="307"/>
            <ac:picMk id="1035" creationId="{37DB9583-B042-3925-784D-19B01BA5F11D}"/>
          </ac:picMkLst>
        </pc:picChg>
        <pc:picChg chg="add mod">
          <ac:chgData name="Kerrie McGivern" userId="0255cdad-8391-45cf-aee8-40fcdb3914ef" providerId="ADAL" clId="{4971B3AE-F42E-4DDA-9340-71B46F409230}" dt="2024-02-26T15:27:42.632" v="6068" actId="1076"/>
          <ac:picMkLst>
            <pc:docMk/>
            <pc:sldMk cId="3965041771" sldId="307"/>
            <ac:picMk id="1037" creationId="{54CA4004-280E-390C-A84F-6477AEE08C17}"/>
          </ac:picMkLst>
        </pc:picChg>
        <pc:picChg chg="add del mod">
          <ac:chgData name="Kerrie McGivern" userId="0255cdad-8391-45cf-aee8-40fcdb3914ef" providerId="ADAL" clId="{4971B3AE-F42E-4DDA-9340-71B46F409230}" dt="2024-02-26T12:46:45.753" v="3506" actId="21"/>
          <ac:picMkLst>
            <pc:docMk/>
            <pc:sldMk cId="3965041771" sldId="307"/>
            <ac:picMk id="1039" creationId="{B97B9DED-8EB7-94BF-AE61-6794CF25B278}"/>
          </ac:picMkLst>
        </pc:picChg>
        <pc:picChg chg="del mod">
          <ac:chgData name="Kerrie McGivern" userId="0255cdad-8391-45cf-aee8-40fcdb3914ef" providerId="ADAL" clId="{4971B3AE-F42E-4DDA-9340-71B46F409230}" dt="2024-02-26T10:49:41.014" v="2279" actId="478"/>
          <ac:picMkLst>
            <pc:docMk/>
            <pc:sldMk cId="3965041771" sldId="307"/>
            <ac:picMk id="6146" creationId="{91EBEAE2-F040-AB63-71FD-892512B6E2EE}"/>
          </ac:picMkLst>
        </pc:picChg>
        <pc:picChg chg="del">
          <ac:chgData name="Kerrie McGivern" userId="0255cdad-8391-45cf-aee8-40fcdb3914ef" providerId="ADAL" clId="{4971B3AE-F42E-4DDA-9340-71B46F409230}" dt="2024-02-26T10:49:41.014" v="2279" actId="478"/>
          <ac:picMkLst>
            <pc:docMk/>
            <pc:sldMk cId="3965041771" sldId="307"/>
            <ac:picMk id="6148" creationId="{DF69499C-6EAE-856D-1CFE-35AF12FB18DA}"/>
          </ac:picMkLst>
        </pc:picChg>
        <pc:picChg chg="del mod">
          <ac:chgData name="Kerrie McGivern" userId="0255cdad-8391-45cf-aee8-40fcdb3914ef" providerId="ADAL" clId="{4971B3AE-F42E-4DDA-9340-71B46F409230}" dt="2024-02-26T10:49:37.535" v="2278" actId="478"/>
          <ac:picMkLst>
            <pc:docMk/>
            <pc:sldMk cId="3965041771" sldId="307"/>
            <ac:picMk id="6150" creationId="{2A4E4AA8-8A23-9D2A-55ED-97588ACC8F6E}"/>
          </ac:picMkLst>
        </pc:picChg>
      </pc:sldChg>
      <pc:sldChg chg="addSp modSp add">
        <pc:chgData name="Kerrie McGivern" userId="0255cdad-8391-45cf-aee8-40fcdb3914ef" providerId="ADAL" clId="{4971B3AE-F42E-4DDA-9340-71B46F409230}" dt="2024-02-26T15:49:15.593" v="6343" actId="1076"/>
        <pc:sldMkLst>
          <pc:docMk/>
          <pc:sldMk cId="352649381" sldId="308"/>
        </pc:sldMkLst>
        <pc:picChg chg="add mod">
          <ac:chgData name="Kerrie McGivern" userId="0255cdad-8391-45cf-aee8-40fcdb3914ef" providerId="ADAL" clId="{4971B3AE-F42E-4DDA-9340-71B46F409230}" dt="2024-02-26T15:49:15.593" v="6343" actId="1076"/>
          <ac:picMkLst>
            <pc:docMk/>
            <pc:sldMk cId="352649381" sldId="308"/>
            <ac:picMk id="2050" creationId="{59ECDF00-DCC6-1ACB-DC7B-F2238098F04A}"/>
          </ac:picMkLst>
        </pc:picChg>
      </pc:sldChg>
      <pc:sldChg chg="delSp modSp add mod">
        <pc:chgData name="Kerrie McGivern" userId="0255cdad-8391-45cf-aee8-40fcdb3914ef" providerId="ADAL" clId="{4971B3AE-F42E-4DDA-9340-71B46F409230}" dt="2024-02-26T10:57:27.142" v="3354" actId="20577"/>
        <pc:sldMkLst>
          <pc:docMk/>
          <pc:sldMk cId="1505801796" sldId="309"/>
        </pc:sldMkLst>
        <pc:spChg chg="mod">
          <ac:chgData name="Kerrie McGivern" userId="0255cdad-8391-45cf-aee8-40fcdb3914ef" providerId="ADAL" clId="{4971B3AE-F42E-4DDA-9340-71B46F409230}" dt="2024-02-26T10:57:16.067" v="3316" actId="20577"/>
          <ac:spMkLst>
            <pc:docMk/>
            <pc:sldMk cId="1505801796" sldId="309"/>
            <ac:spMk id="2" creationId="{BD499047-D17B-596C-B9F1-1C3A9B8F55F2}"/>
          </ac:spMkLst>
        </pc:spChg>
        <pc:spChg chg="del">
          <ac:chgData name="Kerrie McGivern" userId="0255cdad-8391-45cf-aee8-40fcdb3914ef" providerId="ADAL" clId="{4971B3AE-F42E-4DDA-9340-71B46F409230}" dt="2024-02-26T10:56:35.465" v="3281" actId="478"/>
          <ac:spMkLst>
            <pc:docMk/>
            <pc:sldMk cId="1505801796" sldId="309"/>
            <ac:spMk id="3" creationId="{B30A8DD2-39F4-98E9-0562-E7C19B49248F}"/>
          </ac:spMkLst>
        </pc:spChg>
        <pc:spChg chg="del">
          <ac:chgData name="Kerrie McGivern" userId="0255cdad-8391-45cf-aee8-40fcdb3914ef" providerId="ADAL" clId="{4971B3AE-F42E-4DDA-9340-71B46F409230}" dt="2024-02-26T10:56:37.103" v="3282" actId="478"/>
          <ac:spMkLst>
            <pc:docMk/>
            <pc:sldMk cId="1505801796" sldId="309"/>
            <ac:spMk id="4" creationId="{E53D086E-2851-5C58-E836-9BBBC80BFA7D}"/>
          </ac:spMkLst>
        </pc:spChg>
        <pc:spChg chg="del">
          <ac:chgData name="Kerrie McGivern" userId="0255cdad-8391-45cf-aee8-40fcdb3914ef" providerId="ADAL" clId="{4971B3AE-F42E-4DDA-9340-71B46F409230}" dt="2024-02-26T10:56:34.364" v="3280" actId="478"/>
          <ac:spMkLst>
            <pc:docMk/>
            <pc:sldMk cId="1505801796" sldId="309"/>
            <ac:spMk id="7" creationId="{991E394F-9FD3-31D7-6957-A1C6C1B66FBB}"/>
          </ac:spMkLst>
        </pc:spChg>
        <pc:graphicFrameChg chg="mod">
          <ac:chgData name="Kerrie McGivern" userId="0255cdad-8391-45cf-aee8-40fcdb3914ef" providerId="ADAL" clId="{4971B3AE-F42E-4DDA-9340-71B46F409230}" dt="2024-02-26T10:57:27.142" v="3354" actId="20577"/>
          <ac:graphicFrameMkLst>
            <pc:docMk/>
            <pc:sldMk cId="1505801796" sldId="309"/>
            <ac:graphicFrameMk id="13" creationId="{9793CB34-9233-96DB-CFCF-6AB6216B6746}"/>
          </ac:graphicFrameMkLst>
        </pc:graphicFrameChg>
      </pc:sldChg>
      <pc:sldChg chg="addSp delSp modSp add mod">
        <pc:chgData name="Kerrie McGivern" userId="0255cdad-8391-45cf-aee8-40fcdb3914ef" providerId="ADAL" clId="{4971B3AE-F42E-4DDA-9340-71B46F409230}" dt="2024-02-26T15:50:17.516" v="6377" actId="20577"/>
        <pc:sldMkLst>
          <pc:docMk/>
          <pc:sldMk cId="2337587240" sldId="310"/>
        </pc:sldMkLst>
        <pc:spChg chg="mod">
          <ac:chgData name="Kerrie McGivern" userId="0255cdad-8391-45cf-aee8-40fcdb3914ef" providerId="ADAL" clId="{4971B3AE-F42E-4DDA-9340-71B46F409230}" dt="2024-02-26T12:50:32.767" v="3684" actId="20577"/>
          <ac:spMkLst>
            <pc:docMk/>
            <pc:sldMk cId="2337587240" sldId="310"/>
            <ac:spMk id="2" creationId="{759C6F4A-A2DC-32CB-1C50-54CA10450B3E}"/>
          </ac:spMkLst>
        </pc:spChg>
        <pc:spChg chg="del">
          <ac:chgData name="Kerrie McGivern" userId="0255cdad-8391-45cf-aee8-40fcdb3914ef" providerId="ADAL" clId="{4971B3AE-F42E-4DDA-9340-71B46F409230}" dt="2024-02-26T13:05:18.092" v="5118" actId="478"/>
          <ac:spMkLst>
            <pc:docMk/>
            <pc:sldMk cId="2337587240" sldId="310"/>
            <ac:spMk id="3" creationId="{983DD27E-25A0-C236-A5B2-767D846F5AD4}"/>
          </ac:spMkLst>
        </pc:spChg>
        <pc:spChg chg="add mod">
          <ac:chgData name="Kerrie McGivern" userId="0255cdad-8391-45cf-aee8-40fcdb3914ef" providerId="ADAL" clId="{4971B3AE-F42E-4DDA-9340-71B46F409230}" dt="2024-02-26T15:24:21.186" v="5965" actId="14100"/>
          <ac:spMkLst>
            <pc:docMk/>
            <pc:sldMk cId="2337587240" sldId="310"/>
            <ac:spMk id="4" creationId="{69B43E00-4FF5-AF0E-917A-DABC69DE7C98}"/>
          </ac:spMkLst>
        </pc:spChg>
        <pc:spChg chg="mod">
          <ac:chgData name="Kerrie McGivern" userId="0255cdad-8391-45cf-aee8-40fcdb3914ef" providerId="ADAL" clId="{4971B3AE-F42E-4DDA-9340-71B46F409230}" dt="2024-02-26T15:50:17.516" v="6377" actId="20577"/>
          <ac:spMkLst>
            <pc:docMk/>
            <pc:sldMk cId="2337587240" sldId="310"/>
            <ac:spMk id="5" creationId="{B6CB6F08-5F21-3C7D-9F8D-2797917973E5}"/>
          </ac:spMkLst>
        </pc:spChg>
        <pc:spChg chg="mod">
          <ac:chgData name="Kerrie McGivern" userId="0255cdad-8391-45cf-aee8-40fcdb3914ef" providerId="ADAL" clId="{4971B3AE-F42E-4DDA-9340-71B46F409230}" dt="2024-02-26T15:25:09.875" v="6032" actId="20577"/>
          <ac:spMkLst>
            <pc:docMk/>
            <pc:sldMk cId="2337587240" sldId="310"/>
            <ac:spMk id="7" creationId="{F1F98746-F765-DE27-7CA8-E41F787B7F32}"/>
          </ac:spMkLst>
        </pc:spChg>
        <pc:picChg chg="add mod">
          <ac:chgData name="Kerrie McGivern" userId="0255cdad-8391-45cf-aee8-40fcdb3914ef" providerId="ADAL" clId="{4971B3AE-F42E-4DDA-9340-71B46F409230}" dt="2024-02-26T15:24:28.744" v="5970" actId="1076"/>
          <ac:picMkLst>
            <pc:docMk/>
            <pc:sldMk cId="2337587240" sldId="310"/>
            <ac:picMk id="6" creationId="{2C0F92F7-BAF9-0D3F-E711-35EACA369272}"/>
          </ac:picMkLst>
        </pc:picChg>
        <pc:picChg chg="del">
          <ac:chgData name="Kerrie McGivern" userId="0255cdad-8391-45cf-aee8-40fcdb3914ef" providerId="ADAL" clId="{4971B3AE-F42E-4DDA-9340-71B46F409230}" dt="2024-02-26T12:50:35.473" v="3685" actId="478"/>
          <ac:picMkLst>
            <pc:docMk/>
            <pc:sldMk cId="2337587240" sldId="310"/>
            <ac:picMk id="2050" creationId="{2FD24808-D374-779A-B601-D2E3D299BDF8}"/>
          </ac:picMkLst>
        </pc:picChg>
        <pc:picChg chg="add mod">
          <ac:chgData name="Kerrie McGivern" userId="0255cdad-8391-45cf-aee8-40fcdb3914ef" providerId="ADAL" clId="{4971B3AE-F42E-4DDA-9340-71B46F409230}" dt="2024-02-26T15:24:55.767" v="6008" actId="1076"/>
          <ac:picMkLst>
            <pc:docMk/>
            <pc:sldMk cId="2337587240" sldId="310"/>
            <ac:picMk id="3074" creationId="{89E6C8D2-0238-DBD8-F6F3-B02895467493}"/>
          </ac:picMkLst>
        </pc:picChg>
      </pc:sldChg>
      <pc:sldChg chg="addSp delSp modSp add mod">
        <pc:chgData name="Kerrie McGivern" userId="0255cdad-8391-45cf-aee8-40fcdb3914ef" providerId="ADAL" clId="{4971B3AE-F42E-4DDA-9340-71B46F409230}" dt="2024-02-26T15:59:29.379" v="6681" actId="113"/>
        <pc:sldMkLst>
          <pc:docMk/>
          <pc:sldMk cId="2483525559" sldId="311"/>
        </pc:sldMkLst>
        <pc:spChg chg="mod">
          <ac:chgData name="Kerrie McGivern" userId="0255cdad-8391-45cf-aee8-40fcdb3914ef" providerId="ADAL" clId="{4971B3AE-F42E-4DDA-9340-71B46F409230}" dt="2024-02-26T15:20:45.489" v="5946" actId="20577"/>
          <ac:spMkLst>
            <pc:docMk/>
            <pc:sldMk cId="2483525559" sldId="311"/>
            <ac:spMk id="2" creationId="{8EC4158D-82EA-1F97-C813-3641779A97AB}"/>
          </ac:spMkLst>
        </pc:spChg>
        <pc:spChg chg="mod">
          <ac:chgData name="Kerrie McGivern" userId="0255cdad-8391-45cf-aee8-40fcdb3914ef" providerId="ADAL" clId="{4971B3AE-F42E-4DDA-9340-71B46F409230}" dt="2024-02-26T15:54:49.171" v="6547" actId="33524"/>
          <ac:spMkLst>
            <pc:docMk/>
            <pc:sldMk cId="2483525559" sldId="311"/>
            <ac:spMk id="3" creationId="{3F576C8F-8C6C-34B9-5792-6D2E877ECFB6}"/>
          </ac:spMkLst>
        </pc:spChg>
        <pc:spChg chg="add">
          <ac:chgData name="Kerrie McGivern" userId="0255cdad-8391-45cf-aee8-40fcdb3914ef" providerId="ADAL" clId="{4971B3AE-F42E-4DDA-9340-71B46F409230}" dt="2024-02-26T15:21:12.003" v="5950"/>
          <ac:spMkLst>
            <pc:docMk/>
            <pc:sldMk cId="2483525559" sldId="311"/>
            <ac:spMk id="4" creationId="{3DDE4AE8-D467-AEB4-5800-521049EA3F26}"/>
          </ac:spMkLst>
        </pc:spChg>
        <pc:spChg chg="mod">
          <ac:chgData name="Kerrie McGivern" userId="0255cdad-8391-45cf-aee8-40fcdb3914ef" providerId="ADAL" clId="{4971B3AE-F42E-4DDA-9340-71B46F409230}" dt="2024-02-26T15:54:12.259" v="6425" actId="20577"/>
          <ac:spMkLst>
            <pc:docMk/>
            <pc:sldMk cId="2483525559" sldId="311"/>
            <ac:spMk id="7" creationId="{6CDA40A3-2221-D2B8-A153-9568100AF97B}"/>
          </ac:spMkLst>
        </pc:spChg>
        <pc:spChg chg="mod">
          <ac:chgData name="Kerrie McGivern" userId="0255cdad-8391-45cf-aee8-40fcdb3914ef" providerId="ADAL" clId="{4971B3AE-F42E-4DDA-9340-71B46F409230}" dt="2024-02-26T15:59:29.379" v="6681" actId="113"/>
          <ac:spMkLst>
            <pc:docMk/>
            <pc:sldMk cId="2483525559" sldId="311"/>
            <ac:spMk id="15" creationId="{5C2E010E-F9FF-85AD-B11E-9BFFC9023D3D}"/>
          </ac:spMkLst>
        </pc:spChg>
        <pc:picChg chg="add del mod">
          <ac:chgData name="Kerrie McGivern" userId="0255cdad-8391-45cf-aee8-40fcdb3914ef" providerId="ADAL" clId="{4971B3AE-F42E-4DDA-9340-71B46F409230}" dt="2024-02-26T15:21:22.049" v="5954" actId="478"/>
          <ac:picMkLst>
            <pc:docMk/>
            <pc:sldMk cId="2483525559" sldId="311"/>
            <ac:picMk id="5" creationId="{D8418096-6561-B63E-05B8-B2B4EDA97919}"/>
          </ac:picMkLst>
        </pc:picChg>
        <pc:picChg chg="add mod">
          <ac:chgData name="Kerrie McGivern" userId="0255cdad-8391-45cf-aee8-40fcdb3914ef" providerId="ADAL" clId="{4971B3AE-F42E-4DDA-9340-71B46F409230}" dt="2024-02-26T15:58:29.274" v="6548" actId="1076"/>
          <ac:picMkLst>
            <pc:docMk/>
            <pc:sldMk cId="2483525559" sldId="311"/>
            <ac:picMk id="1028" creationId="{A3BCE113-6FD0-BA16-8E95-2AC3EBE466EE}"/>
          </ac:picMkLst>
        </pc:picChg>
        <pc:picChg chg="del">
          <ac:chgData name="Kerrie McGivern" userId="0255cdad-8391-45cf-aee8-40fcdb3914ef" providerId="ADAL" clId="{4971B3AE-F42E-4DDA-9340-71B46F409230}" dt="2024-02-26T15:20:51.313" v="5947" actId="478"/>
          <ac:picMkLst>
            <pc:docMk/>
            <pc:sldMk cId="2483525559" sldId="311"/>
            <ac:picMk id="1031" creationId="{1E03D31B-BFBE-CF1A-B3C3-002127F6A160}"/>
          </ac:picMkLst>
        </pc:picChg>
        <pc:picChg chg="del">
          <ac:chgData name="Kerrie McGivern" userId="0255cdad-8391-45cf-aee8-40fcdb3914ef" providerId="ADAL" clId="{4971B3AE-F42E-4DDA-9340-71B46F409230}" dt="2024-02-26T15:20:51.313" v="5947" actId="478"/>
          <ac:picMkLst>
            <pc:docMk/>
            <pc:sldMk cId="2483525559" sldId="311"/>
            <ac:picMk id="1033" creationId="{FF37BD2F-03C0-021D-DEEE-E69BF4DDFF2B}"/>
          </ac:picMkLst>
        </pc:picChg>
        <pc:picChg chg="del mod">
          <ac:chgData name="Kerrie McGivern" userId="0255cdad-8391-45cf-aee8-40fcdb3914ef" providerId="ADAL" clId="{4971B3AE-F42E-4DDA-9340-71B46F409230}" dt="2024-02-26T15:20:52.063" v="5949" actId="478"/>
          <ac:picMkLst>
            <pc:docMk/>
            <pc:sldMk cId="2483525559" sldId="311"/>
            <ac:picMk id="1035" creationId="{B5F4369C-52A8-ED5B-1EEF-D7B545D90743}"/>
          </ac:picMkLst>
        </pc:picChg>
        <pc:picChg chg="del">
          <ac:chgData name="Kerrie McGivern" userId="0255cdad-8391-45cf-aee8-40fcdb3914ef" providerId="ADAL" clId="{4971B3AE-F42E-4DDA-9340-71B46F409230}" dt="2024-02-26T15:20:51.313" v="5947" actId="478"/>
          <ac:picMkLst>
            <pc:docMk/>
            <pc:sldMk cId="2483525559" sldId="311"/>
            <ac:picMk id="1037" creationId="{EC4CDDBA-093B-266F-6F72-EC91942EE5A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28.svg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1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28.svg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6.svg"/><Relationship Id="rId1" Type="http://schemas.openxmlformats.org/officeDocument/2006/relationships/image" Target="../media/image17.png"/><Relationship Id="rId6" Type="http://schemas.openxmlformats.org/officeDocument/2006/relationships/image" Target="../media/image36.svg"/><Relationship Id="rId5" Type="http://schemas.openxmlformats.org/officeDocument/2006/relationships/image" Target="../media/image23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82EC6-55B1-421F-8DE8-28AF22D7435E}" type="doc">
      <dgm:prSet loTypeId="urn:microsoft.com/office/officeart/2008/layout/PictureStrip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D2431AA-C7C0-4D5D-B846-0EAB78F548D9}">
      <dgm:prSet/>
      <dgm:spPr/>
      <dgm:t>
        <a:bodyPr/>
        <a:lstStyle/>
        <a:p>
          <a:r>
            <a:rPr lang="en-GB" dirty="0"/>
            <a:t>Quality assure the statutory induction of Early Career Teachers</a:t>
          </a:r>
        </a:p>
      </dgm:t>
    </dgm:pt>
    <dgm:pt modelId="{60F97D89-9B31-487F-BCFD-0E8B1270E9AA}" type="parTrans" cxnId="{B25A4B7B-2086-4A37-84E0-05790A366AD2}">
      <dgm:prSet/>
      <dgm:spPr/>
      <dgm:t>
        <a:bodyPr/>
        <a:lstStyle/>
        <a:p>
          <a:endParaRPr lang="en-GB"/>
        </a:p>
      </dgm:t>
    </dgm:pt>
    <dgm:pt modelId="{C26FA88F-1C01-43BD-A1D6-6648236C9D29}" type="sibTrans" cxnId="{B25A4B7B-2086-4A37-84E0-05790A366AD2}">
      <dgm:prSet/>
      <dgm:spPr/>
      <dgm:t>
        <a:bodyPr/>
        <a:lstStyle/>
        <a:p>
          <a:endParaRPr lang="en-GB"/>
        </a:p>
      </dgm:t>
    </dgm:pt>
    <dgm:pt modelId="{061C1DDF-6EBA-4742-B380-D2521ACF1FDB}">
      <dgm:prSet/>
      <dgm:spPr/>
      <dgm:t>
        <a:bodyPr/>
        <a:lstStyle/>
        <a:p>
          <a:r>
            <a:rPr lang="en-GB" dirty="0"/>
            <a:t>Support extends to </a:t>
          </a:r>
          <a:r>
            <a:rPr lang="en-GB" i="1" dirty="0"/>
            <a:t>Schools, Mentors and Induction Tutors</a:t>
          </a:r>
          <a:endParaRPr lang="en-GB" dirty="0"/>
        </a:p>
      </dgm:t>
    </dgm:pt>
    <dgm:pt modelId="{CD900E76-66D3-4393-9E2E-14CBD7CFD1E9}" type="parTrans" cxnId="{DD0E4BA6-AA60-4122-9690-2D857ED028E0}">
      <dgm:prSet/>
      <dgm:spPr/>
      <dgm:t>
        <a:bodyPr/>
        <a:lstStyle/>
        <a:p>
          <a:endParaRPr lang="en-GB"/>
        </a:p>
      </dgm:t>
    </dgm:pt>
    <dgm:pt modelId="{B81358CE-6C36-47D2-A32A-8B56BE7EE0A9}" type="sibTrans" cxnId="{DD0E4BA6-AA60-4122-9690-2D857ED028E0}">
      <dgm:prSet/>
      <dgm:spPr/>
      <dgm:t>
        <a:bodyPr/>
        <a:lstStyle/>
        <a:p>
          <a:endParaRPr lang="en-GB"/>
        </a:p>
      </dgm:t>
    </dgm:pt>
    <dgm:pt modelId="{046F9B23-1CFD-4BEB-A4C6-85065BED2BF1}">
      <dgm:prSet/>
      <dgm:spPr/>
      <dgm:t>
        <a:bodyPr/>
        <a:lstStyle/>
        <a:p>
          <a:r>
            <a:rPr lang="en-GB" dirty="0"/>
            <a:t>Provide guidance to Headteachers, Induction Tutors, Mentors&amp; ECTs</a:t>
          </a:r>
        </a:p>
      </dgm:t>
    </dgm:pt>
    <dgm:pt modelId="{644D4331-87C7-40E8-99AA-0854D21FCC2E}" type="parTrans" cxnId="{5347821E-C666-441B-91CE-4F268434B967}">
      <dgm:prSet/>
      <dgm:spPr/>
      <dgm:t>
        <a:bodyPr/>
        <a:lstStyle/>
        <a:p>
          <a:endParaRPr lang="en-GB"/>
        </a:p>
      </dgm:t>
    </dgm:pt>
    <dgm:pt modelId="{AA8C0D67-0B4B-4108-9909-7887053B313A}" type="sibTrans" cxnId="{5347821E-C666-441B-91CE-4F268434B967}">
      <dgm:prSet/>
      <dgm:spPr/>
      <dgm:t>
        <a:bodyPr/>
        <a:lstStyle/>
        <a:p>
          <a:endParaRPr lang="en-GB"/>
        </a:p>
      </dgm:t>
    </dgm:pt>
    <dgm:pt modelId="{33AF847F-EC4F-48F0-9164-3759A2B1D252}">
      <dgm:prSet/>
      <dgm:spPr/>
      <dgm:t>
        <a:bodyPr/>
        <a:lstStyle/>
        <a:p>
          <a:r>
            <a:rPr lang="en-GB" dirty="0"/>
            <a:t>Review and approve all Progress and Assessment Reports for ECTs	</a:t>
          </a:r>
        </a:p>
      </dgm:t>
    </dgm:pt>
    <dgm:pt modelId="{81FE10CD-0156-4457-AB30-EB76BE6A6BCB}" type="parTrans" cxnId="{7A358C85-3B60-4A39-AF3E-D338C2F11202}">
      <dgm:prSet/>
      <dgm:spPr/>
      <dgm:t>
        <a:bodyPr/>
        <a:lstStyle/>
        <a:p>
          <a:endParaRPr lang="en-GB"/>
        </a:p>
      </dgm:t>
    </dgm:pt>
    <dgm:pt modelId="{E2842572-375D-4935-B2CB-C2B6220BF7DC}" type="sibTrans" cxnId="{7A358C85-3B60-4A39-AF3E-D338C2F11202}">
      <dgm:prSet/>
      <dgm:spPr/>
      <dgm:t>
        <a:bodyPr/>
        <a:lstStyle/>
        <a:p>
          <a:endParaRPr lang="en-GB"/>
        </a:p>
      </dgm:t>
    </dgm:pt>
    <dgm:pt modelId="{6E8050D5-F81E-485D-92AE-5CBD9B63ACC7}" type="pres">
      <dgm:prSet presAssocID="{0F582EC6-55B1-421F-8DE8-28AF22D743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AEA84-CC27-4A19-9602-3851E8BAE0F7}" type="pres">
      <dgm:prSet presAssocID="{2D2431AA-C7C0-4D5D-B846-0EAB78F548D9}" presName="composite" presStyleCnt="0"/>
      <dgm:spPr/>
    </dgm:pt>
    <dgm:pt modelId="{DEC05D95-4759-4435-A6EF-A313DE946F34}" type="pres">
      <dgm:prSet presAssocID="{2D2431AA-C7C0-4D5D-B846-0EAB78F548D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2B4E8-A006-4263-82D8-30D6BFB2AD20}" type="pres">
      <dgm:prSet presAssocID="{2D2431AA-C7C0-4D5D-B846-0EAB78F548D9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ipboard Badge with solid fill"/>
        </a:ext>
      </dgm:extLst>
    </dgm:pt>
    <dgm:pt modelId="{AB666781-50D2-4926-AD35-C67524AF38EF}" type="pres">
      <dgm:prSet presAssocID="{C26FA88F-1C01-43BD-A1D6-6648236C9D29}" presName="sibTrans" presStyleCnt="0"/>
      <dgm:spPr/>
    </dgm:pt>
    <dgm:pt modelId="{1415A0C9-AFF6-4811-AB9A-3E6484232780}" type="pres">
      <dgm:prSet presAssocID="{061C1DDF-6EBA-4742-B380-D2521ACF1FDB}" presName="composite" presStyleCnt="0"/>
      <dgm:spPr/>
    </dgm:pt>
    <dgm:pt modelId="{A567BB62-7D28-4EC4-A7C7-F4C1DD09DC27}" type="pres">
      <dgm:prSet presAssocID="{061C1DDF-6EBA-4742-B380-D2521ACF1FD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BBE7D-54BB-4810-9B30-A7D7B3409E6D}" type="pres">
      <dgm:prSet presAssocID="{061C1DDF-6EBA-4742-B380-D2521ACF1FDB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n and woman with solid fill"/>
        </a:ext>
      </dgm:extLst>
    </dgm:pt>
    <dgm:pt modelId="{F0749DFA-CCED-41C2-A7B8-21F30738506E}" type="pres">
      <dgm:prSet presAssocID="{B81358CE-6C36-47D2-A32A-8B56BE7EE0A9}" presName="sibTrans" presStyleCnt="0"/>
      <dgm:spPr/>
    </dgm:pt>
    <dgm:pt modelId="{6961B3A6-A33B-4D0D-8883-57CFB83EDC43}" type="pres">
      <dgm:prSet presAssocID="{046F9B23-1CFD-4BEB-A4C6-85065BED2BF1}" presName="composite" presStyleCnt="0"/>
      <dgm:spPr/>
    </dgm:pt>
    <dgm:pt modelId="{E717B130-5E9D-48C3-859F-89827E9A06D2}" type="pres">
      <dgm:prSet presAssocID="{046F9B23-1CFD-4BEB-A4C6-85065BED2BF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4830B-24A8-4299-ADF0-F4A5E0D630F1}" type="pres">
      <dgm:prSet presAssocID="{046F9B23-1CFD-4BEB-A4C6-85065BED2BF1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DF884CFC-7C92-47D9-A95B-282D48288095}" type="pres">
      <dgm:prSet presAssocID="{AA8C0D67-0B4B-4108-9909-7887053B313A}" presName="sibTrans" presStyleCnt="0"/>
      <dgm:spPr/>
    </dgm:pt>
    <dgm:pt modelId="{7EDD23AF-5D0D-4C11-8473-F6BACBE5A733}" type="pres">
      <dgm:prSet presAssocID="{33AF847F-EC4F-48F0-9164-3759A2B1D252}" presName="composite" presStyleCnt="0"/>
      <dgm:spPr/>
    </dgm:pt>
    <dgm:pt modelId="{4687CEBD-EB54-42C3-8CD1-CF1E050DDFF3}" type="pres">
      <dgm:prSet presAssocID="{33AF847F-EC4F-48F0-9164-3759A2B1D252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D547A-590E-4367-B39A-85F04BCE8DC6}" type="pres">
      <dgm:prSet presAssocID="{33AF847F-EC4F-48F0-9164-3759A2B1D252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Rating 3 Star with solid fill"/>
        </a:ext>
      </dgm:extLst>
    </dgm:pt>
  </dgm:ptLst>
  <dgm:cxnLst>
    <dgm:cxn modelId="{FEC8B0A8-3F60-4984-81E0-D6EAE781FAAD}" type="presOf" srcId="{0F582EC6-55B1-421F-8DE8-28AF22D7435E}" destId="{6E8050D5-F81E-485D-92AE-5CBD9B63ACC7}" srcOrd="0" destOrd="0" presId="urn:microsoft.com/office/officeart/2008/layout/PictureStrips"/>
    <dgm:cxn modelId="{73A7E31B-BB0A-4817-955E-873550428678}" type="presOf" srcId="{046F9B23-1CFD-4BEB-A4C6-85065BED2BF1}" destId="{E717B130-5E9D-48C3-859F-89827E9A06D2}" srcOrd="0" destOrd="0" presId="urn:microsoft.com/office/officeart/2008/layout/PictureStrips"/>
    <dgm:cxn modelId="{4227B4E9-DFE1-4DCD-BD7C-042508DD0B02}" type="presOf" srcId="{2D2431AA-C7C0-4D5D-B846-0EAB78F548D9}" destId="{DEC05D95-4759-4435-A6EF-A313DE946F34}" srcOrd="0" destOrd="0" presId="urn:microsoft.com/office/officeart/2008/layout/PictureStrips"/>
    <dgm:cxn modelId="{DD0E4BA6-AA60-4122-9690-2D857ED028E0}" srcId="{0F582EC6-55B1-421F-8DE8-28AF22D7435E}" destId="{061C1DDF-6EBA-4742-B380-D2521ACF1FDB}" srcOrd="1" destOrd="0" parTransId="{CD900E76-66D3-4393-9E2E-14CBD7CFD1E9}" sibTransId="{B81358CE-6C36-47D2-A32A-8B56BE7EE0A9}"/>
    <dgm:cxn modelId="{B25A4B7B-2086-4A37-84E0-05790A366AD2}" srcId="{0F582EC6-55B1-421F-8DE8-28AF22D7435E}" destId="{2D2431AA-C7C0-4D5D-B846-0EAB78F548D9}" srcOrd="0" destOrd="0" parTransId="{60F97D89-9B31-487F-BCFD-0E8B1270E9AA}" sibTransId="{C26FA88F-1C01-43BD-A1D6-6648236C9D29}"/>
    <dgm:cxn modelId="{5347821E-C666-441B-91CE-4F268434B967}" srcId="{0F582EC6-55B1-421F-8DE8-28AF22D7435E}" destId="{046F9B23-1CFD-4BEB-A4C6-85065BED2BF1}" srcOrd="2" destOrd="0" parTransId="{644D4331-87C7-40E8-99AA-0854D21FCC2E}" sibTransId="{AA8C0D67-0B4B-4108-9909-7887053B313A}"/>
    <dgm:cxn modelId="{0845BCC7-C48A-45FF-90AE-F20393959C7A}" type="presOf" srcId="{061C1DDF-6EBA-4742-B380-D2521ACF1FDB}" destId="{A567BB62-7D28-4EC4-A7C7-F4C1DD09DC27}" srcOrd="0" destOrd="0" presId="urn:microsoft.com/office/officeart/2008/layout/PictureStrips"/>
    <dgm:cxn modelId="{7A358C85-3B60-4A39-AF3E-D338C2F11202}" srcId="{0F582EC6-55B1-421F-8DE8-28AF22D7435E}" destId="{33AF847F-EC4F-48F0-9164-3759A2B1D252}" srcOrd="3" destOrd="0" parTransId="{81FE10CD-0156-4457-AB30-EB76BE6A6BCB}" sibTransId="{E2842572-375D-4935-B2CB-C2B6220BF7DC}"/>
    <dgm:cxn modelId="{569AB9B0-9AF9-4963-814C-25FE24B1D324}" type="presOf" srcId="{33AF847F-EC4F-48F0-9164-3759A2B1D252}" destId="{4687CEBD-EB54-42C3-8CD1-CF1E050DDFF3}" srcOrd="0" destOrd="0" presId="urn:microsoft.com/office/officeart/2008/layout/PictureStrips"/>
    <dgm:cxn modelId="{9C201521-AB8F-40F2-86D5-689225A99928}" type="presParOf" srcId="{6E8050D5-F81E-485D-92AE-5CBD9B63ACC7}" destId="{B3BAEA84-CC27-4A19-9602-3851E8BAE0F7}" srcOrd="0" destOrd="0" presId="urn:microsoft.com/office/officeart/2008/layout/PictureStrips"/>
    <dgm:cxn modelId="{9196D40B-5EE7-4421-8BD8-9126C154F487}" type="presParOf" srcId="{B3BAEA84-CC27-4A19-9602-3851E8BAE0F7}" destId="{DEC05D95-4759-4435-A6EF-A313DE946F34}" srcOrd="0" destOrd="0" presId="urn:microsoft.com/office/officeart/2008/layout/PictureStrips"/>
    <dgm:cxn modelId="{963F66D6-25D8-47D4-AC94-C99A06F10645}" type="presParOf" srcId="{B3BAEA84-CC27-4A19-9602-3851E8BAE0F7}" destId="{0A62B4E8-A006-4263-82D8-30D6BFB2AD20}" srcOrd="1" destOrd="0" presId="urn:microsoft.com/office/officeart/2008/layout/PictureStrips"/>
    <dgm:cxn modelId="{6C02DC25-C3EA-4C7D-8863-69D95AFDF758}" type="presParOf" srcId="{6E8050D5-F81E-485D-92AE-5CBD9B63ACC7}" destId="{AB666781-50D2-4926-AD35-C67524AF38EF}" srcOrd="1" destOrd="0" presId="urn:microsoft.com/office/officeart/2008/layout/PictureStrips"/>
    <dgm:cxn modelId="{81875650-1972-465F-AFD0-6DE12F74F54C}" type="presParOf" srcId="{6E8050D5-F81E-485D-92AE-5CBD9B63ACC7}" destId="{1415A0C9-AFF6-4811-AB9A-3E6484232780}" srcOrd="2" destOrd="0" presId="urn:microsoft.com/office/officeart/2008/layout/PictureStrips"/>
    <dgm:cxn modelId="{277F53F5-9131-420E-9F4B-69C164B8287C}" type="presParOf" srcId="{1415A0C9-AFF6-4811-AB9A-3E6484232780}" destId="{A567BB62-7D28-4EC4-A7C7-F4C1DD09DC27}" srcOrd="0" destOrd="0" presId="urn:microsoft.com/office/officeart/2008/layout/PictureStrips"/>
    <dgm:cxn modelId="{8518BB75-3FDF-4BBA-A0E7-61D5CA9CBA95}" type="presParOf" srcId="{1415A0C9-AFF6-4811-AB9A-3E6484232780}" destId="{592BBE7D-54BB-4810-9B30-A7D7B3409E6D}" srcOrd="1" destOrd="0" presId="urn:microsoft.com/office/officeart/2008/layout/PictureStrips"/>
    <dgm:cxn modelId="{B3B191B2-D525-45F0-A90D-3A43A0F160F4}" type="presParOf" srcId="{6E8050D5-F81E-485D-92AE-5CBD9B63ACC7}" destId="{F0749DFA-CCED-41C2-A7B8-21F30738506E}" srcOrd="3" destOrd="0" presId="urn:microsoft.com/office/officeart/2008/layout/PictureStrips"/>
    <dgm:cxn modelId="{FF400EAB-27DF-4B8C-9419-07CB8607A66B}" type="presParOf" srcId="{6E8050D5-F81E-485D-92AE-5CBD9B63ACC7}" destId="{6961B3A6-A33B-4D0D-8883-57CFB83EDC43}" srcOrd="4" destOrd="0" presId="urn:microsoft.com/office/officeart/2008/layout/PictureStrips"/>
    <dgm:cxn modelId="{7612E197-FDB5-4425-8A5C-61BFD3F704C2}" type="presParOf" srcId="{6961B3A6-A33B-4D0D-8883-57CFB83EDC43}" destId="{E717B130-5E9D-48C3-859F-89827E9A06D2}" srcOrd="0" destOrd="0" presId="urn:microsoft.com/office/officeart/2008/layout/PictureStrips"/>
    <dgm:cxn modelId="{63CB74BE-B2AF-4346-9000-74EA109D61B1}" type="presParOf" srcId="{6961B3A6-A33B-4D0D-8883-57CFB83EDC43}" destId="{E034830B-24A8-4299-ADF0-F4A5E0D630F1}" srcOrd="1" destOrd="0" presId="urn:microsoft.com/office/officeart/2008/layout/PictureStrips"/>
    <dgm:cxn modelId="{D14E50AC-0136-4431-B986-198BB1B66C9F}" type="presParOf" srcId="{6E8050D5-F81E-485D-92AE-5CBD9B63ACC7}" destId="{DF884CFC-7C92-47D9-A95B-282D48288095}" srcOrd="5" destOrd="0" presId="urn:microsoft.com/office/officeart/2008/layout/PictureStrips"/>
    <dgm:cxn modelId="{B60BAF2B-F7FD-4505-A6F3-A4F32807A2F6}" type="presParOf" srcId="{6E8050D5-F81E-485D-92AE-5CBD9B63ACC7}" destId="{7EDD23AF-5D0D-4C11-8473-F6BACBE5A733}" srcOrd="6" destOrd="0" presId="urn:microsoft.com/office/officeart/2008/layout/PictureStrips"/>
    <dgm:cxn modelId="{EE0740E9-77D1-4A02-A878-748F02DAC8DB}" type="presParOf" srcId="{7EDD23AF-5D0D-4C11-8473-F6BACBE5A733}" destId="{4687CEBD-EB54-42C3-8CD1-CF1E050DDFF3}" srcOrd="0" destOrd="0" presId="urn:microsoft.com/office/officeart/2008/layout/PictureStrips"/>
    <dgm:cxn modelId="{FAD4F410-6249-4CF4-8FDC-70F66BA88849}" type="presParOf" srcId="{7EDD23AF-5D0D-4C11-8473-F6BACBE5A733}" destId="{890D547A-590E-4367-B39A-85F04BCE8DC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82EC6-55B1-421F-8DE8-28AF22D7435E}" type="doc">
      <dgm:prSet loTypeId="urn:microsoft.com/office/officeart/2008/layout/PictureStrip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D2431AA-C7C0-4D5D-B846-0EAB78F548D9}">
      <dgm:prSet/>
      <dgm:spPr/>
      <dgm:t>
        <a:bodyPr/>
        <a:lstStyle/>
        <a:p>
          <a:r>
            <a:rPr lang="en-GB" dirty="0"/>
            <a:t>Market and Promote opportunities for ITT across the sector</a:t>
          </a:r>
        </a:p>
      </dgm:t>
    </dgm:pt>
    <dgm:pt modelId="{60F97D89-9B31-487F-BCFD-0E8B1270E9AA}" type="parTrans" cxnId="{B25A4B7B-2086-4A37-84E0-05790A366AD2}">
      <dgm:prSet/>
      <dgm:spPr/>
      <dgm:t>
        <a:bodyPr/>
        <a:lstStyle/>
        <a:p>
          <a:endParaRPr lang="en-GB"/>
        </a:p>
      </dgm:t>
    </dgm:pt>
    <dgm:pt modelId="{C26FA88F-1C01-43BD-A1D6-6648236C9D29}" type="sibTrans" cxnId="{B25A4B7B-2086-4A37-84E0-05790A366AD2}">
      <dgm:prSet/>
      <dgm:spPr/>
      <dgm:t>
        <a:bodyPr/>
        <a:lstStyle/>
        <a:p>
          <a:endParaRPr lang="en-GB"/>
        </a:p>
      </dgm:t>
    </dgm:pt>
    <dgm:pt modelId="{061C1DDF-6EBA-4742-B380-D2521ACF1FDB}">
      <dgm:prSet/>
      <dgm:spPr/>
      <dgm:t>
        <a:bodyPr/>
        <a:lstStyle/>
        <a:p>
          <a:r>
            <a:rPr lang="en-GB"/>
            <a:t>Increase capacity and partner schools across the region</a:t>
          </a:r>
        </a:p>
      </dgm:t>
    </dgm:pt>
    <dgm:pt modelId="{CD900E76-66D3-4393-9E2E-14CBD7CFD1E9}" type="parTrans" cxnId="{DD0E4BA6-AA60-4122-9690-2D857ED028E0}">
      <dgm:prSet/>
      <dgm:spPr/>
      <dgm:t>
        <a:bodyPr/>
        <a:lstStyle/>
        <a:p>
          <a:endParaRPr lang="en-GB"/>
        </a:p>
      </dgm:t>
    </dgm:pt>
    <dgm:pt modelId="{B81358CE-6C36-47D2-A32A-8B56BE7EE0A9}" type="sibTrans" cxnId="{DD0E4BA6-AA60-4122-9690-2D857ED028E0}">
      <dgm:prSet/>
      <dgm:spPr/>
      <dgm:t>
        <a:bodyPr/>
        <a:lstStyle/>
        <a:p>
          <a:endParaRPr lang="en-GB"/>
        </a:p>
      </dgm:t>
    </dgm:pt>
    <dgm:pt modelId="{046F9B23-1CFD-4BEB-A4C6-85065BED2BF1}">
      <dgm:prSet/>
      <dgm:spPr/>
      <dgm:t>
        <a:bodyPr/>
        <a:lstStyle/>
        <a:p>
          <a:r>
            <a:rPr lang="en-GB"/>
            <a:t>Support ITT programme development and delivery</a:t>
          </a:r>
        </a:p>
      </dgm:t>
    </dgm:pt>
    <dgm:pt modelId="{644D4331-87C7-40E8-99AA-0854D21FCC2E}" type="parTrans" cxnId="{5347821E-C666-441B-91CE-4F268434B967}">
      <dgm:prSet/>
      <dgm:spPr/>
      <dgm:t>
        <a:bodyPr/>
        <a:lstStyle/>
        <a:p>
          <a:endParaRPr lang="en-GB"/>
        </a:p>
      </dgm:t>
    </dgm:pt>
    <dgm:pt modelId="{AA8C0D67-0B4B-4108-9909-7887053B313A}" type="sibTrans" cxnId="{5347821E-C666-441B-91CE-4F268434B967}">
      <dgm:prSet/>
      <dgm:spPr/>
      <dgm:t>
        <a:bodyPr/>
        <a:lstStyle/>
        <a:p>
          <a:endParaRPr lang="en-GB"/>
        </a:p>
      </dgm:t>
    </dgm:pt>
    <dgm:pt modelId="{33AF847F-EC4F-48F0-9164-3759A2B1D252}">
      <dgm:prSet/>
      <dgm:spPr/>
      <dgm:t>
        <a:bodyPr/>
        <a:lstStyle/>
        <a:p>
          <a:r>
            <a:rPr lang="en-GB"/>
            <a:t>Collaborate with Eastern Region TSHs to develop ECTs and Mentors</a:t>
          </a:r>
        </a:p>
      </dgm:t>
    </dgm:pt>
    <dgm:pt modelId="{81FE10CD-0156-4457-AB30-EB76BE6A6BCB}" type="parTrans" cxnId="{7A358C85-3B60-4A39-AF3E-D338C2F11202}">
      <dgm:prSet/>
      <dgm:spPr/>
      <dgm:t>
        <a:bodyPr/>
        <a:lstStyle/>
        <a:p>
          <a:endParaRPr lang="en-GB"/>
        </a:p>
      </dgm:t>
    </dgm:pt>
    <dgm:pt modelId="{E2842572-375D-4935-B2CB-C2B6220BF7DC}" type="sibTrans" cxnId="{7A358C85-3B60-4A39-AF3E-D338C2F11202}">
      <dgm:prSet/>
      <dgm:spPr/>
      <dgm:t>
        <a:bodyPr/>
        <a:lstStyle/>
        <a:p>
          <a:endParaRPr lang="en-GB"/>
        </a:p>
      </dgm:t>
    </dgm:pt>
    <dgm:pt modelId="{6E8050D5-F81E-485D-92AE-5CBD9B63ACC7}" type="pres">
      <dgm:prSet presAssocID="{0F582EC6-55B1-421F-8DE8-28AF22D743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AEA84-CC27-4A19-9602-3851E8BAE0F7}" type="pres">
      <dgm:prSet presAssocID="{2D2431AA-C7C0-4D5D-B846-0EAB78F548D9}" presName="composite" presStyleCnt="0"/>
      <dgm:spPr/>
    </dgm:pt>
    <dgm:pt modelId="{DEC05D95-4759-4435-A6EF-A313DE946F34}" type="pres">
      <dgm:prSet presAssocID="{2D2431AA-C7C0-4D5D-B846-0EAB78F548D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2B4E8-A006-4263-82D8-30D6BFB2AD20}" type="pres">
      <dgm:prSet presAssocID="{2D2431AA-C7C0-4D5D-B846-0EAB78F548D9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arketing with solid fill"/>
        </a:ext>
      </dgm:extLst>
    </dgm:pt>
    <dgm:pt modelId="{AB666781-50D2-4926-AD35-C67524AF38EF}" type="pres">
      <dgm:prSet presAssocID="{C26FA88F-1C01-43BD-A1D6-6648236C9D29}" presName="sibTrans" presStyleCnt="0"/>
      <dgm:spPr/>
    </dgm:pt>
    <dgm:pt modelId="{1415A0C9-AFF6-4811-AB9A-3E6484232780}" type="pres">
      <dgm:prSet presAssocID="{061C1DDF-6EBA-4742-B380-D2521ACF1FDB}" presName="composite" presStyleCnt="0"/>
      <dgm:spPr/>
    </dgm:pt>
    <dgm:pt modelId="{A567BB62-7D28-4EC4-A7C7-F4C1DD09DC27}" type="pres">
      <dgm:prSet presAssocID="{061C1DDF-6EBA-4742-B380-D2521ACF1FD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BBE7D-54BB-4810-9B30-A7D7B3409E6D}" type="pres">
      <dgm:prSet presAssocID="{061C1DDF-6EBA-4742-B380-D2521ACF1FDB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F0749DFA-CCED-41C2-A7B8-21F30738506E}" type="pres">
      <dgm:prSet presAssocID="{B81358CE-6C36-47D2-A32A-8B56BE7EE0A9}" presName="sibTrans" presStyleCnt="0"/>
      <dgm:spPr/>
    </dgm:pt>
    <dgm:pt modelId="{6961B3A6-A33B-4D0D-8883-57CFB83EDC43}" type="pres">
      <dgm:prSet presAssocID="{046F9B23-1CFD-4BEB-A4C6-85065BED2BF1}" presName="composite" presStyleCnt="0"/>
      <dgm:spPr/>
    </dgm:pt>
    <dgm:pt modelId="{E717B130-5E9D-48C3-859F-89827E9A06D2}" type="pres">
      <dgm:prSet presAssocID="{046F9B23-1CFD-4BEB-A4C6-85065BED2BF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4830B-24A8-4299-ADF0-F4A5E0D630F1}" type="pres">
      <dgm:prSet presAssocID="{046F9B23-1CFD-4BEB-A4C6-85065BED2BF1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DF884CFC-7C92-47D9-A95B-282D48288095}" type="pres">
      <dgm:prSet presAssocID="{AA8C0D67-0B4B-4108-9909-7887053B313A}" presName="sibTrans" presStyleCnt="0"/>
      <dgm:spPr/>
    </dgm:pt>
    <dgm:pt modelId="{7EDD23AF-5D0D-4C11-8473-F6BACBE5A733}" type="pres">
      <dgm:prSet presAssocID="{33AF847F-EC4F-48F0-9164-3759A2B1D252}" presName="composite" presStyleCnt="0"/>
      <dgm:spPr/>
    </dgm:pt>
    <dgm:pt modelId="{4687CEBD-EB54-42C3-8CD1-CF1E050DDFF3}" type="pres">
      <dgm:prSet presAssocID="{33AF847F-EC4F-48F0-9164-3759A2B1D252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D547A-590E-4367-B39A-85F04BCE8DC6}" type="pres">
      <dgm:prSet presAssocID="{33AF847F-EC4F-48F0-9164-3759A2B1D252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</dgm:ptLst>
  <dgm:cxnLst>
    <dgm:cxn modelId="{FEC8B0A8-3F60-4984-81E0-D6EAE781FAAD}" type="presOf" srcId="{0F582EC6-55B1-421F-8DE8-28AF22D7435E}" destId="{6E8050D5-F81E-485D-92AE-5CBD9B63ACC7}" srcOrd="0" destOrd="0" presId="urn:microsoft.com/office/officeart/2008/layout/PictureStrips"/>
    <dgm:cxn modelId="{73A7E31B-BB0A-4817-955E-873550428678}" type="presOf" srcId="{046F9B23-1CFD-4BEB-A4C6-85065BED2BF1}" destId="{E717B130-5E9D-48C3-859F-89827E9A06D2}" srcOrd="0" destOrd="0" presId="urn:microsoft.com/office/officeart/2008/layout/PictureStrips"/>
    <dgm:cxn modelId="{4227B4E9-DFE1-4DCD-BD7C-042508DD0B02}" type="presOf" srcId="{2D2431AA-C7C0-4D5D-B846-0EAB78F548D9}" destId="{DEC05D95-4759-4435-A6EF-A313DE946F34}" srcOrd="0" destOrd="0" presId="urn:microsoft.com/office/officeart/2008/layout/PictureStrips"/>
    <dgm:cxn modelId="{DD0E4BA6-AA60-4122-9690-2D857ED028E0}" srcId="{0F582EC6-55B1-421F-8DE8-28AF22D7435E}" destId="{061C1DDF-6EBA-4742-B380-D2521ACF1FDB}" srcOrd="1" destOrd="0" parTransId="{CD900E76-66D3-4393-9E2E-14CBD7CFD1E9}" sibTransId="{B81358CE-6C36-47D2-A32A-8B56BE7EE0A9}"/>
    <dgm:cxn modelId="{B25A4B7B-2086-4A37-84E0-05790A366AD2}" srcId="{0F582EC6-55B1-421F-8DE8-28AF22D7435E}" destId="{2D2431AA-C7C0-4D5D-B846-0EAB78F548D9}" srcOrd="0" destOrd="0" parTransId="{60F97D89-9B31-487F-BCFD-0E8B1270E9AA}" sibTransId="{C26FA88F-1C01-43BD-A1D6-6648236C9D29}"/>
    <dgm:cxn modelId="{5347821E-C666-441B-91CE-4F268434B967}" srcId="{0F582EC6-55B1-421F-8DE8-28AF22D7435E}" destId="{046F9B23-1CFD-4BEB-A4C6-85065BED2BF1}" srcOrd="2" destOrd="0" parTransId="{644D4331-87C7-40E8-99AA-0854D21FCC2E}" sibTransId="{AA8C0D67-0B4B-4108-9909-7887053B313A}"/>
    <dgm:cxn modelId="{0845BCC7-C48A-45FF-90AE-F20393959C7A}" type="presOf" srcId="{061C1DDF-6EBA-4742-B380-D2521ACF1FDB}" destId="{A567BB62-7D28-4EC4-A7C7-F4C1DD09DC27}" srcOrd="0" destOrd="0" presId="urn:microsoft.com/office/officeart/2008/layout/PictureStrips"/>
    <dgm:cxn modelId="{7A358C85-3B60-4A39-AF3E-D338C2F11202}" srcId="{0F582EC6-55B1-421F-8DE8-28AF22D7435E}" destId="{33AF847F-EC4F-48F0-9164-3759A2B1D252}" srcOrd="3" destOrd="0" parTransId="{81FE10CD-0156-4457-AB30-EB76BE6A6BCB}" sibTransId="{E2842572-375D-4935-B2CB-C2B6220BF7DC}"/>
    <dgm:cxn modelId="{569AB9B0-9AF9-4963-814C-25FE24B1D324}" type="presOf" srcId="{33AF847F-EC4F-48F0-9164-3759A2B1D252}" destId="{4687CEBD-EB54-42C3-8CD1-CF1E050DDFF3}" srcOrd="0" destOrd="0" presId="urn:microsoft.com/office/officeart/2008/layout/PictureStrips"/>
    <dgm:cxn modelId="{9C201521-AB8F-40F2-86D5-689225A99928}" type="presParOf" srcId="{6E8050D5-F81E-485D-92AE-5CBD9B63ACC7}" destId="{B3BAEA84-CC27-4A19-9602-3851E8BAE0F7}" srcOrd="0" destOrd="0" presId="urn:microsoft.com/office/officeart/2008/layout/PictureStrips"/>
    <dgm:cxn modelId="{9196D40B-5EE7-4421-8BD8-9126C154F487}" type="presParOf" srcId="{B3BAEA84-CC27-4A19-9602-3851E8BAE0F7}" destId="{DEC05D95-4759-4435-A6EF-A313DE946F34}" srcOrd="0" destOrd="0" presId="urn:microsoft.com/office/officeart/2008/layout/PictureStrips"/>
    <dgm:cxn modelId="{963F66D6-25D8-47D4-AC94-C99A06F10645}" type="presParOf" srcId="{B3BAEA84-CC27-4A19-9602-3851E8BAE0F7}" destId="{0A62B4E8-A006-4263-82D8-30D6BFB2AD20}" srcOrd="1" destOrd="0" presId="urn:microsoft.com/office/officeart/2008/layout/PictureStrips"/>
    <dgm:cxn modelId="{6C02DC25-C3EA-4C7D-8863-69D95AFDF758}" type="presParOf" srcId="{6E8050D5-F81E-485D-92AE-5CBD9B63ACC7}" destId="{AB666781-50D2-4926-AD35-C67524AF38EF}" srcOrd="1" destOrd="0" presId="urn:microsoft.com/office/officeart/2008/layout/PictureStrips"/>
    <dgm:cxn modelId="{81875650-1972-465F-AFD0-6DE12F74F54C}" type="presParOf" srcId="{6E8050D5-F81E-485D-92AE-5CBD9B63ACC7}" destId="{1415A0C9-AFF6-4811-AB9A-3E6484232780}" srcOrd="2" destOrd="0" presId="urn:microsoft.com/office/officeart/2008/layout/PictureStrips"/>
    <dgm:cxn modelId="{277F53F5-9131-420E-9F4B-69C164B8287C}" type="presParOf" srcId="{1415A0C9-AFF6-4811-AB9A-3E6484232780}" destId="{A567BB62-7D28-4EC4-A7C7-F4C1DD09DC27}" srcOrd="0" destOrd="0" presId="urn:microsoft.com/office/officeart/2008/layout/PictureStrips"/>
    <dgm:cxn modelId="{8518BB75-3FDF-4BBA-A0E7-61D5CA9CBA95}" type="presParOf" srcId="{1415A0C9-AFF6-4811-AB9A-3E6484232780}" destId="{592BBE7D-54BB-4810-9B30-A7D7B3409E6D}" srcOrd="1" destOrd="0" presId="urn:microsoft.com/office/officeart/2008/layout/PictureStrips"/>
    <dgm:cxn modelId="{B3B191B2-D525-45F0-A90D-3A43A0F160F4}" type="presParOf" srcId="{6E8050D5-F81E-485D-92AE-5CBD9B63ACC7}" destId="{F0749DFA-CCED-41C2-A7B8-21F30738506E}" srcOrd="3" destOrd="0" presId="urn:microsoft.com/office/officeart/2008/layout/PictureStrips"/>
    <dgm:cxn modelId="{FF400EAB-27DF-4B8C-9419-07CB8607A66B}" type="presParOf" srcId="{6E8050D5-F81E-485D-92AE-5CBD9B63ACC7}" destId="{6961B3A6-A33B-4D0D-8883-57CFB83EDC43}" srcOrd="4" destOrd="0" presId="urn:microsoft.com/office/officeart/2008/layout/PictureStrips"/>
    <dgm:cxn modelId="{7612E197-FDB5-4425-8A5C-61BFD3F704C2}" type="presParOf" srcId="{6961B3A6-A33B-4D0D-8883-57CFB83EDC43}" destId="{E717B130-5E9D-48C3-859F-89827E9A06D2}" srcOrd="0" destOrd="0" presId="urn:microsoft.com/office/officeart/2008/layout/PictureStrips"/>
    <dgm:cxn modelId="{63CB74BE-B2AF-4346-9000-74EA109D61B1}" type="presParOf" srcId="{6961B3A6-A33B-4D0D-8883-57CFB83EDC43}" destId="{E034830B-24A8-4299-ADF0-F4A5E0D630F1}" srcOrd="1" destOrd="0" presId="urn:microsoft.com/office/officeart/2008/layout/PictureStrips"/>
    <dgm:cxn modelId="{D14E50AC-0136-4431-B986-198BB1B66C9F}" type="presParOf" srcId="{6E8050D5-F81E-485D-92AE-5CBD9B63ACC7}" destId="{DF884CFC-7C92-47D9-A95B-282D48288095}" srcOrd="5" destOrd="0" presId="urn:microsoft.com/office/officeart/2008/layout/PictureStrips"/>
    <dgm:cxn modelId="{B60BAF2B-F7FD-4505-A6F3-A4F32807A2F6}" type="presParOf" srcId="{6E8050D5-F81E-485D-92AE-5CBD9B63ACC7}" destId="{7EDD23AF-5D0D-4C11-8473-F6BACBE5A733}" srcOrd="6" destOrd="0" presId="urn:microsoft.com/office/officeart/2008/layout/PictureStrips"/>
    <dgm:cxn modelId="{EE0740E9-77D1-4A02-A878-748F02DAC8DB}" type="presParOf" srcId="{7EDD23AF-5D0D-4C11-8473-F6BACBE5A733}" destId="{4687CEBD-EB54-42C3-8CD1-CF1E050DDFF3}" srcOrd="0" destOrd="0" presId="urn:microsoft.com/office/officeart/2008/layout/PictureStrips"/>
    <dgm:cxn modelId="{FAD4F410-6249-4CF4-8FDC-70F66BA88849}" type="presParOf" srcId="{7EDD23AF-5D0D-4C11-8473-F6BACBE5A733}" destId="{890D547A-590E-4367-B39A-85F04BCE8DC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085D1-1FFB-48E1-9B4B-6C0D0481109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2D5287-3587-4F44-8B29-39BFFFE7818E}">
      <dgm:prSet phldrT="[Text]" custT="1"/>
      <dgm:spPr/>
      <dgm:t>
        <a:bodyPr/>
        <a:lstStyle/>
        <a:p>
          <a:r>
            <a:rPr lang="en-GB" sz="2400" dirty="0">
              <a:latin typeface="Aptos" panose="020B0004020202020204" pitchFamily="34" charset="0"/>
            </a:rPr>
            <a:t>Promotion</a:t>
          </a:r>
        </a:p>
      </dgm:t>
    </dgm:pt>
    <dgm:pt modelId="{46660960-F663-49A1-8408-E2D55557DBAB}" type="parTrans" cxnId="{990A0F22-9789-42DA-846F-67339D2E4C89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C58414FB-B634-48AB-8C50-BA5F4D4F0C8D}" type="sibTrans" cxnId="{990A0F22-9789-42DA-846F-67339D2E4C89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444CD13D-842A-42E9-9F12-A4C9A774041F}">
      <dgm:prSet phldrT="[Text]" custT="1"/>
      <dgm:spPr/>
      <dgm:t>
        <a:bodyPr/>
        <a:lstStyle/>
        <a:p>
          <a:r>
            <a:rPr lang="en-GB" sz="1000" dirty="0">
              <a:latin typeface="Aptos" panose="020B0004020202020204" pitchFamily="34" charset="0"/>
            </a:rPr>
            <a:t>Host a ‘Get Into Teaching’ event in your setting</a:t>
          </a:r>
        </a:p>
      </dgm:t>
    </dgm:pt>
    <dgm:pt modelId="{E826E3C1-26C4-4BEA-8986-CE192307D1BC}" type="parTrans" cxnId="{54C66369-7EB1-45AB-B3C7-35D986C5BB08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89564F62-8BD9-4999-AC58-57AE6DFE03C8}" type="sibTrans" cxnId="{54C66369-7EB1-45AB-B3C7-35D986C5BB08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5BCF4EAC-42E9-4586-8923-5D3033F200A5}">
      <dgm:prSet phldrT="[Text]" custT="1"/>
      <dgm:spPr/>
      <dgm:t>
        <a:bodyPr/>
        <a:lstStyle/>
        <a:p>
          <a:r>
            <a:rPr lang="en-GB" sz="2400" dirty="0">
              <a:latin typeface="Aptos" panose="020B0004020202020204" pitchFamily="34" charset="0"/>
            </a:rPr>
            <a:t>Placements</a:t>
          </a:r>
        </a:p>
      </dgm:t>
    </dgm:pt>
    <dgm:pt modelId="{4DBCD62A-BF93-4103-961E-559E23DF034B}" type="parTrans" cxnId="{09C29D13-2749-4BB4-8C39-6153FDE71DF1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FE54439E-D1BE-4AF2-A062-52E3666D7A15}" type="sibTrans" cxnId="{09C29D13-2749-4BB4-8C39-6153FDE71DF1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A8E08492-1D6C-4AFF-9FBC-BF2601EA28BE}">
      <dgm:prSet phldrT="[Text]" custT="1"/>
      <dgm:spPr/>
      <dgm:t>
        <a:bodyPr/>
        <a:lstStyle/>
        <a:p>
          <a:r>
            <a:rPr lang="en-GB" sz="1000" dirty="0">
              <a:latin typeface="Aptos" panose="020B0004020202020204" pitchFamily="34" charset="0"/>
            </a:rPr>
            <a:t>Offer a Trainee Teacher Placement</a:t>
          </a:r>
        </a:p>
      </dgm:t>
    </dgm:pt>
    <dgm:pt modelId="{8F5B0F29-05A3-468A-A73C-38EB64F2BC49}" type="parTrans" cxnId="{07E4F232-0816-4E3A-BEA7-5264FDC94059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8361CDEE-30AC-409B-8EE4-5443B2EDD64E}" type="sibTrans" cxnId="{07E4F232-0816-4E3A-BEA7-5264FDC94059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2253B84C-612D-4707-A1B3-0BEB3E07ED35}">
      <dgm:prSet phldrT="[Text]" custT="1"/>
      <dgm:spPr/>
      <dgm:t>
        <a:bodyPr/>
        <a:lstStyle/>
        <a:p>
          <a:r>
            <a:rPr lang="en-GB" sz="2400" dirty="0">
              <a:latin typeface="Aptos" panose="020B0004020202020204" pitchFamily="34" charset="0"/>
            </a:rPr>
            <a:t>Mentorship</a:t>
          </a:r>
        </a:p>
      </dgm:t>
    </dgm:pt>
    <dgm:pt modelId="{81557BEA-9321-49B9-B6F3-6864E116EA0C}" type="parTrans" cxnId="{4C4EB880-44C0-4C5B-A219-5B2764C47C9F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7A9CEEE8-1435-450B-A21C-4E498849D460}" type="sibTrans" cxnId="{4C4EB880-44C0-4C5B-A219-5B2764C47C9F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F589A6D2-34D8-4424-AA17-CF59B3676113}">
      <dgm:prSet phldrT="[Text]" custT="1"/>
      <dgm:spPr/>
      <dgm:t>
        <a:bodyPr/>
        <a:lstStyle/>
        <a:p>
          <a:r>
            <a:rPr lang="en-GB" sz="1000" dirty="0">
              <a:latin typeface="Aptos" panose="020B0004020202020204" pitchFamily="34" charset="0"/>
            </a:rPr>
            <a:t>Senior Teachers and/ or Leaders offer Lead Mentor capacity to support trainees</a:t>
          </a:r>
        </a:p>
      </dgm:t>
    </dgm:pt>
    <dgm:pt modelId="{2159A3D0-FA43-43C8-8545-E2DA2F031D73}" type="parTrans" cxnId="{A48748C4-67D0-4F6F-A7CD-25450BA7898F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888A272B-D3BA-490C-B8C9-EFD9DF10882F}" type="sibTrans" cxnId="{A48748C4-67D0-4F6F-A7CD-25450BA7898F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3FE7A162-4730-441F-9409-B22E4E835A1A}">
      <dgm:prSet phldrT="[Text]" custT="1"/>
      <dgm:spPr/>
      <dgm:t>
        <a:bodyPr/>
        <a:lstStyle/>
        <a:p>
          <a:r>
            <a:rPr lang="en-GB" sz="2400" dirty="0">
              <a:latin typeface="Aptos" panose="020B0004020202020204" pitchFamily="34" charset="0"/>
            </a:rPr>
            <a:t>Training</a:t>
          </a:r>
        </a:p>
      </dgm:t>
    </dgm:pt>
    <dgm:pt modelId="{821117D9-7A04-4623-BA6B-F238C38CDD07}" type="parTrans" cxnId="{0829BB82-CD24-4DAA-875B-2EE49E4ED046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2C26669C-9540-4A49-9D01-BEB2E1A26BD9}" type="sibTrans" cxnId="{0829BB82-CD24-4DAA-875B-2EE49E4ED046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47B76A0B-C145-436B-97D6-716D50513C5E}">
      <dgm:prSet phldrT="[Text]" custT="1"/>
      <dgm:spPr/>
      <dgm:t>
        <a:bodyPr/>
        <a:lstStyle/>
        <a:p>
          <a:r>
            <a:rPr lang="en-GB" sz="1000" dirty="0">
              <a:latin typeface="Aptos" panose="020B0004020202020204" pitchFamily="34" charset="0"/>
            </a:rPr>
            <a:t>Share and post ITT messages across your networks</a:t>
          </a:r>
        </a:p>
      </dgm:t>
    </dgm:pt>
    <dgm:pt modelId="{BE563260-9B1F-4BD8-BAF8-5309D4C679DB}" type="parTrans" cxnId="{E3812189-51AA-4EA5-88F1-7867ED2CECBB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46574EFB-A345-4C6A-8A09-5F22160AE5F4}" type="sibTrans" cxnId="{E3812189-51AA-4EA5-88F1-7867ED2CECBB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5087BF18-3882-49BF-9D5C-E6FCD39C94B5}">
      <dgm:prSet phldrT="[Text]" custT="1"/>
      <dgm:spPr/>
      <dgm:t>
        <a:bodyPr/>
        <a:lstStyle/>
        <a:p>
          <a:r>
            <a:rPr lang="en-GB" sz="1000" dirty="0">
              <a:latin typeface="Aptos" panose="020B0004020202020204" pitchFamily="34" charset="0"/>
            </a:rPr>
            <a:t>Offer a Trainee Teacher Contrast Placement</a:t>
          </a:r>
        </a:p>
      </dgm:t>
    </dgm:pt>
    <dgm:pt modelId="{D6E6CB9B-27B6-4EC8-A458-1EABC8DEA9A5}" type="parTrans" cxnId="{73A96942-B9E7-4C89-9130-A045CF0F9ECD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7B72259A-052E-41F4-905F-68ABBB742461}" type="sibTrans" cxnId="{73A96942-B9E7-4C89-9130-A045CF0F9ECD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4372BF62-EF8C-4D2C-830E-6E6860339365}">
      <dgm:prSet phldrT="[Text]" custT="1"/>
      <dgm:spPr/>
      <dgm:t>
        <a:bodyPr/>
        <a:lstStyle/>
        <a:p>
          <a:r>
            <a:rPr lang="en-GB" sz="1000" dirty="0">
              <a:latin typeface="Aptos" panose="020B0004020202020204" pitchFamily="34" charset="0"/>
            </a:rPr>
            <a:t>Offer ‘Experience Days’</a:t>
          </a:r>
        </a:p>
      </dgm:t>
    </dgm:pt>
    <dgm:pt modelId="{9478CC29-7DD7-4DA5-B0C4-C7E9BBD6D55A}" type="parTrans" cxnId="{51D0472E-8BC6-413F-8F62-774B476FB756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BE3585A2-48BD-4C69-80DA-FE1209D3A6C1}" type="sibTrans" cxnId="{51D0472E-8BC6-413F-8F62-774B476FB756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3663A8FF-2CC5-4324-94D8-6BAA6F2ADFD9}">
      <dgm:prSet phldrT="[Text]" custT="1"/>
      <dgm:spPr/>
      <dgm:t>
        <a:bodyPr/>
        <a:lstStyle/>
        <a:p>
          <a:r>
            <a:rPr lang="en-GB" sz="1000" dirty="0">
              <a:latin typeface="Aptos" panose="020B0004020202020204" pitchFamily="34" charset="0"/>
            </a:rPr>
            <a:t>Subject Specialists deliver face to face training in related specialisms</a:t>
          </a:r>
        </a:p>
      </dgm:t>
    </dgm:pt>
    <dgm:pt modelId="{F1C99D3C-8DD2-4E68-8CB5-0F7135BFDA23}" type="parTrans" cxnId="{E404F529-27FF-400A-839B-BC457179CA51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D4C8417B-6A0C-40E7-A355-380DE393C6EB}" type="sibTrans" cxnId="{E404F529-27FF-400A-839B-BC457179CA51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4E0F5A14-686A-4A9D-9CE4-FEBFA4E67D65}">
      <dgm:prSet phldrT="[Text]" custT="1"/>
      <dgm:spPr/>
      <dgm:t>
        <a:bodyPr/>
        <a:lstStyle/>
        <a:p>
          <a:r>
            <a:rPr lang="en-GB" sz="1000" dirty="0">
              <a:latin typeface="Aptos" panose="020B0004020202020204" pitchFamily="34" charset="0"/>
            </a:rPr>
            <a:t>ITaP Hosting: Host an Intensive Training and Practice Session within your setting</a:t>
          </a:r>
        </a:p>
      </dgm:t>
    </dgm:pt>
    <dgm:pt modelId="{8909C098-DDFE-4957-93BA-8E9778DABD16}" type="parTrans" cxnId="{E8493DA1-71DF-493D-B3C6-E64627474D4E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4BDB045E-368F-4001-B7DF-2DCAEB862E3E}" type="sibTrans" cxnId="{E8493DA1-71DF-493D-B3C6-E64627474D4E}">
      <dgm:prSet/>
      <dgm:spPr/>
      <dgm:t>
        <a:bodyPr/>
        <a:lstStyle/>
        <a:p>
          <a:endParaRPr lang="en-GB" sz="2000">
            <a:latin typeface="Aptos" panose="020B0004020202020204" pitchFamily="34" charset="0"/>
          </a:endParaRPr>
        </a:p>
      </dgm:t>
    </dgm:pt>
    <dgm:pt modelId="{3C4AEBC4-5D24-45E5-8C60-9978C5989CA4}" type="pres">
      <dgm:prSet presAssocID="{229085D1-1FFB-48E1-9B4B-6C0D048110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1DF89F6-7A5B-461E-88DF-8D47D26F22A2}" type="pres">
      <dgm:prSet presAssocID="{342D5287-3587-4F44-8B29-39BFFFE7818E}" presName="root" presStyleCnt="0"/>
      <dgm:spPr/>
    </dgm:pt>
    <dgm:pt modelId="{36A604FB-21C5-4C39-8D1D-267EB559EE5B}" type="pres">
      <dgm:prSet presAssocID="{342D5287-3587-4F44-8B29-39BFFFE7818E}" presName="rootComposite" presStyleCnt="0"/>
      <dgm:spPr/>
    </dgm:pt>
    <dgm:pt modelId="{977CD0D1-BDC0-4AEF-99AA-D4DAFEC53330}" type="pres">
      <dgm:prSet presAssocID="{342D5287-3587-4F44-8B29-39BFFFE7818E}" presName="rootText" presStyleLbl="node1" presStyleIdx="0" presStyleCnt="4" custScaleX="120692"/>
      <dgm:spPr/>
      <dgm:t>
        <a:bodyPr/>
        <a:lstStyle/>
        <a:p>
          <a:endParaRPr lang="en-US"/>
        </a:p>
      </dgm:t>
    </dgm:pt>
    <dgm:pt modelId="{4921BBBF-F3F0-443C-99C3-899954147557}" type="pres">
      <dgm:prSet presAssocID="{342D5287-3587-4F44-8B29-39BFFFE7818E}" presName="rootConnector" presStyleLbl="node1" presStyleIdx="0" presStyleCnt="4"/>
      <dgm:spPr/>
      <dgm:t>
        <a:bodyPr/>
        <a:lstStyle/>
        <a:p>
          <a:endParaRPr lang="en-US"/>
        </a:p>
      </dgm:t>
    </dgm:pt>
    <dgm:pt modelId="{98FEB393-8ED6-4646-971E-CF143FC90F2A}" type="pres">
      <dgm:prSet presAssocID="{342D5287-3587-4F44-8B29-39BFFFE7818E}" presName="childShape" presStyleCnt="0"/>
      <dgm:spPr/>
    </dgm:pt>
    <dgm:pt modelId="{074412BC-5DA4-44F6-B03F-0A6FEC0B2A8F}" type="pres">
      <dgm:prSet presAssocID="{E826E3C1-26C4-4BEA-8986-CE192307D1BC}" presName="Name13" presStyleLbl="parChTrans1D2" presStyleIdx="0" presStyleCnt="8"/>
      <dgm:spPr/>
      <dgm:t>
        <a:bodyPr/>
        <a:lstStyle/>
        <a:p>
          <a:endParaRPr lang="en-US"/>
        </a:p>
      </dgm:t>
    </dgm:pt>
    <dgm:pt modelId="{F9829AF4-378A-4A19-990A-910034710E95}" type="pres">
      <dgm:prSet presAssocID="{444CD13D-842A-42E9-9F12-A4C9A774041F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B40A6-5AE9-42DC-9710-84727C300468}" type="pres">
      <dgm:prSet presAssocID="{9478CC29-7DD7-4DA5-B0C4-C7E9BBD6D55A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302F3EC-C598-4264-89B1-708D67642558}" type="pres">
      <dgm:prSet presAssocID="{4372BF62-EF8C-4D2C-830E-6E686033936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D3162-DF0D-4960-914A-52C6FF60AB28}" type="pres">
      <dgm:prSet presAssocID="{BE563260-9B1F-4BD8-BAF8-5309D4C679DB}" presName="Name13" presStyleLbl="parChTrans1D2" presStyleIdx="2" presStyleCnt="8"/>
      <dgm:spPr/>
      <dgm:t>
        <a:bodyPr/>
        <a:lstStyle/>
        <a:p>
          <a:endParaRPr lang="en-US"/>
        </a:p>
      </dgm:t>
    </dgm:pt>
    <dgm:pt modelId="{2C72EDE0-8007-4D23-855C-2FFA0ECD5751}" type="pres">
      <dgm:prSet presAssocID="{47B76A0B-C145-436B-97D6-716D50513C5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292BD-E9DC-459C-85DF-403FC835AAE4}" type="pres">
      <dgm:prSet presAssocID="{5BCF4EAC-42E9-4586-8923-5D3033F200A5}" presName="root" presStyleCnt="0"/>
      <dgm:spPr/>
    </dgm:pt>
    <dgm:pt modelId="{66F7F31D-FBC2-4A74-B3E2-014379FF0D46}" type="pres">
      <dgm:prSet presAssocID="{5BCF4EAC-42E9-4586-8923-5D3033F200A5}" presName="rootComposite" presStyleCnt="0"/>
      <dgm:spPr/>
    </dgm:pt>
    <dgm:pt modelId="{93FF6A54-C755-45C1-97C5-993615E49AAC}" type="pres">
      <dgm:prSet presAssocID="{5BCF4EAC-42E9-4586-8923-5D3033F200A5}" presName="rootText" presStyleLbl="node1" presStyleIdx="1" presStyleCnt="4" custScaleX="120692"/>
      <dgm:spPr/>
      <dgm:t>
        <a:bodyPr/>
        <a:lstStyle/>
        <a:p>
          <a:endParaRPr lang="en-US"/>
        </a:p>
      </dgm:t>
    </dgm:pt>
    <dgm:pt modelId="{208F627B-CC49-44B1-8F4B-CE357DEE2A8E}" type="pres">
      <dgm:prSet presAssocID="{5BCF4EAC-42E9-4586-8923-5D3033F200A5}" presName="rootConnector" presStyleLbl="node1" presStyleIdx="1" presStyleCnt="4"/>
      <dgm:spPr/>
      <dgm:t>
        <a:bodyPr/>
        <a:lstStyle/>
        <a:p>
          <a:endParaRPr lang="en-US"/>
        </a:p>
      </dgm:t>
    </dgm:pt>
    <dgm:pt modelId="{CBD3D13C-951F-4696-B0D4-1E70D68302AE}" type="pres">
      <dgm:prSet presAssocID="{5BCF4EAC-42E9-4586-8923-5D3033F200A5}" presName="childShape" presStyleCnt="0"/>
      <dgm:spPr/>
    </dgm:pt>
    <dgm:pt modelId="{E250C8E6-A6B1-4242-81E8-68D063B90F95}" type="pres">
      <dgm:prSet presAssocID="{8F5B0F29-05A3-468A-A73C-38EB64F2BC49}" presName="Name13" presStyleLbl="parChTrans1D2" presStyleIdx="3" presStyleCnt="8"/>
      <dgm:spPr/>
      <dgm:t>
        <a:bodyPr/>
        <a:lstStyle/>
        <a:p>
          <a:endParaRPr lang="en-US"/>
        </a:p>
      </dgm:t>
    </dgm:pt>
    <dgm:pt modelId="{3536FCF2-6ADB-4EA4-AC60-97839D676681}" type="pres">
      <dgm:prSet presAssocID="{A8E08492-1D6C-4AFF-9FBC-BF2601EA28BE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05B88-6CE5-4B01-BB84-09DDB6747DE3}" type="pres">
      <dgm:prSet presAssocID="{D6E6CB9B-27B6-4EC8-A458-1EABC8DEA9A5}" presName="Name13" presStyleLbl="parChTrans1D2" presStyleIdx="4" presStyleCnt="8"/>
      <dgm:spPr/>
      <dgm:t>
        <a:bodyPr/>
        <a:lstStyle/>
        <a:p>
          <a:endParaRPr lang="en-US"/>
        </a:p>
      </dgm:t>
    </dgm:pt>
    <dgm:pt modelId="{299B9B01-B6AE-41F7-B433-1A49E09E7B25}" type="pres">
      <dgm:prSet presAssocID="{5087BF18-3882-49BF-9D5C-E6FCD39C94B5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EA158-F732-4320-9F85-14BDF77BDADA}" type="pres">
      <dgm:prSet presAssocID="{2253B84C-612D-4707-A1B3-0BEB3E07ED35}" presName="root" presStyleCnt="0"/>
      <dgm:spPr/>
    </dgm:pt>
    <dgm:pt modelId="{0FDA5507-C3F8-43CE-8DAC-ED80144164CA}" type="pres">
      <dgm:prSet presAssocID="{2253B84C-612D-4707-A1B3-0BEB3E07ED35}" presName="rootComposite" presStyleCnt="0"/>
      <dgm:spPr/>
    </dgm:pt>
    <dgm:pt modelId="{2615627E-2F6D-441D-B791-D4CFD62F655C}" type="pres">
      <dgm:prSet presAssocID="{2253B84C-612D-4707-A1B3-0BEB3E07ED35}" presName="rootText" presStyleLbl="node1" presStyleIdx="2" presStyleCnt="4" custScaleX="120692"/>
      <dgm:spPr/>
      <dgm:t>
        <a:bodyPr/>
        <a:lstStyle/>
        <a:p>
          <a:endParaRPr lang="en-US"/>
        </a:p>
      </dgm:t>
    </dgm:pt>
    <dgm:pt modelId="{B2040B36-4439-45E3-88AC-597F0F584EF0}" type="pres">
      <dgm:prSet presAssocID="{2253B84C-612D-4707-A1B3-0BEB3E07ED35}" presName="rootConnector" presStyleLbl="node1" presStyleIdx="2" presStyleCnt="4"/>
      <dgm:spPr/>
      <dgm:t>
        <a:bodyPr/>
        <a:lstStyle/>
        <a:p>
          <a:endParaRPr lang="en-US"/>
        </a:p>
      </dgm:t>
    </dgm:pt>
    <dgm:pt modelId="{74A67B38-AE92-43EB-B8EE-113AF65F17D8}" type="pres">
      <dgm:prSet presAssocID="{2253B84C-612D-4707-A1B3-0BEB3E07ED35}" presName="childShape" presStyleCnt="0"/>
      <dgm:spPr/>
    </dgm:pt>
    <dgm:pt modelId="{CB633195-B789-459B-98DC-BCC8FD6D2556}" type="pres">
      <dgm:prSet presAssocID="{2159A3D0-FA43-43C8-8545-E2DA2F031D73}" presName="Name13" presStyleLbl="parChTrans1D2" presStyleIdx="5" presStyleCnt="8"/>
      <dgm:spPr/>
      <dgm:t>
        <a:bodyPr/>
        <a:lstStyle/>
        <a:p>
          <a:endParaRPr lang="en-US"/>
        </a:p>
      </dgm:t>
    </dgm:pt>
    <dgm:pt modelId="{2AB04207-CF45-4AE6-84FA-40C4EB7735D5}" type="pres">
      <dgm:prSet presAssocID="{F589A6D2-34D8-4424-AA17-CF59B3676113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2CDE3-CFF9-417E-9DD9-6FF7CEF87569}" type="pres">
      <dgm:prSet presAssocID="{3FE7A162-4730-441F-9409-B22E4E835A1A}" presName="root" presStyleCnt="0"/>
      <dgm:spPr/>
    </dgm:pt>
    <dgm:pt modelId="{EE33076F-0872-4D75-991D-993B293A36CA}" type="pres">
      <dgm:prSet presAssocID="{3FE7A162-4730-441F-9409-B22E4E835A1A}" presName="rootComposite" presStyleCnt="0"/>
      <dgm:spPr/>
    </dgm:pt>
    <dgm:pt modelId="{B9FF6291-D0AC-4636-875F-43C7BD9C15DF}" type="pres">
      <dgm:prSet presAssocID="{3FE7A162-4730-441F-9409-B22E4E835A1A}" presName="rootText" presStyleLbl="node1" presStyleIdx="3" presStyleCnt="4" custScaleX="120692"/>
      <dgm:spPr/>
      <dgm:t>
        <a:bodyPr/>
        <a:lstStyle/>
        <a:p>
          <a:endParaRPr lang="en-US"/>
        </a:p>
      </dgm:t>
    </dgm:pt>
    <dgm:pt modelId="{B3DC2A81-3C8F-4C8B-A16A-93A8CBBE71CC}" type="pres">
      <dgm:prSet presAssocID="{3FE7A162-4730-441F-9409-B22E4E835A1A}" presName="rootConnector" presStyleLbl="node1" presStyleIdx="3" presStyleCnt="4"/>
      <dgm:spPr/>
      <dgm:t>
        <a:bodyPr/>
        <a:lstStyle/>
        <a:p>
          <a:endParaRPr lang="en-US"/>
        </a:p>
      </dgm:t>
    </dgm:pt>
    <dgm:pt modelId="{B3C455E7-D37C-46B0-98C0-CF3E4D4A1712}" type="pres">
      <dgm:prSet presAssocID="{3FE7A162-4730-441F-9409-B22E4E835A1A}" presName="childShape" presStyleCnt="0"/>
      <dgm:spPr/>
    </dgm:pt>
    <dgm:pt modelId="{3380E82E-E968-40CC-BECE-BCA274EEA497}" type="pres">
      <dgm:prSet presAssocID="{F1C99D3C-8DD2-4E68-8CB5-0F7135BFDA23}" presName="Name13" presStyleLbl="parChTrans1D2" presStyleIdx="6" presStyleCnt="8"/>
      <dgm:spPr/>
      <dgm:t>
        <a:bodyPr/>
        <a:lstStyle/>
        <a:p>
          <a:endParaRPr lang="en-US"/>
        </a:p>
      </dgm:t>
    </dgm:pt>
    <dgm:pt modelId="{32775DB3-476E-4351-AECA-884E922E1735}" type="pres">
      <dgm:prSet presAssocID="{3663A8FF-2CC5-4324-94D8-6BAA6F2ADFD9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12A09-2C63-439F-8BF6-95BCED18FE8D}" type="pres">
      <dgm:prSet presAssocID="{8909C098-DDFE-4957-93BA-8E9778DABD16}" presName="Name13" presStyleLbl="parChTrans1D2" presStyleIdx="7" presStyleCnt="8"/>
      <dgm:spPr/>
      <dgm:t>
        <a:bodyPr/>
        <a:lstStyle/>
        <a:p>
          <a:endParaRPr lang="en-US"/>
        </a:p>
      </dgm:t>
    </dgm:pt>
    <dgm:pt modelId="{F0DA4E89-06EE-4A6D-A546-1823787B08F5}" type="pres">
      <dgm:prSet presAssocID="{4E0F5A14-686A-4A9D-9CE4-FEBFA4E67D65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9F573-1554-4FDB-8E9E-33C4948131A6}" type="presOf" srcId="{47B76A0B-C145-436B-97D6-716D50513C5E}" destId="{2C72EDE0-8007-4D23-855C-2FFA0ECD5751}" srcOrd="0" destOrd="0" presId="urn:microsoft.com/office/officeart/2005/8/layout/hierarchy3"/>
    <dgm:cxn modelId="{167176BC-B358-44B7-8DEE-90A5ECD9AB92}" type="presOf" srcId="{342D5287-3587-4F44-8B29-39BFFFE7818E}" destId="{977CD0D1-BDC0-4AEF-99AA-D4DAFEC53330}" srcOrd="0" destOrd="0" presId="urn:microsoft.com/office/officeart/2005/8/layout/hierarchy3"/>
    <dgm:cxn modelId="{7FDA9603-D853-47E9-A87C-044FD244DB9C}" type="presOf" srcId="{2253B84C-612D-4707-A1B3-0BEB3E07ED35}" destId="{B2040B36-4439-45E3-88AC-597F0F584EF0}" srcOrd="1" destOrd="0" presId="urn:microsoft.com/office/officeart/2005/8/layout/hierarchy3"/>
    <dgm:cxn modelId="{03583085-2BD1-4630-96F0-1598AE3CA9A9}" type="presOf" srcId="{444CD13D-842A-42E9-9F12-A4C9A774041F}" destId="{F9829AF4-378A-4A19-990A-910034710E95}" srcOrd="0" destOrd="0" presId="urn:microsoft.com/office/officeart/2005/8/layout/hierarchy3"/>
    <dgm:cxn modelId="{CA441E80-6940-4625-BA65-C26884D5B3E5}" type="presOf" srcId="{8909C098-DDFE-4957-93BA-8E9778DABD16}" destId="{43112A09-2C63-439F-8BF6-95BCED18FE8D}" srcOrd="0" destOrd="0" presId="urn:microsoft.com/office/officeart/2005/8/layout/hierarchy3"/>
    <dgm:cxn modelId="{A48748C4-67D0-4F6F-A7CD-25450BA7898F}" srcId="{2253B84C-612D-4707-A1B3-0BEB3E07ED35}" destId="{F589A6D2-34D8-4424-AA17-CF59B3676113}" srcOrd="0" destOrd="0" parTransId="{2159A3D0-FA43-43C8-8545-E2DA2F031D73}" sibTransId="{888A272B-D3BA-490C-B8C9-EFD9DF10882F}"/>
    <dgm:cxn modelId="{07E4F232-0816-4E3A-BEA7-5264FDC94059}" srcId="{5BCF4EAC-42E9-4586-8923-5D3033F200A5}" destId="{A8E08492-1D6C-4AFF-9FBC-BF2601EA28BE}" srcOrd="0" destOrd="0" parTransId="{8F5B0F29-05A3-468A-A73C-38EB64F2BC49}" sibTransId="{8361CDEE-30AC-409B-8EE4-5443B2EDD64E}"/>
    <dgm:cxn modelId="{05B768F9-5F7D-4652-BADB-5ADA36BE1045}" type="presOf" srcId="{F589A6D2-34D8-4424-AA17-CF59B3676113}" destId="{2AB04207-CF45-4AE6-84FA-40C4EB7735D5}" srcOrd="0" destOrd="0" presId="urn:microsoft.com/office/officeart/2005/8/layout/hierarchy3"/>
    <dgm:cxn modelId="{18BA3147-D59C-4823-87FC-BD8F096D477F}" type="presOf" srcId="{342D5287-3587-4F44-8B29-39BFFFE7818E}" destId="{4921BBBF-F3F0-443C-99C3-899954147557}" srcOrd="1" destOrd="0" presId="urn:microsoft.com/office/officeart/2005/8/layout/hierarchy3"/>
    <dgm:cxn modelId="{25DB971D-1C77-4178-85CE-F0741E201F5A}" type="presOf" srcId="{E826E3C1-26C4-4BEA-8986-CE192307D1BC}" destId="{074412BC-5DA4-44F6-B03F-0A6FEC0B2A8F}" srcOrd="0" destOrd="0" presId="urn:microsoft.com/office/officeart/2005/8/layout/hierarchy3"/>
    <dgm:cxn modelId="{E404F529-27FF-400A-839B-BC457179CA51}" srcId="{3FE7A162-4730-441F-9409-B22E4E835A1A}" destId="{3663A8FF-2CC5-4324-94D8-6BAA6F2ADFD9}" srcOrd="0" destOrd="0" parTransId="{F1C99D3C-8DD2-4E68-8CB5-0F7135BFDA23}" sibTransId="{D4C8417B-6A0C-40E7-A355-380DE393C6EB}"/>
    <dgm:cxn modelId="{73A96942-B9E7-4C89-9130-A045CF0F9ECD}" srcId="{5BCF4EAC-42E9-4586-8923-5D3033F200A5}" destId="{5087BF18-3882-49BF-9D5C-E6FCD39C94B5}" srcOrd="1" destOrd="0" parTransId="{D6E6CB9B-27B6-4EC8-A458-1EABC8DEA9A5}" sibTransId="{7B72259A-052E-41F4-905F-68ABBB742461}"/>
    <dgm:cxn modelId="{E3812189-51AA-4EA5-88F1-7867ED2CECBB}" srcId="{342D5287-3587-4F44-8B29-39BFFFE7818E}" destId="{47B76A0B-C145-436B-97D6-716D50513C5E}" srcOrd="2" destOrd="0" parTransId="{BE563260-9B1F-4BD8-BAF8-5309D4C679DB}" sibTransId="{46574EFB-A345-4C6A-8A09-5F22160AE5F4}"/>
    <dgm:cxn modelId="{83DBB6A7-DFFF-44A4-B74C-D1CE6E03C76A}" type="presOf" srcId="{3663A8FF-2CC5-4324-94D8-6BAA6F2ADFD9}" destId="{32775DB3-476E-4351-AECA-884E922E1735}" srcOrd="0" destOrd="0" presId="urn:microsoft.com/office/officeart/2005/8/layout/hierarchy3"/>
    <dgm:cxn modelId="{E8493DA1-71DF-493D-B3C6-E64627474D4E}" srcId="{3FE7A162-4730-441F-9409-B22E4E835A1A}" destId="{4E0F5A14-686A-4A9D-9CE4-FEBFA4E67D65}" srcOrd="1" destOrd="0" parTransId="{8909C098-DDFE-4957-93BA-8E9778DABD16}" sibTransId="{4BDB045E-368F-4001-B7DF-2DCAEB862E3E}"/>
    <dgm:cxn modelId="{C54372E2-C395-4904-9A56-0D39D3F39810}" type="presOf" srcId="{BE563260-9B1F-4BD8-BAF8-5309D4C679DB}" destId="{132D3162-DF0D-4960-914A-52C6FF60AB28}" srcOrd="0" destOrd="0" presId="urn:microsoft.com/office/officeart/2005/8/layout/hierarchy3"/>
    <dgm:cxn modelId="{217A677B-A391-497B-AA78-97B8BA96B9B9}" type="presOf" srcId="{F1C99D3C-8DD2-4E68-8CB5-0F7135BFDA23}" destId="{3380E82E-E968-40CC-BECE-BCA274EEA497}" srcOrd="0" destOrd="0" presId="urn:microsoft.com/office/officeart/2005/8/layout/hierarchy3"/>
    <dgm:cxn modelId="{5ABC6DF5-3D35-48CF-9305-9C114B31FAA0}" type="presOf" srcId="{3FE7A162-4730-441F-9409-B22E4E835A1A}" destId="{B3DC2A81-3C8F-4C8B-A16A-93A8CBBE71CC}" srcOrd="1" destOrd="0" presId="urn:microsoft.com/office/officeart/2005/8/layout/hierarchy3"/>
    <dgm:cxn modelId="{070B94E5-BD6C-4F99-A577-5275C39A2124}" type="presOf" srcId="{9478CC29-7DD7-4DA5-B0C4-C7E9BBD6D55A}" destId="{647B40A6-5AE9-42DC-9710-84727C300468}" srcOrd="0" destOrd="0" presId="urn:microsoft.com/office/officeart/2005/8/layout/hierarchy3"/>
    <dgm:cxn modelId="{5B43AD41-A809-442A-B2DD-4890DF6BBD77}" type="presOf" srcId="{229085D1-1FFB-48E1-9B4B-6C0D04811099}" destId="{3C4AEBC4-5D24-45E5-8C60-9978C5989CA4}" srcOrd="0" destOrd="0" presId="urn:microsoft.com/office/officeart/2005/8/layout/hierarchy3"/>
    <dgm:cxn modelId="{76E35BD8-053D-45F6-B258-98EB2F7DEC87}" type="presOf" srcId="{3FE7A162-4730-441F-9409-B22E4E835A1A}" destId="{B9FF6291-D0AC-4636-875F-43C7BD9C15DF}" srcOrd="0" destOrd="0" presId="urn:microsoft.com/office/officeart/2005/8/layout/hierarchy3"/>
    <dgm:cxn modelId="{4C4EB880-44C0-4C5B-A219-5B2764C47C9F}" srcId="{229085D1-1FFB-48E1-9B4B-6C0D04811099}" destId="{2253B84C-612D-4707-A1B3-0BEB3E07ED35}" srcOrd="2" destOrd="0" parTransId="{81557BEA-9321-49B9-B6F3-6864E116EA0C}" sibTransId="{7A9CEEE8-1435-450B-A21C-4E498849D460}"/>
    <dgm:cxn modelId="{B5042D3B-B2C7-4FA0-B9E1-E5DD0DE779CE}" type="presOf" srcId="{5BCF4EAC-42E9-4586-8923-5D3033F200A5}" destId="{93FF6A54-C755-45C1-97C5-993615E49AAC}" srcOrd="0" destOrd="0" presId="urn:microsoft.com/office/officeart/2005/8/layout/hierarchy3"/>
    <dgm:cxn modelId="{54C66369-7EB1-45AB-B3C7-35D986C5BB08}" srcId="{342D5287-3587-4F44-8B29-39BFFFE7818E}" destId="{444CD13D-842A-42E9-9F12-A4C9A774041F}" srcOrd="0" destOrd="0" parTransId="{E826E3C1-26C4-4BEA-8986-CE192307D1BC}" sibTransId="{89564F62-8BD9-4999-AC58-57AE6DFE03C8}"/>
    <dgm:cxn modelId="{D7B6D50F-9374-4F4A-8186-CEC7E5D6F62E}" type="presOf" srcId="{A8E08492-1D6C-4AFF-9FBC-BF2601EA28BE}" destId="{3536FCF2-6ADB-4EA4-AC60-97839D676681}" srcOrd="0" destOrd="0" presId="urn:microsoft.com/office/officeart/2005/8/layout/hierarchy3"/>
    <dgm:cxn modelId="{2B1B56DD-5983-4252-BB3A-4612FC1A0BB4}" type="presOf" srcId="{4372BF62-EF8C-4D2C-830E-6E6860339365}" destId="{0302F3EC-C598-4264-89B1-708D67642558}" srcOrd="0" destOrd="0" presId="urn:microsoft.com/office/officeart/2005/8/layout/hierarchy3"/>
    <dgm:cxn modelId="{C7303764-AE82-4B38-9E5A-717C047D703A}" type="presOf" srcId="{D6E6CB9B-27B6-4EC8-A458-1EABC8DEA9A5}" destId="{E0605B88-6CE5-4B01-BB84-09DDB6747DE3}" srcOrd="0" destOrd="0" presId="urn:microsoft.com/office/officeart/2005/8/layout/hierarchy3"/>
    <dgm:cxn modelId="{51D0472E-8BC6-413F-8F62-774B476FB756}" srcId="{342D5287-3587-4F44-8B29-39BFFFE7818E}" destId="{4372BF62-EF8C-4D2C-830E-6E6860339365}" srcOrd="1" destOrd="0" parTransId="{9478CC29-7DD7-4DA5-B0C4-C7E9BBD6D55A}" sibTransId="{BE3585A2-48BD-4C69-80DA-FE1209D3A6C1}"/>
    <dgm:cxn modelId="{747050EB-114B-4BD1-B2BA-E49EF9F69271}" type="presOf" srcId="{5BCF4EAC-42E9-4586-8923-5D3033F200A5}" destId="{208F627B-CC49-44B1-8F4B-CE357DEE2A8E}" srcOrd="1" destOrd="0" presId="urn:microsoft.com/office/officeart/2005/8/layout/hierarchy3"/>
    <dgm:cxn modelId="{F7DB0193-3234-4C97-B6D0-2BD4E3F52023}" type="presOf" srcId="{2253B84C-612D-4707-A1B3-0BEB3E07ED35}" destId="{2615627E-2F6D-441D-B791-D4CFD62F655C}" srcOrd="0" destOrd="0" presId="urn:microsoft.com/office/officeart/2005/8/layout/hierarchy3"/>
    <dgm:cxn modelId="{09C29D13-2749-4BB4-8C39-6153FDE71DF1}" srcId="{229085D1-1FFB-48E1-9B4B-6C0D04811099}" destId="{5BCF4EAC-42E9-4586-8923-5D3033F200A5}" srcOrd="1" destOrd="0" parTransId="{4DBCD62A-BF93-4103-961E-559E23DF034B}" sibTransId="{FE54439E-D1BE-4AF2-A062-52E3666D7A15}"/>
    <dgm:cxn modelId="{2C42C7A2-8B98-492B-9499-FB80BA1E687E}" type="presOf" srcId="{4E0F5A14-686A-4A9D-9CE4-FEBFA4E67D65}" destId="{F0DA4E89-06EE-4A6D-A546-1823787B08F5}" srcOrd="0" destOrd="0" presId="urn:microsoft.com/office/officeart/2005/8/layout/hierarchy3"/>
    <dgm:cxn modelId="{0829BB82-CD24-4DAA-875B-2EE49E4ED046}" srcId="{229085D1-1FFB-48E1-9B4B-6C0D04811099}" destId="{3FE7A162-4730-441F-9409-B22E4E835A1A}" srcOrd="3" destOrd="0" parTransId="{821117D9-7A04-4623-BA6B-F238C38CDD07}" sibTransId="{2C26669C-9540-4A49-9D01-BEB2E1A26BD9}"/>
    <dgm:cxn modelId="{AF2851B6-5D20-444A-B852-C58F6B2095BA}" type="presOf" srcId="{2159A3D0-FA43-43C8-8545-E2DA2F031D73}" destId="{CB633195-B789-459B-98DC-BCC8FD6D2556}" srcOrd="0" destOrd="0" presId="urn:microsoft.com/office/officeart/2005/8/layout/hierarchy3"/>
    <dgm:cxn modelId="{34839885-7A70-4F56-AFAF-E47448780BFB}" type="presOf" srcId="{8F5B0F29-05A3-468A-A73C-38EB64F2BC49}" destId="{E250C8E6-A6B1-4242-81E8-68D063B90F95}" srcOrd="0" destOrd="0" presId="urn:microsoft.com/office/officeart/2005/8/layout/hierarchy3"/>
    <dgm:cxn modelId="{990A0F22-9789-42DA-846F-67339D2E4C89}" srcId="{229085D1-1FFB-48E1-9B4B-6C0D04811099}" destId="{342D5287-3587-4F44-8B29-39BFFFE7818E}" srcOrd="0" destOrd="0" parTransId="{46660960-F663-49A1-8408-E2D55557DBAB}" sibTransId="{C58414FB-B634-48AB-8C50-BA5F4D4F0C8D}"/>
    <dgm:cxn modelId="{635BE512-860F-4D1A-B52F-0C97F872793C}" type="presOf" srcId="{5087BF18-3882-49BF-9D5C-E6FCD39C94B5}" destId="{299B9B01-B6AE-41F7-B433-1A49E09E7B25}" srcOrd="0" destOrd="0" presId="urn:microsoft.com/office/officeart/2005/8/layout/hierarchy3"/>
    <dgm:cxn modelId="{F808CB8C-1C06-4C57-BA22-23DC757FED45}" type="presParOf" srcId="{3C4AEBC4-5D24-45E5-8C60-9978C5989CA4}" destId="{51DF89F6-7A5B-461E-88DF-8D47D26F22A2}" srcOrd="0" destOrd="0" presId="urn:microsoft.com/office/officeart/2005/8/layout/hierarchy3"/>
    <dgm:cxn modelId="{7638EBE4-392E-4F0C-B449-3FC4C38DBC53}" type="presParOf" srcId="{51DF89F6-7A5B-461E-88DF-8D47D26F22A2}" destId="{36A604FB-21C5-4C39-8D1D-267EB559EE5B}" srcOrd="0" destOrd="0" presId="urn:microsoft.com/office/officeart/2005/8/layout/hierarchy3"/>
    <dgm:cxn modelId="{A3FA5AE5-9140-41C0-B58C-F0DBBC6244CB}" type="presParOf" srcId="{36A604FB-21C5-4C39-8D1D-267EB559EE5B}" destId="{977CD0D1-BDC0-4AEF-99AA-D4DAFEC53330}" srcOrd="0" destOrd="0" presId="urn:microsoft.com/office/officeart/2005/8/layout/hierarchy3"/>
    <dgm:cxn modelId="{0BD68A6C-D115-4D51-BBD8-499CD97640B9}" type="presParOf" srcId="{36A604FB-21C5-4C39-8D1D-267EB559EE5B}" destId="{4921BBBF-F3F0-443C-99C3-899954147557}" srcOrd="1" destOrd="0" presId="urn:microsoft.com/office/officeart/2005/8/layout/hierarchy3"/>
    <dgm:cxn modelId="{6968154D-B56E-4747-A02F-505BF2CE0B09}" type="presParOf" srcId="{51DF89F6-7A5B-461E-88DF-8D47D26F22A2}" destId="{98FEB393-8ED6-4646-971E-CF143FC90F2A}" srcOrd="1" destOrd="0" presId="urn:microsoft.com/office/officeart/2005/8/layout/hierarchy3"/>
    <dgm:cxn modelId="{1204CF7E-55E6-4A54-B6BF-8790B6979326}" type="presParOf" srcId="{98FEB393-8ED6-4646-971E-CF143FC90F2A}" destId="{074412BC-5DA4-44F6-B03F-0A6FEC0B2A8F}" srcOrd="0" destOrd="0" presId="urn:microsoft.com/office/officeart/2005/8/layout/hierarchy3"/>
    <dgm:cxn modelId="{CC3F1E6A-E285-4E43-8993-66CB2880E107}" type="presParOf" srcId="{98FEB393-8ED6-4646-971E-CF143FC90F2A}" destId="{F9829AF4-378A-4A19-990A-910034710E95}" srcOrd="1" destOrd="0" presId="urn:microsoft.com/office/officeart/2005/8/layout/hierarchy3"/>
    <dgm:cxn modelId="{43CEDFC6-5C4F-4394-8596-BAA5829DCEF8}" type="presParOf" srcId="{98FEB393-8ED6-4646-971E-CF143FC90F2A}" destId="{647B40A6-5AE9-42DC-9710-84727C300468}" srcOrd="2" destOrd="0" presId="urn:microsoft.com/office/officeart/2005/8/layout/hierarchy3"/>
    <dgm:cxn modelId="{3A576039-C7C7-4BE3-8BA0-EBD67F7ACE33}" type="presParOf" srcId="{98FEB393-8ED6-4646-971E-CF143FC90F2A}" destId="{0302F3EC-C598-4264-89B1-708D67642558}" srcOrd="3" destOrd="0" presId="urn:microsoft.com/office/officeart/2005/8/layout/hierarchy3"/>
    <dgm:cxn modelId="{E42A9A83-DBDD-4D66-B492-CC5512315D1D}" type="presParOf" srcId="{98FEB393-8ED6-4646-971E-CF143FC90F2A}" destId="{132D3162-DF0D-4960-914A-52C6FF60AB28}" srcOrd="4" destOrd="0" presId="urn:microsoft.com/office/officeart/2005/8/layout/hierarchy3"/>
    <dgm:cxn modelId="{7D1BE778-5A7A-4FDD-9126-4B04182BD1F7}" type="presParOf" srcId="{98FEB393-8ED6-4646-971E-CF143FC90F2A}" destId="{2C72EDE0-8007-4D23-855C-2FFA0ECD5751}" srcOrd="5" destOrd="0" presId="urn:microsoft.com/office/officeart/2005/8/layout/hierarchy3"/>
    <dgm:cxn modelId="{9B780ADD-2743-4EF9-AC4F-D4B4D4B76BB6}" type="presParOf" srcId="{3C4AEBC4-5D24-45E5-8C60-9978C5989CA4}" destId="{0BC292BD-E9DC-459C-85DF-403FC835AAE4}" srcOrd="1" destOrd="0" presId="urn:microsoft.com/office/officeart/2005/8/layout/hierarchy3"/>
    <dgm:cxn modelId="{033D963F-0288-4D6D-9C11-4D4C6C3B84AA}" type="presParOf" srcId="{0BC292BD-E9DC-459C-85DF-403FC835AAE4}" destId="{66F7F31D-FBC2-4A74-B3E2-014379FF0D46}" srcOrd="0" destOrd="0" presId="urn:microsoft.com/office/officeart/2005/8/layout/hierarchy3"/>
    <dgm:cxn modelId="{D0F78AC6-0927-4A5E-B4F9-5B066FBE608B}" type="presParOf" srcId="{66F7F31D-FBC2-4A74-B3E2-014379FF0D46}" destId="{93FF6A54-C755-45C1-97C5-993615E49AAC}" srcOrd="0" destOrd="0" presId="urn:microsoft.com/office/officeart/2005/8/layout/hierarchy3"/>
    <dgm:cxn modelId="{1FAAD0D9-6F8F-43DA-8926-0CCE1408EECC}" type="presParOf" srcId="{66F7F31D-FBC2-4A74-B3E2-014379FF0D46}" destId="{208F627B-CC49-44B1-8F4B-CE357DEE2A8E}" srcOrd="1" destOrd="0" presId="urn:microsoft.com/office/officeart/2005/8/layout/hierarchy3"/>
    <dgm:cxn modelId="{CCF4D548-3272-4B3D-9A58-A8F73EF21EEB}" type="presParOf" srcId="{0BC292BD-E9DC-459C-85DF-403FC835AAE4}" destId="{CBD3D13C-951F-4696-B0D4-1E70D68302AE}" srcOrd="1" destOrd="0" presId="urn:microsoft.com/office/officeart/2005/8/layout/hierarchy3"/>
    <dgm:cxn modelId="{964BC187-B9E3-42C0-9023-D264E36FB332}" type="presParOf" srcId="{CBD3D13C-951F-4696-B0D4-1E70D68302AE}" destId="{E250C8E6-A6B1-4242-81E8-68D063B90F95}" srcOrd="0" destOrd="0" presId="urn:microsoft.com/office/officeart/2005/8/layout/hierarchy3"/>
    <dgm:cxn modelId="{4F3879C8-8601-4428-948F-7B4F3E006A98}" type="presParOf" srcId="{CBD3D13C-951F-4696-B0D4-1E70D68302AE}" destId="{3536FCF2-6ADB-4EA4-AC60-97839D676681}" srcOrd="1" destOrd="0" presId="urn:microsoft.com/office/officeart/2005/8/layout/hierarchy3"/>
    <dgm:cxn modelId="{E6F7E541-5613-409B-8BDF-FFE2E66B382A}" type="presParOf" srcId="{CBD3D13C-951F-4696-B0D4-1E70D68302AE}" destId="{E0605B88-6CE5-4B01-BB84-09DDB6747DE3}" srcOrd="2" destOrd="0" presId="urn:microsoft.com/office/officeart/2005/8/layout/hierarchy3"/>
    <dgm:cxn modelId="{93678997-383E-4D10-B962-72BDB2850A79}" type="presParOf" srcId="{CBD3D13C-951F-4696-B0D4-1E70D68302AE}" destId="{299B9B01-B6AE-41F7-B433-1A49E09E7B25}" srcOrd="3" destOrd="0" presId="urn:microsoft.com/office/officeart/2005/8/layout/hierarchy3"/>
    <dgm:cxn modelId="{AC9E4815-684C-458A-BA0E-E3272CB1755F}" type="presParOf" srcId="{3C4AEBC4-5D24-45E5-8C60-9978C5989CA4}" destId="{513EA158-F732-4320-9F85-14BDF77BDADA}" srcOrd="2" destOrd="0" presId="urn:microsoft.com/office/officeart/2005/8/layout/hierarchy3"/>
    <dgm:cxn modelId="{2B439986-78F0-4ABA-86F7-33A05454327F}" type="presParOf" srcId="{513EA158-F732-4320-9F85-14BDF77BDADA}" destId="{0FDA5507-C3F8-43CE-8DAC-ED80144164CA}" srcOrd="0" destOrd="0" presId="urn:microsoft.com/office/officeart/2005/8/layout/hierarchy3"/>
    <dgm:cxn modelId="{CD377488-0444-41E9-B61A-1365087BFF02}" type="presParOf" srcId="{0FDA5507-C3F8-43CE-8DAC-ED80144164CA}" destId="{2615627E-2F6D-441D-B791-D4CFD62F655C}" srcOrd="0" destOrd="0" presId="urn:microsoft.com/office/officeart/2005/8/layout/hierarchy3"/>
    <dgm:cxn modelId="{6B90F987-F650-43EC-A14F-CAFD1A132427}" type="presParOf" srcId="{0FDA5507-C3F8-43CE-8DAC-ED80144164CA}" destId="{B2040B36-4439-45E3-88AC-597F0F584EF0}" srcOrd="1" destOrd="0" presId="urn:microsoft.com/office/officeart/2005/8/layout/hierarchy3"/>
    <dgm:cxn modelId="{334480C8-A5FB-4878-A6D0-40A4C943C6D4}" type="presParOf" srcId="{513EA158-F732-4320-9F85-14BDF77BDADA}" destId="{74A67B38-AE92-43EB-B8EE-113AF65F17D8}" srcOrd="1" destOrd="0" presId="urn:microsoft.com/office/officeart/2005/8/layout/hierarchy3"/>
    <dgm:cxn modelId="{2CF10732-8F30-46B1-9197-A697BD623A03}" type="presParOf" srcId="{74A67B38-AE92-43EB-B8EE-113AF65F17D8}" destId="{CB633195-B789-459B-98DC-BCC8FD6D2556}" srcOrd="0" destOrd="0" presId="urn:microsoft.com/office/officeart/2005/8/layout/hierarchy3"/>
    <dgm:cxn modelId="{AB862301-0608-4CA7-9B67-172F2A02CE98}" type="presParOf" srcId="{74A67B38-AE92-43EB-B8EE-113AF65F17D8}" destId="{2AB04207-CF45-4AE6-84FA-40C4EB7735D5}" srcOrd="1" destOrd="0" presId="urn:microsoft.com/office/officeart/2005/8/layout/hierarchy3"/>
    <dgm:cxn modelId="{8FA188A2-9B1B-4843-ADED-05BD35CBC614}" type="presParOf" srcId="{3C4AEBC4-5D24-45E5-8C60-9978C5989CA4}" destId="{2B22CDE3-CFF9-417E-9DD9-6FF7CEF87569}" srcOrd="3" destOrd="0" presId="urn:microsoft.com/office/officeart/2005/8/layout/hierarchy3"/>
    <dgm:cxn modelId="{0CA035C5-94F0-473C-8DF3-67DB9CBB2B39}" type="presParOf" srcId="{2B22CDE3-CFF9-417E-9DD9-6FF7CEF87569}" destId="{EE33076F-0872-4D75-991D-993B293A36CA}" srcOrd="0" destOrd="0" presId="urn:microsoft.com/office/officeart/2005/8/layout/hierarchy3"/>
    <dgm:cxn modelId="{84074DCC-8E2C-43B7-B309-D4103FC3CC36}" type="presParOf" srcId="{EE33076F-0872-4D75-991D-993B293A36CA}" destId="{B9FF6291-D0AC-4636-875F-43C7BD9C15DF}" srcOrd="0" destOrd="0" presId="urn:microsoft.com/office/officeart/2005/8/layout/hierarchy3"/>
    <dgm:cxn modelId="{CB0D89F8-7AB7-4B37-B7B8-39D1F751834D}" type="presParOf" srcId="{EE33076F-0872-4D75-991D-993B293A36CA}" destId="{B3DC2A81-3C8F-4C8B-A16A-93A8CBBE71CC}" srcOrd="1" destOrd="0" presId="urn:microsoft.com/office/officeart/2005/8/layout/hierarchy3"/>
    <dgm:cxn modelId="{B6B27617-B28F-4C8A-B22D-44D9857DB580}" type="presParOf" srcId="{2B22CDE3-CFF9-417E-9DD9-6FF7CEF87569}" destId="{B3C455E7-D37C-46B0-98C0-CF3E4D4A1712}" srcOrd="1" destOrd="0" presId="urn:microsoft.com/office/officeart/2005/8/layout/hierarchy3"/>
    <dgm:cxn modelId="{F203C41C-33AF-48BD-BF98-1BBBC7DA6B33}" type="presParOf" srcId="{B3C455E7-D37C-46B0-98C0-CF3E4D4A1712}" destId="{3380E82E-E968-40CC-BECE-BCA274EEA497}" srcOrd="0" destOrd="0" presId="urn:microsoft.com/office/officeart/2005/8/layout/hierarchy3"/>
    <dgm:cxn modelId="{AC8D780D-626C-443E-8ADE-2D6D39DE2EAD}" type="presParOf" srcId="{B3C455E7-D37C-46B0-98C0-CF3E4D4A1712}" destId="{32775DB3-476E-4351-AECA-884E922E1735}" srcOrd="1" destOrd="0" presId="urn:microsoft.com/office/officeart/2005/8/layout/hierarchy3"/>
    <dgm:cxn modelId="{1A0A21E3-B6BF-4E5C-8CF1-AEA2FFD718CE}" type="presParOf" srcId="{B3C455E7-D37C-46B0-98C0-CF3E4D4A1712}" destId="{43112A09-2C63-439F-8BF6-95BCED18FE8D}" srcOrd="2" destOrd="0" presId="urn:microsoft.com/office/officeart/2005/8/layout/hierarchy3"/>
    <dgm:cxn modelId="{DE4B329B-33FE-4CA7-85DD-09725868ABB6}" type="presParOf" srcId="{B3C455E7-D37C-46B0-98C0-CF3E4D4A1712}" destId="{F0DA4E89-06EE-4A6D-A546-1823787B08F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82EC6-55B1-421F-8DE8-28AF22D7435E}" type="doc">
      <dgm:prSet loTypeId="urn:microsoft.com/office/officeart/2008/layout/PictureStrip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D2431AA-C7C0-4D5D-B846-0EAB78F548D9}">
      <dgm:prSet/>
      <dgm:spPr/>
      <dgm:t>
        <a:bodyPr/>
        <a:lstStyle/>
        <a:p>
          <a:r>
            <a:rPr lang="en-GB" dirty="0"/>
            <a:t>Lead Delivery Partner for ECF Programmes across STSH Region</a:t>
          </a:r>
        </a:p>
      </dgm:t>
    </dgm:pt>
    <dgm:pt modelId="{60F97D89-9B31-487F-BCFD-0E8B1270E9AA}" type="parTrans" cxnId="{B25A4B7B-2086-4A37-84E0-05790A366AD2}">
      <dgm:prSet/>
      <dgm:spPr/>
      <dgm:t>
        <a:bodyPr/>
        <a:lstStyle/>
        <a:p>
          <a:endParaRPr lang="en-GB"/>
        </a:p>
      </dgm:t>
    </dgm:pt>
    <dgm:pt modelId="{C26FA88F-1C01-43BD-A1D6-6648236C9D29}" type="sibTrans" cxnId="{B25A4B7B-2086-4A37-84E0-05790A366AD2}">
      <dgm:prSet/>
      <dgm:spPr/>
      <dgm:t>
        <a:bodyPr/>
        <a:lstStyle/>
        <a:p>
          <a:endParaRPr lang="en-GB"/>
        </a:p>
      </dgm:t>
    </dgm:pt>
    <dgm:pt modelId="{061C1DDF-6EBA-4742-B380-D2521ACF1FDB}">
      <dgm:prSet/>
      <dgm:spPr/>
      <dgm:t>
        <a:bodyPr/>
        <a:lstStyle/>
        <a:p>
          <a:r>
            <a:rPr lang="en-GB" dirty="0"/>
            <a:t>Deliver training and support to ECTs and Mentors through local and regional conferences</a:t>
          </a:r>
        </a:p>
      </dgm:t>
    </dgm:pt>
    <dgm:pt modelId="{CD900E76-66D3-4393-9E2E-14CBD7CFD1E9}" type="parTrans" cxnId="{DD0E4BA6-AA60-4122-9690-2D857ED028E0}">
      <dgm:prSet/>
      <dgm:spPr/>
      <dgm:t>
        <a:bodyPr/>
        <a:lstStyle/>
        <a:p>
          <a:endParaRPr lang="en-GB"/>
        </a:p>
      </dgm:t>
    </dgm:pt>
    <dgm:pt modelId="{B81358CE-6C36-47D2-A32A-8B56BE7EE0A9}" type="sibTrans" cxnId="{DD0E4BA6-AA60-4122-9690-2D857ED028E0}">
      <dgm:prSet/>
      <dgm:spPr/>
      <dgm:t>
        <a:bodyPr/>
        <a:lstStyle/>
        <a:p>
          <a:endParaRPr lang="en-GB"/>
        </a:p>
      </dgm:t>
    </dgm:pt>
    <dgm:pt modelId="{046F9B23-1CFD-4BEB-A4C6-85065BED2BF1}">
      <dgm:prSet/>
      <dgm:spPr/>
      <dgm:t>
        <a:bodyPr/>
        <a:lstStyle/>
        <a:p>
          <a:r>
            <a:rPr lang="en-GB" dirty="0"/>
            <a:t>Train and develop facilitators to run Regional and Local Conferences</a:t>
          </a:r>
        </a:p>
      </dgm:t>
    </dgm:pt>
    <dgm:pt modelId="{644D4331-87C7-40E8-99AA-0854D21FCC2E}" type="parTrans" cxnId="{5347821E-C666-441B-91CE-4F268434B967}">
      <dgm:prSet/>
      <dgm:spPr/>
      <dgm:t>
        <a:bodyPr/>
        <a:lstStyle/>
        <a:p>
          <a:endParaRPr lang="en-GB"/>
        </a:p>
      </dgm:t>
    </dgm:pt>
    <dgm:pt modelId="{AA8C0D67-0B4B-4108-9909-7887053B313A}" type="sibTrans" cxnId="{5347821E-C666-441B-91CE-4F268434B967}">
      <dgm:prSet/>
      <dgm:spPr/>
      <dgm:t>
        <a:bodyPr/>
        <a:lstStyle/>
        <a:p>
          <a:endParaRPr lang="en-GB"/>
        </a:p>
      </dgm:t>
    </dgm:pt>
    <dgm:pt modelId="{33AF847F-EC4F-48F0-9164-3759A2B1D252}">
      <dgm:prSet/>
      <dgm:spPr/>
      <dgm:t>
        <a:bodyPr/>
        <a:lstStyle/>
        <a:p>
          <a:r>
            <a:rPr lang="en-GB" dirty="0"/>
            <a:t>Represent interests of schools at TSH AB Advisory Board</a:t>
          </a:r>
        </a:p>
      </dgm:t>
    </dgm:pt>
    <dgm:pt modelId="{81FE10CD-0156-4457-AB30-EB76BE6A6BCB}" type="parTrans" cxnId="{7A358C85-3B60-4A39-AF3E-D338C2F11202}">
      <dgm:prSet/>
      <dgm:spPr/>
      <dgm:t>
        <a:bodyPr/>
        <a:lstStyle/>
        <a:p>
          <a:endParaRPr lang="en-GB"/>
        </a:p>
      </dgm:t>
    </dgm:pt>
    <dgm:pt modelId="{E2842572-375D-4935-B2CB-C2B6220BF7DC}" type="sibTrans" cxnId="{7A358C85-3B60-4A39-AF3E-D338C2F11202}">
      <dgm:prSet/>
      <dgm:spPr/>
      <dgm:t>
        <a:bodyPr/>
        <a:lstStyle/>
        <a:p>
          <a:endParaRPr lang="en-GB"/>
        </a:p>
      </dgm:t>
    </dgm:pt>
    <dgm:pt modelId="{6E8050D5-F81E-485D-92AE-5CBD9B63ACC7}" type="pres">
      <dgm:prSet presAssocID="{0F582EC6-55B1-421F-8DE8-28AF22D743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AEA84-CC27-4A19-9602-3851E8BAE0F7}" type="pres">
      <dgm:prSet presAssocID="{2D2431AA-C7C0-4D5D-B846-0EAB78F548D9}" presName="composite" presStyleCnt="0"/>
      <dgm:spPr/>
    </dgm:pt>
    <dgm:pt modelId="{DEC05D95-4759-4435-A6EF-A313DE946F34}" type="pres">
      <dgm:prSet presAssocID="{2D2431AA-C7C0-4D5D-B846-0EAB78F548D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2B4E8-A006-4263-82D8-30D6BFB2AD20}" type="pres">
      <dgm:prSet presAssocID="{2D2431AA-C7C0-4D5D-B846-0EAB78F548D9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AB666781-50D2-4926-AD35-C67524AF38EF}" type="pres">
      <dgm:prSet presAssocID="{C26FA88F-1C01-43BD-A1D6-6648236C9D29}" presName="sibTrans" presStyleCnt="0"/>
      <dgm:spPr/>
    </dgm:pt>
    <dgm:pt modelId="{1415A0C9-AFF6-4811-AB9A-3E6484232780}" type="pres">
      <dgm:prSet presAssocID="{061C1DDF-6EBA-4742-B380-D2521ACF1FDB}" presName="composite" presStyleCnt="0"/>
      <dgm:spPr/>
    </dgm:pt>
    <dgm:pt modelId="{A567BB62-7D28-4EC4-A7C7-F4C1DD09DC27}" type="pres">
      <dgm:prSet presAssocID="{061C1DDF-6EBA-4742-B380-D2521ACF1FD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BBE7D-54BB-4810-9B30-A7D7B3409E6D}" type="pres">
      <dgm:prSet presAssocID="{061C1DDF-6EBA-4742-B380-D2521ACF1FDB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F0749DFA-CCED-41C2-A7B8-21F30738506E}" type="pres">
      <dgm:prSet presAssocID="{B81358CE-6C36-47D2-A32A-8B56BE7EE0A9}" presName="sibTrans" presStyleCnt="0"/>
      <dgm:spPr/>
    </dgm:pt>
    <dgm:pt modelId="{6961B3A6-A33B-4D0D-8883-57CFB83EDC43}" type="pres">
      <dgm:prSet presAssocID="{046F9B23-1CFD-4BEB-A4C6-85065BED2BF1}" presName="composite" presStyleCnt="0"/>
      <dgm:spPr/>
    </dgm:pt>
    <dgm:pt modelId="{E717B130-5E9D-48C3-859F-89827E9A06D2}" type="pres">
      <dgm:prSet presAssocID="{046F9B23-1CFD-4BEB-A4C6-85065BED2BF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4830B-24A8-4299-ADF0-F4A5E0D630F1}" type="pres">
      <dgm:prSet presAssocID="{046F9B23-1CFD-4BEB-A4C6-85065BED2BF1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DF884CFC-7C92-47D9-A95B-282D48288095}" type="pres">
      <dgm:prSet presAssocID="{AA8C0D67-0B4B-4108-9909-7887053B313A}" presName="sibTrans" presStyleCnt="0"/>
      <dgm:spPr/>
    </dgm:pt>
    <dgm:pt modelId="{7EDD23AF-5D0D-4C11-8473-F6BACBE5A733}" type="pres">
      <dgm:prSet presAssocID="{33AF847F-EC4F-48F0-9164-3759A2B1D252}" presName="composite" presStyleCnt="0"/>
      <dgm:spPr/>
    </dgm:pt>
    <dgm:pt modelId="{4687CEBD-EB54-42C3-8CD1-CF1E050DDFF3}" type="pres">
      <dgm:prSet presAssocID="{33AF847F-EC4F-48F0-9164-3759A2B1D252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D547A-590E-4367-B39A-85F04BCE8DC6}" type="pres">
      <dgm:prSet presAssocID="{33AF847F-EC4F-48F0-9164-3759A2B1D252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oard Of Directors with solid fill"/>
        </a:ext>
      </dgm:extLst>
    </dgm:pt>
  </dgm:ptLst>
  <dgm:cxnLst>
    <dgm:cxn modelId="{FEC8B0A8-3F60-4984-81E0-D6EAE781FAAD}" type="presOf" srcId="{0F582EC6-55B1-421F-8DE8-28AF22D7435E}" destId="{6E8050D5-F81E-485D-92AE-5CBD9B63ACC7}" srcOrd="0" destOrd="0" presId="urn:microsoft.com/office/officeart/2008/layout/PictureStrips"/>
    <dgm:cxn modelId="{73A7E31B-BB0A-4817-955E-873550428678}" type="presOf" srcId="{046F9B23-1CFD-4BEB-A4C6-85065BED2BF1}" destId="{E717B130-5E9D-48C3-859F-89827E9A06D2}" srcOrd="0" destOrd="0" presId="urn:microsoft.com/office/officeart/2008/layout/PictureStrips"/>
    <dgm:cxn modelId="{4227B4E9-DFE1-4DCD-BD7C-042508DD0B02}" type="presOf" srcId="{2D2431AA-C7C0-4D5D-B846-0EAB78F548D9}" destId="{DEC05D95-4759-4435-A6EF-A313DE946F34}" srcOrd="0" destOrd="0" presId="urn:microsoft.com/office/officeart/2008/layout/PictureStrips"/>
    <dgm:cxn modelId="{DD0E4BA6-AA60-4122-9690-2D857ED028E0}" srcId="{0F582EC6-55B1-421F-8DE8-28AF22D7435E}" destId="{061C1DDF-6EBA-4742-B380-D2521ACF1FDB}" srcOrd="1" destOrd="0" parTransId="{CD900E76-66D3-4393-9E2E-14CBD7CFD1E9}" sibTransId="{B81358CE-6C36-47D2-A32A-8B56BE7EE0A9}"/>
    <dgm:cxn modelId="{B25A4B7B-2086-4A37-84E0-05790A366AD2}" srcId="{0F582EC6-55B1-421F-8DE8-28AF22D7435E}" destId="{2D2431AA-C7C0-4D5D-B846-0EAB78F548D9}" srcOrd="0" destOrd="0" parTransId="{60F97D89-9B31-487F-BCFD-0E8B1270E9AA}" sibTransId="{C26FA88F-1C01-43BD-A1D6-6648236C9D29}"/>
    <dgm:cxn modelId="{5347821E-C666-441B-91CE-4F268434B967}" srcId="{0F582EC6-55B1-421F-8DE8-28AF22D7435E}" destId="{046F9B23-1CFD-4BEB-A4C6-85065BED2BF1}" srcOrd="2" destOrd="0" parTransId="{644D4331-87C7-40E8-99AA-0854D21FCC2E}" sibTransId="{AA8C0D67-0B4B-4108-9909-7887053B313A}"/>
    <dgm:cxn modelId="{0845BCC7-C48A-45FF-90AE-F20393959C7A}" type="presOf" srcId="{061C1DDF-6EBA-4742-B380-D2521ACF1FDB}" destId="{A567BB62-7D28-4EC4-A7C7-F4C1DD09DC27}" srcOrd="0" destOrd="0" presId="urn:microsoft.com/office/officeart/2008/layout/PictureStrips"/>
    <dgm:cxn modelId="{7A358C85-3B60-4A39-AF3E-D338C2F11202}" srcId="{0F582EC6-55B1-421F-8DE8-28AF22D7435E}" destId="{33AF847F-EC4F-48F0-9164-3759A2B1D252}" srcOrd="3" destOrd="0" parTransId="{81FE10CD-0156-4457-AB30-EB76BE6A6BCB}" sibTransId="{E2842572-375D-4935-B2CB-C2B6220BF7DC}"/>
    <dgm:cxn modelId="{569AB9B0-9AF9-4963-814C-25FE24B1D324}" type="presOf" srcId="{33AF847F-EC4F-48F0-9164-3759A2B1D252}" destId="{4687CEBD-EB54-42C3-8CD1-CF1E050DDFF3}" srcOrd="0" destOrd="0" presId="urn:microsoft.com/office/officeart/2008/layout/PictureStrips"/>
    <dgm:cxn modelId="{9C201521-AB8F-40F2-86D5-689225A99928}" type="presParOf" srcId="{6E8050D5-F81E-485D-92AE-5CBD9B63ACC7}" destId="{B3BAEA84-CC27-4A19-9602-3851E8BAE0F7}" srcOrd="0" destOrd="0" presId="urn:microsoft.com/office/officeart/2008/layout/PictureStrips"/>
    <dgm:cxn modelId="{9196D40B-5EE7-4421-8BD8-9126C154F487}" type="presParOf" srcId="{B3BAEA84-CC27-4A19-9602-3851E8BAE0F7}" destId="{DEC05D95-4759-4435-A6EF-A313DE946F34}" srcOrd="0" destOrd="0" presId="urn:microsoft.com/office/officeart/2008/layout/PictureStrips"/>
    <dgm:cxn modelId="{963F66D6-25D8-47D4-AC94-C99A06F10645}" type="presParOf" srcId="{B3BAEA84-CC27-4A19-9602-3851E8BAE0F7}" destId="{0A62B4E8-A006-4263-82D8-30D6BFB2AD20}" srcOrd="1" destOrd="0" presId="urn:microsoft.com/office/officeart/2008/layout/PictureStrips"/>
    <dgm:cxn modelId="{6C02DC25-C3EA-4C7D-8863-69D95AFDF758}" type="presParOf" srcId="{6E8050D5-F81E-485D-92AE-5CBD9B63ACC7}" destId="{AB666781-50D2-4926-AD35-C67524AF38EF}" srcOrd="1" destOrd="0" presId="urn:microsoft.com/office/officeart/2008/layout/PictureStrips"/>
    <dgm:cxn modelId="{81875650-1972-465F-AFD0-6DE12F74F54C}" type="presParOf" srcId="{6E8050D5-F81E-485D-92AE-5CBD9B63ACC7}" destId="{1415A0C9-AFF6-4811-AB9A-3E6484232780}" srcOrd="2" destOrd="0" presId="urn:microsoft.com/office/officeart/2008/layout/PictureStrips"/>
    <dgm:cxn modelId="{277F53F5-9131-420E-9F4B-69C164B8287C}" type="presParOf" srcId="{1415A0C9-AFF6-4811-AB9A-3E6484232780}" destId="{A567BB62-7D28-4EC4-A7C7-F4C1DD09DC27}" srcOrd="0" destOrd="0" presId="urn:microsoft.com/office/officeart/2008/layout/PictureStrips"/>
    <dgm:cxn modelId="{8518BB75-3FDF-4BBA-A0E7-61D5CA9CBA95}" type="presParOf" srcId="{1415A0C9-AFF6-4811-AB9A-3E6484232780}" destId="{592BBE7D-54BB-4810-9B30-A7D7B3409E6D}" srcOrd="1" destOrd="0" presId="urn:microsoft.com/office/officeart/2008/layout/PictureStrips"/>
    <dgm:cxn modelId="{B3B191B2-D525-45F0-A90D-3A43A0F160F4}" type="presParOf" srcId="{6E8050D5-F81E-485D-92AE-5CBD9B63ACC7}" destId="{F0749DFA-CCED-41C2-A7B8-21F30738506E}" srcOrd="3" destOrd="0" presId="urn:microsoft.com/office/officeart/2008/layout/PictureStrips"/>
    <dgm:cxn modelId="{FF400EAB-27DF-4B8C-9419-07CB8607A66B}" type="presParOf" srcId="{6E8050D5-F81E-485D-92AE-5CBD9B63ACC7}" destId="{6961B3A6-A33B-4D0D-8883-57CFB83EDC43}" srcOrd="4" destOrd="0" presId="urn:microsoft.com/office/officeart/2008/layout/PictureStrips"/>
    <dgm:cxn modelId="{7612E197-FDB5-4425-8A5C-61BFD3F704C2}" type="presParOf" srcId="{6961B3A6-A33B-4D0D-8883-57CFB83EDC43}" destId="{E717B130-5E9D-48C3-859F-89827E9A06D2}" srcOrd="0" destOrd="0" presId="urn:microsoft.com/office/officeart/2008/layout/PictureStrips"/>
    <dgm:cxn modelId="{63CB74BE-B2AF-4346-9000-74EA109D61B1}" type="presParOf" srcId="{6961B3A6-A33B-4D0D-8883-57CFB83EDC43}" destId="{E034830B-24A8-4299-ADF0-F4A5E0D630F1}" srcOrd="1" destOrd="0" presId="urn:microsoft.com/office/officeart/2008/layout/PictureStrips"/>
    <dgm:cxn modelId="{D14E50AC-0136-4431-B986-198BB1B66C9F}" type="presParOf" srcId="{6E8050D5-F81E-485D-92AE-5CBD9B63ACC7}" destId="{DF884CFC-7C92-47D9-A95B-282D48288095}" srcOrd="5" destOrd="0" presId="urn:microsoft.com/office/officeart/2008/layout/PictureStrips"/>
    <dgm:cxn modelId="{B60BAF2B-F7FD-4505-A6F3-A4F32807A2F6}" type="presParOf" srcId="{6E8050D5-F81E-485D-92AE-5CBD9B63ACC7}" destId="{7EDD23AF-5D0D-4C11-8473-F6BACBE5A733}" srcOrd="6" destOrd="0" presId="urn:microsoft.com/office/officeart/2008/layout/PictureStrips"/>
    <dgm:cxn modelId="{EE0740E9-77D1-4A02-A878-748F02DAC8DB}" type="presParOf" srcId="{7EDD23AF-5D0D-4C11-8473-F6BACBE5A733}" destId="{4687CEBD-EB54-42C3-8CD1-CF1E050DDFF3}" srcOrd="0" destOrd="0" presId="urn:microsoft.com/office/officeart/2008/layout/PictureStrips"/>
    <dgm:cxn modelId="{FAD4F410-6249-4CF4-8FDC-70F66BA88849}" type="presParOf" srcId="{7EDD23AF-5D0D-4C11-8473-F6BACBE5A733}" destId="{890D547A-590E-4367-B39A-85F04BCE8DC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582EC6-55B1-421F-8DE8-28AF22D7435E}" type="doc">
      <dgm:prSet loTypeId="urn:microsoft.com/office/officeart/2008/layout/PictureStrip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2D2431AA-C7C0-4D5D-B846-0EAB78F548D9}">
      <dgm:prSet/>
      <dgm:spPr/>
      <dgm:t>
        <a:bodyPr/>
        <a:lstStyle/>
        <a:p>
          <a:r>
            <a:rPr lang="en-GB"/>
            <a:t>Lead Delivery Partner Teach First offering the full suite of Specialist and Leadership NPQs</a:t>
          </a:r>
        </a:p>
      </dgm:t>
    </dgm:pt>
    <dgm:pt modelId="{60F97D89-9B31-487F-BCFD-0E8B1270E9AA}" type="parTrans" cxnId="{B25A4B7B-2086-4A37-84E0-05790A366AD2}">
      <dgm:prSet/>
      <dgm:spPr/>
      <dgm:t>
        <a:bodyPr/>
        <a:lstStyle/>
        <a:p>
          <a:endParaRPr lang="en-GB"/>
        </a:p>
      </dgm:t>
    </dgm:pt>
    <dgm:pt modelId="{C26FA88F-1C01-43BD-A1D6-6648236C9D29}" type="sibTrans" cxnId="{B25A4B7B-2086-4A37-84E0-05790A366AD2}">
      <dgm:prSet/>
      <dgm:spPr/>
      <dgm:t>
        <a:bodyPr/>
        <a:lstStyle/>
        <a:p>
          <a:endParaRPr lang="en-GB"/>
        </a:p>
      </dgm:t>
    </dgm:pt>
    <dgm:pt modelId="{061C1DDF-6EBA-4742-B380-D2521ACF1FDB}">
      <dgm:prSet/>
      <dgm:spPr/>
      <dgm:t>
        <a:bodyPr/>
        <a:lstStyle/>
        <a:p>
          <a:r>
            <a:rPr lang="en-GB"/>
            <a:t>Recruit and train expert facilitators for hybrid seminar and conference delivery</a:t>
          </a:r>
        </a:p>
      </dgm:t>
    </dgm:pt>
    <dgm:pt modelId="{CD900E76-66D3-4393-9E2E-14CBD7CFD1E9}" type="parTrans" cxnId="{DD0E4BA6-AA60-4122-9690-2D857ED028E0}">
      <dgm:prSet/>
      <dgm:spPr/>
      <dgm:t>
        <a:bodyPr/>
        <a:lstStyle/>
        <a:p>
          <a:endParaRPr lang="en-GB"/>
        </a:p>
      </dgm:t>
    </dgm:pt>
    <dgm:pt modelId="{B81358CE-6C36-47D2-A32A-8B56BE7EE0A9}" type="sibTrans" cxnId="{DD0E4BA6-AA60-4122-9690-2D857ED028E0}">
      <dgm:prSet/>
      <dgm:spPr/>
      <dgm:t>
        <a:bodyPr/>
        <a:lstStyle/>
        <a:p>
          <a:endParaRPr lang="en-GB"/>
        </a:p>
      </dgm:t>
    </dgm:pt>
    <dgm:pt modelId="{046F9B23-1CFD-4BEB-A4C6-85065BED2BF1}">
      <dgm:prSet/>
      <dgm:spPr/>
      <dgm:t>
        <a:bodyPr/>
        <a:lstStyle/>
        <a:p>
          <a:r>
            <a:rPr lang="en-GB"/>
            <a:t>Monitor and manage engagement &amp; quality assure implementation</a:t>
          </a:r>
        </a:p>
      </dgm:t>
    </dgm:pt>
    <dgm:pt modelId="{644D4331-87C7-40E8-99AA-0854D21FCC2E}" type="parTrans" cxnId="{5347821E-C666-441B-91CE-4F268434B967}">
      <dgm:prSet/>
      <dgm:spPr/>
      <dgm:t>
        <a:bodyPr/>
        <a:lstStyle/>
        <a:p>
          <a:endParaRPr lang="en-GB"/>
        </a:p>
      </dgm:t>
    </dgm:pt>
    <dgm:pt modelId="{AA8C0D67-0B4B-4108-9909-7887053B313A}" type="sibTrans" cxnId="{5347821E-C666-441B-91CE-4F268434B967}">
      <dgm:prSet/>
      <dgm:spPr/>
      <dgm:t>
        <a:bodyPr/>
        <a:lstStyle/>
        <a:p>
          <a:endParaRPr lang="en-GB"/>
        </a:p>
      </dgm:t>
    </dgm:pt>
    <dgm:pt modelId="{33AF847F-EC4F-48F0-9164-3759A2B1D252}">
      <dgm:prSet/>
      <dgm:spPr/>
      <dgm:t>
        <a:bodyPr/>
        <a:lstStyle/>
        <a:p>
          <a:r>
            <a:rPr lang="en-GB"/>
            <a:t>Drive uptake of the ‘Golden Thread’ at all levels across the TSH region</a:t>
          </a:r>
        </a:p>
      </dgm:t>
    </dgm:pt>
    <dgm:pt modelId="{81FE10CD-0156-4457-AB30-EB76BE6A6BCB}" type="parTrans" cxnId="{7A358C85-3B60-4A39-AF3E-D338C2F11202}">
      <dgm:prSet/>
      <dgm:spPr/>
      <dgm:t>
        <a:bodyPr/>
        <a:lstStyle/>
        <a:p>
          <a:endParaRPr lang="en-GB"/>
        </a:p>
      </dgm:t>
    </dgm:pt>
    <dgm:pt modelId="{E2842572-375D-4935-B2CB-C2B6220BF7DC}" type="sibTrans" cxnId="{7A358C85-3B60-4A39-AF3E-D338C2F11202}">
      <dgm:prSet/>
      <dgm:spPr/>
      <dgm:t>
        <a:bodyPr/>
        <a:lstStyle/>
        <a:p>
          <a:endParaRPr lang="en-GB"/>
        </a:p>
      </dgm:t>
    </dgm:pt>
    <dgm:pt modelId="{6E8050D5-F81E-485D-92AE-5CBD9B63ACC7}" type="pres">
      <dgm:prSet presAssocID="{0F582EC6-55B1-421F-8DE8-28AF22D743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BAEA84-CC27-4A19-9602-3851E8BAE0F7}" type="pres">
      <dgm:prSet presAssocID="{2D2431AA-C7C0-4D5D-B846-0EAB78F548D9}" presName="composite" presStyleCnt="0"/>
      <dgm:spPr/>
    </dgm:pt>
    <dgm:pt modelId="{DEC05D95-4759-4435-A6EF-A313DE946F34}" type="pres">
      <dgm:prSet presAssocID="{2D2431AA-C7C0-4D5D-B846-0EAB78F548D9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2B4E8-A006-4263-82D8-30D6BFB2AD20}" type="pres">
      <dgm:prSet presAssocID="{2D2431AA-C7C0-4D5D-B846-0EAB78F548D9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AB666781-50D2-4926-AD35-C67524AF38EF}" type="pres">
      <dgm:prSet presAssocID="{C26FA88F-1C01-43BD-A1D6-6648236C9D29}" presName="sibTrans" presStyleCnt="0"/>
      <dgm:spPr/>
    </dgm:pt>
    <dgm:pt modelId="{1415A0C9-AFF6-4811-AB9A-3E6484232780}" type="pres">
      <dgm:prSet presAssocID="{061C1DDF-6EBA-4742-B380-D2521ACF1FDB}" presName="composite" presStyleCnt="0"/>
      <dgm:spPr/>
    </dgm:pt>
    <dgm:pt modelId="{A567BB62-7D28-4EC4-A7C7-F4C1DD09DC27}" type="pres">
      <dgm:prSet presAssocID="{061C1DDF-6EBA-4742-B380-D2521ACF1FD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BBE7D-54BB-4810-9B30-A7D7B3409E6D}" type="pres">
      <dgm:prSet presAssocID="{061C1DDF-6EBA-4742-B380-D2521ACF1FDB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F0749DFA-CCED-41C2-A7B8-21F30738506E}" type="pres">
      <dgm:prSet presAssocID="{B81358CE-6C36-47D2-A32A-8B56BE7EE0A9}" presName="sibTrans" presStyleCnt="0"/>
      <dgm:spPr/>
    </dgm:pt>
    <dgm:pt modelId="{6961B3A6-A33B-4D0D-8883-57CFB83EDC43}" type="pres">
      <dgm:prSet presAssocID="{046F9B23-1CFD-4BEB-A4C6-85065BED2BF1}" presName="composite" presStyleCnt="0"/>
      <dgm:spPr/>
    </dgm:pt>
    <dgm:pt modelId="{E717B130-5E9D-48C3-859F-89827E9A06D2}" type="pres">
      <dgm:prSet presAssocID="{046F9B23-1CFD-4BEB-A4C6-85065BED2BF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4830B-24A8-4299-ADF0-F4A5E0D630F1}" type="pres">
      <dgm:prSet presAssocID="{046F9B23-1CFD-4BEB-A4C6-85065BED2BF1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DF884CFC-7C92-47D9-A95B-282D48288095}" type="pres">
      <dgm:prSet presAssocID="{AA8C0D67-0B4B-4108-9909-7887053B313A}" presName="sibTrans" presStyleCnt="0"/>
      <dgm:spPr/>
    </dgm:pt>
    <dgm:pt modelId="{7EDD23AF-5D0D-4C11-8473-F6BACBE5A733}" type="pres">
      <dgm:prSet presAssocID="{33AF847F-EC4F-48F0-9164-3759A2B1D252}" presName="composite" presStyleCnt="0"/>
      <dgm:spPr/>
    </dgm:pt>
    <dgm:pt modelId="{4687CEBD-EB54-42C3-8CD1-CF1E050DDFF3}" type="pres">
      <dgm:prSet presAssocID="{33AF847F-EC4F-48F0-9164-3759A2B1D252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D547A-590E-4367-B39A-85F04BCE8DC6}" type="pres">
      <dgm:prSet presAssocID="{33AF847F-EC4F-48F0-9164-3759A2B1D252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ero Female with solid fill"/>
        </a:ext>
      </dgm:extLst>
    </dgm:pt>
  </dgm:ptLst>
  <dgm:cxnLst>
    <dgm:cxn modelId="{FEC8B0A8-3F60-4984-81E0-D6EAE781FAAD}" type="presOf" srcId="{0F582EC6-55B1-421F-8DE8-28AF22D7435E}" destId="{6E8050D5-F81E-485D-92AE-5CBD9B63ACC7}" srcOrd="0" destOrd="0" presId="urn:microsoft.com/office/officeart/2008/layout/PictureStrips"/>
    <dgm:cxn modelId="{73A7E31B-BB0A-4817-955E-873550428678}" type="presOf" srcId="{046F9B23-1CFD-4BEB-A4C6-85065BED2BF1}" destId="{E717B130-5E9D-48C3-859F-89827E9A06D2}" srcOrd="0" destOrd="0" presId="urn:microsoft.com/office/officeart/2008/layout/PictureStrips"/>
    <dgm:cxn modelId="{4227B4E9-DFE1-4DCD-BD7C-042508DD0B02}" type="presOf" srcId="{2D2431AA-C7C0-4D5D-B846-0EAB78F548D9}" destId="{DEC05D95-4759-4435-A6EF-A313DE946F34}" srcOrd="0" destOrd="0" presId="urn:microsoft.com/office/officeart/2008/layout/PictureStrips"/>
    <dgm:cxn modelId="{DD0E4BA6-AA60-4122-9690-2D857ED028E0}" srcId="{0F582EC6-55B1-421F-8DE8-28AF22D7435E}" destId="{061C1DDF-6EBA-4742-B380-D2521ACF1FDB}" srcOrd="1" destOrd="0" parTransId="{CD900E76-66D3-4393-9E2E-14CBD7CFD1E9}" sibTransId="{B81358CE-6C36-47D2-A32A-8B56BE7EE0A9}"/>
    <dgm:cxn modelId="{B25A4B7B-2086-4A37-84E0-05790A366AD2}" srcId="{0F582EC6-55B1-421F-8DE8-28AF22D7435E}" destId="{2D2431AA-C7C0-4D5D-B846-0EAB78F548D9}" srcOrd="0" destOrd="0" parTransId="{60F97D89-9B31-487F-BCFD-0E8B1270E9AA}" sibTransId="{C26FA88F-1C01-43BD-A1D6-6648236C9D29}"/>
    <dgm:cxn modelId="{5347821E-C666-441B-91CE-4F268434B967}" srcId="{0F582EC6-55B1-421F-8DE8-28AF22D7435E}" destId="{046F9B23-1CFD-4BEB-A4C6-85065BED2BF1}" srcOrd="2" destOrd="0" parTransId="{644D4331-87C7-40E8-99AA-0854D21FCC2E}" sibTransId="{AA8C0D67-0B4B-4108-9909-7887053B313A}"/>
    <dgm:cxn modelId="{0845BCC7-C48A-45FF-90AE-F20393959C7A}" type="presOf" srcId="{061C1DDF-6EBA-4742-B380-D2521ACF1FDB}" destId="{A567BB62-7D28-4EC4-A7C7-F4C1DD09DC27}" srcOrd="0" destOrd="0" presId="urn:microsoft.com/office/officeart/2008/layout/PictureStrips"/>
    <dgm:cxn modelId="{7A358C85-3B60-4A39-AF3E-D338C2F11202}" srcId="{0F582EC6-55B1-421F-8DE8-28AF22D7435E}" destId="{33AF847F-EC4F-48F0-9164-3759A2B1D252}" srcOrd="3" destOrd="0" parTransId="{81FE10CD-0156-4457-AB30-EB76BE6A6BCB}" sibTransId="{E2842572-375D-4935-B2CB-C2B6220BF7DC}"/>
    <dgm:cxn modelId="{569AB9B0-9AF9-4963-814C-25FE24B1D324}" type="presOf" srcId="{33AF847F-EC4F-48F0-9164-3759A2B1D252}" destId="{4687CEBD-EB54-42C3-8CD1-CF1E050DDFF3}" srcOrd="0" destOrd="0" presId="urn:microsoft.com/office/officeart/2008/layout/PictureStrips"/>
    <dgm:cxn modelId="{9C201521-AB8F-40F2-86D5-689225A99928}" type="presParOf" srcId="{6E8050D5-F81E-485D-92AE-5CBD9B63ACC7}" destId="{B3BAEA84-CC27-4A19-9602-3851E8BAE0F7}" srcOrd="0" destOrd="0" presId="urn:microsoft.com/office/officeart/2008/layout/PictureStrips"/>
    <dgm:cxn modelId="{9196D40B-5EE7-4421-8BD8-9126C154F487}" type="presParOf" srcId="{B3BAEA84-CC27-4A19-9602-3851E8BAE0F7}" destId="{DEC05D95-4759-4435-A6EF-A313DE946F34}" srcOrd="0" destOrd="0" presId="urn:microsoft.com/office/officeart/2008/layout/PictureStrips"/>
    <dgm:cxn modelId="{963F66D6-25D8-47D4-AC94-C99A06F10645}" type="presParOf" srcId="{B3BAEA84-CC27-4A19-9602-3851E8BAE0F7}" destId="{0A62B4E8-A006-4263-82D8-30D6BFB2AD20}" srcOrd="1" destOrd="0" presId="urn:microsoft.com/office/officeart/2008/layout/PictureStrips"/>
    <dgm:cxn modelId="{6C02DC25-C3EA-4C7D-8863-69D95AFDF758}" type="presParOf" srcId="{6E8050D5-F81E-485D-92AE-5CBD9B63ACC7}" destId="{AB666781-50D2-4926-AD35-C67524AF38EF}" srcOrd="1" destOrd="0" presId="urn:microsoft.com/office/officeart/2008/layout/PictureStrips"/>
    <dgm:cxn modelId="{81875650-1972-465F-AFD0-6DE12F74F54C}" type="presParOf" srcId="{6E8050D5-F81E-485D-92AE-5CBD9B63ACC7}" destId="{1415A0C9-AFF6-4811-AB9A-3E6484232780}" srcOrd="2" destOrd="0" presId="urn:microsoft.com/office/officeart/2008/layout/PictureStrips"/>
    <dgm:cxn modelId="{277F53F5-9131-420E-9F4B-69C164B8287C}" type="presParOf" srcId="{1415A0C9-AFF6-4811-AB9A-3E6484232780}" destId="{A567BB62-7D28-4EC4-A7C7-F4C1DD09DC27}" srcOrd="0" destOrd="0" presId="urn:microsoft.com/office/officeart/2008/layout/PictureStrips"/>
    <dgm:cxn modelId="{8518BB75-3FDF-4BBA-A0E7-61D5CA9CBA95}" type="presParOf" srcId="{1415A0C9-AFF6-4811-AB9A-3E6484232780}" destId="{592BBE7D-54BB-4810-9B30-A7D7B3409E6D}" srcOrd="1" destOrd="0" presId="urn:microsoft.com/office/officeart/2008/layout/PictureStrips"/>
    <dgm:cxn modelId="{B3B191B2-D525-45F0-A90D-3A43A0F160F4}" type="presParOf" srcId="{6E8050D5-F81E-485D-92AE-5CBD9B63ACC7}" destId="{F0749DFA-CCED-41C2-A7B8-21F30738506E}" srcOrd="3" destOrd="0" presId="urn:microsoft.com/office/officeart/2008/layout/PictureStrips"/>
    <dgm:cxn modelId="{FF400EAB-27DF-4B8C-9419-07CB8607A66B}" type="presParOf" srcId="{6E8050D5-F81E-485D-92AE-5CBD9B63ACC7}" destId="{6961B3A6-A33B-4D0D-8883-57CFB83EDC43}" srcOrd="4" destOrd="0" presId="urn:microsoft.com/office/officeart/2008/layout/PictureStrips"/>
    <dgm:cxn modelId="{7612E197-FDB5-4425-8A5C-61BFD3F704C2}" type="presParOf" srcId="{6961B3A6-A33B-4D0D-8883-57CFB83EDC43}" destId="{E717B130-5E9D-48C3-859F-89827E9A06D2}" srcOrd="0" destOrd="0" presId="urn:microsoft.com/office/officeart/2008/layout/PictureStrips"/>
    <dgm:cxn modelId="{63CB74BE-B2AF-4346-9000-74EA109D61B1}" type="presParOf" srcId="{6961B3A6-A33B-4D0D-8883-57CFB83EDC43}" destId="{E034830B-24A8-4299-ADF0-F4A5E0D630F1}" srcOrd="1" destOrd="0" presId="urn:microsoft.com/office/officeart/2008/layout/PictureStrips"/>
    <dgm:cxn modelId="{D14E50AC-0136-4431-B986-198BB1B66C9F}" type="presParOf" srcId="{6E8050D5-F81E-485D-92AE-5CBD9B63ACC7}" destId="{DF884CFC-7C92-47D9-A95B-282D48288095}" srcOrd="5" destOrd="0" presId="urn:microsoft.com/office/officeart/2008/layout/PictureStrips"/>
    <dgm:cxn modelId="{B60BAF2B-F7FD-4505-A6F3-A4F32807A2F6}" type="presParOf" srcId="{6E8050D5-F81E-485D-92AE-5CBD9B63ACC7}" destId="{7EDD23AF-5D0D-4C11-8473-F6BACBE5A733}" srcOrd="6" destOrd="0" presId="urn:microsoft.com/office/officeart/2008/layout/PictureStrips"/>
    <dgm:cxn modelId="{EE0740E9-77D1-4A02-A878-748F02DAC8DB}" type="presParOf" srcId="{7EDD23AF-5D0D-4C11-8473-F6BACBE5A733}" destId="{4687CEBD-EB54-42C3-8CD1-CF1E050DDFF3}" srcOrd="0" destOrd="0" presId="urn:microsoft.com/office/officeart/2008/layout/PictureStrips"/>
    <dgm:cxn modelId="{FAD4F410-6249-4CF4-8FDC-70F66BA88849}" type="presParOf" srcId="{7EDD23AF-5D0D-4C11-8473-F6BACBE5A733}" destId="{890D547A-590E-4367-B39A-85F04BCE8DC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5D95-4759-4435-A6EF-A313DE946F34}">
      <dsp:nvSpPr>
        <dsp:cNvPr id="0" name=""/>
        <dsp:cNvSpPr/>
      </dsp:nvSpPr>
      <dsp:spPr>
        <a:xfrm>
          <a:off x="159642" y="389583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Quality assure the statutory induction of Early Career Teachers</a:t>
          </a:r>
        </a:p>
      </dsp:txBody>
      <dsp:txXfrm>
        <a:off x="159642" y="389583"/>
        <a:ext cx="3778811" cy="1180878"/>
      </dsp:txXfrm>
    </dsp:sp>
    <dsp:sp modelId="{0A62B4E8-A006-4263-82D8-30D6BFB2AD20}">
      <dsp:nvSpPr>
        <dsp:cNvPr id="0" name=""/>
        <dsp:cNvSpPr/>
      </dsp:nvSpPr>
      <dsp:spPr>
        <a:xfrm>
          <a:off x="2192" y="219012"/>
          <a:ext cx="826614" cy="1239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BB62-7D28-4EC4-A7C7-F4C1DD09DC27}">
      <dsp:nvSpPr>
        <dsp:cNvPr id="0" name=""/>
        <dsp:cNvSpPr/>
      </dsp:nvSpPr>
      <dsp:spPr>
        <a:xfrm>
          <a:off x="4256348" y="389583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Support extends to </a:t>
          </a:r>
          <a:r>
            <a:rPr lang="en-GB" sz="2200" i="1" kern="1200" dirty="0"/>
            <a:t>Schools, Mentors and Induction Tutors</a:t>
          </a:r>
          <a:endParaRPr lang="en-GB" sz="2200" kern="1200" dirty="0"/>
        </a:p>
      </dsp:txBody>
      <dsp:txXfrm>
        <a:off x="4256348" y="389583"/>
        <a:ext cx="3778811" cy="1180878"/>
      </dsp:txXfrm>
    </dsp:sp>
    <dsp:sp modelId="{592BBE7D-54BB-4810-9B30-A7D7B3409E6D}">
      <dsp:nvSpPr>
        <dsp:cNvPr id="0" name=""/>
        <dsp:cNvSpPr/>
      </dsp:nvSpPr>
      <dsp:spPr>
        <a:xfrm>
          <a:off x="4098898" y="219012"/>
          <a:ext cx="826614" cy="12399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7B130-5E9D-48C3-859F-89827E9A06D2}">
      <dsp:nvSpPr>
        <dsp:cNvPr id="0" name=""/>
        <dsp:cNvSpPr/>
      </dsp:nvSpPr>
      <dsp:spPr>
        <a:xfrm>
          <a:off x="159642" y="1876178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Provide guidance to Headteachers, Induction Tutors, Mentors&amp; ECTs</a:t>
          </a:r>
        </a:p>
      </dsp:txBody>
      <dsp:txXfrm>
        <a:off x="159642" y="1876178"/>
        <a:ext cx="3778811" cy="1180878"/>
      </dsp:txXfrm>
    </dsp:sp>
    <dsp:sp modelId="{E034830B-24A8-4299-ADF0-F4A5E0D630F1}">
      <dsp:nvSpPr>
        <dsp:cNvPr id="0" name=""/>
        <dsp:cNvSpPr/>
      </dsp:nvSpPr>
      <dsp:spPr>
        <a:xfrm>
          <a:off x="2192" y="1705606"/>
          <a:ext cx="826614" cy="12399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7CEBD-EB54-42C3-8CD1-CF1E050DDFF3}">
      <dsp:nvSpPr>
        <dsp:cNvPr id="0" name=""/>
        <dsp:cNvSpPr/>
      </dsp:nvSpPr>
      <dsp:spPr>
        <a:xfrm>
          <a:off x="4256348" y="1876178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Review and approve all Progress and Assessment Reports for ECTs	</a:t>
          </a:r>
        </a:p>
      </dsp:txBody>
      <dsp:txXfrm>
        <a:off x="4256348" y="1876178"/>
        <a:ext cx="3778811" cy="1180878"/>
      </dsp:txXfrm>
    </dsp:sp>
    <dsp:sp modelId="{890D547A-590E-4367-B39A-85F04BCE8DC6}">
      <dsp:nvSpPr>
        <dsp:cNvPr id="0" name=""/>
        <dsp:cNvSpPr/>
      </dsp:nvSpPr>
      <dsp:spPr>
        <a:xfrm>
          <a:off x="4098898" y="1705606"/>
          <a:ext cx="826614" cy="12399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5D95-4759-4435-A6EF-A313DE946F34}">
      <dsp:nvSpPr>
        <dsp:cNvPr id="0" name=""/>
        <dsp:cNvSpPr/>
      </dsp:nvSpPr>
      <dsp:spPr>
        <a:xfrm>
          <a:off x="159642" y="389583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Market and Promote opportunities for ITT across the sector</a:t>
          </a:r>
        </a:p>
      </dsp:txBody>
      <dsp:txXfrm>
        <a:off x="159642" y="389583"/>
        <a:ext cx="3778811" cy="1180878"/>
      </dsp:txXfrm>
    </dsp:sp>
    <dsp:sp modelId="{0A62B4E8-A006-4263-82D8-30D6BFB2AD20}">
      <dsp:nvSpPr>
        <dsp:cNvPr id="0" name=""/>
        <dsp:cNvSpPr/>
      </dsp:nvSpPr>
      <dsp:spPr>
        <a:xfrm>
          <a:off x="2192" y="219012"/>
          <a:ext cx="826614" cy="1239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BB62-7D28-4EC4-A7C7-F4C1DD09DC27}">
      <dsp:nvSpPr>
        <dsp:cNvPr id="0" name=""/>
        <dsp:cNvSpPr/>
      </dsp:nvSpPr>
      <dsp:spPr>
        <a:xfrm>
          <a:off x="4256348" y="389583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Increase capacity and partner schools across the region</a:t>
          </a:r>
        </a:p>
      </dsp:txBody>
      <dsp:txXfrm>
        <a:off x="4256348" y="389583"/>
        <a:ext cx="3778811" cy="1180878"/>
      </dsp:txXfrm>
    </dsp:sp>
    <dsp:sp modelId="{592BBE7D-54BB-4810-9B30-A7D7B3409E6D}">
      <dsp:nvSpPr>
        <dsp:cNvPr id="0" name=""/>
        <dsp:cNvSpPr/>
      </dsp:nvSpPr>
      <dsp:spPr>
        <a:xfrm>
          <a:off x="4098898" y="219012"/>
          <a:ext cx="826614" cy="12399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7B130-5E9D-48C3-859F-89827E9A06D2}">
      <dsp:nvSpPr>
        <dsp:cNvPr id="0" name=""/>
        <dsp:cNvSpPr/>
      </dsp:nvSpPr>
      <dsp:spPr>
        <a:xfrm>
          <a:off x="159642" y="1876178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Support ITT programme development and delivery</a:t>
          </a:r>
        </a:p>
      </dsp:txBody>
      <dsp:txXfrm>
        <a:off x="159642" y="1876178"/>
        <a:ext cx="3778811" cy="1180878"/>
      </dsp:txXfrm>
    </dsp:sp>
    <dsp:sp modelId="{E034830B-24A8-4299-ADF0-F4A5E0D630F1}">
      <dsp:nvSpPr>
        <dsp:cNvPr id="0" name=""/>
        <dsp:cNvSpPr/>
      </dsp:nvSpPr>
      <dsp:spPr>
        <a:xfrm>
          <a:off x="2192" y="1705606"/>
          <a:ext cx="826614" cy="12399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7CEBD-EB54-42C3-8CD1-CF1E050DDFF3}">
      <dsp:nvSpPr>
        <dsp:cNvPr id="0" name=""/>
        <dsp:cNvSpPr/>
      </dsp:nvSpPr>
      <dsp:spPr>
        <a:xfrm>
          <a:off x="4256348" y="1876178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/>
            <a:t>Collaborate with Eastern Region TSHs to develop ECTs and Mentors</a:t>
          </a:r>
        </a:p>
      </dsp:txBody>
      <dsp:txXfrm>
        <a:off x="4256348" y="1876178"/>
        <a:ext cx="3778811" cy="1180878"/>
      </dsp:txXfrm>
    </dsp:sp>
    <dsp:sp modelId="{890D547A-590E-4367-B39A-85F04BCE8DC6}">
      <dsp:nvSpPr>
        <dsp:cNvPr id="0" name=""/>
        <dsp:cNvSpPr/>
      </dsp:nvSpPr>
      <dsp:spPr>
        <a:xfrm>
          <a:off x="4098898" y="1705606"/>
          <a:ext cx="826614" cy="12399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CD0D1-BDC0-4AEF-99AA-D4DAFEC53330}">
      <dsp:nvSpPr>
        <dsp:cNvPr id="0" name=""/>
        <dsp:cNvSpPr/>
      </dsp:nvSpPr>
      <dsp:spPr>
        <a:xfrm>
          <a:off x="1255501" y="2962"/>
          <a:ext cx="1732066" cy="717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ptos" panose="020B0004020202020204" pitchFamily="34" charset="0"/>
            </a:rPr>
            <a:t>Promotion</a:t>
          </a:r>
        </a:p>
      </dsp:txBody>
      <dsp:txXfrm>
        <a:off x="1276517" y="23978"/>
        <a:ext cx="1690034" cy="675524"/>
      </dsp:txXfrm>
    </dsp:sp>
    <dsp:sp modelId="{074412BC-5DA4-44F6-B03F-0A6FEC0B2A8F}">
      <dsp:nvSpPr>
        <dsp:cNvPr id="0" name=""/>
        <dsp:cNvSpPr/>
      </dsp:nvSpPr>
      <dsp:spPr>
        <a:xfrm>
          <a:off x="1428707" y="720519"/>
          <a:ext cx="173206" cy="53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167"/>
              </a:lnTo>
              <a:lnTo>
                <a:pt x="173206" y="538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29AF4-378A-4A19-990A-910034710E95}">
      <dsp:nvSpPr>
        <dsp:cNvPr id="0" name=""/>
        <dsp:cNvSpPr/>
      </dsp:nvSpPr>
      <dsp:spPr>
        <a:xfrm>
          <a:off x="1601914" y="899908"/>
          <a:ext cx="1148090" cy="717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latin typeface="Aptos" panose="020B0004020202020204" pitchFamily="34" charset="0"/>
            </a:rPr>
            <a:t>Host a ‘Get Into Teaching’ event in your setting</a:t>
          </a:r>
        </a:p>
      </dsp:txBody>
      <dsp:txXfrm>
        <a:off x="1622930" y="920924"/>
        <a:ext cx="1106058" cy="675524"/>
      </dsp:txXfrm>
    </dsp:sp>
    <dsp:sp modelId="{647B40A6-5AE9-42DC-9710-84727C300468}">
      <dsp:nvSpPr>
        <dsp:cNvPr id="0" name=""/>
        <dsp:cNvSpPr/>
      </dsp:nvSpPr>
      <dsp:spPr>
        <a:xfrm>
          <a:off x="1428707" y="720519"/>
          <a:ext cx="173206" cy="1435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112"/>
              </a:lnTo>
              <a:lnTo>
                <a:pt x="173206" y="14351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2F3EC-C598-4264-89B1-708D67642558}">
      <dsp:nvSpPr>
        <dsp:cNvPr id="0" name=""/>
        <dsp:cNvSpPr/>
      </dsp:nvSpPr>
      <dsp:spPr>
        <a:xfrm>
          <a:off x="1601914" y="1796853"/>
          <a:ext cx="1148090" cy="717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latin typeface="Aptos" panose="020B0004020202020204" pitchFamily="34" charset="0"/>
            </a:rPr>
            <a:t>Offer ‘Experience Days’</a:t>
          </a:r>
        </a:p>
      </dsp:txBody>
      <dsp:txXfrm>
        <a:off x="1622930" y="1817869"/>
        <a:ext cx="1106058" cy="675524"/>
      </dsp:txXfrm>
    </dsp:sp>
    <dsp:sp modelId="{132D3162-DF0D-4960-914A-52C6FF60AB28}">
      <dsp:nvSpPr>
        <dsp:cNvPr id="0" name=""/>
        <dsp:cNvSpPr/>
      </dsp:nvSpPr>
      <dsp:spPr>
        <a:xfrm>
          <a:off x="1428707" y="720519"/>
          <a:ext cx="173206" cy="233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057"/>
              </a:lnTo>
              <a:lnTo>
                <a:pt x="173206" y="2332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2EDE0-8007-4D23-855C-2FFA0ECD5751}">
      <dsp:nvSpPr>
        <dsp:cNvPr id="0" name=""/>
        <dsp:cNvSpPr/>
      </dsp:nvSpPr>
      <dsp:spPr>
        <a:xfrm>
          <a:off x="1601914" y="2693798"/>
          <a:ext cx="1148090" cy="717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latin typeface="Aptos" panose="020B0004020202020204" pitchFamily="34" charset="0"/>
            </a:rPr>
            <a:t>Share and post ITT messages across your networks</a:t>
          </a:r>
        </a:p>
      </dsp:txBody>
      <dsp:txXfrm>
        <a:off x="1622930" y="2714814"/>
        <a:ext cx="1106058" cy="675524"/>
      </dsp:txXfrm>
    </dsp:sp>
    <dsp:sp modelId="{93FF6A54-C755-45C1-97C5-993615E49AAC}">
      <dsp:nvSpPr>
        <dsp:cNvPr id="0" name=""/>
        <dsp:cNvSpPr/>
      </dsp:nvSpPr>
      <dsp:spPr>
        <a:xfrm>
          <a:off x="3346345" y="2962"/>
          <a:ext cx="1732066" cy="717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ptos" panose="020B0004020202020204" pitchFamily="34" charset="0"/>
            </a:rPr>
            <a:t>Placements</a:t>
          </a:r>
        </a:p>
      </dsp:txBody>
      <dsp:txXfrm>
        <a:off x="3367361" y="23978"/>
        <a:ext cx="1690034" cy="675524"/>
      </dsp:txXfrm>
    </dsp:sp>
    <dsp:sp modelId="{E250C8E6-A6B1-4242-81E8-68D063B90F95}">
      <dsp:nvSpPr>
        <dsp:cNvPr id="0" name=""/>
        <dsp:cNvSpPr/>
      </dsp:nvSpPr>
      <dsp:spPr>
        <a:xfrm>
          <a:off x="3519552" y="720519"/>
          <a:ext cx="173206" cy="53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167"/>
              </a:lnTo>
              <a:lnTo>
                <a:pt x="173206" y="538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6FCF2-6ADB-4EA4-AC60-97839D676681}">
      <dsp:nvSpPr>
        <dsp:cNvPr id="0" name=""/>
        <dsp:cNvSpPr/>
      </dsp:nvSpPr>
      <dsp:spPr>
        <a:xfrm>
          <a:off x="3692758" y="899908"/>
          <a:ext cx="1148090" cy="717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latin typeface="Aptos" panose="020B0004020202020204" pitchFamily="34" charset="0"/>
            </a:rPr>
            <a:t>Offer a Trainee Teacher Placement</a:t>
          </a:r>
        </a:p>
      </dsp:txBody>
      <dsp:txXfrm>
        <a:off x="3713774" y="920924"/>
        <a:ext cx="1106058" cy="675524"/>
      </dsp:txXfrm>
    </dsp:sp>
    <dsp:sp modelId="{E0605B88-6CE5-4B01-BB84-09DDB6747DE3}">
      <dsp:nvSpPr>
        <dsp:cNvPr id="0" name=""/>
        <dsp:cNvSpPr/>
      </dsp:nvSpPr>
      <dsp:spPr>
        <a:xfrm>
          <a:off x="3519552" y="720519"/>
          <a:ext cx="173206" cy="1435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112"/>
              </a:lnTo>
              <a:lnTo>
                <a:pt x="173206" y="14351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B9B01-B6AE-41F7-B433-1A49E09E7B25}">
      <dsp:nvSpPr>
        <dsp:cNvPr id="0" name=""/>
        <dsp:cNvSpPr/>
      </dsp:nvSpPr>
      <dsp:spPr>
        <a:xfrm>
          <a:off x="3692758" y="1796853"/>
          <a:ext cx="1148090" cy="717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latin typeface="Aptos" panose="020B0004020202020204" pitchFamily="34" charset="0"/>
            </a:rPr>
            <a:t>Offer a Trainee Teacher Contrast Placement</a:t>
          </a:r>
        </a:p>
      </dsp:txBody>
      <dsp:txXfrm>
        <a:off x="3713774" y="1817869"/>
        <a:ext cx="1106058" cy="675524"/>
      </dsp:txXfrm>
    </dsp:sp>
    <dsp:sp modelId="{2615627E-2F6D-441D-B791-D4CFD62F655C}">
      <dsp:nvSpPr>
        <dsp:cNvPr id="0" name=""/>
        <dsp:cNvSpPr/>
      </dsp:nvSpPr>
      <dsp:spPr>
        <a:xfrm>
          <a:off x="5437189" y="2962"/>
          <a:ext cx="1732066" cy="717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ptos" panose="020B0004020202020204" pitchFamily="34" charset="0"/>
            </a:rPr>
            <a:t>Mentorship</a:t>
          </a:r>
        </a:p>
      </dsp:txBody>
      <dsp:txXfrm>
        <a:off x="5458205" y="23978"/>
        <a:ext cx="1690034" cy="675524"/>
      </dsp:txXfrm>
    </dsp:sp>
    <dsp:sp modelId="{CB633195-B789-459B-98DC-BCC8FD6D2556}">
      <dsp:nvSpPr>
        <dsp:cNvPr id="0" name=""/>
        <dsp:cNvSpPr/>
      </dsp:nvSpPr>
      <dsp:spPr>
        <a:xfrm>
          <a:off x="5610396" y="720519"/>
          <a:ext cx="173206" cy="53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167"/>
              </a:lnTo>
              <a:lnTo>
                <a:pt x="173206" y="538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04207-CF45-4AE6-84FA-40C4EB7735D5}">
      <dsp:nvSpPr>
        <dsp:cNvPr id="0" name=""/>
        <dsp:cNvSpPr/>
      </dsp:nvSpPr>
      <dsp:spPr>
        <a:xfrm>
          <a:off x="5783602" y="899908"/>
          <a:ext cx="1148090" cy="717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latin typeface="Aptos" panose="020B0004020202020204" pitchFamily="34" charset="0"/>
            </a:rPr>
            <a:t>Senior Teachers and/ or Leaders offer Lead Mentor capacity to support trainees</a:t>
          </a:r>
        </a:p>
      </dsp:txBody>
      <dsp:txXfrm>
        <a:off x="5804618" y="920924"/>
        <a:ext cx="1106058" cy="675524"/>
      </dsp:txXfrm>
    </dsp:sp>
    <dsp:sp modelId="{B9FF6291-D0AC-4636-875F-43C7BD9C15DF}">
      <dsp:nvSpPr>
        <dsp:cNvPr id="0" name=""/>
        <dsp:cNvSpPr/>
      </dsp:nvSpPr>
      <dsp:spPr>
        <a:xfrm>
          <a:off x="7528033" y="2962"/>
          <a:ext cx="1732066" cy="7175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latin typeface="Aptos" panose="020B0004020202020204" pitchFamily="34" charset="0"/>
            </a:rPr>
            <a:t>Training</a:t>
          </a:r>
        </a:p>
      </dsp:txBody>
      <dsp:txXfrm>
        <a:off x="7549049" y="23978"/>
        <a:ext cx="1690034" cy="675524"/>
      </dsp:txXfrm>
    </dsp:sp>
    <dsp:sp modelId="{3380E82E-E968-40CC-BECE-BCA274EEA497}">
      <dsp:nvSpPr>
        <dsp:cNvPr id="0" name=""/>
        <dsp:cNvSpPr/>
      </dsp:nvSpPr>
      <dsp:spPr>
        <a:xfrm>
          <a:off x="7701240" y="720519"/>
          <a:ext cx="173206" cy="538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167"/>
              </a:lnTo>
              <a:lnTo>
                <a:pt x="173206" y="5381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75DB3-476E-4351-AECA-884E922E1735}">
      <dsp:nvSpPr>
        <dsp:cNvPr id="0" name=""/>
        <dsp:cNvSpPr/>
      </dsp:nvSpPr>
      <dsp:spPr>
        <a:xfrm>
          <a:off x="7874446" y="899908"/>
          <a:ext cx="1148090" cy="717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latin typeface="Aptos" panose="020B0004020202020204" pitchFamily="34" charset="0"/>
            </a:rPr>
            <a:t>Subject Specialists deliver face to face training in related specialisms</a:t>
          </a:r>
        </a:p>
      </dsp:txBody>
      <dsp:txXfrm>
        <a:off x="7895462" y="920924"/>
        <a:ext cx="1106058" cy="675524"/>
      </dsp:txXfrm>
    </dsp:sp>
    <dsp:sp modelId="{43112A09-2C63-439F-8BF6-95BCED18FE8D}">
      <dsp:nvSpPr>
        <dsp:cNvPr id="0" name=""/>
        <dsp:cNvSpPr/>
      </dsp:nvSpPr>
      <dsp:spPr>
        <a:xfrm>
          <a:off x="7701240" y="720519"/>
          <a:ext cx="173206" cy="1435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112"/>
              </a:lnTo>
              <a:lnTo>
                <a:pt x="173206" y="14351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A4E89-06EE-4A6D-A546-1823787B08F5}">
      <dsp:nvSpPr>
        <dsp:cNvPr id="0" name=""/>
        <dsp:cNvSpPr/>
      </dsp:nvSpPr>
      <dsp:spPr>
        <a:xfrm>
          <a:off x="7874446" y="1796853"/>
          <a:ext cx="1148090" cy="7175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>
              <a:latin typeface="Aptos" panose="020B0004020202020204" pitchFamily="34" charset="0"/>
            </a:rPr>
            <a:t>ITaP Hosting: Host an Intensive Training and Practice Session within your setting</a:t>
          </a:r>
        </a:p>
      </dsp:txBody>
      <dsp:txXfrm>
        <a:off x="7895462" y="1817869"/>
        <a:ext cx="1106058" cy="675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5D95-4759-4435-A6EF-A313DE946F34}">
      <dsp:nvSpPr>
        <dsp:cNvPr id="0" name=""/>
        <dsp:cNvSpPr/>
      </dsp:nvSpPr>
      <dsp:spPr>
        <a:xfrm>
          <a:off x="159642" y="389583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Lead Delivery Partner for ECF Programmes across STSH Region</a:t>
          </a:r>
        </a:p>
      </dsp:txBody>
      <dsp:txXfrm>
        <a:off x="159642" y="389583"/>
        <a:ext cx="3778811" cy="1180878"/>
      </dsp:txXfrm>
    </dsp:sp>
    <dsp:sp modelId="{0A62B4E8-A006-4263-82D8-30D6BFB2AD20}">
      <dsp:nvSpPr>
        <dsp:cNvPr id="0" name=""/>
        <dsp:cNvSpPr/>
      </dsp:nvSpPr>
      <dsp:spPr>
        <a:xfrm>
          <a:off x="2192" y="219012"/>
          <a:ext cx="826614" cy="1239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BB62-7D28-4EC4-A7C7-F4C1DD09DC27}">
      <dsp:nvSpPr>
        <dsp:cNvPr id="0" name=""/>
        <dsp:cNvSpPr/>
      </dsp:nvSpPr>
      <dsp:spPr>
        <a:xfrm>
          <a:off x="4256348" y="389583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Deliver training and support to ECTs and Mentors through local and regional conferences</a:t>
          </a:r>
        </a:p>
      </dsp:txBody>
      <dsp:txXfrm>
        <a:off x="4256348" y="389583"/>
        <a:ext cx="3778811" cy="1180878"/>
      </dsp:txXfrm>
    </dsp:sp>
    <dsp:sp modelId="{592BBE7D-54BB-4810-9B30-A7D7B3409E6D}">
      <dsp:nvSpPr>
        <dsp:cNvPr id="0" name=""/>
        <dsp:cNvSpPr/>
      </dsp:nvSpPr>
      <dsp:spPr>
        <a:xfrm>
          <a:off x="4098898" y="219012"/>
          <a:ext cx="826614" cy="12399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7B130-5E9D-48C3-859F-89827E9A06D2}">
      <dsp:nvSpPr>
        <dsp:cNvPr id="0" name=""/>
        <dsp:cNvSpPr/>
      </dsp:nvSpPr>
      <dsp:spPr>
        <a:xfrm>
          <a:off x="159642" y="1876178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Train and develop facilitators to run Regional and Local Conferences</a:t>
          </a:r>
        </a:p>
      </dsp:txBody>
      <dsp:txXfrm>
        <a:off x="159642" y="1876178"/>
        <a:ext cx="3778811" cy="1180878"/>
      </dsp:txXfrm>
    </dsp:sp>
    <dsp:sp modelId="{E034830B-24A8-4299-ADF0-F4A5E0D630F1}">
      <dsp:nvSpPr>
        <dsp:cNvPr id="0" name=""/>
        <dsp:cNvSpPr/>
      </dsp:nvSpPr>
      <dsp:spPr>
        <a:xfrm>
          <a:off x="2192" y="1705606"/>
          <a:ext cx="826614" cy="12399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7CEBD-EB54-42C3-8CD1-CF1E050DDFF3}">
      <dsp:nvSpPr>
        <dsp:cNvPr id="0" name=""/>
        <dsp:cNvSpPr/>
      </dsp:nvSpPr>
      <dsp:spPr>
        <a:xfrm>
          <a:off x="4256348" y="1876178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Represent interests of schools at TSH AB Advisory Board</a:t>
          </a:r>
        </a:p>
      </dsp:txBody>
      <dsp:txXfrm>
        <a:off x="4256348" y="1876178"/>
        <a:ext cx="3778811" cy="1180878"/>
      </dsp:txXfrm>
    </dsp:sp>
    <dsp:sp modelId="{890D547A-590E-4367-B39A-85F04BCE8DC6}">
      <dsp:nvSpPr>
        <dsp:cNvPr id="0" name=""/>
        <dsp:cNvSpPr/>
      </dsp:nvSpPr>
      <dsp:spPr>
        <a:xfrm>
          <a:off x="4098898" y="1705606"/>
          <a:ext cx="826614" cy="12399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5D95-4759-4435-A6EF-A313DE946F34}">
      <dsp:nvSpPr>
        <dsp:cNvPr id="0" name=""/>
        <dsp:cNvSpPr/>
      </dsp:nvSpPr>
      <dsp:spPr>
        <a:xfrm>
          <a:off x="159642" y="389583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Lead Delivery Partner Teach First offering the full suite of Specialist and Leadership NPQs</a:t>
          </a:r>
        </a:p>
      </dsp:txBody>
      <dsp:txXfrm>
        <a:off x="159642" y="389583"/>
        <a:ext cx="3778811" cy="1180878"/>
      </dsp:txXfrm>
    </dsp:sp>
    <dsp:sp modelId="{0A62B4E8-A006-4263-82D8-30D6BFB2AD20}">
      <dsp:nvSpPr>
        <dsp:cNvPr id="0" name=""/>
        <dsp:cNvSpPr/>
      </dsp:nvSpPr>
      <dsp:spPr>
        <a:xfrm>
          <a:off x="2192" y="219012"/>
          <a:ext cx="826614" cy="12399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BB62-7D28-4EC4-A7C7-F4C1DD09DC27}">
      <dsp:nvSpPr>
        <dsp:cNvPr id="0" name=""/>
        <dsp:cNvSpPr/>
      </dsp:nvSpPr>
      <dsp:spPr>
        <a:xfrm>
          <a:off x="4256348" y="389583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Recruit and train expert facilitators for hybrid seminar and conference delivery</a:t>
          </a:r>
        </a:p>
      </dsp:txBody>
      <dsp:txXfrm>
        <a:off x="4256348" y="389583"/>
        <a:ext cx="3778811" cy="1180878"/>
      </dsp:txXfrm>
    </dsp:sp>
    <dsp:sp modelId="{592BBE7D-54BB-4810-9B30-A7D7B3409E6D}">
      <dsp:nvSpPr>
        <dsp:cNvPr id="0" name=""/>
        <dsp:cNvSpPr/>
      </dsp:nvSpPr>
      <dsp:spPr>
        <a:xfrm>
          <a:off x="4098898" y="219012"/>
          <a:ext cx="826614" cy="12399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7B130-5E9D-48C3-859F-89827E9A06D2}">
      <dsp:nvSpPr>
        <dsp:cNvPr id="0" name=""/>
        <dsp:cNvSpPr/>
      </dsp:nvSpPr>
      <dsp:spPr>
        <a:xfrm>
          <a:off x="159642" y="1876178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Monitor and manage engagement &amp; quality assure implementation</a:t>
          </a:r>
        </a:p>
      </dsp:txBody>
      <dsp:txXfrm>
        <a:off x="159642" y="1876178"/>
        <a:ext cx="3778811" cy="1180878"/>
      </dsp:txXfrm>
    </dsp:sp>
    <dsp:sp modelId="{E034830B-24A8-4299-ADF0-F4A5E0D630F1}">
      <dsp:nvSpPr>
        <dsp:cNvPr id="0" name=""/>
        <dsp:cNvSpPr/>
      </dsp:nvSpPr>
      <dsp:spPr>
        <a:xfrm>
          <a:off x="2192" y="1705606"/>
          <a:ext cx="826614" cy="12399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7CEBD-EB54-42C3-8CD1-CF1E050DDFF3}">
      <dsp:nvSpPr>
        <dsp:cNvPr id="0" name=""/>
        <dsp:cNvSpPr/>
      </dsp:nvSpPr>
      <dsp:spPr>
        <a:xfrm>
          <a:off x="4256348" y="1876178"/>
          <a:ext cx="3778811" cy="118087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984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/>
            <a:t>Drive uptake of the ‘Golden Thread’ at all levels across the TSH region</a:t>
          </a:r>
        </a:p>
      </dsp:txBody>
      <dsp:txXfrm>
        <a:off x="4256348" y="1876178"/>
        <a:ext cx="3778811" cy="1180878"/>
      </dsp:txXfrm>
    </dsp:sp>
    <dsp:sp modelId="{890D547A-590E-4367-B39A-85F04BCE8DC6}">
      <dsp:nvSpPr>
        <dsp:cNvPr id="0" name=""/>
        <dsp:cNvSpPr/>
      </dsp:nvSpPr>
      <dsp:spPr>
        <a:xfrm>
          <a:off x="4098898" y="1705606"/>
          <a:ext cx="826614" cy="12399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42DB-307C-46F7-85A1-5794ADF1B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61EC0-6E65-403A-8B2F-2C595BD92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774A0-FC1B-4F87-9CBC-506ABB1BB9FB}"/>
              </a:ext>
            </a:extLst>
          </p:cNvPr>
          <p:cNvSpPr/>
          <p:nvPr userDrawn="1"/>
        </p:nvSpPr>
        <p:spPr>
          <a:xfrm>
            <a:off x="0" y="0"/>
            <a:ext cx="12192000" cy="5601810"/>
          </a:xfrm>
          <a:prstGeom prst="rect">
            <a:avLst/>
          </a:prstGeom>
          <a:solidFill>
            <a:srgbClr val="155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5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3509-7052-431E-A6AF-39F0A10F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2E55B-8041-443E-918B-7A3EE7C2B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F5F07-6A5A-46D5-861D-CD4AB135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F73FF-897D-4509-AF92-0184EE0F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48BCD-8F29-4B6A-8D5A-6F23770A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38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294A7-F32A-49CB-B49A-71A4A97E2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F074F-8F01-4E2A-AB45-8C3DD3E12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9A518-6C26-44FF-B9FC-422ED70B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5394-5B2D-4F34-AFEC-F7F529BC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ED2A2-3907-4330-91D6-67B81EB7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0228-6486-4853-80D0-FFEB5784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11F3E-3A53-436A-8522-96BF3E81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FCFD5-1AA4-451B-954E-1EC99021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608F3-7F9C-4780-9F5C-3B39A983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6F0E4-5618-4E41-854B-BCF395A8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9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E4F7-2F70-4233-8D91-CB954163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9976E-5621-4A4A-9687-1AA6936A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9FF26-3484-4A12-AF7F-EF458708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F7F54-A9B5-4EB2-84E8-1DD33481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FFD75-E9D0-4E7D-9A8D-31DADE54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5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008F-59C8-47BE-807E-75BCD5E6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E2A5B-0AA0-4108-BEF3-A254BDE1A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5F212-EB59-431C-9CE5-D20A9440F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FDD37-E063-46E9-B65E-A3FC772D4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488C-FD13-4975-9BA6-2B7FE051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892E9-4135-4190-ACBD-A5475D05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88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3C4D-066A-4C29-854E-2CEF6F19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FAD4D-1A31-4474-8C83-370ED82A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2A047-1A2E-4830-BEAF-29AD553C6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3186E-0A4F-40B1-A4B3-6B1CE6FC6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FFAC0-9819-4A24-914E-C692410DE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514CF-85BA-4F2C-9C67-E1BBB992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1EF16-38B8-47A5-80C0-A0BEC4E5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FF411-1109-4AD3-BB52-BA9DFFEC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59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FEFE-BCD3-4DA9-B37B-7740C75F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14BAC-8418-4204-A03E-680865F7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308F1-C7DB-4DD3-BC37-F30FD4AB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78EE2-05B3-4423-9533-DA64E9C6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8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D4CBD-BBE1-4504-BCED-4594ED31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1BC3B-445F-4B67-BB2E-AACFE4AF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2E1B5-35AC-4FF0-9D8E-24623846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22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69C1-9F48-4B1E-B87D-9882F8A1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BCE6C-8E53-4060-8866-4D4FE191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59595-056F-4DC2-A073-4E7925EAC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58C3C-44C9-40B7-8825-BDA45C58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66D4D-0C07-4743-80E2-31862374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DF74C-284C-4BB6-B44D-C3C2DCDA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25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845D-AC73-43F5-BB0E-282FA73F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798EA-EB1B-48AA-9E83-B2F0BB768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5C04-58E9-40CD-BD59-CF93FDE08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8AF33-9F11-4C4D-A4A4-FE9D261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E562E-C897-4C47-9AB1-BDF5945B31AA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218BA-68EF-4DF1-9284-01541383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20373-B0D0-40B4-98D8-18FFADAA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F4F3A-5500-4CFB-A1F1-EA12C9E510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4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951178A5-D34B-4A41-B7C7-113315910B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57" y="5717219"/>
            <a:ext cx="2259467" cy="9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7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aths-hubs-projects/primary-mastery-specialists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share.hsforms.com/1oM7DNkLPQoSKqF5iDBF2mAbnpph" TargetMode="External"/><Relationship Id="rId4" Type="http://schemas.openxmlformats.org/officeDocument/2006/relationships/hyperlink" Target="https://share.hsforms.com/1xXJh2dTNRIid-iZCEUkkGAbnpp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saffronteachingschoolhub/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facebook.com/SaffronTSHub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affronTSHub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www.saffronteachingschoolhub.net/" TargetMode="External"/><Relationship Id="rId10" Type="http://schemas.openxmlformats.org/officeDocument/2006/relationships/hyperlink" Target="https://forms.office.com/pages/responsepage.aspx?id=wkFzQD20TkC8a5Jt2e28sZqmrv0c8kZPoWA-t-mMpppUNkNZNE9SUFNJNU5TTk4zMElaWVRNRFFTUy4u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www.linkedin.com/company/the-saffron-teaching-school-hu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mailto:kerriemcgiven@saffron.academ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dougbrechin@swchs.net" TargetMode="External"/><Relationship Id="rId2" Type="http://schemas.openxmlformats.org/officeDocument/2006/relationships/hyperlink" Target="mailto:angelacass@saffron.academ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kerriemcgivern@saffron.academy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6D5D93-1A07-AAEA-9C22-1FF7279E9883}"/>
              </a:ext>
            </a:extLst>
          </p:cNvPr>
          <p:cNvSpPr txBox="1"/>
          <p:nvPr/>
        </p:nvSpPr>
        <p:spPr>
          <a:xfrm>
            <a:off x="992569" y="1541123"/>
            <a:ext cx="10206897" cy="2862322"/>
          </a:xfrm>
          <a:prstGeom prst="rect">
            <a:avLst/>
          </a:prstGeom>
          <a:noFill/>
          <a:ln>
            <a:solidFill>
              <a:srgbClr val="1550C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Aptos" panose="020B0004020202020204" pitchFamily="34" charset="0"/>
              </a:rPr>
              <a:t>Saffron Teaching School Hub</a:t>
            </a:r>
          </a:p>
          <a:p>
            <a:pPr algn="ctr"/>
            <a:r>
              <a:rPr lang="en-GB" sz="6000" dirty="0">
                <a:solidFill>
                  <a:srgbClr val="F8DAE6"/>
                </a:solidFill>
                <a:latin typeface="Aptos" panose="020B0004020202020204" pitchFamily="34" charset="0"/>
              </a:rPr>
              <a:t>The Golden Thread: </a:t>
            </a:r>
          </a:p>
          <a:p>
            <a:pPr algn="ctr"/>
            <a:r>
              <a:rPr lang="en-GB" sz="6000" dirty="0">
                <a:solidFill>
                  <a:srgbClr val="F8DAE6"/>
                </a:solidFill>
                <a:latin typeface="Aptos" panose="020B0004020202020204" pitchFamily="34" charset="0"/>
              </a:rPr>
              <a:t>Programme Review</a:t>
            </a:r>
          </a:p>
        </p:txBody>
      </p:sp>
    </p:spTree>
    <p:extLst>
      <p:ext uri="{BB962C8B-B14F-4D97-AF65-F5344CB8AC3E}">
        <p14:creationId xmlns:p14="http://schemas.microsoft.com/office/powerpoint/2010/main" val="38236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7F86A-C629-2B08-14F0-CFFB85C21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6F4A-A2DC-32CB-1C50-54CA1045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National Professional Qualifications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B6F08-5F21-3C7D-9F8D-2797917973E5}"/>
              </a:ext>
            </a:extLst>
          </p:cNvPr>
          <p:cNvSpPr txBox="1"/>
          <p:nvPr/>
        </p:nvSpPr>
        <p:spPr>
          <a:xfrm>
            <a:off x="838200" y="4563610"/>
            <a:ext cx="10515600" cy="1200329"/>
          </a:xfrm>
          <a:prstGeom prst="rect">
            <a:avLst/>
          </a:prstGeom>
          <a:solidFill>
            <a:srgbClr val="FCEEF4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Current Foci: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Onboarding our 3B Cohort </a:t>
            </a:r>
            <a:r>
              <a:rPr lang="en-GB" dirty="0">
                <a:latin typeface="Aptos" panose="020B0004020202020204" pitchFamily="34" charset="0"/>
              </a:rPr>
              <a:t>– 160 applications across the suite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Facilitator Recruitment &amp; Training </a:t>
            </a:r>
            <a:r>
              <a:rPr lang="en-GB" dirty="0">
                <a:latin typeface="Aptos" panose="020B0004020202020204" pitchFamily="34" charset="0"/>
              </a:rPr>
              <a:t>– Widening our pool of expertise and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Promoting NPQ Suite for October 2024 – </a:t>
            </a:r>
            <a:r>
              <a:rPr lang="en-GB" dirty="0">
                <a:latin typeface="Aptos" panose="020B0004020202020204" pitchFamily="34" charset="0"/>
              </a:rPr>
              <a:t>Including new </a:t>
            </a:r>
            <a:r>
              <a:rPr lang="en-GB" i="1" dirty="0">
                <a:latin typeface="Aptos" panose="020B0004020202020204" pitchFamily="34" charset="0"/>
              </a:rPr>
              <a:t>NPQSEND</a:t>
            </a:r>
            <a:r>
              <a:rPr lang="en-GB" dirty="0">
                <a:latin typeface="Aptos" panose="020B0004020202020204" pitchFamily="34" charset="0"/>
              </a:rPr>
              <a:t> Programme</a:t>
            </a:r>
          </a:p>
        </p:txBody>
      </p:sp>
      <p:pic>
        <p:nvPicPr>
          <p:cNvPr id="3074" name="Picture 2" descr="A partnership for teaching success: Teach First &amp; Aspirations Academies  Trust pair up for a fair education for all - Aspirations">
            <a:extLst>
              <a:ext uri="{FF2B5EF4-FFF2-40B4-BE49-F238E27FC236}">
                <a16:creationId xmlns:a16="http://schemas.microsoft.com/office/drawing/2014/main" id="{89E6C8D2-0238-DBD8-F6F3-B02895467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11" y="1388177"/>
            <a:ext cx="2176113" cy="1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C6B3288-72AC-9A18-5A47-A2C634169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109007"/>
              </p:ext>
            </p:extLst>
          </p:nvPr>
        </p:nvGraphicFramePr>
        <p:xfrm>
          <a:off x="838200" y="1287541"/>
          <a:ext cx="8037352" cy="327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647189-0885-D86F-BD23-4B4E3464ED6B}"/>
              </a:ext>
            </a:extLst>
          </p:cNvPr>
          <p:cNvSpPr txBox="1"/>
          <p:nvPr/>
        </p:nvSpPr>
        <p:spPr>
          <a:xfrm>
            <a:off x="786993" y="11614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Our Role:</a:t>
            </a:r>
          </a:p>
        </p:txBody>
      </p:sp>
    </p:spTree>
    <p:extLst>
      <p:ext uri="{BB962C8B-B14F-4D97-AF65-F5344CB8AC3E}">
        <p14:creationId xmlns:p14="http://schemas.microsoft.com/office/powerpoint/2010/main" val="233758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27FC6-2483-103B-DD9B-BBF0AC40B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8FC4-3EA6-9010-AA5E-E23D8040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National Professional Qualifications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9B099-C4E1-4224-DE39-E8C0F82342D2}"/>
              </a:ext>
            </a:extLst>
          </p:cNvPr>
          <p:cNvSpPr txBox="1"/>
          <p:nvPr/>
        </p:nvSpPr>
        <p:spPr>
          <a:xfrm>
            <a:off x="838199" y="1304838"/>
            <a:ext cx="10515599" cy="1754326"/>
          </a:xfrm>
          <a:prstGeom prst="rect">
            <a:avLst/>
          </a:prstGeom>
          <a:solidFill>
            <a:srgbClr val="E0F6D6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Get Involved: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Consider </a:t>
            </a:r>
            <a:r>
              <a:rPr lang="en-GB" dirty="0">
                <a:latin typeface="Aptos" panose="020B0004020202020204" pitchFamily="34" charset="0"/>
              </a:rPr>
              <a:t>Career Pathways and development opportunities using the NPQ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Register your interest: </a:t>
            </a:r>
            <a:r>
              <a:rPr lang="en-GB" dirty="0">
                <a:latin typeface="Aptos" panose="020B0004020202020204" pitchFamily="34" charset="0"/>
              </a:rPr>
              <a:t>for NPQSEND and other programmes beginning in October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Explore NPQ Programme Facilitation:</a:t>
            </a:r>
            <a:endParaRPr lang="en-GB" dirty="0">
              <a:latin typeface="Aptos" panose="020B00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Bring evidence based CPD into your schools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i="1" dirty="0">
                <a:latin typeface="Aptos" panose="020B0004020202020204" pitchFamily="34" charset="0"/>
              </a:rPr>
              <a:t>Generate income of up to £1,000</a:t>
            </a:r>
          </a:p>
        </p:txBody>
      </p:sp>
      <p:pic>
        <p:nvPicPr>
          <p:cNvPr id="6" name="Picture 5" descr="A poster for a school&#10;&#10;Description automatically generated">
            <a:extLst>
              <a:ext uri="{FF2B5EF4-FFF2-40B4-BE49-F238E27FC236}">
                <a16:creationId xmlns:a16="http://schemas.microsoft.com/office/drawing/2014/main" id="{6C8044F2-5C59-88C8-1291-08050535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34" y="3286100"/>
            <a:ext cx="3274291" cy="32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6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B45AB6-1322-9EB1-9AB3-8FB84C6CF6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12777"/>
          </a:xfrm>
          <a:prstGeom prst="rect">
            <a:avLst/>
          </a:prstGeom>
          <a:solidFill>
            <a:srgbClr val="F8DAE6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 Display" panose="020B0004020202020204" pitchFamily="34" charset="0"/>
              </a:rPr>
              <a:t>Curriculum Hub – Wider Opportunities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D597E7-B868-0BA3-4B7E-0F5A291AFAA7}"/>
              </a:ext>
            </a:extLst>
          </p:cNvPr>
          <p:cNvGrpSpPr/>
          <p:nvPr/>
        </p:nvGrpSpPr>
        <p:grpSpPr>
          <a:xfrm>
            <a:off x="838199" y="1304838"/>
            <a:ext cx="11093497" cy="1200329"/>
            <a:chOff x="838199" y="1304838"/>
            <a:chExt cx="11093497" cy="1200329"/>
          </a:xfrm>
        </p:grpSpPr>
        <p:pic>
          <p:nvPicPr>
            <p:cNvPr id="1026" name="Picture 2" descr="DfE and English Hubs logo">
              <a:extLst>
                <a:ext uri="{FF2B5EF4-FFF2-40B4-BE49-F238E27FC236}">
                  <a16:creationId xmlns:a16="http://schemas.microsoft.com/office/drawing/2014/main" id="{0F04344A-8158-63B5-D24B-043A79453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2410" y="1514534"/>
              <a:ext cx="2939286" cy="712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5432C4-423A-9360-BAE2-F81DC4F3F3C7}"/>
                </a:ext>
              </a:extLst>
            </p:cNvPr>
            <p:cNvSpPr txBox="1"/>
            <p:nvPr/>
          </p:nvSpPr>
          <p:spPr>
            <a:xfrm>
              <a:off x="838199" y="1304838"/>
              <a:ext cx="8045742" cy="1200329"/>
            </a:xfrm>
            <a:prstGeom prst="rect">
              <a:avLst/>
            </a:prstGeom>
            <a:solidFill>
              <a:srgbClr val="EEF8F2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ptos" panose="020B0004020202020204" pitchFamily="34" charset="0"/>
                </a:rPr>
                <a:t>New Vision English Hub: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800" dirty="0">
                  <a:latin typeface="Aptos" panose="020B0004020202020204" pitchFamily="34" charset="0"/>
                </a:rPr>
                <a:t>Opportunities for up to £6,000 of accelerated funding for SSP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800" dirty="0">
                  <a:latin typeface="Aptos" panose="020B0004020202020204" pitchFamily="34" charset="0"/>
                </a:rPr>
                <a:t>Wealth of expert </a:t>
              </a:r>
              <a:r>
                <a:rPr lang="en-GB" dirty="0">
                  <a:latin typeface="Aptos" panose="020B0004020202020204" pitchFamily="34" charset="0"/>
                </a:rPr>
                <a:t>s</a:t>
              </a:r>
              <a:r>
                <a:rPr lang="en-GB" sz="1800" dirty="0">
                  <a:latin typeface="Aptos" panose="020B0004020202020204" pitchFamily="34" charset="0"/>
                </a:rPr>
                <a:t>upport in selecting and implementing a new SSP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800" dirty="0">
                  <a:latin typeface="Aptos" panose="020B0004020202020204" pitchFamily="34" charset="0"/>
                </a:rPr>
                <a:t>Wider CPD for developing reading, writing and phonics within settings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EF09736-42B3-4F6B-7ADD-4C5F21463C2B}"/>
              </a:ext>
            </a:extLst>
          </p:cNvPr>
          <p:cNvSpPr txBox="1"/>
          <p:nvPr/>
        </p:nvSpPr>
        <p:spPr>
          <a:xfrm>
            <a:off x="838198" y="2828835"/>
            <a:ext cx="8045741" cy="2862322"/>
          </a:xfrm>
          <a:prstGeom prst="rect">
            <a:avLst/>
          </a:prstGeom>
          <a:solidFill>
            <a:srgbClr val="DDE7F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Venn Maths Hub: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Aptos" panose="020B0004020202020204" pitchFamily="34" charset="0"/>
              </a:rPr>
              <a:t>Applications are open for fully funded, Primary Mastery Specialist &amp; Professional Development Lead programmes (Starting September 2024)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  <a:hlinkClick r:id="rId3"/>
              </a:rPr>
              <a:t>https://www.ncetm.org.uk/maths-hubs-projects/primary-mastery-specialists/</a:t>
            </a:r>
            <a:endParaRPr lang="en-GB" dirty="0">
              <a:latin typeface="Aptos" panose="020B00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Mastering Number – EYFS &amp; KS1: Applications for 2024-25: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  <a:hlinkClick r:id="rId4"/>
              </a:rPr>
              <a:t>https://share.hsforms.com/1xXJh2dTNRIid-iZCEUkkGAbnpph</a:t>
            </a:r>
            <a:endParaRPr lang="en-GB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Mastering Number – KS2: Applications for 2024-25: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  <a:hlinkClick r:id="rId5"/>
              </a:rPr>
              <a:t>https://share.hsforms.com/1oM7DNkLPQoSKqF5iDBF2mAbnpph</a:t>
            </a:r>
            <a:endParaRPr lang="en-GB" dirty="0">
              <a:latin typeface="Aptos" panose="020B0004020202020204" pitchFamily="34" charset="0"/>
            </a:endParaRPr>
          </a:p>
          <a:p>
            <a:pPr lvl="1"/>
            <a:endParaRPr lang="en-GB" dirty="0">
              <a:latin typeface="Aptos" panose="020B0004020202020204" pitchFamily="34" charset="0"/>
            </a:endParaRPr>
          </a:p>
        </p:txBody>
      </p:sp>
      <p:pic>
        <p:nvPicPr>
          <p:cNvPr id="1028" name="Picture 4" descr="Venn Essex Maths Hub">
            <a:extLst>
              <a:ext uri="{FF2B5EF4-FFF2-40B4-BE49-F238E27FC236}">
                <a16:creationId xmlns:a16="http://schemas.microsoft.com/office/drawing/2014/main" id="{286A2CDC-2004-355B-F85A-43BD07B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410" y="3042300"/>
            <a:ext cx="2764212" cy="8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9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9310-E070-C123-54CD-DA854735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Let’s Connect</a:t>
            </a:r>
          </a:p>
        </p:txBody>
      </p:sp>
      <p:pic>
        <p:nvPicPr>
          <p:cNvPr id="3082" name="Picture 10" descr="Twitter rebrands as X with &quot;art deco&quot; logo">
            <a:extLst>
              <a:ext uri="{FF2B5EF4-FFF2-40B4-BE49-F238E27FC236}">
                <a16:creationId xmlns:a16="http://schemas.microsoft.com/office/drawing/2014/main" id="{09AE608E-FAEB-1E93-26EF-695CA607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81" y="3183994"/>
            <a:ext cx="1330036" cy="13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6A72DBB-FC35-0235-5727-88A8D0C6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72" y="4740811"/>
            <a:ext cx="3536545" cy="9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Facebook down? Current problems and status. | Downdetector">
            <a:extLst>
              <a:ext uri="{FF2B5EF4-FFF2-40B4-BE49-F238E27FC236}">
                <a16:creationId xmlns:a16="http://schemas.microsoft.com/office/drawing/2014/main" id="{B20EDFCE-7C8E-0413-ACD6-D959F60E9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906" y="3191783"/>
            <a:ext cx="1330037" cy="1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3E49C-A9F8-EEC9-D51B-54CAECFDCFB8}"/>
              </a:ext>
            </a:extLst>
          </p:cNvPr>
          <p:cNvSpPr txBox="1"/>
          <p:nvPr/>
        </p:nvSpPr>
        <p:spPr>
          <a:xfrm>
            <a:off x="914583" y="1932467"/>
            <a:ext cx="65022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dirty="0">
                <a:solidFill>
                  <a:srgbClr val="0C64C0"/>
                </a:solidFill>
                <a:effectLst/>
                <a:latin typeface="Aptos" panose="020B0004020202020204" pitchFamily="34" charset="0"/>
                <a:hlinkClick r:id="rId5"/>
              </a:rPr>
              <a:t>www.saffronteachingschoolhub.net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X  </a:t>
            </a:r>
            <a:r>
              <a:rPr lang="en-GB" sz="2800" b="0" i="0" dirty="0">
                <a:solidFill>
                  <a:srgbClr val="160D52"/>
                </a:solidFill>
                <a:effectLst/>
                <a:latin typeface="Aptos" panose="020B0004020202020204" pitchFamily="34" charset="0"/>
                <a:hlinkClick r:id="rId6"/>
              </a:rPr>
              <a:t>@SaffronTSHub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Facebook </a:t>
            </a:r>
            <a:r>
              <a:rPr lang="en-GB" sz="2800" b="0" i="0" dirty="0">
                <a:solidFill>
                  <a:srgbClr val="160D52"/>
                </a:solidFill>
                <a:effectLst/>
                <a:latin typeface="Aptos" panose="020B0004020202020204" pitchFamily="34" charset="0"/>
                <a:hlinkClick r:id="rId7"/>
              </a:rPr>
              <a:t>@SaffronTSHub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Instagram </a:t>
            </a:r>
            <a:r>
              <a:rPr lang="en-GB" sz="2800" b="0" i="0" u="sng" dirty="0">
                <a:solidFill>
                  <a:srgbClr val="160D52"/>
                </a:solidFill>
                <a:effectLst/>
                <a:latin typeface="Aptos" panose="020B0004020202020204" pitchFamily="34" charset="0"/>
                <a:hlinkClick r:id="rId8"/>
              </a:rPr>
              <a:t>@saffronteachingschoolhub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LinkedIn </a:t>
            </a:r>
            <a:r>
              <a:rPr lang="en-GB" sz="2800" b="0" i="0" u="sng" dirty="0">
                <a:solidFill>
                  <a:srgbClr val="160D52"/>
                </a:solidFill>
                <a:effectLst/>
                <a:latin typeface="Aptos" panose="020B0004020202020204" pitchFamily="34" charset="0"/>
                <a:hlinkClick r:id="rId9"/>
              </a:rPr>
              <a:t>Saffron Teaching School Hub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algn="l"/>
            <a:r>
              <a:rPr lang="en-GB" sz="2800" dirty="0">
                <a:solidFill>
                  <a:srgbClr val="000000"/>
                </a:solidFill>
                <a:latin typeface="Aptos" panose="020B0004020202020204" pitchFamily="34" charset="0"/>
              </a:rPr>
              <a:t>Sign up to our Newsletter: </a:t>
            </a:r>
            <a:r>
              <a:rPr lang="en-GB" sz="2800" dirty="0">
                <a:solidFill>
                  <a:srgbClr val="000000"/>
                </a:solidFill>
                <a:latin typeface="Aptos" panose="020B0004020202020204" pitchFamily="34" charset="0"/>
                <a:hlinkClick r:id="rId10"/>
              </a:rPr>
              <a:t>STSH News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A8D156-C6CC-F119-32A2-DBC593DEFA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0291" y="1479884"/>
            <a:ext cx="3177126" cy="14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681E8-78A9-5195-BE40-0B680C4166EA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Thank you for listening…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6E39C4-4647-9D91-B303-4ECE84DCBE7C}"/>
              </a:ext>
            </a:extLst>
          </p:cNvPr>
          <p:cNvSpPr txBox="1"/>
          <p:nvPr/>
        </p:nvSpPr>
        <p:spPr>
          <a:xfrm>
            <a:off x="399934" y="2909771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2200" b="1" i="0" dirty="0">
                <a:effectLst/>
                <a:latin typeface="Aptos" panose="020B0004020202020204" pitchFamily="34" charset="0"/>
              </a:rPr>
              <a:t>Kerrie McGivern</a:t>
            </a:r>
            <a:endParaRPr lang="en-US" sz="2200" b="0" i="0" dirty="0">
              <a:effectLst/>
              <a:latin typeface="Aptos" panose="020B0004020202020204" pitchFamily="34" charset="0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  <a:latin typeface="Aptos" panose="020B0004020202020204" pitchFamily="34" charset="0"/>
              </a:rPr>
              <a:t>Director of Primary Improvement - Saffron Academy Trust </a:t>
            </a:r>
            <a:endParaRPr lang="en-US" b="0" i="0" dirty="0">
              <a:effectLst/>
              <a:latin typeface="Aptos" panose="020B0004020202020204" pitchFamily="34" charset="0"/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1" dirty="0">
                <a:effectLst/>
                <a:latin typeface="Aptos" panose="020B0004020202020204" pitchFamily="34" charset="0"/>
              </a:rPr>
              <a:t>Deputy Director - Saffron Teaching School Hub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ptos" panose="020B0004020202020204" pitchFamily="34" charset="0"/>
              </a:rPr>
              <a:t>01799 513030 </a:t>
            </a:r>
            <a:r>
              <a:rPr lang="en-US" b="0" i="0" dirty="0" err="1">
                <a:effectLst/>
                <a:latin typeface="Aptos" panose="020B0004020202020204" pitchFamily="34" charset="0"/>
              </a:rPr>
              <a:t>ext</a:t>
            </a:r>
            <a:r>
              <a:rPr lang="en-US" b="0" i="0" dirty="0">
                <a:effectLst/>
                <a:latin typeface="Aptos" panose="020B0004020202020204" pitchFamily="34" charset="0"/>
              </a:rPr>
              <a:t> 1270</a:t>
            </a:r>
            <a:endParaRPr lang="en-US" dirty="0">
              <a:latin typeface="Aptos" panose="020B00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kerriemcgiven@saffron.academy</a:t>
            </a: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3" name="Picture 12" descr="Question mark on green pastel background">
            <a:extLst>
              <a:ext uri="{FF2B5EF4-FFF2-40B4-BE49-F238E27FC236}">
                <a16:creationId xmlns:a16="http://schemas.microsoft.com/office/drawing/2014/main" id="{58951E16-A700-2C6C-4639-0A8AF4D9B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873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9310-E070-C123-54CD-DA854735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dirty="0">
                <a:latin typeface="Aptos" panose="020B0004020202020204" pitchFamily="34" charset="0"/>
              </a:rPr>
              <a:t>The Golden Thread – Programme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78FE5-A1A2-B75B-85FB-C033558812FA}"/>
              </a:ext>
            </a:extLst>
          </p:cNvPr>
          <p:cNvSpPr txBox="1"/>
          <p:nvPr/>
        </p:nvSpPr>
        <p:spPr>
          <a:xfrm>
            <a:off x="838200" y="1287542"/>
            <a:ext cx="10515600" cy="400110"/>
          </a:xfrm>
          <a:prstGeom prst="rect">
            <a:avLst/>
          </a:prstGeom>
          <a:solidFill>
            <a:srgbClr val="E0F6D6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Saffron AB Services – Supporting delivery of ECF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E8997-5BA2-A532-1B2A-AFE574BAF514}"/>
              </a:ext>
            </a:extLst>
          </p:cNvPr>
          <p:cNvSpPr txBox="1"/>
          <p:nvPr/>
        </p:nvSpPr>
        <p:spPr>
          <a:xfrm>
            <a:off x="838197" y="2899722"/>
            <a:ext cx="10515600" cy="400110"/>
          </a:xfrm>
          <a:prstGeom prst="rect">
            <a:avLst/>
          </a:prstGeom>
          <a:solidFill>
            <a:srgbClr val="FCEEF4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National Professional Qualifications – Investing in Excellence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EAA373-CEFF-DA3C-319C-3590095BDAB2}"/>
              </a:ext>
            </a:extLst>
          </p:cNvPr>
          <p:cNvSpPr txBox="1"/>
          <p:nvPr/>
        </p:nvSpPr>
        <p:spPr>
          <a:xfrm>
            <a:off x="838199" y="1829487"/>
            <a:ext cx="10515600" cy="400110"/>
          </a:xfrm>
          <a:prstGeom prst="rect">
            <a:avLst/>
          </a:prstGeom>
          <a:solidFill>
            <a:srgbClr val="DDE7FB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Initial Teacher Training – A School Led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C9A5F-74B8-BEF7-557C-A8592B5C4262}"/>
              </a:ext>
            </a:extLst>
          </p:cNvPr>
          <p:cNvSpPr txBox="1"/>
          <p:nvPr/>
        </p:nvSpPr>
        <p:spPr>
          <a:xfrm>
            <a:off x="838197" y="2371432"/>
            <a:ext cx="10515600" cy="400110"/>
          </a:xfrm>
          <a:prstGeom prst="rect">
            <a:avLst/>
          </a:prstGeom>
          <a:solidFill>
            <a:srgbClr val="D9EFE2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Early Career Programme – Engagement Opportunities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C890A-A963-82B5-2709-AEDD676B1304}"/>
              </a:ext>
            </a:extLst>
          </p:cNvPr>
          <p:cNvSpPr txBox="1"/>
          <p:nvPr/>
        </p:nvSpPr>
        <p:spPr>
          <a:xfrm>
            <a:off x="838198" y="3441667"/>
            <a:ext cx="10515599" cy="400110"/>
          </a:xfrm>
          <a:prstGeom prst="rect">
            <a:avLst/>
          </a:prstGeom>
          <a:solidFill>
            <a:srgbClr val="EDEBED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Wider Engagement – Curriculum Hub Offers</a:t>
            </a:r>
          </a:p>
        </p:txBody>
      </p:sp>
    </p:spTree>
    <p:extLst>
      <p:ext uri="{BB962C8B-B14F-4D97-AF65-F5344CB8AC3E}">
        <p14:creationId xmlns:p14="http://schemas.microsoft.com/office/powerpoint/2010/main" val="340994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A19EDC-0C78-15D5-29E6-DF75DF48A0E6}"/>
              </a:ext>
            </a:extLst>
          </p:cNvPr>
          <p:cNvSpPr txBox="1"/>
          <p:nvPr/>
        </p:nvSpPr>
        <p:spPr>
          <a:xfrm>
            <a:off x="4848345" y="3663154"/>
            <a:ext cx="2362251" cy="877163"/>
          </a:xfrm>
          <a:prstGeom prst="rect">
            <a:avLst/>
          </a:prstGeom>
          <a:solidFill>
            <a:srgbClr val="DDE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ptos" panose="020B0004020202020204" pitchFamily="34" charset="0"/>
              </a:rPr>
              <a:t>Angela Cass</a:t>
            </a:r>
            <a:endParaRPr lang="en-GB" sz="1200" b="1" dirty="0">
              <a:latin typeface="Aptos" panose="020B0004020202020204" pitchFamily="34" charset="0"/>
            </a:endParaRPr>
          </a:p>
          <a:p>
            <a:pPr algn="ctr"/>
            <a:r>
              <a:rPr lang="en-GB" sz="1200" b="1" dirty="0">
                <a:latin typeface="Aptos" panose="020B0004020202020204" pitchFamily="34" charset="0"/>
              </a:rPr>
              <a:t>Saffron TSH Deputy Director: AB &amp; ECF</a:t>
            </a:r>
          </a:p>
          <a:p>
            <a:pPr algn="ctr"/>
            <a:r>
              <a:rPr lang="en-GB" sz="1100" b="1" dirty="0" err="1">
                <a:latin typeface="Aptos" panose="020B0004020202020204" pitchFamily="34" charset="0"/>
                <a:hlinkClick r:id="rId2"/>
              </a:rPr>
              <a:t>angelacass@saffron.academy</a:t>
            </a:r>
            <a:endParaRPr lang="en-GB" sz="1100" b="1" dirty="0">
              <a:latin typeface="Aptos" panose="020B00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B284FDF-48EB-23BA-C2E0-3EAD949E1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70" y="169907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C4FD78CA-87D1-C6D5-3C92-1CFADF4B2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42" y="17101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24EFB4-1687-C3D5-843D-3AFBAB71E0D2}"/>
              </a:ext>
            </a:extLst>
          </p:cNvPr>
          <p:cNvSpPr txBox="1"/>
          <p:nvPr/>
        </p:nvSpPr>
        <p:spPr>
          <a:xfrm>
            <a:off x="8238116" y="3663154"/>
            <a:ext cx="2362251" cy="869469"/>
          </a:xfrm>
          <a:prstGeom prst="rect">
            <a:avLst/>
          </a:prstGeom>
          <a:solidFill>
            <a:srgbClr val="DDE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ptos" panose="020B0004020202020204" pitchFamily="34" charset="0"/>
              </a:rPr>
              <a:t>Kerrie McGivern</a:t>
            </a:r>
            <a:endParaRPr lang="en-GB" sz="1200" b="1" dirty="0">
              <a:latin typeface="Aptos" panose="020B0004020202020204" pitchFamily="34" charset="0"/>
            </a:endParaRPr>
          </a:p>
          <a:p>
            <a:pPr algn="ctr"/>
            <a:r>
              <a:rPr lang="en-GB" sz="1200" b="1" dirty="0">
                <a:latin typeface="Aptos" panose="020B0004020202020204" pitchFamily="34" charset="0"/>
              </a:rPr>
              <a:t>Saffron TSH Deputy Director: ITT &amp; NPQ</a:t>
            </a:r>
          </a:p>
          <a:p>
            <a:pPr algn="ctr"/>
            <a:r>
              <a:rPr lang="en-GB" sz="1050" b="1" dirty="0" err="1">
                <a:latin typeface="Aptos" panose="020B0004020202020204" pitchFamily="34" charset="0"/>
                <a:hlinkClick r:id="rId5"/>
              </a:rPr>
              <a:t>kerriemcgivern@saffron.academy</a:t>
            </a:r>
            <a:endParaRPr lang="en-GB" sz="1050" b="1" dirty="0">
              <a:latin typeface="Aptos" panose="020B0004020202020204" pitchFamily="34" charset="0"/>
            </a:endParaRP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4755DDCA-E0D9-A881-A8FF-6D1A90F2D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3"/>
          <a:stretch/>
        </p:blipFill>
        <p:spPr bwMode="auto">
          <a:xfrm>
            <a:off x="1687198" y="1699077"/>
            <a:ext cx="1905000" cy="18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3243DC-F8CE-2E63-5286-0F73FB557A52}"/>
              </a:ext>
            </a:extLst>
          </p:cNvPr>
          <p:cNvSpPr txBox="1"/>
          <p:nvPr/>
        </p:nvSpPr>
        <p:spPr>
          <a:xfrm>
            <a:off x="1458572" y="3663154"/>
            <a:ext cx="2362251" cy="877163"/>
          </a:xfrm>
          <a:prstGeom prst="rect">
            <a:avLst/>
          </a:prstGeom>
          <a:solidFill>
            <a:srgbClr val="DDE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ptos" panose="020B0004020202020204" pitchFamily="34" charset="0"/>
              </a:rPr>
              <a:t>Doug Brechin</a:t>
            </a:r>
            <a:endParaRPr lang="en-GB" sz="1200" b="1" dirty="0">
              <a:latin typeface="Aptos" panose="020B0004020202020204" pitchFamily="34" charset="0"/>
            </a:endParaRPr>
          </a:p>
          <a:p>
            <a:pPr algn="ctr"/>
            <a:r>
              <a:rPr lang="en-GB" sz="1200" b="1" dirty="0">
                <a:latin typeface="Aptos" panose="020B0004020202020204" pitchFamily="34" charset="0"/>
              </a:rPr>
              <a:t>Saffron TSH Director: </a:t>
            </a:r>
          </a:p>
          <a:p>
            <a:pPr algn="ctr"/>
            <a:r>
              <a:rPr lang="en-GB" sz="1200" b="1" dirty="0">
                <a:latin typeface="Aptos" panose="020B0004020202020204" pitchFamily="34" charset="0"/>
              </a:rPr>
              <a:t>Governance &amp; Partnerships</a:t>
            </a:r>
          </a:p>
          <a:p>
            <a:pPr algn="ctr"/>
            <a:r>
              <a:rPr lang="en-GB" sz="1100" b="1" dirty="0">
                <a:latin typeface="Aptos" panose="020B0004020202020204" pitchFamily="34" charset="0"/>
                <a:hlinkClick r:id="rId7"/>
              </a:rPr>
              <a:t>dougbrechin@swchs.net</a:t>
            </a:r>
            <a:endParaRPr lang="en-GB" sz="1400" b="1" dirty="0">
              <a:latin typeface="Aptos" panose="020B00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41D2EB-4116-9833-2E57-06897886AB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12777"/>
          </a:xfrm>
          <a:prstGeom prst="rect">
            <a:avLst/>
          </a:prstGeom>
          <a:solidFill>
            <a:srgbClr val="F8DAE6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Aptos" panose="020B0004020202020204" pitchFamily="34" charset="0"/>
              </a:rPr>
              <a:t>Saffron Teaching School Hub – Key Contacts</a:t>
            </a:r>
          </a:p>
        </p:txBody>
      </p:sp>
    </p:spTree>
    <p:extLst>
      <p:ext uri="{BB962C8B-B14F-4D97-AF65-F5344CB8AC3E}">
        <p14:creationId xmlns:p14="http://schemas.microsoft.com/office/powerpoint/2010/main" val="49423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9310-E070-C123-54CD-DA854735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Saffron Appropriate Body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5F95762-80CC-7992-1928-7BE7B24DF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907525"/>
              </p:ext>
            </p:extLst>
          </p:nvPr>
        </p:nvGraphicFramePr>
        <p:xfrm>
          <a:off x="838200" y="1287541"/>
          <a:ext cx="8037352" cy="327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55F2A1-4128-85A5-5289-351FE0AAB2A1}"/>
              </a:ext>
            </a:extLst>
          </p:cNvPr>
          <p:cNvSpPr txBox="1"/>
          <p:nvPr/>
        </p:nvSpPr>
        <p:spPr>
          <a:xfrm>
            <a:off x="786993" y="4647129"/>
            <a:ext cx="10618014" cy="923330"/>
          </a:xfrm>
          <a:prstGeom prst="rect">
            <a:avLst/>
          </a:prstGeom>
          <a:solidFill>
            <a:srgbClr val="FCEEF4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Current Foci: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>
                <a:latin typeface="Aptos" panose="020B0004020202020204" pitchFamily="34" charset="0"/>
              </a:rPr>
              <a:t>Quality Assurance Visits:</a:t>
            </a:r>
            <a:r>
              <a:rPr lang="en-GB" dirty="0">
                <a:latin typeface="Aptos" panose="020B0004020202020204" pitchFamily="34" charset="0"/>
              </a:rPr>
              <a:t> New and Existing Schools – Signposting &amp; sharing best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i="1" dirty="0">
                <a:latin typeface="Aptos" panose="020B0004020202020204" pitchFamily="34" charset="0"/>
              </a:rPr>
              <a:t>Developing Exemplars to support schools</a:t>
            </a:r>
            <a:r>
              <a:rPr lang="en-GB" dirty="0">
                <a:latin typeface="Aptos" panose="020B0004020202020204" pitchFamily="34" charset="0"/>
              </a:rPr>
              <a:t>: Action Plans, Progress Reports, Assessment Reviews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36D60-0A94-EC34-AE31-E10F6123F5E4}"/>
              </a:ext>
            </a:extLst>
          </p:cNvPr>
          <p:cNvSpPr txBox="1"/>
          <p:nvPr/>
        </p:nvSpPr>
        <p:spPr>
          <a:xfrm>
            <a:off x="9234176" y="1683774"/>
            <a:ext cx="2362251" cy="2554545"/>
          </a:xfrm>
          <a:prstGeom prst="rect">
            <a:avLst/>
          </a:prstGeom>
          <a:solidFill>
            <a:srgbClr val="DDE7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Aptos" panose="020B0004020202020204" pitchFamily="34" charset="0"/>
              </a:rPr>
              <a:t>Key Message:</a:t>
            </a:r>
          </a:p>
          <a:p>
            <a:pPr algn="ctr"/>
            <a:endParaRPr lang="en-GB" sz="1600" b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All ECTs must be registered with an Appropriate Body</a:t>
            </a:r>
          </a:p>
          <a:p>
            <a:endParaRPr lang="en-GB" sz="16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ptos" panose="020B0004020202020204" pitchFamily="34" charset="0"/>
              </a:rPr>
              <a:t>This is </a:t>
            </a:r>
            <a:r>
              <a:rPr lang="en-GB" sz="1600" b="1" dirty="0">
                <a:latin typeface="Aptos" panose="020B0004020202020204" pitchFamily="34" charset="0"/>
              </a:rPr>
              <a:t>separate</a:t>
            </a:r>
            <a:r>
              <a:rPr lang="en-GB" sz="1600" dirty="0">
                <a:latin typeface="Aptos" panose="020B0004020202020204" pitchFamily="34" charset="0"/>
              </a:rPr>
              <a:t> to DfE and Early Career programme 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2949C-BD1D-B36D-5DAE-E950D4BAE30D}"/>
              </a:ext>
            </a:extLst>
          </p:cNvPr>
          <p:cNvSpPr txBox="1"/>
          <p:nvPr/>
        </p:nvSpPr>
        <p:spPr>
          <a:xfrm>
            <a:off x="786993" y="11614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Our Role:</a:t>
            </a:r>
          </a:p>
        </p:txBody>
      </p:sp>
    </p:spTree>
    <p:extLst>
      <p:ext uri="{BB962C8B-B14F-4D97-AF65-F5344CB8AC3E}">
        <p14:creationId xmlns:p14="http://schemas.microsoft.com/office/powerpoint/2010/main" val="125233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EC2A2-1BDC-A1CB-554B-7344F8AC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8CF6-C5DC-74C7-F25D-9756D682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Saffron Appropriate Body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EE762-7736-6FA7-7F52-96649209F38C}"/>
              </a:ext>
            </a:extLst>
          </p:cNvPr>
          <p:cNvSpPr txBox="1"/>
          <p:nvPr/>
        </p:nvSpPr>
        <p:spPr>
          <a:xfrm>
            <a:off x="838200" y="1354880"/>
            <a:ext cx="10618014" cy="2677656"/>
          </a:xfrm>
          <a:prstGeom prst="rect">
            <a:avLst/>
          </a:prstGeom>
          <a:solidFill>
            <a:srgbClr val="E0F6D6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ptos" panose="020B0004020202020204" pitchFamily="34" charset="0"/>
              </a:rPr>
              <a:t>Get Involved: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Saffron AB Case Studies: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i="1" dirty="0">
                <a:latin typeface="Aptos" panose="020B0004020202020204" pitchFamily="34" charset="0"/>
              </a:rPr>
              <a:t>Share your success stories: Making the ECF Programme work for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i="1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ECT Recruitment:</a:t>
            </a:r>
            <a:r>
              <a:rPr lang="en-GB" dirty="0">
                <a:latin typeface="Aptos" panose="020B0004020202020204" pitchFamily="34" charset="0"/>
              </a:rPr>
              <a:t> Speak to Saffron AB regarding planned induction of any new 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Advice &amp; Support:</a:t>
            </a:r>
            <a:r>
              <a:rPr lang="en-GB" dirty="0">
                <a:latin typeface="Aptos" panose="020B0004020202020204" pitchFamily="34" charset="0"/>
              </a:rPr>
              <a:t> Arrange a visit from us if you are concerned about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Training: </a:t>
            </a:r>
            <a:r>
              <a:rPr lang="en-GB" dirty="0">
                <a:latin typeface="Aptos" panose="020B0004020202020204" pitchFamily="34" charset="0"/>
              </a:rPr>
              <a:t>Attend our upcoming training session: </a:t>
            </a:r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Effective Action and Support Plans, 19</a:t>
            </a:r>
            <a:r>
              <a:rPr lang="en-GB" b="0" i="0" baseline="30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GB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March</a:t>
            </a:r>
            <a:endParaRPr lang="en-GB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7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423E6-CD66-2B0A-12C0-DAD15C075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0283-8AB6-ACDD-5DA7-72BBDFA4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Initial Teacher Training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78C4B4-8DF2-F9D8-B519-557F8C102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152297"/>
              </p:ext>
            </p:extLst>
          </p:nvPr>
        </p:nvGraphicFramePr>
        <p:xfrm>
          <a:off x="838200" y="1287541"/>
          <a:ext cx="8037352" cy="327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BA9CAF-D029-A478-B084-E20B952D8EDC}"/>
              </a:ext>
            </a:extLst>
          </p:cNvPr>
          <p:cNvSpPr txBox="1"/>
          <p:nvPr/>
        </p:nvSpPr>
        <p:spPr>
          <a:xfrm>
            <a:off x="838200" y="4647129"/>
            <a:ext cx="10612772" cy="923330"/>
          </a:xfrm>
          <a:prstGeom prst="rect">
            <a:avLst/>
          </a:prstGeom>
          <a:solidFill>
            <a:srgbClr val="FCEEF4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Current Foci: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Connecting </a:t>
            </a:r>
            <a:r>
              <a:rPr lang="en-GB" dirty="0">
                <a:latin typeface="Aptos" panose="020B0004020202020204" pitchFamily="34" charset="0"/>
              </a:rPr>
              <a:t>with schools following DfE Audit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Developing Pathways to Engagement </a:t>
            </a:r>
            <a:r>
              <a:rPr lang="en-GB" dirty="0">
                <a:latin typeface="Aptos" panose="020B0004020202020204" pitchFamily="34" charset="0"/>
              </a:rPr>
              <a:t>– A School Led System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DC78DD-D249-C215-496F-AFB0965B5EA0}"/>
              </a:ext>
            </a:extLst>
          </p:cNvPr>
          <p:cNvGrpSpPr/>
          <p:nvPr/>
        </p:nvGrpSpPr>
        <p:grpSpPr>
          <a:xfrm>
            <a:off x="9235622" y="1771413"/>
            <a:ext cx="2362251" cy="2308324"/>
            <a:chOff x="9093009" y="4329624"/>
            <a:chExt cx="2362251" cy="23083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A60AA1-64A1-06FC-A208-A9F53B772C7D}"/>
                </a:ext>
              </a:extLst>
            </p:cNvPr>
            <p:cNvSpPr txBox="1"/>
            <p:nvPr/>
          </p:nvSpPr>
          <p:spPr>
            <a:xfrm>
              <a:off x="9093009" y="4329624"/>
              <a:ext cx="2362251" cy="2308324"/>
            </a:xfrm>
            <a:prstGeom prst="rect">
              <a:avLst/>
            </a:prstGeom>
            <a:solidFill>
              <a:srgbClr val="DDE7F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latin typeface="Aptos" panose="020B0004020202020204" pitchFamily="34" charset="0"/>
                </a:rPr>
                <a:t>Key Message</a:t>
              </a:r>
            </a:p>
            <a:p>
              <a:pPr algn="ctr"/>
              <a:endParaRPr lang="en-GB" sz="1600" b="1" dirty="0">
                <a:latin typeface="Aptos" panose="020B0004020202020204" pitchFamily="34" charset="0"/>
              </a:endParaRPr>
            </a:p>
            <a:p>
              <a:pPr algn="ctr"/>
              <a:endParaRPr lang="en-GB" sz="1600" b="1" dirty="0">
                <a:latin typeface="Aptos" panose="020B0004020202020204" pitchFamily="34" charset="0"/>
              </a:endParaRPr>
            </a:p>
            <a:p>
              <a:pPr algn="ctr"/>
              <a:endParaRPr lang="en-GB" sz="1600" b="1" dirty="0">
                <a:latin typeface="Aptos" panose="020B0004020202020204" pitchFamily="34" charset="0"/>
              </a:endParaRPr>
            </a:p>
            <a:p>
              <a:pPr algn="ctr"/>
              <a:endParaRPr lang="en-GB" sz="1600" b="1" dirty="0">
                <a:latin typeface="Aptos" panose="020B0004020202020204" pitchFamily="34" charset="0"/>
              </a:endParaRPr>
            </a:p>
            <a:p>
              <a:pPr algn="ctr"/>
              <a:endParaRPr lang="en-GB" sz="1600" b="1" dirty="0">
                <a:latin typeface="Aptos" panose="020B0004020202020204" pitchFamily="34" charset="0"/>
              </a:endParaRPr>
            </a:p>
            <a:p>
              <a:pPr algn="ctr"/>
              <a:endParaRPr lang="en-GB" sz="1600" b="1" dirty="0">
                <a:latin typeface="Aptos" panose="020B0004020202020204" pitchFamily="34" charset="0"/>
              </a:endParaRPr>
            </a:p>
            <a:p>
              <a:pPr algn="ctr"/>
              <a:endParaRPr lang="en-GB" sz="1600" b="1" dirty="0">
                <a:latin typeface="Aptos" panose="020B0004020202020204" pitchFamily="34" charset="0"/>
              </a:endParaRPr>
            </a:p>
            <a:p>
              <a:pPr algn="ctr"/>
              <a:endParaRPr lang="en-GB" sz="1600" b="1" dirty="0">
                <a:latin typeface="Aptos" panose="020B0004020202020204" pitchFamily="34" charset="0"/>
              </a:endParaRPr>
            </a:p>
          </p:txBody>
        </p:sp>
        <p:pic>
          <p:nvPicPr>
            <p:cNvPr id="9" name="Picture 7" descr="Contact - CTSN">
              <a:extLst>
                <a:ext uri="{FF2B5EF4-FFF2-40B4-BE49-F238E27FC236}">
                  <a16:creationId xmlns:a16="http://schemas.microsoft.com/office/drawing/2014/main" id="{B3070159-678C-D46C-764E-EDB9894C2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3754" y="4745530"/>
              <a:ext cx="673862" cy="67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Dec-for-website - Essex Primary SCITT">
              <a:extLst>
                <a:ext uri="{FF2B5EF4-FFF2-40B4-BE49-F238E27FC236}">
                  <a16:creationId xmlns:a16="http://schemas.microsoft.com/office/drawing/2014/main" id="{738D458D-F60E-7E9E-D854-5DF6AD216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1203" y="5505936"/>
              <a:ext cx="1905861" cy="48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23452F53-6975-3895-849F-25784D2FD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5073" y="4698040"/>
              <a:ext cx="1092740" cy="745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Our Schools - Careers at Bridge Academy Trust">
              <a:extLst>
                <a:ext uri="{FF2B5EF4-FFF2-40B4-BE49-F238E27FC236}">
                  <a16:creationId xmlns:a16="http://schemas.microsoft.com/office/drawing/2014/main" id="{02BD931F-CE41-2C66-05C8-B9AC0FBC1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023" y="6029463"/>
              <a:ext cx="935722" cy="58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FC642D-F758-1F1D-9C9D-A18F03AB1D36}"/>
              </a:ext>
            </a:extLst>
          </p:cNvPr>
          <p:cNvSpPr txBox="1"/>
          <p:nvPr/>
        </p:nvSpPr>
        <p:spPr>
          <a:xfrm>
            <a:off x="786993" y="11614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Our Role:</a:t>
            </a:r>
          </a:p>
        </p:txBody>
      </p:sp>
    </p:spTree>
    <p:extLst>
      <p:ext uri="{BB962C8B-B14F-4D97-AF65-F5344CB8AC3E}">
        <p14:creationId xmlns:p14="http://schemas.microsoft.com/office/powerpoint/2010/main" val="48965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751E6-8B84-888D-2805-280B3268F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9047-D17B-596C-B9F1-1C3A9B8F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Initial Teacher Training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793CB34-9233-96DB-CFCF-6AB6216B6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419182"/>
              </p:ext>
            </p:extLst>
          </p:nvPr>
        </p:nvGraphicFramePr>
        <p:xfrm>
          <a:off x="740095" y="2248251"/>
          <a:ext cx="10515601" cy="341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A13B01-0C8F-02C4-D17D-B75EB02E0665}"/>
              </a:ext>
            </a:extLst>
          </p:cNvPr>
          <p:cNvSpPr txBox="1"/>
          <p:nvPr/>
        </p:nvSpPr>
        <p:spPr>
          <a:xfrm>
            <a:off x="838198" y="1195431"/>
            <a:ext cx="10515601" cy="646331"/>
          </a:xfrm>
          <a:prstGeom prst="rect">
            <a:avLst/>
          </a:prstGeom>
          <a:solidFill>
            <a:srgbClr val="E0F6D6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Get Involved: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Impartial discussion: </a:t>
            </a:r>
            <a:r>
              <a:rPr lang="en-GB" dirty="0">
                <a:latin typeface="Aptos" panose="020B0004020202020204" pitchFamily="34" charset="0"/>
              </a:rPr>
              <a:t>connect with Saffron TSH to explore pathways to engagement in ITT</a:t>
            </a:r>
          </a:p>
        </p:txBody>
      </p:sp>
    </p:spTree>
    <p:extLst>
      <p:ext uri="{BB962C8B-B14F-4D97-AF65-F5344CB8AC3E}">
        <p14:creationId xmlns:p14="http://schemas.microsoft.com/office/powerpoint/2010/main" val="150580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38BA9-1924-DB22-5DF8-B59FD2E46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158D-82EA-1F97-C813-3641779A9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Early Career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76C8F-8C6C-34B9-5792-6D2E877ECFB6}"/>
              </a:ext>
            </a:extLst>
          </p:cNvPr>
          <p:cNvSpPr txBox="1"/>
          <p:nvPr/>
        </p:nvSpPr>
        <p:spPr>
          <a:xfrm>
            <a:off x="835476" y="4560055"/>
            <a:ext cx="10515599" cy="923330"/>
          </a:xfrm>
          <a:prstGeom prst="rect">
            <a:avLst/>
          </a:prstGeom>
          <a:solidFill>
            <a:srgbClr val="FCEEF4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Current Foci: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Delivery of Face-to-Face conferences </a:t>
            </a:r>
            <a:r>
              <a:rPr lang="en-GB" dirty="0">
                <a:latin typeface="Aptos" panose="020B0004020202020204" pitchFamily="34" charset="0"/>
              </a:rPr>
              <a:t>and training for Mentors and 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ptos" panose="020B0004020202020204" pitchFamily="34" charset="0"/>
              </a:rPr>
              <a:t>Development of training materials </a:t>
            </a:r>
            <a:r>
              <a:rPr lang="en-GB" dirty="0">
                <a:latin typeface="Aptos" panose="020B0004020202020204" pitchFamily="34" charset="0"/>
              </a:rPr>
              <a:t>to reflect the needs of our region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97C151-B028-A30C-6416-04409AAE6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181894"/>
              </p:ext>
            </p:extLst>
          </p:nvPr>
        </p:nvGraphicFramePr>
        <p:xfrm>
          <a:off x="838200" y="1287541"/>
          <a:ext cx="8037352" cy="327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34A763-4EF7-3B85-C66E-2D1281DB150D}"/>
              </a:ext>
            </a:extLst>
          </p:cNvPr>
          <p:cNvSpPr txBox="1"/>
          <p:nvPr/>
        </p:nvSpPr>
        <p:spPr>
          <a:xfrm>
            <a:off x="786993" y="11614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Our Role:</a:t>
            </a:r>
          </a:p>
        </p:txBody>
      </p:sp>
      <p:pic>
        <p:nvPicPr>
          <p:cNvPr id="1026" name="Picture 2" descr="A presentation and Q&amp;A on the Early Career Framework">
            <a:extLst>
              <a:ext uri="{FF2B5EF4-FFF2-40B4-BE49-F238E27FC236}">
                <a16:creationId xmlns:a16="http://schemas.microsoft.com/office/drawing/2014/main" id="{1E69CDBD-539D-6139-6D39-0F26EA285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695" y="2033961"/>
            <a:ext cx="2093380" cy="15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2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4A7FA-67F8-3E1E-4A0F-0808B4595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BC3C-3D86-6343-9BA5-0145D72D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777"/>
          </a:xfrm>
          <a:solidFill>
            <a:srgbClr val="F8DAE6"/>
          </a:solidFill>
        </p:spPr>
        <p:txBody>
          <a:bodyPr/>
          <a:lstStyle/>
          <a:p>
            <a:r>
              <a:rPr lang="en-GB" b="1" dirty="0">
                <a:latin typeface="Aptos Display" panose="020B0004020202020204" pitchFamily="34" charset="0"/>
              </a:rPr>
              <a:t>Early Career Framework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B1A6D3-5BCE-A8DC-439F-087FF1563D34}"/>
              </a:ext>
            </a:extLst>
          </p:cNvPr>
          <p:cNvSpPr txBox="1"/>
          <p:nvPr/>
        </p:nvSpPr>
        <p:spPr>
          <a:xfrm>
            <a:off x="838199" y="1306936"/>
            <a:ext cx="10515599" cy="646331"/>
          </a:xfrm>
          <a:prstGeom prst="rect">
            <a:avLst/>
          </a:prstGeom>
          <a:solidFill>
            <a:srgbClr val="E0F6D6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Get Involved: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ptos" panose="020B0004020202020204" pitchFamily="34" charset="0"/>
              </a:rPr>
              <a:t>Join our team of </a:t>
            </a:r>
            <a:r>
              <a:rPr lang="en-GB" b="1" dirty="0">
                <a:latin typeface="Aptos" panose="020B0004020202020204" pitchFamily="34" charset="0"/>
              </a:rPr>
              <a:t>Saffron Facilitators </a:t>
            </a:r>
            <a:r>
              <a:rPr lang="en-GB" dirty="0">
                <a:latin typeface="Aptos" panose="020B0004020202020204" pitchFamily="34" charset="0"/>
              </a:rPr>
              <a:t>delivering Regional and Local training to ECTs and Mentors</a:t>
            </a:r>
          </a:p>
        </p:txBody>
      </p:sp>
    </p:spTree>
    <p:extLst>
      <p:ext uri="{BB962C8B-B14F-4D97-AF65-F5344CB8AC3E}">
        <p14:creationId xmlns:p14="http://schemas.microsoft.com/office/powerpoint/2010/main" val="1484334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aching School Hu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C8"/>
      </a:accent1>
      <a:accent2>
        <a:srgbClr val="F8DAE6"/>
      </a:accent2>
      <a:accent3>
        <a:srgbClr val="2D6341"/>
      </a:accent3>
      <a:accent4>
        <a:srgbClr val="4BA124"/>
      </a:accent4>
      <a:accent5>
        <a:srgbClr val="C7C2C8"/>
      </a:accent5>
      <a:accent6>
        <a:srgbClr val="F8DAE6"/>
      </a:accent6>
      <a:hlink>
        <a:srgbClr val="4BA124"/>
      </a:hlink>
      <a:folHlink>
        <a:srgbClr val="4BA124"/>
      </a:folHlink>
    </a:clrScheme>
    <a:fontScheme name="Teaching School Hub">
      <a:majorFont>
        <a:latin typeface="Cabin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A29D4457E9974087845FC085F38E19" ma:contentTypeVersion="10" ma:contentTypeDescription="Create a new document." ma:contentTypeScope="" ma:versionID="eb764b3e11cec3d691b6e57686df15a2">
  <xsd:schema xmlns:xsd="http://www.w3.org/2001/XMLSchema" xmlns:xs="http://www.w3.org/2001/XMLSchema" xmlns:p="http://schemas.microsoft.com/office/2006/metadata/properties" xmlns:ns2="5d29f66b-f398-47f9-890b-bb62e9482e28" xmlns:ns3="74bfc776-5558-4415-b270-9fba7079fcca" targetNamespace="http://schemas.microsoft.com/office/2006/metadata/properties" ma:root="true" ma:fieldsID="76de13d329692bbc70d587670d9c02e3" ns2:_="" ns3:_="">
    <xsd:import namespace="5d29f66b-f398-47f9-890b-bb62e9482e28"/>
    <xsd:import namespace="74bfc776-5558-4415-b270-9fba7079f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9f66b-f398-47f9-890b-bb62e9482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fc776-5558-4415-b270-9fba7079f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d29f66b-f398-47f9-890b-bb62e9482e28" xsi:nil="true"/>
    <SharedWithUsers xmlns="74bfc776-5558-4415-b270-9fba7079fcca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1A762-4202-43C2-9366-2C108F345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9f66b-f398-47f9-890b-bb62e9482e28"/>
    <ds:schemaRef ds:uri="74bfc776-5558-4415-b270-9fba7079f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602A2-A9AF-4A28-9169-3E13AF620EC2}">
  <ds:schemaRefs>
    <ds:schemaRef ds:uri="5d29f66b-f398-47f9-890b-bb62e9482e28"/>
    <ds:schemaRef ds:uri="http://purl.org/dc/elements/1.1/"/>
    <ds:schemaRef ds:uri="74bfc776-5558-4415-b270-9fba7079fcc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70AF99-FD05-4B0D-8697-AFB10E66A1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797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Cabin</vt:lpstr>
      <vt:lpstr>Segoe UI</vt:lpstr>
      <vt:lpstr>Office Theme</vt:lpstr>
      <vt:lpstr>PowerPoint Presentation</vt:lpstr>
      <vt:lpstr>The Golden Thread – Programme Review</vt:lpstr>
      <vt:lpstr>PowerPoint Presentation</vt:lpstr>
      <vt:lpstr>Saffron Appropriate Body</vt:lpstr>
      <vt:lpstr>Saffron Appropriate Body</vt:lpstr>
      <vt:lpstr>Initial Teacher Training</vt:lpstr>
      <vt:lpstr>Initial Teacher Training</vt:lpstr>
      <vt:lpstr>Early Career Framework</vt:lpstr>
      <vt:lpstr>Early Career Framework</vt:lpstr>
      <vt:lpstr>National Professional Qualifications</vt:lpstr>
      <vt:lpstr>National Professional Qualifications</vt:lpstr>
      <vt:lpstr>PowerPoint Presentation</vt:lpstr>
      <vt:lpstr>Let’s Connect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Vanderpere-Brown</dc:creator>
  <cp:lastModifiedBy>Pam Langmead</cp:lastModifiedBy>
  <cp:revision>67</cp:revision>
  <dcterms:created xsi:type="dcterms:W3CDTF">2020-10-02T15:57:18Z</dcterms:created>
  <dcterms:modified xsi:type="dcterms:W3CDTF">2024-02-29T14:32:34Z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0x01010030A29D4457E9974087845FC085F38E19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</Properties>
</file>