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1"/>
    <p:sldMasterId id="2147483723" r:id="rId2"/>
  </p:sldMasterIdLst>
  <p:notesMasterIdLst>
    <p:notesMasterId r:id="rId15"/>
  </p:notesMasterIdLst>
  <p:handoutMasterIdLst>
    <p:handoutMasterId r:id="rId16"/>
  </p:handoutMasterIdLst>
  <p:sldIdLst>
    <p:sldId id="258" r:id="rId3"/>
    <p:sldId id="307" r:id="rId4"/>
    <p:sldId id="305" r:id="rId5"/>
    <p:sldId id="304" r:id="rId6"/>
    <p:sldId id="311" r:id="rId7"/>
    <p:sldId id="319" r:id="rId8"/>
    <p:sldId id="306" r:id="rId9"/>
    <p:sldId id="308" r:id="rId10"/>
    <p:sldId id="313" r:id="rId11"/>
    <p:sldId id="315" r:id="rId12"/>
    <p:sldId id="316" r:id="rId13"/>
    <p:sldId id="317" r:id="rId14"/>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4674"/>
  </p:normalViewPr>
  <p:slideViewPr>
    <p:cSldViewPr snapToGrid="0" snapToObjects="1">
      <p:cViewPr varScale="1">
        <p:scale>
          <a:sx n="60" d="100"/>
          <a:sy n="60" d="100"/>
        </p:scale>
        <p:origin x="90" y="1170"/>
      </p:cViewPr>
      <p:guideLst>
        <p:guide orient="horz" pos="2160"/>
        <p:guide pos="3840"/>
      </p:guideLst>
    </p:cSldViewPr>
  </p:slideViewPr>
  <p:notesTextViewPr>
    <p:cViewPr>
      <p:scale>
        <a:sx n="1" d="1"/>
        <a:sy n="1" d="1"/>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16CC4E97-1C64-4E52-BD3B-6986E588DD94}" type="datetimeFigureOut">
              <a:rPr lang="en-GB" smtClean="0"/>
              <a:t>18/02/2018</a:t>
            </a:fld>
            <a:endParaRPr lang="en-GB"/>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6779BC6F-4323-4922-A83F-73E0278CF8C3}" type="slidenum">
              <a:rPr lang="en-GB" smtClean="0"/>
              <a:t>‹#›</a:t>
            </a:fld>
            <a:endParaRPr lang="en-GB"/>
          </a:p>
        </p:txBody>
      </p:sp>
    </p:spTree>
    <p:extLst>
      <p:ext uri="{BB962C8B-B14F-4D97-AF65-F5344CB8AC3E}">
        <p14:creationId xmlns:p14="http://schemas.microsoft.com/office/powerpoint/2010/main" val="1006367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047EECB7-7CD2-463A-9CF0-75718D300A5F}" type="datetimeFigureOut">
              <a:rPr lang="en-GB" smtClean="0"/>
              <a:t>18/02/2018</a:t>
            </a:fld>
            <a:endParaRPr lang="en-GB"/>
          </a:p>
        </p:txBody>
      </p:sp>
      <p:sp>
        <p:nvSpPr>
          <p:cNvPr id="4" name="Slide Image Placeholder 3"/>
          <p:cNvSpPr>
            <a:spLocks noGrp="1" noRot="1" noChangeAspect="1"/>
          </p:cNvSpPr>
          <p:nvPr>
            <p:ph type="sldImg" idx="2"/>
          </p:nvPr>
        </p:nvSpPr>
        <p:spPr>
          <a:xfrm>
            <a:off x="92075" y="746125"/>
            <a:ext cx="662622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7CB15BC5-5103-44B8-BA37-E88430FC2DF0}" type="slidenum">
              <a:rPr lang="en-GB" smtClean="0"/>
              <a:t>‹#›</a:t>
            </a:fld>
            <a:endParaRPr lang="en-GB"/>
          </a:p>
        </p:txBody>
      </p:sp>
    </p:spTree>
    <p:extLst>
      <p:ext uri="{BB962C8B-B14F-4D97-AF65-F5344CB8AC3E}">
        <p14:creationId xmlns:p14="http://schemas.microsoft.com/office/powerpoint/2010/main" val="62469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4AC4231-B6DF-0F48-AA21-EADCFE8D46E6}"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7D397-CBD0-2649-9754-B18C7353FA3D}" type="slidenum">
              <a:rPr lang="en-US" smtClean="0"/>
              <a:t>‹#›</a:t>
            </a:fld>
            <a:endParaRPr lang="en-US"/>
          </a:p>
        </p:txBody>
      </p:sp>
    </p:spTree>
    <p:extLst>
      <p:ext uri="{BB962C8B-B14F-4D97-AF65-F5344CB8AC3E}">
        <p14:creationId xmlns:p14="http://schemas.microsoft.com/office/powerpoint/2010/main" val="556839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AC4231-B6DF-0F48-AA21-EADCFE8D46E6}"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7D397-CBD0-2649-9754-B18C7353FA3D}" type="slidenum">
              <a:rPr lang="en-US" smtClean="0"/>
              <a:t>‹#›</a:t>
            </a:fld>
            <a:endParaRPr lang="en-US"/>
          </a:p>
        </p:txBody>
      </p:sp>
    </p:spTree>
    <p:extLst>
      <p:ext uri="{BB962C8B-B14F-4D97-AF65-F5344CB8AC3E}">
        <p14:creationId xmlns:p14="http://schemas.microsoft.com/office/powerpoint/2010/main" val="188520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AC4231-B6DF-0F48-AA21-EADCFE8D46E6}"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7D397-CBD0-2649-9754-B18C7353FA3D}" type="slidenum">
              <a:rPr lang="en-US" smtClean="0"/>
              <a:t>‹#›</a:t>
            </a:fld>
            <a:endParaRPr lang="en-US"/>
          </a:p>
        </p:txBody>
      </p:sp>
    </p:spTree>
    <p:extLst>
      <p:ext uri="{BB962C8B-B14F-4D97-AF65-F5344CB8AC3E}">
        <p14:creationId xmlns:p14="http://schemas.microsoft.com/office/powerpoint/2010/main" val="335082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 Placeholder 12"/>
          <p:cNvSpPr>
            <a:spLocks noGrp="1"/>
          </p:cNvSpPr>
          <p:nvPr>
            <p:ph type="body" sz="quarter" idx="10" hasCustomPrompt="1"/>
          </p:nvPr>
        </p:nvSpPr>
        <p:spPr>
          <a:xfrm>
            <a:off x="481265" y="5034683"/>
            <a:ext cx="6285531" cy="924026"/>
          </a:xfrm>
        </p:spPr>
        <p:txBody>
          <a:bodyPr>
            <a:normAutofit/>
          </a:bodyPr>
          <a:lstStyle>
            <a:lvl1pPr marL="0" indent="0">
              <a:buNone/>
              <a:defRPr sz="3200" b="1" i="0" baseline="0">
                <a:solidFill>
                  <a:srgbClr val="7030A0"/>
                </a:solidFill>
                <a:latin typeface="Arial" charset="0"/>
                <a:ea typeface="Arial" charset="0"/>
                <a:cs typeface="Arial"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title </a:t>
            </a:r>
            <a:endParaRPr lang="en-US" dirty="0"/>
          </a:p>
        </p:txBody>
      </p:sp>
      <p:sp>
        <p:nvSpPr>
          <p:cNvPr id="14" name="Text Placeholder 12"/>
          <p:cNvSpPr>
            <a:spLocks noGrp="1"/>
          </p:cNvSpPr>
          <p:nvPr>
            <p:ph type="body" sz="quarter" idx="11" hasCustomPrompt="1"/>
          </p:nvPr>
        </p:nvSpPr>
        <p:spPr>
          <a:xfrm>
            <a:off x="481261" y="5958715"/>
            <a:ext cx="6285531" cy="568561"/>
          </a:xfrm>
        </p:spPr>
        <p:txBody>
          <a:bodyPr>
            <a:normAutofit/>
          </a:bodyPr>
          <a:lstStyle>
            <a:lvl1pPr marL="0" indent="0">
              <a:buNone/>
              <a:defRPr sz="2000" b="0" i="0" baseline="0">
                <a:solidFill>
                  <a:srgbClr val="FF0000"/>
                </a:solidFill>
                <a:latin typeface="Arial" charset="0"/>
                <a:ea typeface="Arial" charset="0"/>
                <a:cs typeface="Arial"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sub-heading</a:t>
            </a:r>
          </a:p>
        </p:txBody>
      </p:sp>
    </p:spTree>
    <p:extLst>
      <p:ext uri="{BB962C8B-B14F-4D97-AF65-F5344CB8AC3E}">
        <p14:creationId xmlns:p14="http://schemas.microsoft.com/office/powerpoint/2010/main" val="16543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5878"/>
            <a:ext cx="12192000" cy="6858000"/>
          </a:xfrm>
          <a:prstGeom prst="rect">
            <a:avLst/>
          </a:prstGeom>
        </p:spPr>
      </p:pic>
      <p:sp>
        <p:nvSpPr>
          <p:cNvPr id="11" name="Text Placeholder 10"/>
          <p:cNvSpPr>
            <a:spLocks noGrp="1"/>
          </p:cNvSpPr>
          <p:nvPr>
            <p:ph type="body" sz="quarter" idx="10" hasCustomPrompt="1"/>
          </p:nvPr>
        </p:nvSpPr>
        <p:spPr>
          <a:xfrm>
            <a:off x="509893" y="462569"/>
            <a:ext cx="8345487" cy="547687"/>
          </a:xfrm>
        </p:spPr>
        <p:txBody>
          <a:bodyPr/>
          <a:lstStyle>
            <a:lvl1pPr marL="0" indent="0">
              <a:buNone/>
              <a:defRPr baseline="0">
                <a:solidFill>
                  <a:srgbClr val="7030A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page title</a:t>
            </a:r>
          </a:p>
        </p:txBody>
      </p:sp>
      <p:sp>
        <p:nvSpPr>
          <p:cNvPr id="13" name="Text Placeholder 12"/>
          <p:cNvSpPr>
            <a:spLocks noGrp="1"/>
          </p:cNvSpPr>
          <p:nvPr>
            <p:ph type="body" sz="quarter" idx="11" hasCustomPrompt="1"/>
          </p:nvPr>
        </p:nvSpPr>
        <p:spPr>
          <a:xfrm>
            <a:off x="529729" y="1886488"/>
            <a:ext cx="3339631" cy="5139957"/>
          </a:xfrm>
        </p:spPr>
        <p:txBody>
          <a:bodyPr>
            <a:normAutofit/>
          </a:bodyPr>
          <a:lstStyle>
            <a:lvl1pPr marL="0" indent="0">
              <a:buNone/>
              <a:defRPr sz="2000" baseline="0">
                <a:solidFill>
                  <a:srgbClr val="FF0000"/>
                </a:solidFill>
              </a:defRPr>
            </a:lvl1pPr>
          </a:lstStyle>
          <a:p>
            <a:pPr lvl="0"/>
            <a:r>
              <a:rPr lang="en-US" dirty="0"/>
              <a:t>Click to add intro text</a:t>
            </a:r>
          </a:p>
        </p:txBody>
      </p:sp>
      <p:sp>
        <p:nvSpPr>
          <p:cNvPr id="14" name="Text Placeholder 12"/>
          <p:cNvSpPr>
            <a:spLocks noGrp="1"/>
          </p:cNvSpPr>
          <p:nvPr>
            <p:ph type="body" sz="quarter" idx="12" hasCustomPrompt="1"/>
          </p:nvPr>
        </p:nvSpPr>
        <p:spPr>
          <a:xfrm>
            <a:off x="4554951" y="1886488"/>
            <a:ext cx="7284124" cy="5139957"/>
          </a:xfrm>
        </p:spPr>
        <p:txBody>
          <a:bodyPr>
            <a:normAutofit/>
          </a:bodyPr>
          <a:lstStyle>
            <a:lvl1pPr marL="285750" indent="-285750" algn="l">
              <a:buFontTx/>
              <a:buBlip>
                <a:blip r:embed="rId3"/>
              </a:buBlip>
              <a:defRPr sz="1600" baseline="0">
                <a:solidFill>
                  <a:schemeClr val="tx1"/>
                </a:solidFill>
              </a:defRPr>
            </a:lvl1pPr>
          </a:lstStyle>
          <a:p>
            <a:pPr lvl="0"/>
            <a:r>
              <a:rPr lang="en-US" dirty="0"/>
              <a:t>Click to add text</a:t>
            </a:r>
          </a:p>
          <a:p>
            <a:pPr lvl="0"/>
            <a:r>
              <a:rPr lang="en-US" dirty="0"/>
              <a:t>Add text</a:t>
            </a:r>
          </a:p>
          <a:p>
            <a:pPr lvl="0"/>
            <a:endParaRPr lang="en-US" dirty="0"/>
          </a:p>
        </p:txBody>
      </p:sp>
    </p:spTree>
    <p:extLst>
      <p:ext uri="{BB962C8B-B14F-4D97-AF65-F5344CB8AC3E}">
        <p14:creationId xmlns:p14="http://schemas.microsoft.com/office/powerpoint/2010/main" val="2008660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s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5878"/>
            <a:ext cx="12192000" cy="6858000"/>
          </a:xfrm>
          <a:prstGeom prst="rect">
            <a:avLst/>
          </a:prstGeom>
        </p:spPr>
      </p:pic>
      <p:sp>
        <p:nvSpPr>
          <p:cNvPr id="6" name="Text Placeholder 10"/>
          <p:cNvSpPr>
            <a:spLocks noGrp="1"/>
          </p:cNvSpPr>
          <p:nvPr>
            <p:ph type="body" sz="quarter" idx="10" hasCustomPrompt="1"/>
          </p:nvPr>
        </p:nvSpPr>
        <p:spPr>
          <a:xfrm>
            <a:off x="509893" y="462569"/>
            <a:ext cx="8345487" cy="547687"/>
          </a:xfrm>
        </p:spPr>
        <p:txBody>
          <a:bodyPr/>
          <a:lstStyle>
            <a:lvl1pPr marL="0" indent="0">
              <a:buNone/>
              <a:defRPr baseline="0">
                <a:solidFill>
                  <a:srgbClr val="7030A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page title</a:t>
            </a:r>
          </a:p>
        </p:txBody>
      </p:sp>
      <p:sp>
        <p:nvSpPr>
          <p:cNvPr id="8" name="Text Placeholder 12"/>
          <p:cNvSpPr>
            <a:spLocks noGrp="1"/>
          </p:cNvSpPr>
          <p:nvPr>
            <p:ph type="body" sz="quarter" idx="12" hasCustomPrompt="1"/>
          </p:nvPr>
        </p:nvSpPr>
        <p:spPr>
          <a:xfrm>
            <a:off x="509889" y="1866837"/>
            <a:ext cx="11336339" cy="4875665"/>
          </a:xfrm>
        </p:spPr>
        <p:txBody>
          <a:bodyPr>
            <a:normAutofit/>
          </a:bodyPr>
          <a:lstStyle>
            <a:lvl1pPr marL="285750" indent="-285750" algn="l">
              <a:buFontTx/>
              <a:buBlip>
                <a:blip r:embed="rId3"/>
              </a:buBlip>
              <a:defRPr sz="2400" baseline="0">
                <a:solidFill>
                  <a:schemeClr val="tx1"/>
                </a:solidFill>
              </a:defRPr>
            </a:lvl1pPr>
          </a:lstStyle>
          <a:p>
            <a:pPr lvl="0"/>
            <a:r>
              <a:rPr lang="en-US" dirty="0"/>
              <a:t>Click to add text</a:t>
            </a:r>
          </a:p>
          <a:p>
            <a:pPr lvl="0"/>
            <a:r>
              <a:rPr lang="en-US" dirty="0"/>
              <a:t>Add text</a:t>
            </a:r>
          </a:p>
          <a:p>
            <a:pPr lvl="0"/>
            <a:endParaRPr lang="en-US" dirty="0"/>
          </a:p>
        </p:txBody>
      </p:sp>
    </p:spTree>
    <p:extLst>
      <p:ext uri="{BB962C8B-B14F-4D97-AF65-F5344CB8AC3E}">
        <p14:creationId xmlns:p14="http://schemas.microsoft.com/office/powerpoint/2010/main" val="1043034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9192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0"/>
          <p:cNvSpPr>
            <a:spLocks noGrp="1"/>
          </p:cNvSpPr>
          <p:nvPr>
            <p:ph type="body" sz="quarter" idx="10" hasCustomPrompt="1"/>
          </p:nvPr>
        </p:nvSpPr>
        <p:spPr>
          <a:xfrm>
            <a:off x="509893" y="462569"/>
            <a:ext cx="8345487" cy="547687"/>
          </a:xfrm>
        </p:spPr>
        <p:txBody>
          <a:bodyPr/>
          <a:lstStyle>
            <a:lvl1pPr marL="0" indent="0">
              <a:buNone/>
              <a:defRPr baseline="0">
                <a:solidFill>
                  <a:srgbClr val="7030A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page title</a:t>
            </a:r>
          </a:p>
        </p:txBody>
      </p:sp>
      <p:sp>
        <p:nvSpPr>
          <p:cNvPr id="7" name="Text Placeholder 12"/>
          <p:cNvSpPr>
            <a:spLocks noGrp="1"/>
          </p:cNvSpPr>
          <p:nvPr>
            <p:ph type="body" sz="quarter" idx="11" hasCustomPrompt="1"/>
          </p:nvPr>
        </p:nvSpPr>
        <p:spPr>
          <a:xfrm>
            <a:off x="529729" y="1886488"/>
            <a:ext cx="3339631" cy="5139957"/>
          </a:xfrm>
        </p:spPr>
        <p:txBody>
          <a:bodyPr>
            <a:normAutofit/>
          </a:bodyPr>
          <a:lstStyle>
            <a:lvl1pPr marL="0" indent="0">
              <a:buNone/>
              <a:defRPr sz="2000" baseline="0">
                <a:solidFill>
                  <a:srgbClr val="FF0000"/>
                </a:solidFill>
              </a:defRPr>
            </a:lvl1pPr>
          </a:lstStyle>
          <a:p>
            <a:pPr lvl="0"/>
            <a:r>
              <a:rPr lang="en-US" dirty="0"/>
              <a:t>Click to add intro text</a:t>
            </a:r>
          </a:p>
        </p:txBody>
      </p:sp>
      <p:sp>
        <p:nvSpPr>
          <p:cNvPr id="8" name="Text Placeholder 12"/>
          <p:cNvSpPr>
            <a:spLocks noGrp="1"/>
          </p:cNvSpPr>
          <p:nvPr>
            <p:ph type="body" sz="quarter" idx="12" hasCustomPrompt="1"/>
          </p:nvPr>
        </p:nvSpPr>
        <p:spPr>
          <a:xfrm>
            <a:off x="4554951" y="1886488"/>
            <a:ext cx="7284124" cy="5139957"/>
          </a:xfrm>
        </p:spPr>
        <p:txBody>
          <a:bodyPr>
            <a:normAutofit/>
          </a:bodyPr>
          <a:lstStyle>
            <a:lvl1pPr marL="285750" indent="-285750" algn="l">
              <a:buFontTx/>
              <a:buBlip>
                <a:blip r:embed="rId3"/>
              </a:buBlip>
              <a:defRPr sz="1600" baseline="0">
                <a:solidFill>
                  <a:schemeClr val="tx1"/>
                </a:solidFill>
              </a:defRPr>
            </a:lvl1pPr>
          </a:lstStyle>
          <a:p>
            <a:pPr lvl="0"/>
            <a:r>
              <a:rPr lang="en-US" dirty="0"/>
              <a:t>Click to add text</a:t>
            </a:r>
          </a:p>
          <a:p>
            <a:pPr lvl="0"/>
            <a:r>
              <a:rPr lang="en-US" dirty="0"/>
              <a:t>Add text</a:t>
            </a:r>
          </a:p>
          <a:p>
            <a:pPr lvl="0"/>
            <a:endParaRPr lang="en-US" dirty="0"/>
          </a:p>
        </p:txBody>
      </p:sp>
    </p:spTree>
    <p:extLst>
      <p:ext uri="{BB962C8B-B14F-4D97-AF65-F5344CB8AC3E}">
        <p14:creationId xmlns:p14="http://schemas.microsoft.com/office/powerpoint/2010/main" val="306714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 Placeholder 12"/>
          <p:cNvSpPr>
            <a:spLocks noGrp="1"/>
          </p:cNvSpPr>
          <p:nvPr>
            <p:ph type="body" sz="quarter" idx="10" hasCustomPrompt="1"/>
          </p:nvPr>
        </p:nvSpPr>
        <p:spPr>
          <a:xfrm>
            <a:off x="481265" y="5034683"/>
            <a:ext cx="6285531" cy="924026"/>
          </a:xfrm>
        </p:spPr>
        <p:txBody>
          <a:bodyPr>
            <a:normAutofit/>
          </a:bodyPr>
          <a:lstStyle>
            <a:lvl1pPr marL="0" indent="0">
              <a:buNone/>
              <a:defRPr sz="3200" b="1" i="0" baseline="0">
                <a:solidFill>
                  <a:srgbClr val="7030A0"/>
                </a:solidFill>
                <a:latin typeface="Arial" charset="0"/>
                <a:ea typeface="Arial" charset="0"/>
                <a:cs typeface="Arial"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title </a:t>
            </a:r>
            <a:endParaRPr lang="en-US" dirty="0"/>
          </a:p>
        </p:txBody>
      </p:sp>
      <p:sp>
        <p:nvSpPr>
          <p:cNvPr id="14" name="Text Placeholder 12"/>
          <p:cNvSpPr>
            <a:spLocks noGrp="1"/>
          </p:cNvSpPr>
          <p:nvPr>
            <p:ph type="body" sz="quarter" idx="11" hasCustomPrompt="1"/>
          </p:nvPr>
        </p:nvSpPr>
        <p:spPr>
          <a:xfrm>
            <a:off x="481261" y="5958717"/>
            <a:ext cx="6285531" cy="568561"/>
          </a:xfrm>
        </p:spPr>
        <p:txBody>
          <a:bodyPr>
            <a:normAutofit/>
          </a:bodyPr>
          <a:lstStyle>
            <a:lvl1pPr marL="0" indent="0">
              <a:buNone/>
              <a:defRPr sz="2000" b="0" i="0" baseline="0">
                <a:solidFill>
                  <a:srgbClr val="FF0000"/>
                </a:solidFill>
                <a:latin typeface="Arial" charset="0"/>
                <a:ea typeface="Arial" charset="0"/>
                <a:cs typeface="Arial"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sub-heading</a:t>
            </a:r>
          </a:p>
        </p:txBody>
      </p:sp>
    </p:spTree>
    <p:extLst>
      <p:ext uri="{BB962C8B-B14F-4D97-AF65-F5344CB8AC3E}">
        <p14:creationId xmlns:p14="http://schemas.microsoft.com/office/powerpoint/2010/main" val="3292481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8"/>
          <p:cNvSpPr>
            <a:spLocks noGrp="1"/>
          </p:cNvSpPr>
          <p:nvPr>
            <p:ph type="body" sz="quarter" idx="10" hasCustomPrompt="1"/>
          </p:nvPr>
        </p:nvSpPr>
        <p:spPr>
          <a:xfrm>
            <a:off x="1376365" y="3185967"/>
            <a:ext cx="9221787" cy="519447"/>
          </a:xfrm>
        </p:spPr>
        <p:txBody>
          <a:bodyPr>
            <a:normAutofit/>
          </a:bodyPr>
          <a:lstStyle>
            <a:lvl1pPr marL="0" indent="0" algn="ctr">
              <a:buNone/>
              <a:defRPr sz="3200" b="1" i="0">
                <a:solidFill>
                  <a:schemeClr val="bg1"/>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heading</a:t>
            </a:r>
          </a:p>
        </p:txBody>
      </p:sp>
    </p:spTree>
    <p:extLst>
      <p:ext uri="{BB962C8B-B14F-4D97-AF65-F5344CB8AC3E}">
        <p14:creationId xmlns:p14="http://schemas.microsoft.com/office/powerpoint/2010/main" val="2145762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5878"/>
            <a:ext cx="12192000" cy="6858000"/>
          </a:xfrm>
          <a:prstGeom prst="rect">
            <a:avLst/>
          </a:prstGeom>
        </p:spPr>
      </p:pic>
      <p:sp>
        <p:nvSpPr>
          <p:cNvPr id="11" name="Text Placeholder 10"/>
          <p:cNvSpPr>
            <a:spLocks noGrp="1"/>
          </p:cNvSpPr>
          <p:nvPr>
            <p:ph type="body" sz="quarter" idx="10" hasCustomPrompt="1"/>
          </p:nvPr>
        </p:nvSpPr>
        <p:spPr>
          <a:xfrm>
            <a:off x="509893" y="462571"/>
            <a:ext cx="8345487" cy="547687"/>
          </a:xfrm>
        </p:spPr>
        <p:txBody>
          <a:bodyPr/>
          <a:lstStyle>
            <a:lvl1pPr marL="0" indent="0">
              <a:buNone/>
              <a:defRPr baseline="0">
                <a:solidFill>
                  <a:srgbClr val="7030A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page title</a:t>
            </a:r>
          </a:p>
        </p:txBody>
      </p:sp>
      <p:sp>
        <p:nvSpPr>
          <p:cNvPr id="13" name="Text Placeholder 12"/>
          <p:cNvSpPr>
            <a:spLocks noGrp="1"/>
          </p:cNvSpPr>
          <p:nvPr>
            <p:ph type="body" sz="quarter" idx="11" hasCustomPrompt="1"/>
          </p:nvPr>
        </p:nvSpPr>
        <p:spPr>
          <a:xfrm>
            <a:off x="529730" y="1886490"/>
            <a:ext cx="3339631" cy="5139957"/>
          </a:xfrm>
        </p:spPr>
        <p:txBody>
          <a:bodyPr>
            <a:normAutofit/>
          </a:bodyPr>
          <a:lstStyle>
            <a:lvl1pPr marL="0" indent="0">
              <a:buNone/>
              <a:defRPr sz="2000" baseline="0">
                <a:solidFill>
                  <a:srgbClr val="FF0000"/>
                </a:solidFill>
              </a:defRPr>
            </a:lvl1pPr>
          </a:lstStyle>
          <a:p>
            <a:pPr lvl="0"/>
            <a:r>
              <a:rPr lang="en-US" dirty="0"/>
              <a:t>Click to add intro text</a:t>
            </a:r>
          </a:p>
        </p:txBody>
      </p:sp>
      <p:sp>
        <p:nvSpPr>
          <p:cNvPr id="14" name="Text Placeholder 12"/>
          <p:cNvSpPr>
            <a:spLocks noGrp="1"/>
          </p:cNvSpPr>
          <p:nvPr>
            <p:ph type="body" sz="quarter" idx="12" hasCustomPrompt="1"/>
          </p:nvPr>
        </p:nvSpPr>
        <p:spPr>
          <a:xfrm>
            <a:off x="4554951" y="1886490"/>
            <a:ext cx="7284124" cy="5139957"/>
          </a:xfrm>
        </p:spPr>
        <p:txBody>
          <a:bodyPr>
            <a:normAutofit/>
          </a:bodyPr>
          <a:lstStyle>
            <a:lvl1pPr marL="285750" indent="-285750" algn="l">
              <a:buFontTx/>
              <a:buBlip>
                <a:blip r:embed="rId3"/>
              </a:buBlip>
              <a:defRPr sz="1600" baseline="0">
                <a:solidFill>
                  <a:schemeClr val="tx1"/>
                </a:solidFill>
              </a:defRPr>
            </a:lvl1pPr>
          </a:lstStyle>
          <a:p>
            <a:pPr lvl="0"/>
            <a:r>
              <a:rPr lang="en-US" dirty="0"/>
              <a:t>Click to add text</a:t>
            </a:r>
          </a:p>
          <a:p>
            <a:pPr lvl="0"/>
            <a:r>
              <a:rPr lang="en-US" dirty="0"/>
              <a:t>Add text</a:t>
            </a:r>
          </a:p>
          <a:p>
            <a:pPr lvl="0"/>
            <a:endParaRPr lang="en-US" dirty="0"/>
          </a:p>
        </p:txBody>
      </p:sp>
    </p:spTree>
    <p:extLst>
      <p:ext uri="{BB962C8B-B14F-4D97-AF65-F5344CB8AC3E}">
        <p14:creationId xmlns:p14="http://schemas.microsoft.com/office/powerpoint/2010/main" val="1904887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AC4231-B6DF-0F48-AA21-EADCFE8D46E6}"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7D397-CBD0-2649-9754-B18C7353FA3D}" type="slidenum">
              <a:rPr lang="en-US" smtClean="0"/>
              <a:t>‹#›</a:t>
            </a:fld>
            <a:endParaRPr lang="en-US"/>
          </a:p>
        </p:txBody>
      </p:sp>
    </p:spTree>
    <p:extLst>
      <p:ext uri="{BB962C8B-B14F-4D97-AF65-F5344CB8AC3E}">
        <p14:creationId xmlns:p14="http://schemas.microsoft.com/office/powerpoint/2010/main" val="1546408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Lis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5878"/>
            <a:ext cx="12192000" cy="6858000"/>
          </a:xfrm>
          <a:prstGeom prst="rect">
            <a:avLst/>
          </a:prstGeom>
        </p:spPr>
      </p:pic>
      <p:sp>
        <p:nvSpPr>
          <p:cNvPr id="6" name="Text Placeholder 10"/>
          <p:cNvSpPr>
            <a:spLocks noGrp="1"/>
          </p:cNvSpPr>
          <p:nvPr>
            <p:ph type="body" sz="quarter" idx="10" hasCustomPrompt="1"/>
          </p:nvPr>
        </p:nvSpPr>
        <p:spPr>
          <a:xfrm>
            <a:off x="509893" y="462571"/>
            <a:ext cx="8345487" cy="547687"/>
          </a:xfrm>
        </p:spPr>
        <p:txBody>
          <a:bodyPr/>
          <a:lstStyle>
            <a:lvl1pPr marL="0" indent="0">
              <a:buNone/>
              <a:defRPr baseline="0">
                <a:solidFill>
                  <a:srgbClr val="7030A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page title</a:t>
            </a:r>
          </a:p>
        </p:txBody>
      </p:sp>
      <p:sp>
        <p:nvSpPr>
          <p:cNvPr id="8" name="Text Placeholder 12"/>
          <p:cNvSpPr>
            <a:spLocks noGrp="1"/>
          </p:cNvSpPr>
          <p:nvPr>
            <p:ph type="body" sz="quarter" idx="12" hasCustomPrompt="1"/>
          </p:nvPr>
        </p:nvSpPr>
        <p:spPr>
          <a:xfrm>
            <a:off x="509889" y="1866837"/>
            <a:ext cx="11336339" cy="4875665"/>
          </a:xfrm>
        </p:spPr>
        <p:txBody>
          <a:bodyPr>
            <a:normAutofit/>
          </a:bodyPr>
          <a:lstStyle>
            <a:lvl1pPr marL="285750" indent="-285750" algn="l">
              <a:buFontTx/>
              <a:buBlip>
                <a:blip r:embed="rId3"/>
              </a:buBlip>
              <a:defRPr sz="2400" baseline="0">
                <a:solidFill>
                  <a:schemeClr val="tx1"/>
                </a:solidFill>
              </a:defRPr>
            </a:lvl1pPr>
          </a:lstStyle>
          <a:p>
            <a:pPr lvl="0"/>
            <a:r>
              <a:rPr lang="en-US" dirty="0"/>
              <a:t>Click to add text</a:t>
            </a:r>
          </a:p>
          <a:p>
            <a:pPr lvl="0"/>
            <a:r>
              <a:rPr lang="en-US" dirty="0"/>
              <a:t>Add text</a:t>
            </a:r>
          </a:p>
          <a:p>
            <a:pPr lvl="0"/>
            <a:endParaRPr lang="en-US" dirty="0"/>
          </a:p>
        </p:txBody>
      </p:sp>
    </p:spTree>
    <p:extLst>
      <p:ext uri="{BB962C8B-B14F-4D97-AF65-F5344CB8AC3E}">
        <p14:creationId xmlns:p14="http://schemas.microsoft.com/office/powerpoint/2010/main" val="147250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23759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0"/>
          <p:cNvSpPr>
            <a:spLocks noGrp="1"/>
          </p:cNvSpPr>
          <p:nvPr>
            <p:ph type="body" sz="quarter" idx="10" hasCustomPrompt="1"/>
          </p:nvPr>
        </p:nvSpPr>
        <p:spPr>
          <a:xfrm>
            <a:off x="509893" y="462571"/>
            <a:ext cx="8345487" cy="547687"/>
          </a:xfrm>
        </p:spPr>
        <p:txBody>
          <a:bodyPr/>
          <a:lstStyle>
            <a:lvl1pPr marL="0" indent="0">
              <a:buNone/>
              <a:defRPr baseline="0">
                <a:solidFill>
                  <a:srgbClr val="7030A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page title</a:t>
            </a:r>
          </a:p>
        </p:txBody>
      </p:sp>
      <p:sp>
        <p:nvSpPr>
          <p:cNvPr id="7" name="Text Placeholder 12"/>
          <p:cNvSpPr>
            <a:spLocks noGrp="1"/>
          </p:cNvSpPr>
          <p:nvPr>
            <p:ph type="body" sz="quarter" idx="11" hasCustomPrompt="1"/>
          </p:nvPr>
        </p:nvSpPr>
        <p:spPr>
          <a:xfrm>
            <a:off x="529730" y="1886490"/>
            <a:ext cx="3339631" cy="5139957"/>
          </a:xfrm>
        </p:spPr>
        <p:txBody>
          <a:bodyPr>
            <a:normAutofit/>
          </a:bodyPr>
          <a:lstStyle>
            <a:lvl1pPr marL="0" indent="0">
              <a:buNone/>
              <a:defRPr sz="2000" baseline="0">
                <a:solidFill>
                  <a:srgbClr val="FF0000"/>
                </a:solidFill>
              </a:defRPr>
            </a:lvl1pPr>
          </a:lstStyle>
          <a:p>
            <a:pPr lvl="0"/>
            <a:r>
              <a:rPr lang="en-US" dirty="0"/>
              <a:t>Click to add intro text</a:t>
            </a:r>
          </a:p>
        </p:txBody>
      </p:sp>
      <p:sp>
        <p:nvSpPr>
          <p:cNvPr id="8" name="Text Placeholder 12"/>
          <p:cNvSpPr>
            <a:spLocks noGrp="1"/>
          </p:cNvSpPr>
          <p:nvPr>
            <p:ph type="body" sz="quarter" idx="12" hasCustomPrompt="1"/>
          </p:nvPr>
        </p:nvSpPr>
        <p:spPr>
          <a:xfrm>
            <a:off x="4554951" y="1886490"/>
            <a:ext cx="7284124" cy="5139957"/>
          </a:xfrm>
        </p:spPr>
        <p:txBody>
          <a:bodyPr>
            <a:normAutofit/>
          </a:bodyPr>
          <a:lstStyle>
            <a:lvl1pPr marL="285750" indent="-285750" algn="l">
              <a:buFontTx/>
              <a:buBlip>
                <a:blip r:embed="rId3"/>
              </a:buBlip>
              <a:defRPr sz="1600" baseline="0">
                <a:solidFill>
                  <a:schemeClr val="tx1"/>
                </a:solidFill>
              </a:defRPr>
            </a:lvl1pPr>
          </a:lstStyle>
          <a:p>
            <a:pPr lvl="0"/>
            <a:r>
              <a:rPr lang="en-US" dirty="0"/>
              <a:t>Click to add text</a:t>
            </a:r>
          </a:p>
          <a:p>
            <a:pPr lvl="0"/>
            <a:r>
              <a:rPr lang="en-US" dirty="0"/>
              <a:t>Add text</a:t>
            </a:r>
          </a:p>
          <a:p>
            <a:pPr lvl="0"/>
            <a:endParaRPr lang="en-US" dirty="0"/>
          </a:p>
        </p:txBody>
      </p:sp>
    </p:spTree>
    <p:extLst>
      <p:ext uri="{BB962C8B-B14F-4D97-AF65-F5344CB8AC3E}">
        <p14:creationId xmlns:p14="http://schemas.microsoft.com/office/powerpoint/2010/main" val="4069399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0"/>
          <p:cNvSpPr>
            <a:spLocks noGrp="1"/>
          </p:cNvSpPr>
          <p:nvPr>
            <p:ph type="body" sz="quarter" idx="10" hasCustomPrompt="1"/>
          </p:nvPr>
        </p:nvSpPr>
        <p:spPr>
          <a:xfrm>
            <a:off x="509893" y="462571"/>
            <a:ext cx="8345487" cy="547687"/>
          </a:xfrm>
        </p:spPr>
        <p:txBody>
          <a:bodyPr/>
          <a:lstStyle>
            <a:lvl1pPr marL="0" indent="0">
              <a:buNone/>
              <a:defRPr baseline="0">
                <a:solidFill>
                  <a:srgbClr val="7030A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page title</a:t>
            </a:r>
          </a:p>
        </p:txBody>
      </p:sp>
      <p:sp>
        <p:nvSpPr>
          <p:cNvPr id="7" name="Text Placeholder 12"/>
          <p:cNvSpPr>
            <a:spLocks noGrp="1"/>
          </p:cNvSpPr>
          <p:nvPr>
            <p:ph type="body" sz="quarter" idx="12" hasCustomPrompt="1"/>
          </p:nvPr>
        </p:nvSpPr>
        <p:spPr>
          <a:xfrm>
            <a:off x="509889" y="1866837"/>
            <a:ext cx="11336339" cy="4875665"/>
          </a:xfrm>
        </p:spPr>
        <p:txBody>
          <a:bodyPr>
            <a:normAutofit/>
          </a:bodyPr>
          <a:lstStyle>
            <a:lvl1pPr marL="285750" indent="-285750" algn="l">
              <a:buFontTx/>
              <a:buBlip>
                <a:blip r:embed="rId3"/>
              </a:buBlip>
              <a:defRPr sz="2400" baseline="0">
                <a:solidFill>
                  <a:schemeClr val="tx1"/>
                </a:solidFill>
              </a:defRPr>
            </a:lvl1pPr>
          </a:lstStyle>
          <a:p>
            <a:pPr lvl="0"/>
            <a:r>
              <a:rPr lang="en-US" dirty="0"/>
              <a:t>Click to add text</a:t>
            </a:r>
          </a:p>
          <a:p>
            <a:pPr lvl="0"/>
            <a:r>
              <a:rPr lang="en-US" dirty="0"/>
              <a:t>Add text</a:t>
            </a:r>
          </a:p>
          <a:p>
            <a:pPr lvl="0"/>
            <a:endParaRPr lang="en-US" dirty="0"/>
          </a:p>
        </p:txBody>
      </p:sp>
    </p:spTree>
    <p:extLst>
      <p:ext uri="{BB962C8B-B14F-4D97-AF65-F5344CB8AC3E}">
        <p14:creationId xmlns:p14="http://schemas.microsoft.com/office/powerpoint/2010/main" val="2834600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 Placeholder 12"/>
          <p:cNvSpPr>
            <a:spLocks noGrp="1"/>
          </p:cNvSpPr>
          <p:nvPr>
            <p:ph type="body" sz="quarter" idx="10" hasCustomPrompt="1"/>
          </p:nvPr>
        </p:nvSpPr>
        <p:spPr>
          <a:xfrm>
            <a:off x="827773" y="895820"/>
            <a:ext cx="6054291" cy="3733932"/>
          </a:xfrm>
        </p:spPr>
        <p:txBody>
          <a:bodyPr>
            <a:normAutofit/>
          </a:bodyPr>
          <a:lstStyle>
            <a:lvl1pPr marL="0" indent="0">
              <a:buNone/>
              <a:defRPr sz="3200" b="0" i="0" baseline="0">
                <a:solidFill>
                  <a:srgbClr val="7030A0"/>
                </a:solidFill>
                <a:latin typeface="Arial" charset="0"/>
                <a:ea typeface="Arial" charset="0"/>
                <a:cs typeface="Arial"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 closing statement</a:t>
            </a:r>
          </a:p>
        </p:txBody>
      </p:sp>
    </p:spTree>
    <p:extLst>
      <p:ext uri="{BB962C8B-B14F-4D97-AF65-F5344CB8AC3E}">
        <p14:creationId xmlns:p14="http://schemas.microsoft.com/office/powerpoint/2010/main" val="1809160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 Placeholder 12"/>
          <p:cNvSpPr>
            <a:spLocks noGrp="1"/>
          </p:cNvSpPr>
          <p:nvPr>
            <p:ph type="body" sz="quarter" idx="10" hasCustomPrompt="1"/>
          </p:nvPr>
        </p:nvSpPr>
        <p:spPr>
          <a:xfrm>
            <a:off x="481265" y="5034683"/>
            <a:ext cx="6285531" cy="924026"/>
          </a:xfrm>
        </p:spPr>
        <p:txBody>
          <a:bodyPr>
            <a:normAutofit/>
          </a:bodyPr>
          <a:lstStyle>
            <a:lvl1pPr marL="0" indent="0">
              <a:buNone/>
              <a:defRPr sz="3200" b="1" i="0" baseline="0">
                <a:solidFill>
                  <a:srgbClr val="7030A0"/>
                </a:solidFill>
                <a:latin typeface="Arial" charset="0"/>
                <a:ea typeface="Arial" charset="0"/>
                <a:cs typeface="Arial"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title </a:t>
            </a:r>
            <a:endParaRPr lang="en-US" dirty="0"/>
          </a:p>
        </p:txBody>
      </p:sp>
      <p:sp>
        <p:nvSpPr>
          <p:cNvPr id="14" name="Text Placeholder 12"/>
          <p:cNvSpPr>
            <a:spLocks noGrp="1"/>
          </p:cNvSpPr>
          <p:nvPr>
            <p:ph type="body" sz="quarter" idx="11" hasCustomPrompt="1"/>
          </p:nvPr>
        </p:nvSpPr>
        <p:spPr>
          <a:xfrm>
            <a:off x="481261" y="5958715"/>
            <a:ext cx="6285531" cy="568561"/>
          </a:xfrm>
        </p:spPr>
        <p:txBody>
          <a:bodyPr>
            <a:normAutofit/>
          </a:bodyPr>
          <a:lstStyle>
            <a:lvl1pPr marL="0" indent="0">
              <a:buNone/>
              <a:defRPr sz="2000" b="0" i="0" baseline="0">
                <a:solidFill>
                  <a:srgbClr val="FF0000"/>
                </a:solidFill>
                <a:latin typeface="Arial" charset="0"/>
                <a:ea typeface="Arial" charset="0"/>
                <a:cs typeface="Arial"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sub-heading</a:t>
            </a:r>
          </a:p>
        </p:txBody>
      </p:sp>
    </p:spTree>
    <p:extLst>
      <p:ext uri="{BB962C8B-B14F-4D97-AF65-F5344CB8AC3E}">
        <p14:creationId xmlns:p14="http://schemas.microsoft.com/office/powerpoint/2010/main" val="1342700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8"/>
          <p:cNvSpPr>
            <a:spLocks noGrp="1"/>
          </p:cNvSpPr>
          <p:nvPr>
            <p:ph type="body" sz="quarter" idx="10" hasCustomPrompt="1"/>
          </p:nvPr>
        </p:nvSpPr>
        <p:spPr>
          <a:xfrm>
            <a:off x="1376365" y="3185967"/>
            <a:ext cx="9221787" cy="519447"/>
          </a:xfrm>
        </p:spPr>
        <p:txBody>
          <a:bodyPr>
            <a:normAutofit/>
          </a:bodyPr>
          <a:lstStyle>
            <a:lvl1pPr marL="0" indent="0" algn="ctr">
              <a:buNone/>
              <a:defRPr sz="3200" b="1" i="0">
                <a:solidFill>
                  <a:schemeClr val="bg1"/>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heading</a:t>
            </a:r>
          </a:p>
        </p:txBody>
      </p:sp>
    </p:spTree>
    <p:extLst>
      <p:ext uri="{BB962C8B-B14F-4D97-AF65-F5344CB8AC3E}">
        <p14:creationId xmlns:p14="http://schemas.microsoft.com/office/powerpoint/2010/main" val="3003537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ex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5878"/>
            <a:ext cx="12192000" cy="6858000"/>
          </a:xfrm>
          <a:prstGeom prst="rect">
            <a:avLst/>
          </a:prstGeom>
        </p:spPr>
      </p:pic>
      <p:sp>
        <p:nvSpPr>
          <p:cNvPr id="11" name="Text Placeholder 10"/>
          <p:cNvSpPr>
            <a:spLocks noGrp="1"/>
          </p:cNvSpPr>
          <p:nvPr>
            <p:ph type="body" sz="quarter" idx="10" hasCustomPrompt="1"/>
          </p:nvPr>
        </p:nvSpPr>
        <p:spPr>
          <a:xfrm>
            <a:off x="509893" y="462569"/>
            <a:ext cx="8345487" cy="547687"/>
          </a:xfrm>
        </p:spPr>
        <p:txBody>
          <a:bodyPr/>
          <a:lstStyle>
            <a:lvl1pPr marL="0" indent="0">
              <a:buNone/>
              <a:defRPr baseline="0">
                <a:solidFill>
                  <a:srgbClr val="7030A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page title</a:t>
            </a:r>
          </a:p>
        </p:txBody>
      </p:sp>
      <p:sp>
        <p:nvSpPr>
          <p:cNvPr id="13" name="Text Placeholder 12"/>
          <p:cNvSpPr>
            <a:spLocks noGrp="1"/>
          </p:cNvSpPr>
          <p:nvPr>
            <p:ph type="body" sz="quarter" idx="11" hasCustomPrompt="1"/>
          </p:nvPr>
        </p:nvSpPr>
        <p:spPr>
          <a:xfrm>
            <a:off x="529729" y="1886488"/>
            <a:ext cx="3339631" cy="5139957"/>
          </a:xfrm>
        </p:spPr>
        <p:txBody>
          <a:bodyPr>
            <a:normAutofit/>
          </a:bodyPr>
          <a:lstStyle>
            <a:lvl1pPr marL="0" indent="0">
              <a:buNone/>
              <a:defRPr sz="2000" baseline="0">
                <a:solidFill>
                  <a:srgbClr val="FF0000"/>
                </a:solidFill>
              </a:defRPr>
            </a:lvl1pPr>
          </a:lstStyle>
          <a:p>
            <a:pPr lvl="0"/>
            <a:r>
              <a:rPr lang="en-US" dirty="0"/>
              <a:t>Click to add intro text</a:t>
            </a:r>
          </a:p>
        </p:txBody>
      </p:sp>
      <p:sp>
        <p:nvSpPr>
          <p:cNvPr id="14" name="Text Placeholder 12"/>
          <p:cNvSpPr>
            <a:spLocks noGrp="1"/>
          </p:cNvSpPr>
          <p:nvPr>
            <p:ph type="body" sz="quarter" idx="12" hasCustomPrompt="1"/>
          </p:nvPr>
        </p:nvSpPr>
        <p:spPr>
          <a:xfrm>
            <a:off x="4554951" y="1886488"/>
            <a:ext cx="7284124" cy="5139957"/>
          </a:xfrm>
        </p:spPr>
        <p:txBody>
          <a:bodyPr>
            <a:normAutofit/>
          </a:bodyPr>
          <a:lstStyle>
            <a:lvl1pPr marL="285750" indent="-285750" algn="l">
              <a:buFontTx/>
              <a:buBlip>
                <a:blip r:embed="rId3"/>
              </a:buBlip>
              <a:defRPr sz="1600" baseline="0">
                <a:solidFill>
                  <a:schemeClr val="tx1"/>
                </a:solidFill>
              </a:defRPr>
            </a:lvl1pPr>
          </a:lstStyle>
          <a:p>
            <a:pPr lvl="0"/>
            <a:r>
              <a:rPr lang="en-US" dirty="0"/>
              <a:t>Click to add text</a:t>
            </a:r>
          </a:p>
          <a:p>
            <a:pPr lvl="0"/>
            <a:r>
              <a:rPr lang="en-US" dirty="0"/>
              <a:t>Add text</a:t>
            </a:r>
          </a:p>
          <a:p>
            <a:pPr lvl="0"/>
            <a:endParaRPr lang="en-US" dirty="0"/>
          </a:p>
        </p:txBody>
      </p:sp>
    </p:spTree>
    <p:extLst>
      <p:ext uri="{BB962C8B-B14F-4D97-AF65-F5344CB8AC3E}">
        <p14:creationId xmlns:p14="http://schemas.microsoft.com/office/powerpoint/2010/main" val="1504125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Lis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5878"/>
            <a:ext cx="12192000" cy="6858000"/>
          </a:xfrm>
          <a:prstGeom prst="rect">
            <a:avLst/>
          </a:prstGeom>
        </p:spPr>
      </p:pic>
      <p:sp>
        <p:nvSpPr>
          <p:cNvPr id="6" name="Text Placeholder 10"/>
          <p:cNvSpPr>
            <a:spLocks noGrp="1"/>
          </p:cNvSpPr>
          <p:nvPr>
            <p:ph type="body" sz="quarter" idx="10" hasCustomPrompt="1"/>
          </p:nvPr>
        </p:nvSpPr>
        <p:spPr>
          <a:xfrm>
            <a:off x="509893" y="462569"/>
            <a:ext cx="8345487" cy="547687"/>
          </a:xfrm>
        </p:spPr>
        <p:txBody>
          <a:bodyPr/>
          <a:lstStyle>
            <a:lvl1pPr marL="0" indent="0">
              <a:buNone/>
              <a:defRPr baseline="0">
                <a:solidFill>
                  <a:srgbClr val="7030A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page title</a:t>
            </a:r>
          </a:p>
        </p:txBody>
      </p:sp>
      <p:sp>
        <p:nvSpPr>
          <p:cNvPr id="8" name="Text Placeholder 12"/>
          <p:cNvSpPr>
            <a:spLocks noGrp="1"/>
          </p:cNvSpPr>
          <p:nvPr>
            <p:ph type="body" sz="quarter" idx="12" hasCustomPrompt="1"/>
          </p:nvPr>
        </p:nvSpPr>
        <p:spPr>
          <a:xfrm>
            <a:off x="509889" y="1866837"/>
            <a:ext cx="11336339" cy="4875665"/>
          </a:xfrm>
        </p:spPr>
        <p:txBody>
          <a:bodyPr>
            <a:normAutofit/>
          </a:bodyPr>
          <a:lstStyle>
            <a:lvl1pPr marL="285750" indent="-285750" algn="l">
              <a:buFontTx/>
              <a:buBlip>
                <a:blip r:embed="rId3"/>
              </a:buBlip>
              <a:defRPr sz="2400" baseline="0">
                <a:solidFill>
                  <a:schemeClr val="tx1"/>
                </a:solidFill>
              </a:defRPr>
            </a:lvl1pPr>
          </a:lstStyle>
          <a:p>
            <a:pPr lvl="0"/>
            <a:r>
              <a:rPr lang="en-US" dirty="0"/>
              <a:t>Click to add text</a:t>
            </a:r>
          </a:p>
          <a:p>
            <a:pPr lvl="0"/>
            <a:r>
              <a:rPr lang="en-US" dirty="0"/>
              <a:t>Add text</a:t>
            </a:r>
          </a:p>
          <a:p>
            <a:pPr lvl="0"/>
            <a:endParaRPr lang="en-US" dirty="0"/>
          </a:p>
        </p:txBody>
      </p:sp>
    </p:spTree>
    <p:extLst>
      <p:ext uri="{BB962C8B-B14F-4D97-AF65-F5344CB8AC3E}">
        <p14:creationId xmlns:p14="http://schemas.microsoft.com/office/powerpoint/2010/main" val="2854392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lank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5145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AC4231-B6DF-0F48-AA21-EADCFE8D46E6}"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7D397-CBD0-2649-9754-B18C7353FA3D}" type="slidenum">
              <a:rPr lang="en-US" smtClean="0"/>
              <a:t>‹#›</a:t>
            </a:fld>
            <a:endParaRPr lang="en-US"/>
          </a:p>
        </p:txBody>
      </p:sp>
    </p:spTree>
    <p:extLst>
      <p:ext uri="{BB962C8B-B14F-4D97-AF65-F5344CB8AC3E}">
        <p14:creationId xmlns:p14="http://schemas.microsoft.com/office/powerpoint/2010/main" val="515773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0"/>
          <p:cNvSpPr>
            <a:spLocks noGrp="1"/>
          </p:cNvSpPr>
          <p:nvPr>
            <p:ph type="body" sz="quarter" idx="10" hasCustomPrompt="1"/>
          </p:nvPr>
        </p:nvSpPr>
        <p:spPr>
          <a:xfrm>
            <a:off x="509893" y="462569"/>
            <a:ext cx="8345487" cy="547687"/>
          </a:xfrm>
        </p:spPr>
        <p:txBody>
          <a:bodyPr/>
          <a:lstStyle>
            <a:lvl1pPr marL="0" indent="0">
              <a:buNone/>
              <a:defRPr baseline="0">
                <a:solidFill>
                  <a:srgbClr val="7030A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page title</a:t>
            </a:r>
          </a:p>
        </p:txBody>
      </p:sp>
      <p:sp>
        <p:nvSpPr>
          <p:cNvPr id="7" name="Text Placeholder 12"/>
          <p:cNvSpPr>
            <a:spLocks noGrp="1"/>
          </p:cNvSpPr>
          <p:nvPr>
            <p:ph type="body" sz="quarter" idx="11" hasCustomPrompt="1"/>
          </p:nvPr>
        </p:nvSpPr>
        <p:spPr>
          <a:xfrm>
            <a:off x="529729" y="1886488"/>
            <a:ext cx="3339631" cy="5139957"/>
          </a:xfrm>
        </p:spPr>
        <p:txBody>
          <a:bodyPr>
            <a:normAutofit/>
          </a:bodyPr>
          <a:lstStyle>
            <a:lvl1pPr marL="0" indent="0">
              <a:buNone/>
              <a:defRPr sz="2000" baseline="0">
                <a:solidFill>
                  <a:srgbClr val="FF0000"/>
                </a:solidFill>
              </a:defRPr>
            </a:lvl1pPr>
          </a:lstStyle>
          <a:p>
            <a:pPr lvl="0"/>
            <a:r>
              <a:rPr lang="en-US" dirty="0"/>
              <a:t>Click to add intro text</a:t>
            </a:r>
          </a:p>
        </p:txBody>
      </p:sp>
      <p:sp>
        <p:nvSpPr>
          <p:cNvPr id="8" name="Text Placeholder 12"/>
          <p:cNvSpPr>
            <a:spLocks noGrp="1"/>
          </p:cNvSpPr>
          <p:nvPr>
            <p:ph type="body" sz="quarter" idx="12" hasCustomPrompt="1"/>
          </p:nvPr>
        </p:nvSpPr>
        <p:spPr>
          <a:xfrm>
            <a:off x="4554951" y="1886488"/>
            <a:ext cx="7284124" cy="5139957"/>
          </a:xfrm>
        </p:spPr>
        <p:txBody>
          <a:bodyPr>
            <a:normAutofit/>
          </a:bodyPr>
          <a:lstStyle>
            <a:lvl1pPr marL="285750" indent="-285750" algn="l">
              <a:buFontTx/>
              <a:buBlip>
                <a:blip r:embed="rId3"/>
              </a:buBlip>
              <a:defRPr sz="1600" baseline="0">
                <a:solidFill>
                  <a:schemeClr val="tx1"/>
                </a:solidFill>
              </a:defRPr>
            </a:lvl1pPr>
          </a:lstStyle>
          <a:p>
            <a:pPr lvl="0"/>
            <a:r>
              <a:rPr lang="en-US" dirty="0"/>
              <a:t>Click to add text</a:t>
            </a:r>
          </a:p>
          <a:p>
            <a:pPr lvl="0"/>
            <a:r>
              <a:rPr lang="en-US" dirty="0"/>
              <a:t>Add text</a:t>
            </a:r>
          </a:p>
          <a:p>
            <a:pPr lvl="0"/>
            <a:endParaRPr lang="en-US" dirty="0"/>
          </a:p>
        </p:txBody>
      </p:sp>
    </p:spTree>
    <p:extLst>
      <p:ext uri="{BB962C8B-B14F-4D97-AF65-F5344CB8AC3E}">
        <p14:creationId xmlns:p14="http://schemas.microsoft.com/office/powerpoint/2010/main" val="11357591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0"/>
          <p:cNvSpPr>
            <a:spLocks noGrp="1"/>
          </p:cNvSpPr>
          <p:nvPr>
            <p:ph type="body" sz="quarter" idx="10" hasCustomPrompt="1"/>
          </p:nvPr>
        </p:nvSpPr>
        <p:spPr>
          <a:xfrm>
            <a:off x="509893" y="462569"/>
            <a:ext cx="8345487" cy="547687"/>
          </a:xfrm>
        </p:spPr>
        <p:txBody>
          <a:bodyPr/>
          <a:lstStyle>
            <a:lvl1pPr marL="0" indent="0">
              <a:buNone/>
              <a:defRPr baseline="0">
                <a:solidFill>
                  <a:srgbClr val="7030A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page title</a:t>
            </a:r>
          </a:p>
        </p:txBody>
      </p:sp>
      <p:sp>
        <p:nvSpPr>
          <p:cNvPr id="7" name="Text Placeholder 12"/>
          <p:cNvSpPr>
            <a:spLocks noGrp="1"/>
          </p:cNvSpPr>
          <p:nvPr>
            <p:ph type="body" sz="quarter" idx="12" hasCustomPrompt="1"/>
          </p:nvPr>
        </p:nvSpPr>
        <p:spPr>
          <a:xfrm>
            <a:off x="509889" y="1866837"/>
            <a:ext cx="11336339" cy="4875665"/>
          </a:xfrm>
        </p:spPr>
        <p:txBody>
          <a:bodyPr>
            <a:normAutofit/>
          </a:bodyPr>
          <a:lstStyle>
            <a:lvl1pPr marL="285750" indent="-285750" algn="l">
              <a:buFontTx/>
              <a:buBlip>
                <a:blip r:embed="rId3"/>
              </a:buBlip>
              <a:defRPr sz="2400" baseline="0">
                <a:solidFill>
                  <a:schemeClr val="tx1"/>
                </a:solidFill>
              </a:defRPr>
            </a:lvl1pPr>
          </a:lstStyle>
          <a:p>
            <a:pPr lvl="0"/>
            <a:r>
              <a:rPr lang="en-US" dirty="0"/>
              <a:t>Click to add text</a:t>
            </a:r>
          </a:p>
          <a:p>
            <a:pPr lvl="0"/>
            <a:r>
              <a:rPr lang="en-US" dirty="0"/>
              <a:t>Add text</a:t>
            </a:r>
          </a:p>
          <a:p>
            <a:pPr lvl="0"/>
            <a:endParaRPr lang="en-US" dirty="0"/>
          </a:p>
        </p:txBody>
      </p:sp>
    </p:spTree>
    <p:extLst>
      <p:ext uri="{BB962C8B-B14F-4D97-AF65-F5344CB8AC3E}">
        <p14:creationId xmlns:p14="http://schemas.microsoft.com/office/powerpoint/2010/main" val="458331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End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 Placeholder 12"/>
          <p:cNvSpPr>
            <a:spLocks noGrp="1"/>
          </p:cNvSpPr>
          <p:nvPr>
            <p:ph type="body" sz="quarter" idx="10" hasCustomPrompt="1"/>
          </p:nvPr>
        </p:nvSpPr>
        <p:spPr>
          <a:xfrm>
            <a:off x="827773" y="895820"/>
            <a:ext cx="6054291" cy="3733932"/>
          </a:xfrm>
        </p:spPr>
        <p:txBody>
          <a:bodyPr>
            <a:normAutofit/>
          </a:bodyPr>
          <a:lstStyle>
            <a:lvl1pPr marL="0" indent="0">
              <a:buNone/>
              <a:defRPr sz="3200" b="0" i="0" baseline="0">
                <a:solidFill>
                  <a:srgbClr val="7030A0"/>
                </a:solidFill>
                <a:latin typeface="Arial" charset="0"/>
                <a:ea typeface="Arial" charset="0"/>
                <a:cs typeface="Arial"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 closing statement</a:t>
            </a:r>
          </a:p>
        </p:txBody>
      </p:sp>
    </p:spTree>
    <p:extLst>
      <p:ext uri="{BB962C8B-B14F-4D97-AF65-F5344CB8AC3E}">
        <p14:creationId xmlns:p14="http://schemas.microsoft.com/office/powerpoint/2010/main" val="749355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 Placeholder 12"/>
          <p:cNvSpPr>
            <a:spLocks noGrp="1"/>
          </p:cNvSpPr>
          <p:nvPr>
            <p:ph type="body" sz="quarter" idx="10" hasCustomPrompt="1"/>
          </p:nvPr>
        </p:nvSpPr>
        <p:spPr>
          <a:xfrm>
            <a:off x="481262" y="5034683"/>
            <a:ext cx="6285531" cy="924026"/>
          </a:xfrm>
        </p:spPr>
        <p:txBody>
          <a:bodyPr>
            <a:normAutofit/>
          </a:bodyPr>
          <a:lstStyle>
            <a:lvl1pPr marL="0" indent="0">
              <a:buNone/>
              <a:defRPr sz="3200" b="1" i="0" baseline="0">
                <a:solidFill>
                  <a:srgbClr val="7030A0"/>
                </a:solidFill>
                <a:latin typeface="Arial" charset="0"/>
                <a:ea typeface="Arial" charset="0"/>
                <a:cs typeface="Arial"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add title </a:t>
            </a:r>
            <a:endParaRPr lang="en-US" dirty="0"/>
          </a:p>
        </p:txBody>
      </p:sp>
      <p:sp>
        <p:nvSpPr>
          <p:cNvPr id="14" name="Text Placeholder 12"/>
          <p:cNvSpPr>
            <a:spLocks noGrp="1"/>
          </p:cNvSpPr>
          <p:nvPr>
            <p:ph type="body" sz="quarter" idx="11" hasCustomPrompt="1"/>
          </p:nvPr>
        </p:nvSpPr>
        <p:spPr>
          <a:xfrm>
            <a:off x="481261" y="5958709"/>
            <a:ext cx="6285531" cy="568561"/>
          </a:xfrm>
        </p:spPr>
        <p:txBody>
          <a:bodyPr>
            <a:normAutofit/>
          </a:bodyPr>
          <a:lstStyle>
            <a:lvl1pPr marL="0" indent="0">
              <a:buNone/>
              <a:defRPr sz="2000" b="0" i="0" baseline="0">
                <a:solidFill>
                  <a:srgbClr val="FF0000"/>
                </a:solidFill>
                <a:latin typeface="Arial" charset="0"/>
                <a:ea typeface="Arial" charset="0"/>
                <a:cs typeface="Arial"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sub-heading</a:t>
            </a:r>
            <a:endParaRPr lang="en-US" dirty="0"/>
          </a:p>
        </p:txBody>
      </p:sp>
    </p:spTree>
    <p:extLst>
      <p:ext uri="{BB962C8B-B14F-4D97-AF65-F5344CB8AC3E}">
        <p14:creationId xmlns:p14="http://schemas.microsoft.com/office/powerpoint/2010/main" val="419760407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8"/>
          <p:cNvSpPr>
            <a:spLocks noGrp="1"/>
          </p:cNvSpPr>
          <p:nvPr>
            <p:ph type="body" sz="quarter" idx="10" hasCustomPrompt="1"/>
          </p:nvPr>
        </p:nvSpPr>
        <p:spPr>
          <a:xfrm>
            <a:off x="1376363" y="3185961"/>
            <a:ext cx="9221787" cy="519447"/>
          </a:xfrm>
        </p:spPr>
        <p:txBody>
          <a:bodyPr>
            <a:normAutofit/>
          </a:bodyPr>
          <a:lstStyle>
            <a:lvl1pPr marL="0" indent="0" algn="ctr">
              <a:buNone/>
              <a:defRPr sz="3200" b="1" i="0">
                <a:solidFill>
                  <a:schemeClr val="bg1"/>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heading</a:t>
            </a:r>
            <a:endParaRPr lang="en-US" dirty="0"/>
          </a:p>
        </p:txBody>
      </p:sp>
    </p:spTree>
    <p:extLst>
      <p:ext uri="{BB962C8B-B14F-4D97-AF65-F5344CB8AC3E}">
        <p14:creationId xmlns:p14="http://schemas.microsoft.com/office/powerpoint/2010/main" val="209841510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5878"/>
            <a:ext cx="12192000" cy="6858000"/>
          </a:xfrm>
          <a:prstGeom prst="rect">
            <a:avLst/>
          </a:prstGeom>
        </p:spPr>
      </p:pic>
      <p:sp>
        <p:nvSpPr>
          <p:cNvPr id="11" name="Text Placeholder 10"/>
          <p:cNvSpPr>
            <a:spLocks noGrp="1"/>
          </p:cNvSpPr>
          <p:nvPr>
            <p:ph type="body" sz="quarter" idx="10" hasCustomPrompt="1"/>
          </p:nvPr>
        </p:nvSpPr>
        <p:spPr>
          <a:xfrm>
            <a:off x="509888" y="462563"/>
            <a:ext cx="8345487" cy="547687"/>
          </a:xfrm>
        </p:spPr>
        <p:txBody>
          <a:bodyPr/>
          <a:lstStyle>
            <a:lvl1pPr marL="0" indent="0">
              <a:buNone/>
              <a:defRPr baseline="0">
                <a:solidFill>
                  <a:srgbClr val="7030A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page title</a:t>
            </a:r>
            <a:endParaRPr lang="en-US" dirty="0"/>
          </a:p>
        </p:txBody>
      </p:sp>
      <p:sp>
        <p:nvSpPr>
          <p:cNvPr id="13" name="Text Placeholder 12"/>
          <p:cNvSpPr>
            <a:spLocks noGrp="1"/>
          </p:cNvSpPr>
          <p:nvPr>
            <p:ph type="body" sz="quarter" idx="11" hasCustomPrompt="1"/>
          </p:nvPr>
        </p:nvSpPr>
        <p:spPr>
          <a:xfrm>
            <a:off x="529726" y="1886482"/>
            <a:ext cx="3339630" cy="5139957"/>
          </a:xfrm>
        </p:spPr>
        <p:txBody>
          <a:bodyPr>
            <a:normAutofit/>
          </a:bodyPr>
          <a:lstStyle>
            <a:lvl1pPr marL="0" indent="0">
              <a:buNone/>
              <a:defRPr sz="2000" baseline="0">
                <a:solidFill>
                  <a:srgbClr val="FF0000"/>
                </a:solidFill>
              </a:defRPr>
            </a:lvl1pPr>
          </a:lstStyle>
          <a:p>
            <a:pPr lvl="0"/>
            <a:r>
              <a:rPr lang="en-US" dirty="0" smtClean="0"/>
              <a:t>Click to add intro text</a:t>
            </a:r>
            <a:endParaRPr lang="en-US" dirty="0"/>
          </a:p>
        </p:txBody>
      </p:sp>
      <p:sp>
        <p:nvSpPr>
          <p:cNvPr id="14" name="Text Placeholder 12"/>
          <p:cNvSpPr>
            <a:spLocks noGrp="1"/>
          </p:cNvSpPr>
          <p:nvPr>
            <p:ph type="body" sz="quarter" idx="12" hasCustomPrompt="1"/>
          </p:nvPr>
        </p:nvSpPr>
        <p:spPr>
          <a:xfrm>
            <a:off x="4554950" y="1886482"/>
            <a:ext cx="7284124" cy="5139957"/>
          </a:xfrm>
        </p:spPr>
        <p:txBody>
          <a:bodyPr>
            <a:normAutofit/>
          </a:bodyPr>
          <a:lstStyle>
            <a:lvl1pPr marL="285750" indent="-285750" algn="l">
              <a:buFontTx/>
              <a:buBlip>
                <a:blip r:embed="rId3"/>
              </a:buBlip>
              <a:defRPr sz="1600" baseline="0">
                <a:solidFill>
                  <a:schemeClr val="tx1"/>
                </a:solidFill>
              </a:defRPr>
            </a:lvl1pPr>
          </a:lstStyle>
          <a:p>
            <a:pPr lvl="0"/>
            <a:r>
              <a:rPr lang="en-US" dirty="0" smtClean="0"/>
              <a:t>Click to add text</a:t>
            </a:r>
          </a:p>
          <a:p>
            <a:pPr lvl="0"/>
            <a:r>
              <a:rPr lang="en-US" dirty="0" smtClean="0"/>
              <a:t>Add text</a:t>
            </a:r>
          </a:p>
          <a:p>
            <a:pPr lvl="0"/>
            <a:endParaRPr lang="en-US" dirty="0" smtClean="0"/>
          </a:p>
        </p:txBody>
      </p:sp>
    </p:spTree>
    <p:extLst>
      <p:ext uri="{BB962C8B-B14F-4D97-AF65-F5344CB8AC3E}">
        <p14:creationId xmlns:p14="http://schemas.microsoft.com/office/powerpoint/2010/main" val="262234236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s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5878"/>
            <a:ext cx="12192000" cy="6858000"/>
          </a:xfrm>
          <a:prstGeom prst="rect">
            <a:avLst/>
          </a:prstGeom>
        </p:spPr>
      </p:pic>
      <p:sp>
        <p:nvSpPr>
          <p:cNvPr id="6" name="Text Placeholder 10"/>
          <p:cNvSpPr>
            <a:spLocks noGrp="1"/>
          </p:cNvSpPr>
          <p:nvPr>
            <p:ph type="body" sz="quarter" idx="10" hasCustomPrompt="1"/>
          </p:nvPr>
        </p:nvSpPr>
        <p:spPr>
          <a:xfrm>
            <a:off x="509888" y="462563"/>
            <a:ext cx="8345487" cy="547687"/>
          </a:xfrm>
        </p:spPr>
        <p:txBody>
          <a:bodyPr/>
          <a:lstStyle>
            <a:lvl1pPr marL="0" indent="0">
              <a:buNone/>
              <a:defRPr baseline="0">
                <a:solidFill>
                  <a:srgbClr val="7030A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page title</a:t>
            </a:r>
            <a:endParaRPr lang="en-US" dirty="0"/>
          </a:p>
        </p:txBody>
      </p:sp>
      <p:sp>
        <p:nvSpPr>
          <p:cNvPr id="8" name="Text Placeholder 12"/>
          <p:cNvSpPr>
            <a:spLocks noGrp="1"/>
          </p:cNvSpPr>
          <p:nvPr>
            <p:ph type="body" sz="quarter" idx="12" hasCustomPrompt="1"/>
          </p:nvPr>
        </p:nvSpPr>
        <p:spPr>
          <a:xfrm>
            <a:off x="509888" y="1866831"/>
            <a:ext cx="11336339" cy="4875665"/>
          </a:xfrm>
        </p:spPr>
        <p:txBody>
          <a:bodyPr>
            <a:normAutofit/>
          </a:bodyPr>
          <a:lstStyle>
            <a:lvl1pPr marL="285750" indent="-285750" algn="l">
              <a:buFontTx/>
              <a:buBlip>
                <a:blip r:embed="rId3"/>
              </a:buBlip>
              <a:defRPr sz="2400" baseline="0">
                <a:solidFill>
                  <a:schemeClr val="tx1"/>
                </a:solidFill>
              </a:defRPr>
            </a:lvl1pPr>
          </a:lstStyle>
          <a:p>
            <a:pPr lvl="0"/>
            <a:r>
              <a:rPr lang="en-US" dirty="0" smtClean="0"/>
              <a:t>Click to add text</a:t>
            </a:r>
          </a:p>
          <a:p>
            <a:pPr lvl="0"/>
            <a:r>
              <a:rPr lang="en-US" dirty="0" smtClean="0"/>
              <a:t>Add text</a:t>
            </a:r>
          </a:p>
          <a:p>
            <a:pPr lvl="0"/>
            <a:endParaRPr lang="en-US" dirty="0" smtClean="0"/>
          </a:p>
        </p:txBody>
      </p:sp>
    </p:spTree>
    <p:extLst>
      <p:ext uri="{BB962C8B-B14F-4D97-AF65-F5344CB8AC3E}">
        <p14:creationId xmlns:p14="http://schemas.microsoft.com/office/powerpoint/2010/main" val="30942447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277522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0"/>
          <p:cNvSpPr>
            <a:spLocks noGrp="1"/>
          </p:cNvSpPr>
          <p:nvPr>
            <p:ph type="body" sz="quarter" idx="10" hasCustomPrompt="1"/>
          </p:nvPr>
        </p:nvSpPr>
        <p:spPr>
          <a:xfrm>
            <a:off x="509888" y="462563"/>
            <a:ext cx="8345487" cy="547687"/>
          </a:xfrm>
        </p:spPr>
        <p:txBody>
          <a:bodyPr/>
          <a:lstStyle>
            <a:lvl1pPr marL="0" indent="0">
              <a:buNone/>
              <a:defRPr baseline="0">
                <a:solidFill>
                  <a:srgbClr val="7030A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page title</a:t>
            </a:r>
            <a:endParaRPr lang="en-US" dirty="0"/>
          </a:p>
        </p:txBody>
      </p:sp>
      <p:sp>
        <p:nvSpPr>
          <p:cNvPr id="7" name="Text Placeholder 12"/>
          <p:cNvSpPr>
            <a:spLocks noGrp="1"/>
          </p:cNvSpPr>
          <p:nvPr>
            <p:ph type="body" sz="quarter" idx="11" hasCustomPrompt="1"/>
          </p:nvPr>
        </p:nvSpPr>
        <p:spPr>
          <a:xfrm>
            <a:off x="529726" y="1886482"/>
            <a:ext cx="3339630" cy="5139957"/>
          </a:xfrm>
        </p:spPr>
        <p:txBody>
          <a:bodyPr>
            <a:normAutofit/>
          </a:bodyPr>
          <a:lstStyle>
            <a:lvl1pPr marL="0" indent="0">
              <a:buNone/>
              <a:defRPr sz="2000" baseline="0">
                <a:solidFill>
                  <a:srgbClr val="FF0000"/>
                </a:solidFill>
              </a:defRPr>
            </a:lvl1pPr>
          </a:lstStyle>
          <a:p>
            <a:pPr lvl="0"/>
            <a:r>
              <a:rPr lang="en-US" dirty="0" smtClean="0"/>
              <a:t>Click to add intro text</a:t>
            </a:r>
            <a:endParaRPr lang="en-US" dirty="0"/>
          </a:p>
        </p:txBody>
      </p:sp>
      <p:sp>
        <p:nvSpPr>
          <p:cNvPr id="8" name="Text Placeholder 12"/>
          <p:cNvSpPr>
            <a:spLocks noGrp="1"/>
          </p:cNvSpPr>
          <p:nvPr>
            <p:ph type="body" sz="quarter" idx="12" hasCustomPrompt="1"/>
          </p:nvPr>
        </p:nvSpPr>
        <p:spPr>
          <a:xfrm>
            <a:off x="4554950" y="1886482"/>
            <a:ext cx="7284124" cy="5139957"/>
          </a:xfrm>
        </p:spPr>
        <p:txBody>
          <a:bodyPr>
            <a:normAutofit/>
          </a:bodyPr>
          <a:lstStyle>
            <a:lvl1pPr marL="285750" indent="-285750" algn="l">
              <a:buFontTx/>
              <a:buBlip>
                <a:blip r:embed="rId3"/>
              </a:buBlip>
              <a:defRPr sz="1600" baseline="0">
                <a:solidFill>
                  <a:schemeClr val="tx1"/>
                </a:solidFill>
              </a:defRPr>
            </a:lvl1pPr>
          </a:lstStyle>
          <a:p>
            <a:pPr lvl="0"/>
            <a:r>
              <a:rPr lang="en-US" dirty="0" smtClean="0"/>
              <a:t>Click to add text</a:t>
            </a:r>
          </a:p>
          <a:p>
            <a:pPr lvl="0"/>
            <a:r>
              <a:rPr lang="en-US" dirty="0" smtClean="0"/>
              <a:t>Add text</a:t>
            </a:r>
          </a:p>
          <a:p>
            <a:pPr lvl="0"/>
            <a:endParaRPr lang="en-US" dirty="0" smtClean="0"/>
          </a:p>
        </p:txBody>
      </p:sp>
    </p:spTree>
    <p:extLst>
      <p:ext uri="{BB962C8B-B14F-4D97-AF65-F5344CB8AC3E}">
        <p14:creationId xmlns:p14="http://schemas.microsoft.com/office/powerpoint/2010/main" val="8230865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0"/>
          <p:cNvSpPr>
            <a:spLocks noGrp="1"/>
          </p:cNvSpPr>
          <p:nvPr>
            <p:ph type="body" sz="quarter" idx="10" hasCustomPrompt="1"/>
          </p:nvPr>
        </p:nvSpPr>
        <p:spPr>
          <a:xfrm>
            <a:off x="509888" y="462563"/>
            <a:ext cx="8345487" cy="547687"/>
          </a:xfrm>
        </p:spPr>
        <p:txBody>
          <a:bodyPr/>
          <a:lstStyle>
            <a:lvl1pPr marL="0" indent="0">
              <a:buNone/>
              <a:defRPr baseline="0">
                <a:solidFill>
                  <a:srgbClr val="7030A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page title</a:t>
            </a:r>
            <a:endParaRPr lang="en-US" dirty="0"/>
          </a:p>
        </p:txBody>
      </p:sp>
      <p:sp>
        <p:nvSpPr>
          <p:cNvPr id="7" name="Text Placeholder 12"/>
          <p:cNvSpPr>
            <a:spLocks noGrp="1"/>
          </p:cNvSpPr>
          <p:nvPr>
            <p:ph type="body" sz="quarter" idx="12" hasCustomPrompt="1"/>
          </p:nvPr>
        </p:nvSpPr>
        <p:spPr>
          <a:xfrm>
            <a:off x="509888" y="1866831"/>
            <a:ext cx="11336339" cy="4875665"/>
          </a:xfrm>
        </p:spPr>
        <p:txBody>
          <a:bodyPr>
            <a:normAutofit/>
          </a:bodyPr>
          <a:lstStyle>
            <a:lvl1pPr marL="285750" indent="-285750" algn="l">
              <a:buFontTx/>
              <a:buBlip>
                <a:blip r:embed="rId3"/>
              </a:buBlip>
              <a:defRPr sz="2400" baseline="0">
                <a:solidFill>
                  <a:schemeClr val="tx1"/>
                </a:solidFill>
              </a:defRPr>
            </a:lvl1pPr>
          </a:lstStyle>
          <a:p>
            <a:pPr lvl="0"/>
            <a:r>
              <a:rPr lang="en-US" dirty="0" smtClean="0"/>
              <a:t>Click to add text</a:t>
            </a:r>
          </a:p>
          <a:p>
            <a:pPr lvl="0"/>
            <a:r>
              <a:rPr lang="en-US" dirty="0" smtClean="0"/>
              <a:t>Add text</a:t>
            </a:r>
          </a:p>
          <a:p>
            <a:pPr lvl="0"/>
            <a:endParaRPr lang="en-US" dirty="0" smtClean="0"/>
          </a:p>
        </p:txBody>
      </p:sp>
    </p:spTree>
    <p:extLst>
      <p:ext uri="{BB962C8B-B14F-4D97-AF65-F5344CB8AC3E}">
        <p14:creationId xmlns:p14="http://schemas.microsoft.com/office/powerpoint/2010/main" val="3230452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4AC4231-B6DF-0F48-AA21-EADCFE8D46E6}"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7D397-CBD0-2649-9754-B18C7353FA3D}" type="slidenum">
              <a:rPr lang="en-US" smtClean="0"/>
              <a:t>‹#›</a:t>
            </a:fld>
            <a:endParaRPr lang="en-US"/>
          </a:p>
        </p:txBody>
      </p:sp>
    </p:spTree>
    <p:extLst>
      <p:ext uri="{BB962C8B-B14F-4D97-AF65-F5344CB8AC3E}">
        <p14:creationId xmlns:p14="http://schemas.microsoft.com/office/powerpoint/2010/main" val="7962710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 Placeholder 12"/>
          <p:cNvSpPr>
            <a:spLocks noGrp="1"/>
          </p:cNvSpPr>
          <p:nvPr>
            <p:ph type="body" sz="quarter" idx="10" hasCustomPrompt="1"/>
          </p:nvPr>
        </p:nvSpPr>
        <p:spPr>
          <a:xfrm>
            <a:off x="827772" y="895820"/>
            <a:ext cx="6054291" cy="3733932"/>
          </a:xfrm>
        </p:spPr>
        <p:txBody>
          <a:bodyPr>
            <a:normAutofit/>
          </a:bodyPr>
          <a:lstStyle>
            <a:lvl1pPr marL="0" indent="0">
              <a:buNone/>
              <a:defRPr sz="3200" b="0" i="0" baseline="0">
                <a:solidFill>
                  <a:srgbClr val="7030A0"/>
                </a:solidFill>
                <a:latin typeface="Arial" charset="0"/>
                <a:ea typeface="Arial" charset="0"/>
                <a:cs typeface="Arial"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add a closing statement</a:t>
            </a:r>
            <a:endParaRPr lang="en-US" dirty="0"/>
          </a:p>
        </p:txBody>
      </p:sp>
    </p:spTree>
    <p:extLst>
      <p:ext uri="{BB962C8B-B14F-4D97-AF65-F5344CB8AC3E}">
        <p14:creationId xmlns:p14="http://schemas.microsoft.com/office/powerpoint/2010/main" val="6238843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4AC4231-B6DF-0F48-AA21-EADCFE8D46E6}" type="datetimeFigureOut">
              <a:rPr lang="en-US" smtClean="0"/>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87D397-CBD0-2649-9754-B18C7353FA3D}" type="slidenum">
              <a:rPr lang="en-US" smtClean="0"/>
              <a:t>‹#›</a:t>
            </a:fld>
            <a:endParaRPr lang="en-US"/>
          </a:p>
        </p:txBody>
      </p:sp>
    </p:spTree>
    <p:extLst>
      <p:ext uri="{BB962C8B-B14F-4D97-AF65-F5344CB8AC3E}">
        <p14:creationId xmlns:p14="http://schemas.microsoft.com/office/powerpoint/2010/main" val="125408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4AC4231-B6DF-0F48-AA21-EADCFE8D46E6}" type="datetimeFigureOut">
              <a:rPr lang="en-US" smtClean="0"/>
              <a:t>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87D397-CBD0-2649-9754-B18C7353FA3D}" type="slidenum">
              <a:rPr lang="en-US" smtClean="0"/>
              <a:t>‹#›</a:t>
            </a:fld>
            <a:endParaRPr lang="en-US"/>
          </a:p>
        </p:txBody>
      </p:sp>
    </p:spTree>
    <p:extLst>
      <p:ext uri="{BB962C8B-B14F-4D97-AF65-F5344CB8AC3E}">
        <p14:creationId xmlns:p14="http://schemas.microsoft.com/office/powerpoint/2010/main" val="33658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C4231-B6DF-0F48-AA21-EADCFE8D46E6}" type="datetimeFigureOut">
              <a:rPr lang="en-US" smtClean="0"/>
              <a:t>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87D397-CBD0-2649-9754-B18C7353FA3D}" type="slidenum">
              <a:rPr lang="en-US" smtClean="0"/>
              <a:t>‹#›</a:t>
            </a:fld>
            <a:endParaRPr lang="en-US"/>
          </a:p>
        </p:txBody>
      </p:sp>
    </p:spTree>
    <p:extLst>
      <p:ext uri="{BB962C8B-B14F-4D97-AF65-F5344CB8AC3E}">
        <p14:creationId xmlns:p14="http://schemas.microsoft.com/office/powerpoint/2010/main" val="3718537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C4231-B6DF-0F48-AA21-EADCFE8D46E6}"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7D397-CBD0-2649-9754-B18C7353FA3D}" type="slidenum">
              <a:rPr lang="en-US" smtClean="0"/>
              <a:t>‹#›</a:t>
            </a:fld>
            <a:endParaRPr lang="en-US"/>
          </a:p>
        </p:txBody>
      </p:sp>
    </p:spTree>
    <p:extLst>
      <p:ext uri="{BB962C8B-B14F-4D97-AF65-F5344CB8AC3E}">
        <p14:creationId xmlns:p14="http://schemas.microsoft.com/office/powerpoint/2010/main" val="231755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C4231-B6DF-0F48-AA21-EADCFE8D46E6}"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7D397-CBD0-2649-9754-B18C7353FA3D}" type="slidenum">
              <a:rPr lang="en-US" smtClean="0"/>
              <a:t>‹#›</a:t>
            </a:fld>
            <a:endParaRPr lang="en-US"/>
          </a:p>
        </p:txBody>
      </p:sp>
    </p:spTree>
    <p:extLst>
      <p:ext uri="{BB962C8B-B14F-4D97-AF65-F5344CB8AC3E}">
        <p14:creationId xmlns:p14="http://schemas.microsoft.com/office/powerpoint/2010/main" val="1290081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C4231-B6DF-0F48-AA21-EADCFE8D46E6}" type="datetimeFigureOut">
              <a:rPr lang="en-US" smtClean="0"/>
              <a:t>2/18/2018</a:t>
            </a:fld>
            <a:endParaRPr lang="en-US"/>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7D397-CBD0-2649-9754-B18C7353FA3D}" type="slidenum">
              <a:rPr lang="en-US" smtClean="0"/>
              <a:t>‹#›</a:t>
            </a:fld>
            <a:endParaRPr lang="en-US"/>
          </a:p>
        </p:txBody>
      </p:sp>
    </p:spTree>
    <p:extLst>
      <p:ext uri="{BB962C8B-B14F-4D97-AF65-F5344CB8AC3E}">
        <p14:creationId xmlns:p14="http://schemas.microsoft.com/office/powerpoint/2010/main" val="160107369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651" r:id="rId13"/>
    <p:sldLayoutId id="2147483652" r:id="rId14"/>
    <p:sldLayoutId id="2147483653" r:id="rId15"/>
    <p:sldLayoutId id="214748365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58" r:id="rId25"/>
    <p:sldLayoutId id="2147483659" r:id="rId26"/>
    <p:sldLayoutId id="2147483660" r:id="rId27"/>
    <p:sldLayoutId id="2147483661" r:id="rId28"/>
    <p:sldLayoutId id="2147483662" r:id="rId29"/>
    <p:sldLayoutId id="2147483663" r:id="rId30"/>
    <p:sldLayoutId id="2147483664" r:id="rId31"/>
    <p:sldLayoutId id="2147483665" r:id="rId3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C4231-B6DF-0F48-AA21-EADCFE8D46E6}" type="datetimeFigureOut">
              <a:rPr lang="en-US" smtClean="0">
                <a:solidFill>
                  <a:prstClr val="black">
                    <a:tint val="75000"/>
                  </a:prstClr>
                </a:solidFill>
              </a:rPr>
              <a:pPr/>
              <a:t>2/18/2018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7D397-CBD0-2649-9754-B18C7353FA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10494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wn.catley@activeessex.org" TargetMode="External"/><Relationship Id="rId2" Type="http://schemas.openxmlformats.org/officeDocument/2006/relationships/hyperlink" Target="mailto:Brian.shaw@essex.gov.uk"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52786" y="1787703"/>
            <a:ext cx="184731" cy="369332"/>
          </a:xfrm>
          <a:prstGeom prst="rect">
            <a:avLst/>
          </a:prstGeom>
          <a:noFill/>
        </p:spPr>
        <p:txBody>
          <a:bodyPr wrap="none" rtlCol="0">
            <a:spAutoFit/>
          </a:bodyPr>
          <a:lstStyle/>
          <a:p>
            <a:endParaRPr lang="en-US" dirty="0"/>
          </a:p>
        </p:txBody>
      </p:sp>
      <p:sp>
        <p:nvSpPr>
          <p:cNvPr id="4" name="Text Placeholder 3"/>
          <p:cNvSpPr>
            <a:spLocks noGrp="1"/>
          </p:cNvSpPr>
          <p:nvPr>
            <p:ph type="body" sz="quarter" idx="10"/>
          </p:nvPr>
        </p:nvSpPr>
        <p:spPr>
          <a:xfrm>
            <a:off x="331135" y="3044121"/>
            <a:ext cx="7953055" cy="818195"/>
          </a:xfrm>
        </p:spPr>
        <p:txBody>
          <a:bodyPr>
            <a:normAutofit fontScale="92500"/>
          </a:bodyPr>
          <a:lstStyle/>
          <a:p>
            <a:r>
              <a:rPr lang="en-GB" dirty="0" smtClean="0"/>
              <a:t>EPHA – PE &amp; School Sport presentation.</a:t>
            </a:r>
            <a:endParaRPr lang="en-GB" dirty="0"/>
          </a:p>
          <a:p>
            <a:endParaRPr lang="en-GB" dirty="0"/>
          </a:p>
        </p:txBody>
      </p:sp>
      <p:sp>
        <p:nvSpPr>
          <p:cNvPr id="5" name="Text Placeholder 4"/>
          <p:cNvSpPr>
            <a:spLocks noGrp="1"/>
          </p:cNvSpPr>
          <p:nvPr>
            <p:ph type="body" sz="quarter" idx="11"/>
          </p:nvPr>
        </p:nvSpPr>
        <p:spPr>
          <a:xfrm>
            <a:off x="481261" y="4595649"/>
            <a:ext cx="6285531" cy="1887038"/>
          </a:xfrm>
        </p:spPr>
        <p:txBody>
          <a:bodyPr>
            <a:normAutofit fontScale="92500" lnSpcReduction="10000"/>
          </a:bodyPr>
          <a:lstStyle/>
          <a:p>
            <a:r>
              <a:rPr lang="en-GB" sz="1900" b="1" dirty="0" smtClean="0"/>
              <a:t>Brian Shaw </a:t>
            </a:r>
          </a:p>
          <a:p>
            <a:r>
              <a:rPr lang="en-GB" sz="1900" b="1" dirty="0" smtClean="0"/>
              <a:t>Strategic Lead for Education &amp; Skills; Active Essex</a:t>
            </a:r>
          </a:p>
          <a:p>
            <a:r>
              <a:rPr lang="en-GB" sz="1900" b="1" dirty="0" smtClean="0">
                <a:hlinkClick r:id="rId2"/>
              </a:rPr>
              <a:t>Brian.shaw@essex.gov.uk</a:t>
            </a:r>
            <a:r>
              <a:rPr lang="en-GB" sz="1900" b="1" dirty="0" smtClean="0"/>
              <a:t>  -  07879116366 </a:t>
            </a:r>
          </a:p>
          <a:p>
            <a:r>
              <a:rPr lang="en-GB" sz="1900" b="1" dirty="0" smtClean="0"/>
              <a:t>Dawn Catley</a:t>
            </a:r>
          </a:p>
          <a:p>
            <a:r>
              <a:rPr lang="en-GB" sz="1900" b="1" dirty="0" smtClean="0"/>
              <a:t>Education Engagement Lead.</a:t>
            </a:r>
          </a:p>
          <a:p>
            <a:r>
              <a:rPr lang="en-GB" sz="1900" b="1" dirty="0" smtClean="0">
                <a:hlinkClick r:id="rId3"/>
              </a:rPr>
              <a:t>Dawn.catley@activeessex.org</a:t>
            </a:r>
            <a:r>
              <a:rPr lang="en-GB" sz="1900" b="1" dirty="0" smtClean="0"/>
              <a:t> - </a:t>
            </a:r>
            <a:r>
              <a:rPr lang="en-GB" sz="1900" b="1" dirty="0">
                <a:latin typeface="Helvetica"/>
                <a:ea typeface="Calibri"/>
              </a:rPr>
              <a:t>07894964327</a:t>
            </a:r>
            <a:endParaRPr lang="en-GB" sz="1900" b="1" dirty="0" smtClean="0"/>
          </a:p>
          <a:p>
            <a:endParaRPr lang="en-GB" b="1" dirty="0"/>
          </a:p>
          <a:p>
            <a:endParaRPr lang="en-GB" dirty="0"/>
          </a:p>
        </p:txBody>
      </p:sp>
    </p:spTree>
    <p:extLst>
      <p:ext uri="{BB962C8B-B14F-4D97-AF65-F5344CB8AC3E}">
        <p14:creationId xmlns:p14="http://schemas.microsoft.com/office/powerpoint/2010/main" val="1331863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9888" y="899291"/>
            <a:ext cx="8345487" cy="547687"/>
          </a:xfrm>
        </p:spPr>
        <p:txBody>
          <a:bodyPr/>
          <a:lstStyle/>
          <a:p>
            <a:r>
              <a:rPr lang="en-GB" b="1" dirty="0" smtClean="0">
                <a:effectLst>
                  <a:outerShdw blurRad="38100" dist="38100" dir="2700000" algn="tl">
                    <a:srgbClr val="000000">
                      <a:alpha val="43137"/>
                    </a:srgbClr>
                  </a:outerShdw>
                </a:effectLst>
              </a:rPr>
              <a:t>Active Lives Survey.</a:t>
            </a:r>
            <a:endParaRPr lang="en-GB" b="1" dirty="0">
              <a:effectLst>
                <a:outerShdw blurRad="38100" dist="38100" dir="2700000" algn="tl">
                  <a:srgbClr val="000000">
                    <a:alpha val="43137"/>
                  </a:srgbClr>
                </a:outerShdw>
              </a:effectLst>
            </a:endParaRPr>
          </a:p>
        </p:txBody>
      </p:sp>
      <p:sp>
        <p:nvSpPr>
          <p:cNvPr id="3" name="Text Placeholder 2"/>
          <p:cNvSpPr>
            <a:spLocks noGrp="1"/>
          </p:cNvSpPr>
          <p:nvPr>
            <p:ph type="body" sz="quarter" idx="12"/>
          </p:nvPr>
        </p:nvSpPr>
        <p:spPr>
          <a:xfrm>
            <a:off x="509888" y="1648467"/>
            <a:ext cx="9466625" cy="4875665"/>
          </a:xfrm>
        </p:spPr>
        <p:txBody>
          <a:bodyPr>
            <a:normAutofit fontScale="77500" lnSpcReduction="20000"/>
          </a:bodyPr>
          <a:lstStyle/>
          <a:p>
            <a:pPr marL="0" indent="0">
              <a:lnSpc>
                <a:spcPct val="120000"/>
              </a:lnSpc>
              <a:buNone/>
            </a:pPr>
            <a:r>
              <a:rPr lang="en-GB" dirty="0"/>
              <a:t>Active Essex is working alongside Sport England to </a:t>
            </a:r>
            <a:r>
              <a:rPr lang="en-GB" dirty="0" smtClean="0"/>
              <a:t>deliver the </a:t>
            </a:r>
            <a:r>
              <a:rPr lang="en-GB" b="1" i="1" dirty="0" smtClean="0"/>
              <a:t>Active </a:t>
            </a:r>
            <a:r>
              <a:rPr lang="en-GB" b="1" i="1" dirty="0"/>
              <a:t>Lives: Children and Young People survey</a:t>
            </a:r>
            <a:r>
              <a:rPr lang="en-GB" dirty="0"/>
              <a:t>, </a:t>
            </a:r>
            <a:r>
              <a:rPr lang="en-GB" dirty="0" smtClean="0"/>
              <a:t>which measures </a:t>
            </a:r>
            <a:r>
              <a:rPr lang="en-GB" dirty="0"/>
              <a:t>participation in sport and physical activity </a:t>
            </a:r>
            <a:r>
              <a:rPr lang="en-GB" dirty="0" smtClean="0"/>
              <a:t>among children </a:t>
            </a:r>
            <a:r>
              <a:rPr lang="en-GB" dirty="0"/>
              <a:t>and young people in </a:t>
            </a:r>
            <a:endParaRPr lang="en-GB" dirty="0" smtClean="0"/>
          </a:p>
          <a:p>
            <a:pPr marL="0" indent="0">
              <a:lnSpc>
                <a:spcPct val="120000"/>
              </a:lnSpc>
              <a:buNone/>
            </a:pPr>
            <a:r>
              <a:rPr lang="en-GB" dirty="0" smtClean="0"/>
              <a:t>Years </a:t>
            </a:r>
            <a:r>
              <a:rPr lang="en-GB" dirty="0"/>
              <a:t>1 to 11. The </a:t>
            </a:r>
            <a:r>
              <a:rPr lang="en-GB" dirty="0" smtClean="0"/>
              <a:t>information that </a:t>
            </a:r>
            <a:r>
              <a:rPr lang="en-GB" dirty="0"/>
              <a:t>we collect will help Sport </a:t>
            </a:r>
            <a:endParaRPr lang="en-GB" dirty="0" smtClean="0"/>
          </a:p>
          <a:p>
            <a:pPr marL="0" indent="0">
              <a:lnSpc>
                <a:spcPct val="120000"/>
              </a:lnSpc>
              <a:buNone/>
            </a:pPr>
            <a:r>
              <a:rPr lang="en-GB" dirty="0" smtClean="0"/>
              <a:t>England </a:t>
            </a:r>
            <a:r>
              <a:rPr lang="en-GB" dirty="0"/>
              <a:t>to decide where </a:t>
            </a:r>
            <a:r>
              <a:rPr lang="en-GB" dirty="0" smtClean="0"/>
              <a:t>and how </a:t>
            </a:r>
            <a:r>
              <a:rPr lang="en-GB" dirty="0"/>
              <a:t>to invest in opportunities for </a:t>
            </a:r>
            <a:endParaRPr lang="en-GB" dirty="0" smtClean="0"/>
          </a:p>
          <a:p>
            <a:pPr marL="0" indent="0">
              <a:lnSpc>
                <a:spcPct val="120000"/>
              </a:lnSpc>
              <a:buNone/>
            </a:pPr>
            <a:r>
              <a:rPr lang="en-GB" dirty="0" smtClean="0"/>
              <a:t>children </a:t>
            </a:r>
            <a:r>
              <a:rPr lang="en-GB" dirty="0"/>
              <a:t>and young </a:t>
            </a:r>
            <a:r>
              <a:rPr lang="en-GB" dirty="0" smtClean="0"/>
              <a:t>people to take </a:t>
            </a:r>
            <a:r>
              <a:rPr lang="en-GB" dirty="0"/>
              <a:t>part in and </a:t>
            </a:r>
            <a:r>
              <a:rPr lang="en-GB" dirty="0" smtClean="0"/>
              <a:t>benefit </a:t>
            </a:r>
            <a:r>
              <a:rPr lang="en-GB" dirty="0"/>
              <a:t>from sport and </a:t>
            </a:r>
            <a:endParaRPr lang="en-GB" dirty="0" smtClean="0"/>
          </a:p>
          <a:p>
            <a:pPr marL="0" indent="0">
              <a:lnSpc>
                <a:spcPct val="120000"/>
              </a:lnSpc>
              <a:buNone/>
            </a:pPr>
            <a:r>
              <a:rPr lang="en-GB" dirty="0" smtClean="0"/>
              <a:t>physical </a:t>
            </a:r>
            <a:r>
              <a:rPr lang="en-GB" dirty="0"/>
              <a:t>activity</a:t>
            </a:r>
            <a:r>
              <a:rPr lang="en-GB" dirty="0" smtClean="0"/>
              <a:t>.</a:t>
            </a:r>
          </a:p>
          <a:p>
            <a:pPr marL="0" indent="0">
              <a:buNone/>
            </a:pPr>
            <a:endParaRPr lang="en-GB" dirty="0" smtClean="0"/>
          </a:p>
          <a:p>
            <a:pPr marL="0" indent="0">
              <a:buNone/>
            </a:pPr>
            <a:r>
              <a:rPr lang="en-GB" dirty="0" smtClean="0"/>
              <a:t>108 schools across Greater Essex will be requested to undertake the Survey</a:t>
            </a:r>
          </a:p>
          <a:p>
            <a:pPr marL="0" indent="0">
              <a:buNone/>
            </a:pPr>
            <a:r>
              <a:rPr lang="en-GB" dirty="0" smtClean="0"/>
              <a:t> between January and April 2017. This survey will be in place for the lifetime</a:t>
            </a:r>
          </a:p>
          <a:p>
            <a:pPr marL="0" indent="0">
              <a:buNone/>
            </a:pPr>
            <a:r>
              <a:rPr lang="en-GB" dirty="0" smtClean="0"/>
              <a:t> of the Active Lives general survey</a:t>
            </a:r>
          </a:p>
          <a:p>
            <a:pPr marL="0" indent="0">
              <a:buNone/>
            </a:pPr>
            <a:endParaRPr lang="en-GB" dirty="0"/>
          </a:p>
          <a:p>
            <a:pPr marL="0" indent="0">
              <a:buNone/>
            </a:pPr>
            <a:r>
              <a:rPr lang="en-GB" dirty="0" smtClean="0"/>
              <a:t>Each term following that a similar number of different schools will  be asked to undertake the survey.</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370" t="17724" r="47449" b="24814"/>
          <a:stretch/>
        </p:blipFill>
        <p:spPr bwMode="auto">
          <a:xfrm rot="943143">
            <a:off x="9196955" y="2935007"/>
            <a:ext cx="2287990" cy="3188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9120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9888" y="913254"/>
            <a:ext cx="8345487" cy="547687"/>
          </a:xfrm>
        </p:spPr>
        <p:txBody>
          <a:bodyPr/>
          <a:lstStyle/>
          <a:p>
            <a:r>
              <a:rPr lang="en-GB" b="1" dirty="0">
                <a:effectLst>
                  <a:outerShdw blurRad="38100" dist="38100" dir="2700000" algn="tl">
                    <a:srgbClr val="000000">
                      <a:alpha val="43137"/>
                    </a:srgbClr>
                  </a:outerShdw>
                </a:effectLst>
              </a:rPr>
              <a:t>What does the school have to do?</a:t>
            </a:r>
            <a:endParaRPr lang="en-GB" dirty="0">
              <a:effectLst>
                <a:outerShdw blurRad="38100" dist="38100" dir="2700000" algn="tl">
                  <a:srgbClr val="000000">
                    <a:alpha val="43137"/>
                  </a:srgbClr>
                </a:outerShdw>
              </a:effectLst>
            </a:endParaRPr>
          </a:p>
        </p:txBody>
      </p:sp>
      <p:sp>
        <p:nvSpPr>
          <p:cNvPr id="3" name="Text Placeholder 2"/>
          <p:cNvSpPr>
            <a:spLocks noGrp="1"/>
          </p:cNvSpPr>
          <p:nvPr>
            <p:ph type="body" sz="quarter" idx="12"/>
          </p:nvPr>
        </p:nvSpPr>
        <p:spPr/>
        <p:txBody>
          <a:bodyPr/>
          <a:lstStyle/>
          <a:p>
            <a:pPr>
              <a:buFont typeface="Arial" panose="020B0604020202020204" pitchFamily="34" charset="0"/>
              <a:buChar char="•"/>
            </a:pPr>
            <a:r>
              <a:rPr lang="en-GB" dirty="0"/>
              <a:t>3 classes </a:t>
            </a:r>
            <a:r>
              <a:rPr lang="en-GB" dirty="0" smtClean="0"/>
              <a:t>from each year group Yr1 and Yr6 within </a:t>
            </a:r>
            <a:r>
              <a:rPr lang="en-GB" dirty="0"/>
              <a:t>the school </a:t>
            </a:r>
            <a:r>
              <a:rPr lang="en-GB" dirty="0" smtClean="0"/>
              <a:t>complete a confidential </a:t>
            </a:r>
            <a:r>
              <a:rPr lang="en-GB" dirty="0"/>
              <a:t>online survey</a:t>
            </a:r>
            <a:r>
              <a:rPr lang="en-GB" dirty="0" smtClean="0"/>
              <a:t>. The school is informed which year groups the classes should be from.</a:t>
            </a:r>
          </a:p>
          <a:p>
            <a:pPr>
              <a:buFont typeface="Arial" panose="020B0604020202020204" pitchFamily="34" charset="0"/>
              <a:buChar char="•"/>
            </a:pPr>
            <a:r>
              <a:rPr lang="en-GB" dirty="0" smtClean="0"/>
              <a:t>Each class has a distinct URL to access and complete the survey.</a:t>
            </a:r>
          </a:p>
          <a:p>
            <a:pPr>
              <a:buFont typeface="Arial" panose="020B0604020202020204" pitchFamily="34" charset="0"/>
              <a:buChar char="•"/>
            </a:pPr>
            <a:r>
              <a:rPr lang="en-GB" dirty="0" smtClean="0"/>
              <a:t>Each class teacher is also asked </a:t>
            </a:r>
            <a:r>
              <a:rPr lang="en-GB" dirty="0"/>
              <a:t>t</a:t>
            </a:r>
            <a:r>
              <a:rPr lang="en-GB" dirty="0" smtClean="0"/>
              <a:t>o complete the a survey.</a:t>
            </a:r>
          </a:p>
          <a:p>
            <a:pPr>
              <a:buFont typeface="Arial" panose="020B0604020202020204" pitchFamily="34" charset="0"/>
              <a:buChar char="•"/>
            </a:pPr>
            <a:r>
              <a:rPr lang="en-GB" dirty="0" smtClean="0"/>
              <a:t>Where Yr1 or Yr2 are taking the survey parents of these </a:t>
            </a:r>
            <a:endParaRPr lang="en-GB" dirty="0"/>
          </a:p>
          <a:p>
            <a:pPr marL="0" indent="0">
              <a:buNone/>
            </a:pPr>
            <a:r>
              <a:rPr lang="en-GB" dirty="0" smtClean="0"/>
              <a:t>    classes are also given the opportunity to complete the survey.</a:t>
            </a:r>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370" t="35261" r="47554" b="6250"/>
          <a:stretch/>
        </p:blipFill>
        <p:spPr bwMode="auto">
          <a:xfrm rot="1509082">
            <a:off x="9278551" y="3269774"/>
            <a:ext cx="2211994" cy="3152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4996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9888" y="1010249"/>
            <a:ext cx="8345487" cy="547687"/>
          </a:xfrm>
        </p:spPr>
        <p:txBody>
          <a:bodyPr/>
          <a:lstStyle/>
          <a:p>
            <a:r>
              <a:rPr lang="en-GB" b="1" dirty="0">
                <a:effectLst>
                  <a:outerShdw blurRad="38100" dist="38100" dir="2700000" algn="tl">
                    <a:srgbClr val="000000">
                      <a:alpha val="43137"/>
                    </a:srgbClr>
                  </a:outerShdw>
                </a:effectLst>
              </a:rPr>
              <a:t>Why should a</a:t>
            </a:r>
            <a:r>
              <a:rPr lang="en-GB" b="1" dirty="0" smtClean="0">
                <a:effectLst>
                  <a:outerShdw blurRad="38100" dist="38100" dir="2700000" algn="tl">
                    <a:srgbClr val="000000">
                      <a:alpha val="43137"/>
                    </a:srgbClr>
                  </a:outerShdw>
                </a:effectLst>
              </a:rPr>
              <a:t> </a:t>
            </a:r>
            <a:r>
              <a:rPr lang="en-GB" b="1" dirty="0">
                <a:effectLst>
                  <a:outerShdw blurRad="38100" dist="38100" dir="2700000" algn="tl">
                    <a:srgbClr val="000000">
                      <a:alpha val="43137"/>
                    </a:srgbClr>
                  </a:outerShdw>
                </a:effectLst>
              </a:rPr>
              <a:t>school get involved?</a:t>
            </a:r>
            <a:endParaRPr lang="en-GB" dirty="0">
              <a:effectLst>
                <a:outerShdw blurRad="38100" dist="38100" dir="2700000" algn="tl">
                  <a:srgbClr val="000000">
                    <a:alpha val="43137"/>
                  </a:srgbClr>
                </a:outerShdw>
              </a:effectLst>
            </a:endParaRPr>
          </a:p>
        </p:txBody>
      </p:sp>
      <p:sp>
        <p:nvSpPr>
          <p:cNvPr id="3" name="Text Placeholder 2"/>
          <p:cNvSpPr>
            <a:spLocks noGrp="1"/>
          </p:cNvSpPr>
          <p:nvPr>
            <p:ph type="body" sz="quarter" idx="12"/>
          </p:nvPr>
        </p:nvSpPr>
        <p:spPr/>
        <p:txBody>
          <a:bodyPr/>
          <a:lstStyle/>
          <a:p>
            <a:r>
              <a:rPr lang="en-GB" dirty="0"/>
              <a:t>Up to a </a:t>
            </a:r>
            <a:r>
              <a:rPr lang="en-GB" b="1" dirty="0"/>
              <a:t>£500 </a:t>
            </a:r>
            <a:r>
              <a:rPr lang="en-GB" dirty="0"/>
              <a:t>payment for completion of the survey.</a:t>
            </a:r>
          </a:p>
          <a:p>
            <a:r>
              <a:rPr lang="en-GB" dirty="0"/>
              <a:t>Access to a </a:t>
            </a:r>
            <a:r>
              <a:rPr lang="en-GB" b="1" dirty="0"/>
              <a:t>detailed report </a:t>
            </a:r>
            <a:r>
              <a:rPr lang="en-GB" dirty="0"/>
              <a:t>of the schools outcomes on </a:t>
            </a:r>
            <a:r>
              <a:rPr lang="en-GB" dirty="0" smtClean="0"/>
              <a:t>Physical Activity </a:t>
            </a:r>
            <a:r>
              <a:rPr lang="en-GB" dirty="0"/>
              <a:t>and Health &amp; </a:t>
            </a:r>
            <a:r>
              <a:rPr lang="en-GB" dirty="0" smtClean="0"/>
              <a:t>Wellbeing.</a:t>
            </a:r>
            <a:endParaRPr lang="en-GB" dirty="0"/>
          </a:p>
          <a:p>
            <a:r>
              <a:rPr lang="en-GB" b="1" dirty="0"/>
              <a:t>Insight </a:t>
            </a:r>
            <a:r>
              <a:rPr lang="en-GB" dirty="0"/>
              <a:t>which will be useful in OFSTED Health &amp; Wellbeing reports.</a:t>
            </a:r>
          </a:p>
          <a:p>
            <a:r>
              <a:rPr lang="en-GB" dirty="0"/>
              <a:t>Support for reporting </a:t>
            </a:r>
            <a:r>
              <a:rPr lang="en-GB" b="1" dirty="0" smtClean="0"/>
              <a:t>impact </a:t>
            </a:r>
            <a:r>
              <a:rPr lang="en-GB" dirty="0"/>
              <a:t>of the Primary PE &amp; Sport </a:t>
            </a:r>
            <a:r>
              <a:rPr lang="en-GB" dirty="0" smtClean="0"/>
              <a:t>Premium</a:t>
            </a:r>
            <a:r>
              <a:rPr lang="en-GB" dirty="0"/>
              <a:t>.</a:t>
            </a:r>
          </a:p>
          <a:p>
            <a:r>
              <a:rPr lang="en-GB" dirty="0"/>
              <a:t>Support for the </a:t>
            </a:r>
            <a:r>
              <a:rPr lang="en-GB" b="1" dirty="0"/>
              <a:t>Healthy Schools </a:t>
            </a:r>
            <a:r>
              <a:rPr lang="en-GB" b="1" dirty="0" smtClean="0"/>
              <a:t>Award </a:t>
            </a:r>
            <a:r>
              <a:rPr lang="en-GB" dirty="0" smtClean="0"/>
              <a:t>in Essex</a:t>
            </a:r>
            <a:r>
              <a:rPr lang="en-GB" b="1" dirty="0" smtClean="0"/>
              <a:t>.</a:t>
            </a:r>
            <a:endParaRPr lang="en-GB" dirty="0"/>
          </a:p>
        </p:txBody>
      </p:sp>
    </p:spTree>
    <p:extLst>
      <p:ext uri="{BB962C8B-B14F-4D97-AF65-F5344CB8AC3E}">
        <p14:creationId xmlns:p14="http://schemas.microsoft.com/office/powerpoint/2010/main" val="1872156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22" y="1750493"/>
            <a:ext cx="8285162"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68741" y="879241"/>
            <a:ext cx="7246960"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b="1" kern="0" dirty="0" smtClean="0">
                <a:solidFill>
                  <a:srgbClr val="C00000"/>
                </a:solidFill>
                <a:effectLst>
                  <a:outerShdw blurRad="38100" dist="38100" dir="2700000" algn="tl">
                    <a:srgbClr val="000000">
                      <a:alpha val="43137"/>
                    </a:srgbClr>
                  </a:outerShdw>
                </a:effectLst>
                <a:ea typeface="+mj-ea"/>
                <a:cs typeface="Arial"/>
              </a:rPr>
              <a:t>Government Sporting Policy</a:t>
            </a:r>
            <a:r>
              <a:rPr kumimoji="0" lang="en-US" sz="3200" b="1"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ea typeface="+mj-ea"/>
                <a:cs typeface="Arial"/>
              </a:rPr>
              <a:t>.</a:t>
            </a:r>
            <a:endParaRPr kumimoji="0" lang="en-GB" sz="32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4012434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582341"/>
            <a:ext cx="6096000" cy="3693319"/>
          </a:xfrm>
          <a:prstGeom prst="rect">
            <a:avLst/>
          </a:prstGeom>
        </p:spPr>
        <p:txBody>
          <a:bodyPr>
            <a:spAutoFit/>
          </a:bodyPr>
          <a:lstStyle/>
          <a:p>
            <a:pPr lvl="0" fontAlgn="base">
              <a:spcBef>
                <a:spcPct val="0"/>
              </a:spcBef>
              <a:spcAft>
                <a:spcPct val="0"/>
              </a:spcAft>
            </a:pPr>
            <a:r>
              <a:rPr lang="en-GB" altLang="en-US" b="1" dirty="0">
                <a:solidFill>
                  <a:srgbClr val="000000"/>
                </a:solidFill>
                <a:latin typeface="Arial Unicode MS" pitchFamily="34" charset="-128"/>
                <a:cs typeface="Arial" charset="0"/>
              </a:rPr>
              <a:t>The high level changes are that from September 2017: </a:t>
            </a:r>
          </a:p>
          <a:p>
            <a:pPr lvl="0" fontAlgn="base">
              <a:spcBef>
                <a:spcPct val="0"/>
              </a:spcBef>
              <a:spcAft>
                <a:spcPct val="0"/>
              </a:spcAft>
            </a:pPr>
            <a:endParaRPr lang="en-GB" altLang="en-US" dirty="0">
              <a:solidFill>
                <a:srgbClr val="000000"/>
              </a:solidFill>
              <a:latin typeface="Arial Unicode MS" pitchFamily="34" charset="-128"/>
              <a:cs typeface="Arial" charset="0"/>
            </a:endParaRPr>
          </a:p>
          <a:p>
            <a:pPr lvl="0" fontAlgn="base">
              <a:spcBef>
                <a:spcPct val="0"/>
              </a:spcBef>
              <a:spcAft>
                <a:spcPct val="0"/>
              </a:spcAft>
            </a:pPr>
            <a:r>
              <a:rPr lang="en-GB" altLang="en-US" b="1" dirty="0">
                <a:solidFill>
                  <a:srgbClr val="000000"/>
                </a:solidFill>
                <a:latin typeface="Arial Unicode MS" pitchFamily="34" charset="-128"/>
                <a:cs typeface="Arial" charset="0"/>
              </a:rPr>
              <a:t>Schools with 16 or fewer eligible pupils receive £1000 per pupil; </a:t>
            </a:r>
          </a:p>
          <a:p>
            <a:pPr lvl="0" fontAlgn="base">
              <a:spcBef>
                <a:spcPct val="0"/>
              </a:spcBef>
              <a:spcAft>
                <a:spcPct val="0"/>
              </a:spcAft>
            </a:pPr>
            <a:r>
              <a:rPr lang="en-GB" altLang="en-US" b="1" dirty="0">
                <a:solidFill>
                  <a:srgbClr val="000000"/>
                </a:solidFill>
                <a:latin typeface="Arial Unicode MS" pitchFamily="34" charset="-128"/>
                <a:cs typeface="Arial" charset="0"/>
              </a:rPr>
              <a:t>Schools with 17 or more eligible pupils receive £16,000 and an additional payment of £10 per pupil </a:t>
            </a:r>
          </a:p>
          <a:p>
            <a:pPr lvl="0" fontAlgn="base">
              <a:spcBef>
                <a:spcPct val="0"/>
              </a:spcBef>
              <a:spcAft>
                <a:spcPct val="0"/>
              </a:spcAft>
            </a:pPr>
            <a:endParaRPr lang="en-GB" altLang="en-US" dirty="0">
              <a:solidFill>
                <a:srgbClr val="000000"/>
              </a:solidFill>
              <a:latin typeface="Arial Unicode MS" pitchFamily="34" charset="-128"/>
              <a:cs typeface="Arial" charset="0"/>
            </a:endParaRPr>
          </a:p>
          <a:p>
            <a:pPr lvl="0" fontAlgn="base">
              <a:spcBef>
                <a:spcPct val="0"/>
              </a:spcBef>
              <a:spcAft>
                <a:spcPct val="0"/>
              </a:spcAft>
            </a:pPr>
            <a:r>
              <a:rPr lang="en-GB" altLang="en-US" dirty="0">
                <a:solidFill>
                  <a:srgbClr val="000000"/>
                </a:solidFill>
                <a:latin typeface="Arial Unicode MS" pitchFamily="34" charset="-128"/>
                <a:cs typeface="Arial" charset="0"/>
              </a:rPr>
              <a:t>This is a straight doubling of the current formula and will mean that all schools will be able to deliver further improvements to their PE and Sport provision. The mechanism for payment will remain the same, with schools receiving 7/12ths of funding in Oct/Nov and the remaining 5/12ths in April/May. </a:t>
            </a:r>
            <a:endParaRPr lang="en-GB" altLang="en-US" b="1" dirty="0">
              <a:solidFill>
                <a:srgbClr val="000000"/>
              </a:solidFill>
              <a:latin typeface="Arial Unicode MS" pitchFamily="34" charset="-128"/>
              <a:cs typeface="Arial" charset="0"/>
            </a:endParaRPr>
          </a:p>
        </p:txBody>
      </p:sp>
      <p:sp>
        <p:nvSpPr>
          <p:cNvPr id="3" name="Rectangle 2"/>
          <p:cNvSpPr/>
          <p:nvPr/>
        </p:nvSpPr>
        <p:spPr>
          <a:xfrm>
            <a:off x="648017" y="884733"/>
            <a:ext cx="5955476" cy="584775"/>
          </a:xfrm>
          <a:prstGeom prst="rect">
            <a:avLst/>
          </a:prstGeom>
        </p:spPr>
        <p:txBody>
          <a:bodyPr wrap="none">
            <a:spAutoFit/>
          </a:bodyPr>
          <a:lstStyle/>
          <a:p>
            <a:pPr lvl="0" fontAlgn="base">
              <a:spcBef>
                <a:spcPct val="0"/>
              </a:spcBef>
              <a:spcAft>
                <a:spcPct val="0"/>
              </a:spcAft>
              <a:defRPr/>
            </a:pPr>
            <a:r>
              <a:rPr lang="en-US" sz="3200" b="1" dirty="0">
                <a:solidFill>
                  <a:srgbClr val="C00000"/>
                </a:solidFill>
                <a:effectLst>
                  <a:outerShdw blurRad="38100" dist="38100" dir="2700000" algn="tl">
                    <a:srgbClr val="000000">
                      <a:alpha val="43137"/>
                    </a:srgbClr>
                  </a:outerShdw>
                </a:effectLst>
                <a:cs typeface="Arial" charset="0"/>
              </a:rPr>
              <a:t>Primary PE &amp; Sport Premium.</a:t>
            </a:r>
            <a:endParaRPr lang="en-GB" sz="3200" b="1" dirty="0">
              <a:solidFill>
                <a:srgbClr val="000000"/>
              </a:solidFill>
              <a:cs typeface="Arial" charset="0"/>
            </a:endParaRPr>
          </a:p>
        </p:txBody>
      </p:sp>
    </p:spTree>
    <p:extLst>
      <p:ext uri="{BB962C8B-B14F-4D97-AF65-F5344CB8AC3E}">
        <p14:creationId xmlns:p14="http://schemas.microsoft.com/office/powerpoint/2010/main" val="2515944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337637"/>
            <a:ext cx="10413242" cy="5016758"/>
          </a:xfrm>
          <a:prstGeom prst="rect">
            <a:avLst/>
          </a:prstGeom>
        </p:spPr>
        <p:txBody>
          <a:bodyPr wrap="square">
            <a:spAutoFit/>
          </a:bodyPr>
          <a:lstStyle/>
          <a:p>
            <a:r>
              <a:rPr lang="en-GB" sz="1600" b="1" dirty="0"/>
              <a:t>Schools must use the funding to make additional and sustainable improvements to the quality of PE and sport you </a:t>
            </a:r>
            <a:r>
              <a:rPr lang="en-GB" sz="1600" b="1" dirty="0" smtClean="0"/>
              <a:t>offer. This </a:t>
            </a:r>
            <a:r>
              <a:rPr lang="en-GB" sz="1600" b="1" dirty="0"/>
              <a:t>means that you should use the premium to:</a:t>
            </a:r>
          </a:p>
          <a:p>
            <a:r>
              <a:rPr lang="en-GB" sz="1600" i="1" dirty="0">
                <a:solidFill>
                  <a:srgbClr val="C00000"/>
                </a:solidFill>
              </a:rPr>
              <a:t>•develop or add to the PE and sport activities that your school already </a:t>
            </a:r>
            <a:r>
              <a:rPr lang="en-GB" sz="1600" i="1" dirty="0" smtClean="0">
                <a:solidFill>
                  <a:srgbClr val="C00000"/>
                </a:solidFill>
              </a:rPr>
              <a:t>offers</a:t>
            </a:r>
          </a:p>
          <a:p>
            <a:endParaRPr lang="en-GB" sz="1600" i="1" dirty="0">
              <a:solidFill>
                <a:srgbClr val="C00000"/>
              </a:solidFill>
            </a:endParaRPr>
          </a:p>
          <a:p>
            <a:r>
              <a:rPr lang="en-GB" sz="1600" i="1" dirty="0">
                <a:solidFill>
                  <a:srgbClr val="C00000"/>
                </a:solidFill>
              </a:rPr>
              <a:t>•build capacity and capability within the school to ensure that improvements made now will benefit pupils joining the school in future years</a:t>
            </a:r>
          </a:p>
          <a:p>
            <a:endParaRPr lang="en-GB" sz="1600" dirty="0"/>
          </a:p>
          <a:p>
            <a:r>
              <a:rPr lang="en-GB" sz="1600" b="1" dirty="0"/>
              <a:t>There are 5 key indicators that schools should expect to see improvement across:</a:t>
            </a:r>
          </a:p>
          <a:p>
            <a:r>
              <a:rPr lang="en-GB" sz="1600" i="1" dirty="0">
                <a:solidFill>
                  <a:srgbClr val="7030A0"/>
                </a:solidFill>
              </a:rPr>
              <a:t>•the engagement of all pupils in regular physical activity - the Chief Medical Officer guidelines recommend that all children and young people aged 5 to 18 engage in at least 60 minutes of physical activity a day, of which 30 minutes should be in </a:t>
            </a:r>
            <a:r>
              <a:rPr lang="en-GB" sz="1600" i="1" dirty="0" smtClean="0">
                <a:solidFill>
                  <a:srgbClr val="7030A0"/>
                </a:solidFill>
              </a:rPr>
              <a:t>school</a:t>
            </a:r>
          </a:p>
          <a:p>
            <a:endParaRPr lang="en-GB" sz="1600" i="1" dirty="0">
              <a:solidFill>
                <a:srgbClr val="7030A0"/>
              </a:solidFill>
            </a:endParaRPr>
          </a:p>
          <a:p>
            <a:r>
              <a:rPr lang="en-GB" sz="1600" i="1" dirty="0">
                <a:solidFill>
                  <a:srgbClr val="7030A0"/>
                </a:solidFill>
              </a:rPr>
              <a:t>•the profile of PE and sport is raised across the school as a tool for whole-school </a:t>
            </a:r>
            <a:r>
              <a:rPr lang="en-GB" sz="1600" i="1" dirty="0" smtClean="0">
                <a:solidFill>
                  <a:srgbClr val="7030A0"/>
                </a:solidFill>
              </a:rPr>
              <a:t>improvement</a:t>
            </a:r>
          </a:p>
          <a:p>
            <a:endParaRPr lang="en-GB" sz="1600" i="1" dirty="0">
              <a:solidFill>
                <a:srgbClr val="7030A0"/>
              </a:solidFill>
            </a:endParaRPr>
          </a:p>
          <a:p>
            <a:r>
              <a:rPr lang="en-GB" sz="1600" i="1" dirty="0">
                <a:solidFill>
                  <a:srgbClr val="7030A0"/>
                </a:solidFill>
              </a:rPr>
              <a:t>•increased confidence, knowledge and skills of all staff in teaching PE and </a:t>
            </a:r>
            <a:r>
              <a:rPr lang="en-GB" sz="1600" i="1" dirty="0" smtClean="0">
                <a:solidFill>
                  <a:srgbClr val="7030A0"/>
                </a:solidFill>
              </a:rPr>
              <a:t>sport</a:t>
            </a:r>
          </a:p>
          <a:p>
            <a:endParaRPr lang="en-GB" sz="1600" i="1" dirty="0">
              <a:solidFill>
                <a:srgbClr val="7030A0"/>
              </a:solidFill>
            </a:endParaRPr>
          </a:p>
          <a:p>
            <a:r>
              <a:rPr lang="en-GB" sz="1600" i="1" dirty="0">
                <a:solidFill>
                  <a:srgbClr val="7030A0"/>
                </a:solidFill>
              </a:rPr>
              <a:t>•broader experience of a range of sports and activities offered to all </a:t>
            </a:r>
            <a:r>
              <a:rPr lang="en-GB" sz="1600" i="1" dirty="0" smtClean="0">
                <a:solidFill>
                  <a:srgbClr val="7030A0"/>
                </a:solidFill>
              </a:rPr>
              <a:t>pupils</a:t>
            </a:r>
          </a:p>
          <a:p>
            <a:endParaRPr lang="en-GB" sz="1600" i="1" dirty="0">
              <a:solidFill>
                <a:srgbClr val="7030A0"/>
              </a:solidFill>
            </a:endParaRPr>
          </a:p>
          <a:p>
            <a:r>
              <a:rPr lang="en-GB" sz="1600" i="1" dirty="0">
                <a:solidFill>
                  <a:srgbClr val="7030A0"/>
                </a:solidFill>
              </a:rPr>
              <a:t>•increased participation in competitive </a:t>
            </a:r>
            <a:r>
              <a:rPr lang="en-GB" sz="1600" i="1" dirty="0" smtClean="0">
                <a:solidFill>
                  <a:srgbClr val="7030A0"/>
                </a:solidFill>
              </a:rPr>
              <a:t>sport</a:t>
            </a:r>
          </a:p>
          <a:p>
            <a:endParaRPr lang="en-GB" sz="1600" b="1" i="1" dirty="0">
              <a:solidFill>
                <a:srgbClr val="7030A0"/>
              </a:solidFill>
            </a:endParaRPr>
          </a:p>
        </p:txBody>
      </p:sp>
      <p:sp>
        <p:nvSpPr>
          <p:cNvPr id="5" name="Rectangle 4"/>
          <p:cNvSpPr/>
          <p:nvPr/>
        </p:nvSpPr>
        <p:spPr>
          <a:xfrm>
            <a:off x="857702" y="750628"/>
            <a:ext cx="6703158" cy="584775"/>
          </a:xfrm>
          <a:prstGeom prst="rect">
            <a:avLst/>
          </a:prstGeom>
        </p:spPr>
        <p:txBody>
          <a:bodyPr wrap="square">
            <a:spAutoFit/>
          </a:bodyPr>
          <a:lstStyle/>
          <a:p>
            <a:pPr lvl="0" fontAlgn="base">
              <a:spcBef>
                <a:spcPct val="0"/>
              </a:spcBef>
              <a:spcAft>
                <a:spcPct val="0"/>
              </a:spcAft>
              <a:defRPr/>
            </a:pPr>
            <a:r>
              <a:rPr lang="en-US" sz="3200" b="1" dirty="0" smtClean="0">
                <a:solidFill>
                  <a:srgbClr val="C00000"/>
                </a:solidFill>
                <a:effectLst>
                  <a:outerShdw blurRad="38100" dist="38100" dir="2700000" algn="tl">
                    <a:srgbClr val="000000">
                      <a:alpha val="43137"/>
                    </a:srgbClr>
                  </a:outerShdw>
                </a:effectLst>
                <a:cs typeface="Arial" charset="0"/>
              </a:rPr>
              <a:t>Primary PE &amp; Sport Premium.</a:t>
            </a:r>
            <a:endParaRPr lang="en-GB" sz="3200" b="1" dirty="0">
              <a:solidFill>
                <a:srgbClr val="000000"/>
              </a:solidFill>
              <a:cs typeface="Arial" charset="0"/>
            </a:endParaRPr>
          </a:p>
        </p:txBody>
      </p:sp>
    </p:spTree>
    <p:extLst>
      <p:ext uri="{BB962C8B-B14F-4D97-AF65-F5344CB8AC3E}">
        <p14:creationId xmlns:p14="http://schemas.microsoft.com/office/powerpoint/2010/main" val="3708522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0060" y="1690245"/>
            <a:ext cx="9116704" cy="3139321"/>
          </a:xfrm>
          <a:prstGeom prst="rect">
            <a:avLst/>
          </a:prstGeom>
        </p:spPr>
        <p:txBody>
          <a:bodyPr wrap="square">
            <a:spAutoFit/>
          </a:bodyPr>
          <a:lstStyle/>
          <a:p>
            <a:r>
              <a:rPr lang="en-GB" dirty="0" smtClean="0"/>
              <a:t>You </a:t>
            </a:r>
            <a:r>
              <a:rPr lang="en-GB" dirty="0"/>
              <a:t>must publish details of how you spend your PE and sport premium funding. This must include:</a:t>
            </a:r>
          </a:p>
          <a:p>
            <a:r>
              <a:rPr lang="en-GB" b="1" i="1" dirty="0">
                <a:solidFill>
                  <a:srgbClr val="C00000"/>
                </a:solidFill>
              </a:rPr>
              <a:t>•the amount of premium </a:t>
            </a:r>
            <a:r>
              <a:rPr lang="en-GB" b="1" i="1" dirty="0" smtClean="0">
                <a:solidFill>
                  <a:srgbClr val="C00000"/>
                </a:solidFill>
              </a:rPr>
              <a:t>received.</a:t>
            </a:r>
          </a:p>
          <a:p>
            <a:endParaRPr lang="en-GB" b="1" i="1" dirty="0">
              <a:solidFill>
                <a:srgbClr val="C00000"/>
              </a:solidFill>
            </a:endParaRPr>
          </a:p>
          <a:p>
            <a:r>
              <a:rPr lang="en-GB" b="1" i="1" dirty="0">
                <a:solidFill>
                  <a:srgbClr val="C00000"/>
                </a:solidFill>
              </a:rPr>
              <a:t>•a full breakdown of how it has been spent (or will be spent</a:t>
            </a:r>
            <a:r>
              <a:rPr lang="en-GB" b="1" i="1" dirty="0" smtClean="0">
                <a:solidFill>
                  <a:srgbClr val="C00000"/>
                </a:solidFill>
              </a:rPr>
              <a:t>).</a:t>
            </a:r>
          </a:p>
          <a:p>
            <a:endParaRPr lang="en-GB" b="1" i="1" dirty="0">
              <a:solidFill>
                <a:srgbClr val="C00000"/>
              </a:solidFill>
            </a:endParaRPr>
          </a:p>
          <a:p>
            <a:r>
              <a:rPr lang="en-GB" b="1" i="1" dirty="0" smtClean="0">
                <a:solidFill>
                  <a:srgbClr val="C00000"/>
                </a:solidFill>
              </a:rPr>
              <a:t>•the </a:t>
            </a:r>
            <a:r>
              <a:rPr lang="en-GB" b="1" i="1" dirty="0">
                <a:solidFill>
                  <a:srgbClr val="C00000"/>
                </a:solidFill>
              </a:rPr>
              <a:t>impact the school has seen on pupils’ PE and sport participation and </a:t>
            </a:r>
            <a:r>
              <a:rPr lang="en-GB" b="1" i="1" dirty="0" smtClean="0">
                <a:solidFill>
                  <a:srgbClr val="C00000"/>
                </a:solidFill>
              </a:rPr>
              <a:t>attainment.</a:t>
            </a:r>
          </a:p>
          <a:p>
            <a:endParaRPr lang="en-GB" b="1" i="1" dirty="0">
              <a:solidFill>
                <a:srgbClr val="C00000"/>
              </a:solidFill>
            </a:endParaRPr>
          </a:p>
          <a:p>
            <a:r>
              <a:rPr lang="en-GB" b="1" i="1" dirty="0">
                <a:solidFill>
                  <a:srgbClr val="C00000"/>
                </a:solidFill>
              </a:rPr>
              <a:t>•how the improvements will be sustainable in the </a:t>
            </a:r>
            <a:r>
              <a:rPr lang="en-GB" b="1" i="1" dirty="0" smtClean="0">
                <a:solidFill>
                  <a:srgbClr val="C00000"/>
                </a:solidFill>
              </a:rPr>
              <a:t>future.</a:t>
            </a:r>
            <a:endParaRPr lang="en-GB" b="1" i="1" dirty="0">
              <a:solidFill>
                <a:srgbClr val="C00000"/>
              </a:solidFill>
            </a:endParaRPr>
          </a:p>
          <a:p>
            <a:endParaRPr lang="en-GB" dirty="0"/>
          </a:p>
        </p:txBody>
      </p:sp>
      <p:sp>
        <p:nvSpPr>
          <p:cNvPr id="5" name="Rectangle 4"/>
          <p:cNvSpPr/>
          <p:nvPr/>
        </p:nvSpPr>
        <p:spPr>
          <a:xfrm>
            <a:off x="857702" y="750628"/>
            <a:ext cx="4219265" cy="584775"/>
          </a:xfrm>
          <a:prstGeom prst="rect">
            <a:avLst/>
          </a:prstGeom>
        </p:spPr>
        <p:txBody>
          <a:bodyPr wrap="square">
            <a:spAutoFit/>
          </a:bodyPr>
          <a:lstStyle/>
          <a:p>
            <a:pPr lvl="0" fontAlgn="base">
              <a:spcBef>
                <a:spcPct val="0"/>
              </a:spcBef>
              <a:spcAft>
                <a:spcPct val="0"/>
              </a:spcAft>
              <a:defRPr/>
            </a:pPr>
            <a:r>
              <a:rPr lang="en-US" sz="3200" b="1" dirty="0" smtClean="0">
                <a:solidFill>
                  <a:srgbClr val="C00000"/>
                </a:solidFill>
                <a:effectLst>
                  <a:outerShdw blurRad="38100" dist="38100" dir="2700000" algn="tl">
                    <a:srgbClr val="000000">
                      <a:alpha val="43137"/>
                    </a:srgbClr>
                  </a:outerShdw>
                </a:effectLst>
                <a:cs typeface="Arial" charset="0"/>
              </a:rPr>
              <a:t>Online Reporting.</a:t>
            </a:r>
            <a:endParaRPr lang="en-GB" sz="3200" b="1" dirty="0">
              <a:solidFill>
                <a:srgbClr val="000000"/>
              </a:solidFill>
              <a:cs typeface="Arial" charset="0"/>
            </a:endParaRPr>
          </a:p>
        </p:txBody>
      </p:sp>
    </p:spTree>
    <p:extLst>
      <p:ext uri="{BB962C8B-B14F-4D97-AF65-F5344CB8AC3E}">
        <p14:creationId xmlns:p14="http://schemas.microsoft.com/office/powerpoint/2010/main" val="3210511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0060" y="2362635"/>
            <a:ext cx="9116704" cy="2031325"/>
          </a:xfrm>
          <a:prstGeom prst="rect">
            <a:avLst/>
          </a:prstGeom>
        </p:spPr>
        <p:txBody>
          <a:bodyPr wrap="square">
            <a:spAutoFit/>
          </a:bodyPr>
          <a:lstStyle/>
          <a:p>
            <a:endParaRPr lang="en-GB" dirty="0"/>
          </a:p>
          <a:p>
            <a:r>
              <a:rPr lang="en-GB" dirty="0"/>
              <a:t>For the 2017 to 2018 academic year, there is a new condition requiring schools </a:t>
            </a:r>
            <a:r>
              <a:rPr lang="en-GB" dirty="0" smtClean="0"/>
              <a:t>to; </a:t>
            </a:r>
          </a:p>
          <a:p>
            <a:endParaRPr lang="en-GB" dirty="0" smtClean="0"/>
          </a:p>
          <a:p>
            <a:r>
              <a:rPr lang="en-GB" b="1" i="1" dirty="0" smtClean="0">
                <a:solidFill>
                  <a:srgbClr val="C00000"/>
                </a:solidFill>
              </a:rPr>
              <a:t>publish </a:t>
            </a:r>
            <a:r>
              <a:rPr lang="en-GB" b="1" i="1" dirty="0">
                <a:solidFill>
                  <a:srgbClr val="C00000"/>
                </a:solidFill>
              </a:rPr>
              <a:t>how many pupils within their year 6 cohort are meeting the national curriculum requirement to swim competently, confidently and proficiently over a distance of at least 25 metres, </a:t>
            </a:r>
            <a:r>
              <a:rPr lang="en-GB" i="1" dirty="0">
                <a:solidFill>
                  <a:srgbClr val="C00000"/>
                </a:solidFill>
              </a:rPr>
              <a:t>use a range of strokes effectively and perform safe self-rescue in different water-based situations</a:t>
            </a:r>
            <a:r>
              <a:rPr lang="en-GB" i="1" dirty="0"/>
              <a:t>.</a:t>
            </a:r>
          </a:p>
        </p:txBody>
      </p:sp>
      <p:sp>
        <p:nvSpPr>
          <p:cNvPr id="5" name="Rectangle 4"/>
          <p:cNvSpPr/>
          <p:nvPr/>
        </p:nvSpPr>
        <p:spPr>
          <a:xfrm>
            <a:off x="857702" y="750628"/>
            <a:ext cx="7139886" cy="584775"/>
          </a:xfrm>
          <a:prstGeom prst="rect">
            <a:avLst/>
          </a:prstGeom>
        </p:spPr>
        <p:txBody>
          <a:bodyPr wrap="square">
            <a:spAutoFit/>
          </a:bodyPr>
          <a:lstStyle/>
          <a:p>
            <a:pPr lvl="0" fontAlgn="base">
              <a:spcBef>
                <a:spcPct val="0"/>
              </a:spcBef>
              <a:spcAft>
                <a:spcPct val="0"/>
              </a:spcAft>
              <a:defRPr/>
            </a:pPr>
            <a:r>
              <a:rPr lang="en-US" sz="3200" b="1" dirty="0" smtClean="0">
                <a:solidFill>
                  <a:srgbClr val="C00000"/>
                </a:solidFill>
                <a:effectLst>
                  <a:outerShdw blurRad="38100" dist="38100" dir="2700000" algn="tl">
                    <a:srgbClr val="000000">
                      <a:alpha val="43137"/>
                    </a:srgbClr>
                  </a:outerShdw>
                </a:effectLst>
                <a:cs typeface="Arial" charset="0"/>
              </a:rPr>
              <a:t>Online Reporting - Swimming.</a:t>
            </a:r>
            <a:endParaRPr lang="en-GB" sz="3200" b="1" dirty="0">
              <a:solidFill>
                <a:srgbClr val="000000"/>
              </a:solidFill>
              <a:cs typeface="Arial" charset="0"/>
            </a:endParaRPr>
          </a:p>
        </p:txBody>
      </p:sp>
    </p:spTree>
    <p:extLst>
      <p:ext uri="{BB962C8B-B14F-4D97-AF65-F5344CB8AC3E}">
        <p14:creationId xmlns:p14="http://schemas.microsoft.com/office/powerpoint/2010/main" val="3889557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825" y="1875951"/>
            <a:ext cx="6096000" cy="40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57701" y="750628"/>
            <a:ext cx="7781331" cy="584775"/>
          </a:xfrm>
          <a:prstGeom prst="rect">
            <a:avLst/>
          </a:prstGeom>
        </p:spPr>
        <p:txBody>
          <a:bodyPr wrap="square">
            <a:spAutoFit/>
          </a:bodyPr>
          <a:lstStyle/>
          <a:p>
            <a:pPr lvl="0" fontAlgn="base">
              <a:spcBef>
                <a:spcPct val="0"/>
              </a:spcBef>
              <a:spcAft>
                <a:spcPct val="0"/>
              </a:spcAft>
              <a:defRPr/>
            </a:pPr>
            <a:r>
              <a:rPr lang="en-US" sz="3200" b="1" dirty="0" smtClean="0">
                <a:solidFill>
                  <a:srgbClr val="C00000"/>
                </a:solidFill>
                <a:effectLst>
                  <a:outerShdw blurRad="38100" dist="38100" dir="2700000" algn="tl">
                    <a:srgbClr val="000000">
                      <a:alpha val="43137"/>
                    </a:srgbClr>
                  </a:outerShdw>
                </a:effectLst>
                <a:cs typeface="Arial" charset="0"/>
              </a:rPr>
              <a:t>Essex website trawl results May 2017.</a:t>
            </a:r>
            <a:endParaRPr lang="en-GB" sz="3200" b="1" dirty="0">
              <a:solidFill>
                <a:srgbClr val="000000"/>
              </a:solidFill>
              <a:cs typeface="Arial" charset="0"/>
            </a:endParaRPr>
          </a:p>
        </p:txBody>
      </p:sp>
    </p:spTree>
    <p:extLst>
      <p:ext uri="{BB962C8B-B14F-4D97-AF65-F5344CB8AC3E}">
        <p14:creationId xmlns:p14="http://schemas.microsoft.com/office/powerpoint/2010/main" val="2965025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631" y="1487606"/>
            <a:ext cx="7530508" cy="490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57702" y="750628"/>
            <a:ext cx="4301152" cy="584775"/>
          </a:xfrm>
          <a:prstGeom prst="rect">
            <a:avLst/>
          </a:prstGeom>
        </p:spPr>
        <p:txBody>
          <a:bodyPr wrap="square">
            <a:spAutoFit/>
          </a:bodyPr>
          <a:lstStyle/>
          <a:p>
            <a:pPr lvl="0" fontAlgn="base">
              <a:spcBef>
                <a:spcPct val="0"/>
              </a:spcBef>
              <a:spcAft>
                <a:spcPct val="0"/>
              </a:spcAft>
              <a:defRPr/>
            </a:pPr>
            <a:r>
              <a:rPr lang="en-US" sz="3200" b="1" dirty="0" smtClean="0">
                <a:solidFill>
                  <a:srgbClr val="C00000"/>
                </a:solidFill>
                <a:effectLst>
                  <a:outerShdw blurRad="38100" dist="38100" dir="2700000" algn="tl">
                    <a:srgbClr val="000000">
                      <a:alpha val="43137"/>
                    </a:srgbClr>
                  </a:outerShdw>
                </a:effectLst>
                <a:cs typeface="Arial" charset="0"/>
              </a:rPr>
              <a:t>Evidencing Impact.</a:t>
            </a:r>
            <a:endParaRPr lang="en-GB" sz="3200" b="1" dirty="0">
              <a:solidFill>
                <a:srgbClr val="000000"/>
              </a:solidFill>
              <a:cs typeface="Arial" charset="0"/>
            </a:endParaRPr>
          </a:p>
        </p:txBody>
      </p:sp>
    </p:spTree>
    <p:extLst>
      <p:ext uri="{BB962C8B-B14F-4D97-AF65-F5344CB8AC3E}">
        <p14:creationId xmlns:p14="http://schemas.microsoft.com/office/powerpoint/2010/main" val="3359993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361" y="1827188"/>
            <a:ext cx="6121400" cy="700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633" y="1445051"/>
            <a:ext cx="2457142" cy="976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54364" y="625425"/>
            <a:ext cx="3895618" cy="584775"/>
          </a:xfrm>
          <a:prstGeom prst="rect">
            <a:avLst/>
          </a:prstGeom>
        </p:spPr>
        <p:txBody>
          <a:bodyPr wrap="none">
            <a:spAutoFit/>
          </a:bodyPr>
          <a:lstStyle/>
          <a:p>
            <a:pPr lvl="0" fontAlgn="base">
              <a:spcBef>
                <a:spcPct val="0"/>
              </a:spcBef>
              <a:spcAft>
                <a:spcPct val="0"/>
              </a:spcAft>
              <a:defRPr/>
            </a:pPr>
            <a:r>
              <a:rPr lang="en-US" sz="3200" b="1" kern="0" dirty="0">
                <a:solidFill>
                  <a:srgbClr val="C00000"/>
                </a:solidFill>
                <a:effectLst>
                  <a:outerShdw blurRad="38100" dist="38100" dir="2700000" algn="tl">
                    <a:srgbClr val="000000">
                      <a:alpha val="43137"/>
                    </a:srgbClr>
                  </a:outerShdw>
                </a:effectLst>
                <a:cs typeface="Arial"/>
              </a:rPr>
              <a:t>Website &amp; Bulletin.</a:t>
            </a:r>
            <a:endParaRPr lang="en-GB" b="1" dirty="0">
              <a:solidFill>
                <a:srgbClr val="000000"/>
              </a:solidFill>
              <a:latin typeface="Arial Unicode MS" pitchFamily="34" charset="-128"/>
              <a:cs typeface="Arial" charset="0"/>
            </a:endParaRPr>
          </a:p>
        </p:txBody>
      </p:sp>
    </p:spTree>
    <p:extLst>
      <p:ext uri="{BB962C8B-B14F-4D97-AF65-F5344CB8AC3E}">
        <p14:creationId xmlns:p14="http://schemas.microsoft.com/office/powerpoint/2010/main" val="3468752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4446</TotalTime>
  <Words>766</Words>
  <Application>Microsoft Office PowerPoint</Application>
  <PresentationFormat>Widescreen</PresentationFormat>
  <Paragraphs>72</Paragraphs>
  <Slides>12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 Unicode MS</vt:lpstr>
      <vt:lpstr>Arial</vt:lpstr>
      <vt:lpstr>Calibri</vt:lpstr>
      <vt:lpstr>Helvetica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 Langmead</cp:lastModifiedBy>
  <cp:revision>67</cp:revision>
  <cp:lastPrinted>2017-09-18T10:52:33Z</cp:lastPrinted>
  <dcterms:created xsi:type="dcterms:W3CDTF">2017-06-07T14:27:55Z</dcterms:created>
  <dcterms:modified xsi:type="dcterms:W3CDTF">2018-02-18T12:51:50Z</dcterms:modified>
</cp:coreProperties>
</file>