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704" r:id="rId3"/>
    <p:sldMasterId id="2147483716" r:id="rId4"/>
    <p:sldMasterId id="2147483725" r:id="rId5"/>
    <p:sldMasterId id="2147483738" r:id="rId6"/>
    <p:sldMasterId id="2147483743" r:id="rId7"/>
    <p:sldMasterId id="2147483748" r:id="rId8"/>
    <p:sldMasterId id="2147483751" r:id="rId9"/>
    <p:sldMasterId id="2147483786" r:id="rId10"/>
    <p:sldMasterId id="2147483872" r:id="rId11"/>
  </p:sldMasterIdLst>
  <p:notesMasterIdLst>
    <p:notesMasterId r:id="rId50"/>
  </p:notesMasterIdLst>
  <p:sldIdLst>
    <p:sldId id="2147482310" r:id="rId12"/>
    <p:sldId id="2147482312" r:id="rId13"/>
    <p:sldId id="2147483427" r:id="rId14"/>
    <p:sldId id="2147483421" r:id="rId15"/>
    <p:sldId id="2147483422" r:id="rId16"/>
    <p:sldId id="2147483423" r:id="rId17"/>
    <p:sldId id="274" r:id="rId18"/>
    <p:sldId id="2147483424" r:id="rId19"/>
    <p:sldId id="275" r:id="rId20"/>
    <p:sldId id="2147483425" r:id="rId21"/>
    <p:sldId id="276" r:id="rId22"/>
    <p:sldId id="2147478855" r:id="rId23"/>
    <p:sldId id="2147482321" r:id="rId24"/>
    <p:sldId id="2147483401" r:id="rId25"/>
    <p:sldId id="2147483404" r:id="rId26"/>
    <p:sldId id="2147483405" r:id="rId27"/>
    <p:sldId id="2147483406" r:id="rId28"/>
    <p:sldId id="266" r:id="rId29"/>
    <p:sldId id="2147478851" r:id="rId30"/>
    <p:sldId id="2147478852" r:id="rId31"/>
    <p:sldId id="2147478853" r:id="rId32"/>
    <p:sldId id="2147483415" r:id="rId33"/>
    <p:sldId id="2147480605" r:id="rId34"/>
    <p:sldId id="2147471309" r:id="rId35"/>
    <p:sldId id="2147480604" r:id="rId36"/>
    <p:sldId id="2147482604" r:id="rId37"/>
    <p:sldId id="2147482619" r:id="rId38"/>
    <p:sldId id="2147482472" r:id="rId39"/>
    <p:sldId id="2147482610" r:id="rId40"/>
    <p:sldId id="2147482621" r:id="rId41"/>
    <p:sldId id="385" r:id="rId42"/>
    <p:sldId id="388" r:id="rId43"/>
    <p:sldId id="2147483434" r:id="rId44"/>
    <p:sldId id="2147483429" r:id="rId45"/>
    <p:sldId id="2147483432" r:id="rId46"/>
    <p:sldId id="2147483433" r:id="rId47"/>
    <p:sldId id="2147482324" r:id="rId48"/>
    <p:sldId id="21474823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54AD03-EEB1-431F-8AC6-30B2A0370EF2}" v="4" dt="2025-11-05T13:03:07.784"/>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2D5ABB26-0587-4C30-8999-92F81FD0307C}" styleName="">
    <a:wholeTbl>
      <a:tcTxStyle>
        <a:font>
          <a:latin typeface="+mn-lt"/>
          <a:ea typeface="+mn-ea"/>
          <a:cs typeface="+mn-cs"/>
        </a:font>
        <a:srgbClr val="000000"/>
      </a:tcTxStyle>
      <a:tcStyle>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1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58AAE4-7C6D-05F9-8B12-F44562BC079A}"/>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1EFDE96F-6387-45C5-3E1F-6DACAD43698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9E502A56-2CD4-46F4-AD4A-5FC75CA1C2F2}" type="datetime1">
              <a:rPr lang="en-GB"/>
              <a:pPr lvl="0"/>
              <a:t>06/11/2025</a:t>
            </a:fld>
            <a:endParaRPr lang="en-GB"/>
          </a:p>
        </p:txBody>
      </p:sp>
      <p:sp>
        <p:nvSpPr>
          <p:cNvPr id="4" name="Slide Image Placeholder 3">
            <a:extLst>
              <a:ext uri="{FF2B5EF4-FFF2-40B4-BE49-F238E27FC236}">
                <a16:creationId xmlns:a16="http://schemas.microsoft.com/office/drawing/2014/main" id="{96537154-F210-741C-40A0-E1C9677E85D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739A406D-6263-E03A-B114-2B9CD9A9E413}"/>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7B1EDF4D-DDCF-701A-73A2-9F8D4920A7A9}"/>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E913ED63-930B-B989-DB10-337EF76748D6}"/>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AE2AB8E5-E3C1-4FE6-B690-F8C3957A4D9B}" type="slidenum">
              <a:t>‹#›</a:t>
            </a:fld>
            <a:endParaRPr lang="en-GB"/>
          </a:p>
        </p:txBody>
      </p:sp>
    </p:spTree>
    <p:extLst>
      <p:ext uri="{BB962C8B-B14F-4D97-AF65-F5344CB8AC3E}">
        <p14:creationId xmlns:p14="http://schemas.microsoft.com/office/powerpoint/2010/main" val="82582660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57EC4-AC6C-1E73-9A9A-71D13F3CB49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7D83EED-A4A6-B58A-E654-5CB95C9601CC}"/>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31506E6E-4E5C-A19E-09AA-8EB695DC5D0A}"/>
              </a:ext>
            </a:extLst>
          </p:cNvPr>
          <p:cNvSpPr txBox="1">
            <a:spLocks noGrp="1"/>
          </p:cNvSpPr>
          <p:nvPr>
            <p:ph type="sldNum" sz="quarter" idx="8"/>
          </p:nvPr>
        </p:nvSpPr>
        <p:spPr/>
        <p:txBody>
          <a:bodyPr/>
          <a:lstStyle/>
          <a:p>
            <a:pPr lvl="0"/>
            <a:fld id="{7E49C0E8-5FE3-4B3D-8B06-B39D7FA8500F}" type="slidenum">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C3A2B-CDE3-FFEF-D161-001652FFFB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1E74C1-D18F-9FFB-E79F-2316E63D1C4D}"/>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0660E64B-8783-1D96-57BB-2BE3385C5C64}"/>
              </a:ext>
            </a:extLst>
          </p:cNvPr>
          <p:cNvSpPr txBox="1">
            <a:spLocks noGrp="1"/>
          </p:cNvSpPr>
          <p:nvPr>
            <p:ph type="sldNum" sz="quarter" idx="8"/>
          </p:nvPr>
        </p:nvSpPr>
        <p:spPr/>
        <p:txBody>
          <a:bodyPr/>
          <a:lstStyle/>
          <a:p>
            <a:pPr lvl="0"/>
            <a:fld id="{96F44015-795A-49A6-9851-DF8E7A80550D}" type="slidenum">
              <a:t>23</a:t>
            </a:fld>
            <a:endParaRPr lang="en-GB">
              <a:latin typeface="Apto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9982A-C793-1742-8F68-87861044D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E40E9-9211-0464-2D41-21923EADC518}"/>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870488EE-2430-D9DB-C095-5F7000916113}"/>
              </a:ext>
            </a:extLst>
          </p:cNvPr>
          <p:cNvSpPr txBox="1">
            <a:spLocks noGrp="1"/>
          </p:cNvSpPr>
          <p:nvPr>
            <p:ph type="sldNum" sz="quarter" idx="8"/>
          </p:nvPr>
        </p:nvSpPr>
        <p:spPr/>
        <p:txBody>
          <a:bodyPr/>
          <a:lstStyle/>
          <a:p>
            <a:pPr lvl="0"/>
            <a:fld id="{56367A60-3537-48FC-A667-0D0E322C8CAD}" type="slidenum">
              <a:t>24</a:t>
            </a:fld>
            <a:endParaRPr lang="en-GB">
              <a:latin typeface="Apto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90FE6-D181-045E-1E25-B675381A9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76A3C-76A3-406F-CEF7-17F774BA1DC1}"/>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92C37-F32B-8461-B1FB-D5E453DCF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F70CB-2CE2-73B1-B820-2263986F3B43}"/>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A34F0F8-7BD5-67A9-925F-7910A5818551}"/>
              </a:ext>
            </a:extLst>
          </p:cNvPr>
          <p:cNvSpPr txBox="1">
            <a:spLocks noGrp="1"/>
          </p:cNvSpPr>
          <p:nvPr>
            <p:ph type="sldNum" sz="quarter" idx="8"/>
          </p:nvPr>
        </p:nvSpPr>
        <p:spPr/>
        <p:txBody>
          <a:bodyPr/>
          <a:lstStyle/>
          <a:p>
            <a:pPr lvl="0"/>
            <a:fld id="{C5DEB6B8-CA17-4E36-AFE6-70E36DC93A48}" type="slidenum">
              <a:t>27</a:t>
            </a:fld>
            <a:endParaRPr lang="en-US">
              <a:latin typeface="Apto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E7980-91F4-3000-FD8C-7C8DB27B10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45B6E6-FAA4-7EE0-C84A-46B80403B746}"/>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ED9E0D3D-2EAD-880F-4BAC-DB7EFC569A05}"/>
              </a:ext>
            </a:extLst>
          </p:cNvPr>
          <p:cNvSpPr txBox="1">
            <a:spLocks noGrp="1"/>
          </p:cNvSpPr>
          <p:nvPr>
            <p:ph type="sldNum" sz="quarter" idx="8"/>
          </p:nvPr>
        </p:nvSpPr>
        <p:spPr/>
        <p:txBody>
          <a:bodyPr/>
          <a:lstStyle/>
          <a:p>
            <a:pPr lvl="0"/>
            <a:fld id="{D7125431-8630-48C0-998E-F20231227B3B}" type="slidenum">
              <a:t>30</a:t>
            </a:fld>
            <a:endParaRPr lang="en-US">
              <a:latin typeface="Apto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DfE expect ALL schools to signpost the local wraparound provision – regardless whether they are offering wraparound onsite – wraparound team have a toolkit they have sent to all schools of example messaging to put on website (can resend to those that need it)</a:t>
            </a:r>
          </a:p>
          <a:p>
            <a:pPr marL="171450" indent="-171450">
              <a:buFont typeface="Arial" panose="020B0604020202020204" pitchFamily="34" charset="0"/>
              <a:buChar char="•"/>
            </a:pPr>
            <a:r>
              <a:rPr lang="en-US" dirty="0">
                <a:ea typeface="Calibri"/>
                <a:cs typeface="Calibri"/>
              </a:rPr>
              <a:t>We have a list of third-party providers that would be happy to run wraparound at the school on the schools behalf, if school interested email wraparound.childcare@essex.gov.uk </a:t>
            </a:r>
          </a:p>
          <a:p>
            <a:pPr marL="171450" indent="-171450">
              <a:buFont typeface="Arial" panose="020B0604020202020204" pitchFamily="34" charset="0"/>
              <a:buChar char="•"/>
            </a:pPr>
            <a:r>
              <a:rPr lang="en-US" dirty="0">
                <a:ea typeface="Calibri"/>
                <a:cs typeface="Calibri"/>
              </a:rPr>
              <a:t>Applications still open – will close when all money is spent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1B10567-32D7-4C6B-A64F-CFCFF718CD9F}" type="slidenum">
              <a:rPr lang="en-GB" smtClean="0"/>
              <a:t>31</a:t>
            </a:fld>
            <a:endParaRPr lang="en-GB"/>
          </a:p>
        </p:txBody>
      </p:sp>
    </p:spTree>
    <p:extLst>
      <p:ext uri="{BB962C8B-B14F-4D97-AF65-F5344CB8AC3E}">
        <p14:creationId xmlns:p14="http://schemas.microsoft.com/office/powerpoint/2010/main" val="136358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CBC5-AF76-07FF-E073-595DC3280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1A2AE-C2A4-CFCD-2B96-F1A380630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9CC2F-7FE8-CCE6-9A8F-43442DFDC93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DfE changes – now accepting partial provision </a:t>
            </a:r>
            <a:r>
              <a:rPr lang="en-GB" dirty="0" err="1"/>
              <a:t>eg</a:t>
            </a:r>
            <a:r>
              <a:rPr lang="en-GB" dirty="0"/>
              <a:t> 3 days a week instead of 5. Highlight must be 30 mins before school day and 90 mins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Can work on a case by case basis for special schools</a:t>
            </a:r>
          </a:p>
          <a:p>
            <a:endParaRPr lang="en-GB" dirty="0"/>
          </a:p>
        </p:txBody>
      </p:sp>
      <p:sp>
        <p:nvSpPr>
          <p:cNvPr id="4" name="Slide Number Placeholder 3">
            <a:extLst>
              <a:ext uri="{FF2B5EF4-FFF2-40B4-BE49-F238E27FC236}">
                <a16:creationId xmlns:a16="http://schemas.microsoft.com/office/drawing/2014/main" id="{962FB0F0-8D13-3C17-CE4E-A96E4AF54C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75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National research demonstrates that fining parents has not led to significant changes in attendance improvement </a:t>
            </a:r>
          </a:p>
          <a:p>
            <a:pPr marL="171450" indent="-171450">
              <a:buFont typeface="Arial" panose="020B0604020202020204" pitchFamily="34" charset="0"/>
              <a:buChar char="•"/>
            </a:pPr>
            <a:r>
              <a:rPr lang="en-GB" dirty="0"/>
              <a:t>Pupil voice? Family voice? Seldon heard voices?</a:t>
            </a:r>
          </a:p>
          <a:p>
            <a:pPr marL="171450" indent="-171450">
              <a:buFont typeface="Arial" panose="020B0604020202020204" pitchFamily="34" charset="0"/>
              <a:buChar char="•"/>
            </a:pPr>
            <a:r>
              <a:rPr lang="en-GB" dirty="0"/>
              <a:t>Trends and patterns – curriculum/ subject delivery vs. trends of attendance? Per cohort?</a:t>
            </a:r>
          </a:p>
          <a:p>
            <a:pPr marL="171450" indent="-171450">
              <a:buFont typeface="Arial" panose="020B0604020202020204" pitchFamily="34" charset="0"/>
              <a:buChar char="•"/>
            </a:pPr>
            <a:r>
              <a:rPr lang="en-GB" dirty="0"/>
              <a:t>How do you celebrate pupils’ attendance? How do you make attendance ‘everyone’s business” throughout the school and wider staff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AB8E5-E3C1-4FE6-B690-F8C3957A4D9B}"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86834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1.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067B-990C-15B5-DB49-40B0E4038C0F}"/>
              </a:ext>
            </a:extLst>
          </p:cNvPr>
          <p:cNvSpPr txBox="1">
            <a:spLocks noGrp="1"/>
          </p:cNvSpPr>
          <p:nvPr>
            <p:ph type="ctrTitle"/>
          </p:nvPr>
        </p:nvSpPr>
        <p:spPr>
          <a:xfrm>
            <a:off x="539998" y="1943996"/>
            <a:ext cx="5421596" cy="1619996"/>
          </a:xfrm>
        </p:spPr>
        <p:txBody>
          <a:bodyPr/>
          <a:lstStyle>
            <a:lvl1pPr>
              <a:lnSpc>
                <a:spcPct val="90000"/>
              </a:lnSpc>
              <a:defRPr sz="6000">
                <a:solidFill>
                  <a:srgbClr val="FFFFFF"/>
                </a:solidFill>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E48C874D-66B7-0F68-25CC-DD8B7C38FA8E}"/>
              </a:ext>
            </a:extLst>
          </p:cNvPr>
          <p:cNvSpPr txBox="1">
            <a:spLocks noGrp="1"/>
          </p:cNvSpPr>
          <p:nvPr>
            <p:ph type="subTitle" idx="1"/>
          </p:nvPr>
        </p:nvSpPr>
        <p:spPr>
          <a:xfrm>
            <a:off x="539752" y="3789602"/>
            <a:ext cx="5421852" cy="1079997"/>
          </a:xfrm>
        </p:spPr>
        <p:txBody>
          <a:bodyPr/>
          <a:lstStyle>
            <a:lvl1pPr>
              <a:spcBef>
                <a:spcPts val="0"/>
              </a:spcBef>
              <a:spcAft>
                <a:spcPts val="0"/>
              </a:spcAft>
              <a:defRPr sz="3400" b="0">
                <a:solidFill>
                  <a:srgbClr val="FFFFFF"/>
                </a:solidFill>
                <a:latin typeface="Calibri Light" pitchFamily="34"/>
                <a:cs typeface="Calibri Light" pitchFamily="34"/>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3EFF902C-4B27-EB84-F1F0-E6A240F7AA1C}"/>
              </a:ext>
            </a:extLst>
          </p:cNvPr>
          <p:cNvSpPr txBox="1">
            <a:spLocks noGrp="1"/>
          </p:cNvSpPr>
          <p:nvPr>
            <p:ph type="dt" sz="half" idx="7"/>
          </p:nvPr>
        </p:nvSpPr>
        <p:spPr>
          <a:xfrm>
            <a:off x="539752" y="5219998"/>
            <a:ext cx="2743200" cy="365129"/>
          </a:xfrm>
        </p:spPr>
        <p:txBody>
          <a:bodyPr lIns="0" tIns="0" rIns="0" bIns="0" anchor="t"/>
          <a:lstStyle>
            <a:lvl1pPr>
              <a:defRPr sz="2000">
                <a:solidFill>
                  <a:srgbClr val="FFFFFF"/>
                </a:solidFill>
                <a:latin typeface="Calibri Light" pitchFamily="34"/>
                <a:cs typeface="Calibri Light" pitchFamily="34"/>
              </a:defRPr>
            </a:lvl1pPr>
          </a:lstStyle>
          <a:p>
            <a:pPr lvl="0"/>
            <a:fld id="{F821E05F-45AA-41B1-A4E0-1040518A0284}" type="datetime1">
              <a:rPr lang="en-GB"/>
              <a:pPr lvl="0"/>
              <a:t>06/11/2025</a:t>
            </a:fld>
            <a:endParaRPr lang="en-GB"/>
          </a:p>
        </p:txBody>
      </p:sp>
      <p:pic>
        <p:nvPicPr>
          <p:cNvPr id="5" name="Graphic 15">
            <a:extLst>
              <a:ext uri="{FF2B5EF4-FFF2-40B4-BE49-F238E27FC236}">
                <a16:creationId xmlns:a16="http://schemas.microsoft.com/office/drawing/2014/main" id="{F51B3EEA-D18C-F1DD-77D2-96A76BD883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998" y="467999"/>
            <a:ext cx="2169807" cy="277200"/>
          </a:xfrm>
          <a:prstGeom prst="rect">
            <a:avLst/>
          </a:prstGeom>
          <a:noFill/>
          <a:ln>
            <a:noFill/>
          </a:ln>
        </p:spPr>
      </p:pic>
      <p:pic>
        <p:nvPicPr>
          <p:cNvPr id="6" name="Graphic 4">
            <a:extLst>
              <a:ext uri="{FF2B5EF4-FFF2-40B4-BE49-F238E27FC236}">
                <a16:creationId xmlns:a16="http://schemas.microsoft.com/office/drawing/2014/main" id="{845852B0-2DF1-40C0-0FA5-9795AD9B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998" y="467999"/>
            <a:ext cx="2169807" cy="277200"/>
          </a:xfrm>
          <a:prstGeom prst="rect">
            <a:avLst/>
          </a:prstGeom>
          <a:noFill/>
          <a:ln>
            <a:noFill/>
          </a:ln>
        </p:spPr>
      </p:pic>
    </p:spTree>
    <p:extLst>
      <p:ext uri="{BB962C8B-B14F-4D97-AF65-F5344CB8AC3E}">
        <p14:creationId xmlns:p14="http://schemas.microsoft.com/office/powerpoint/2010/main" val="35847161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2" name="Table Placeholder 3">
            <a:extLst>
              <a:ext uri="{FF2B5EF4-FFF2-40B4-BE49-F238E27FC236}">
                <a16:creationId xmlns:a16="http://schemas.microsoft.com/office/drawing/2014/main" id="{1C84D820-BE2D-55D9-5577-FBD830A4FE56}"/>
              </a:ext>
            </a:extLst>
          </p:cNvPr>
          <p:cNvSpPr txBox="1">
            <a:spLocks noGrp="1"/>
          </p:cNvSpPr>
          <p:nvPr>
            <p:ph type="tbl" idx="4294967295"/>
          </p:nvPr>
        </p:nvSpPr>
        <p:spPr>
          <a:xfrm>
            <a:off x="539752" y="2663820"/>
            <a:ext cx="11110910" cy="3349630"/>
          </a:xfrm>
        </p:spPr>
        <p:txBody>
          <a:bodyPr/>
          <a:lstStyle>
            <a:lvl1pPr>
              <a:defRPr/>
            </a:lvl1pPr>
          </a:lstStyle>
          <a:p>
            <a:pPr lvl="0"/>
            <a:r>
              <a:rPr lang="en-US"/>
              <a:t>Click icon to add table</a:t>
            </a:r>
            <a:endParaRPr lang="en-GB"/>
          </a:p>
        </p:txBody>
      </p:sp>
      <p:sp>
        <p:nvSpPr>
          <p:cNvPr id="3" name="Text Placeholder 4">
            <a:extLst>
              <a:ext uri="{FF2B5EF4-FFF2-40B4-BE49-F238E27FC236}">
                <a16:creationId xmlns:a16="http://schemas.microsoft.com/office/drawing/2014/main" id="{0F0F1551-C0BF-887D-D99B-0D5C71E20236}"/>
              </a:ext>
            </a:extLst>
          </p:cNvPr>
          <p:cNvSpPr txBox="1">
            <a:spLocks noGrp="1"/>
          </p:cNvSpPr>
          <p:nvPr>
            <p:ph type="body" idx="4294967295"/>
          </p:nvPr>
        </p:nvSpPr>
        <p:spPr>
          <a:xfrm>
            <a:off x="544516" y="1863720"/>
            <a:ext cx="9159553" cy="685800"/>
          </a:xfrm>
        </p:spPr>
        <p:txBody>
          <a:bodyPr/>
          <a:lstStyle>
            <a:lvl1pPr>
              <a:defRPr sz="1500" b="0"/>
            </a:lvl1pPr>
          </a:lstStyle>
          <a:p>
            <a:pPr lvl="0"/>
            <a:r>
              <a:rPr lang="en-US"/>
              <a:t>Click to edit Master text styles</a:t>
            </a:r>
          </a:p>
        </p:txBody>
      </p:sp>
      <p:sp>
        <p:nvSpPr>
          <p:cNvPr id="4" name="Title 1">
            <a:extLst>
              <a:ext uri="{FF2B5EF4-FFF2-40B4-BE49-F238E27FC236}">
                <a16:creationId xmlns:a16="http://schemas.microsoft.com/office/drawing/2014/main" id="{6F3A1BDF-4908-4BC7-2F51-F676E7722A95}"/>
              </a:ext>
            </a:extLst>
          </p:cNvPr>
          <p:cNvSpPr txBox="1">
            <a:spLocks noGrp="1"/>
          </p:cNvSpPr>
          <p:nvPr>
            <p:ph type="title"/>
          </p:nvPr>
        </p:nvSpPr>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2794164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2D98-80E5-CCB5-2ECC-92214CDB9391}"/>
              </a:ext>
            </a:extLst>
          </p:cNvPr>
          <p:cNvSpPr txBox="1">
            <a:spLocks noGrp="1"/>
          </p:cNvSpPr>
          <p:nvPr>
            <p:ph type="title"/>
          </p:nvPr>
        </p:nvSpPr>
        <p:spPr/>
        <p:txBody>
          <a:bodyPr/>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796CCBD4-4116-90B9-88AD-553D35353FA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869904-5E98-A280-74CF-2FEBD66E9E1F}"/>
              </a:ext>
            </a:extLst>
          </p:cNvPr>
          <p:cNvSpPr txBox="1">
            <a:spLocks noGrp="1"/>
          </p:cNvSpPr>
          <p:nvPr>
            <p:ph type="dt" sz="half" idx="7"/>
          </p:nvPr>
        </p:nvSpPr>
        <p:spPr/>
        <p:txBody>
          <a:bodyPr/>
          <a:lstStyle>
            <a:lvl1pPr>
              <a:defRPr/>
            </a:lvl1pPr>
          </a:lstStyle>
          <a:p>
            <a:pPr lvl="0"/>
            <a:fld id="{C5B632B0-5931-48D1-B674-3D2B0FF7AD0B}" type="datetime1">
              <a:rPr lang="en-GB"/>
              <a:pPr lvl="0"/>
              <a:t>06/11/2025</a:t>
            </a:fld>
            <a:endParaRPr lang="en-GB"/>
          </a:p>
        </p:txBody>
      </p:sp>
      <p:sp>
        <p:nvSpPr>
          <p:cNvPr id="5" name="Footer Placeholder 4">
            <a:extLst>
              <a:ext uri="{FF2B5EF4-FFF2-40B4-BE49-F238E27FC236}">
                <a16:creationId xmlns:a16="http://schemas.microsoft.com/office/drawing/2014/main" id="{EE216084-4A6B-6208-D65B-B5C6030862D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6A6E334-914F-8377-2D6E-E0140599F517}"/>
              </a:ext>
            </a:extLst>
          </p:cNvPr>
          <p:cNvSpPr txBox="1">
            <a:spLocks noGrp="1"/>
          </p:cNvSpPr>
          <p:nvPr>
            <p:ph type="sldNum" sz="quarter" idx="8"/>
          </p:nvPr>
        </p:nvSpPr>
        <p:spPr/>
        <p:txBody>
          <a:bodyPr/>
          <a:lstStyle>
            <a:lvl1pPr>
              <a:defRPr/>
            </a:lvl1pPr>
          </a:lstStyle>
          <a:p>
            <a:pPr lvl="0"/>
            <a:fld id="{B05CE3C0-E4F3-41DA-82EB-BFA613338B74}" type="slidenum">
              <a:t>‹#›</a:t>
            </a:fld>
            <a:endParaRPr lang="en-GB"/>
          </a:p>
        </p:txBody>
      </p:sp>
    </p:spTree>
    <p:extLst>
      <p:ext uri="{BB962C8B-B14F-4D97-AF65-F5344CB8AC3E}">
        <p14:creationId xmlns:p14="http://schemas.microsoft.com/office/powerpoint/2010/main" val="36342300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094A4-11FF-9722-FA00-6BACBAFB8471}"/>
              </a:ext>
            </a:extLst>
          </p:cNvPr>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E4ED80FC-8A68-1737-418C-109FC9100719}"/>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E973318-5A93-5D31-5E3E-9263DF1B54C8}"/>
              </a:ext>
            </a:extLst>
          </p:cNvPr>
          <p:cNvSpPr txBox="1">
            <a:spLocks noGrp="1"/>
          </p:cNvSpPr>
          <p:nvPr>
            <p:ph type="dt" sz="half" idx="7"/>
          </p:nvPr>
        </p:nvSpPr>
        <p:spPr/>
        <p:txBody>
          <a:bodyPr/>
          <a:lstStyle>
            <a:lvl1pPr>
              <a:defRPr/>
            </a:lvl1pPr>
          </a:lstStyle>
          <a:p>
            <a:pPr lvl="0"/>
            <a:fld id="{099AEC62-8DBB-4117-9A35-9C30B4620A59}" type="datetime1">
              <a:rPr lang="en-GB"/>
              <a:pPr lvl="0"/>
              <a:t>06/11/2025</a:t>
            </a:fld>
            <a:endParaRPr lang="en-GB"/>
          </a:p>
        </p:txBody>
      </p:sp>
      <p:sp>
        <p:nvSpPr>
          <p:cNvPr id="5" name="Footer Placeholder 4">
            <a:extLst>
              <a:ext uri="{FF2B5EF4-FFF2-40B4-BE49-F238E27FC236}">
                <a16:creationId xmlns:a16="http://schemas.microsoft.com/office/drawing/2014/main" id="{4837FB22-C77F-FADE-88FD-650EBCBE1CF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3932178-1976-B77E-9E33-C85A3B4CD197}"/>
              </a:ext>
            </a:extLst>
          </p:cNvPr>
          <p:cNvSpPr txBox="1">
            <a:spLocks noGrp="1"/>
          </p:cNvSpPr>
          <p:nvPr>
            <p:ph type="sldNum" sz="quarter" idx="8"/>
          </p:nvPr>
        </p:nvSpPr>
        <p:spPr/>
        <p:txBody>
          <a:bodyPr/>
          <a:lstStyle>
            <a:lvl1pPr>
              <a:defRPr/>
            </a:lvl1pPr>
          </a:lstStyle>
          <a:p>
            <a:pPr lvl="0"/>
            <a:fld id="{CA97B2F7-7737-4925-BDE2-56D0290AD86C}" type="slidenum">
              <a:t>‹#›</a:t>
            </a:fld>
            <a:endParaRPr lang="en-GB"/>
          </a:p>
        </p:txBody>
      </p:sp>
    </p:spTree>
    <p:extLst>
      <p:ext uri="{BB962C8B-B14F-4D97-AF65-F5344CB8AC3E}">
        <p14:creationId xmlns:p14="http://schemas.microsoft.com/office/powerpoint/2010/main" val="86285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51AC7F7E-217F-AD45-95EC-174453561AFF}"/>
              </a:ext>
            </a:extLst>
          </p:cNvPr>
          <p:cNvSpPr txBox="1">
            <a:spLocks noGrp="1"/>
          </p:cNvSpPr>
          <p:nvPr>
            <p:ph idx="4294967295"/>
          </p:nvPr>
        </p:nvSpPr>
        <p:spPr>
          <a:xfrm>
            <a:off x="6096003" y="1361852"/>
            <a:ext cx="5508629" cy="4661117"/>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98B7B056-87A3-8486-C3B1-129C5A8890E3}"/>
              </a:ext>
            </a:extLst>
          </p:cNvPr>
          <p:cNvSpPr txBox="1">
            <a:spLocks noGrp="1"/>
          </p:cNvSpPr>
          <p:nvPr>
            <p:ph idx="4294967295"/>
          </p:nvPr>
        </p:nvSpPr>
        <p:spPr>
          <a:xfrm>
            <a:off x="647541" y="1361852"/>
            <a:ext cx="5288030" cy="4660568"/>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E242C76E-2574-4378-A05C-AB74CAA9CDF3}"/>
              </a:ext>
            </a:extLst>
          </p:cNvPr>
          <p:cNvSpPr txBox="1"/>
          <p:nvPr/>
        </p:nvSpPr>
        <p:spPr>
          <a:xfrm>
            <a:off x="453441" y="6348395"/>
            <a:ext cx="10154229" cy="365129"/>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Aptos"/>
            </a:endParaRPr>
          </a:p>
        </p:txBody>
      </p:sp>
      <p:sp>
        <p:nvSpPr>
          <p:cNvPr id="5" name="Title 1">
            <a:extLst>
              <a:ext uri="{FF2B5EF4-FFF2-40B4-BE49-F238E27FC236}">
                <a16:creationId xmlns:a16="http://schemas.microsoft.com/office/drawing/2014/main" id="{58A8A0E5-B74E-A397-32BD-6D42661C8025}"/>
              </a:ext>
            </a:extLst>
          </p:cNvPr>
          <p:cNvSpPr txBox="1">
            <a:spLocks noGrp="1"/>
          </p:cNvSpPr>
          <p:nvPr>
            <p:ph type="title"/>
          </p:nvPr>
        </p:nvSpPr>
        <p:spPr/>
        <p:txBody>
          <a:bodyPr/>
          <a:lstStyle>
            <a:lvl1pPr>
              <a:defRPr lang="en-US"/>
            </a:lvl1pPr>
          </a:lstStyle>
          <a:p>
            <a:pPr lvl="0"/>
            <a:r>
              <a:rPr lang="en-US"/>
              <a:t>Click to edit title</a:t>
            </a:r>
            <a:endParaRPr lang="en-GB"/>
          </a:p>
        </p:txBody>
      </p:sp>
      <p:sp>
        <p:nvSpPr>
          <p:cNvPr id="6" name="Footer Placeholder 14">
            <a:extLst>
              <a:ext uri="{FF2B5EF4-FFF2-40B4-BE49-F238E27FC236}">
                <a16:creationId xmlns:a16="http://schemas.microsoft.com/office/drawing/2014/main" id="{C6A282AF-47AA-1528-B653-72A8C7A14417}"/>
              </a:ext>
            </a:extLst>
          </p:cNvPr>
          <p:cNvSpPr txBox="1">
            <a:spLocks noGrp="1"/>
          </p:cNvSpPr>
          <p:nvPr>
            <p:ph type="ftr" sz="quarter" idx="9"/>
          </p:nvPr>
        </p:nvSpPr>
        <p:spPr/>
        <p:txBody>
          <a:bodyPr/>
          <a:lstStyle>
            <a:lvl1pPr>
              <a:defRPr/>
            </a:lvl1pPr>
          </a:lstStyle>
          <a:p>
            <a:pPr lvl="0"/>
            <a:r>
              <a:rPr lang="en-GB"/>
              <a:t>On the Insert ribbon select Header and Footer to edit this holding text</a:t>
            </a:r>
            <a:endParaRPr lang="en-US"/>
          </a:p>
        </p:txBody>
      </p:sp>
      <p:sp>
        <p:nvSpPr>
          <p:cNvPr id="7" name="Slide Number Placeholder 15">
            <a:extLst>
              <a:ext uri="{FF2B5EF4-FFF2-40B4-BE49-F238E27FC236}">
                <a16:creationId xmlns:a16="http://schemas.microsoft.com/office/drawing/2014/main" id="{D5EB1DFD-0659-320F-C24A-97FA053320F6}"/>
              </a:ext>
            </a:extLst>
          </p:cNvPr>
          <p:cNvSpPr txBox="1">
            <a:spLocks noGrp="1"/>
          </p:cNvSpPr>
          <p:nvPr>
            <p:ph type="sldNum" sz="quarter" idx="8"/>
          </p:nvPr>
        </p:nvSpPr>
        <p:spPr/>
        <p:txBody>
          <a:bodyPr/>
          <a:lstStyle>
            <a:lvl1pPr>
              <a:defRPr/>
            </a:lvl1pPr>
          </a:lstStyle>
          <a:p>
            <a:pPr lvl="0"/>
            <a:fld id="{E9B7C9A2-368F-405C-9268-9B65F5ABF82E}" type="slidenum">
              <a:t>‹#›</a:t>
            </a:fld>
            <a:endParaRPr lang="en-GB"/>
          </a:p>
        </p:txBody>
      </p:sp>
    </p:spTree>
    <p:extLst>
      <p:ext uri="{BB962C8B-B14F-4D97-AF65-F5344CB8AC3E}">
        <p14:creationId xmlns:p14="http://schemas.microsoft.com/office/powerpoint/2010/main" val="3037938007"/>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48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A2F7-536F-0134-25E7-04BB6D58AADE}"/>
              </a:ext>
            </a:extLst>
          </p:cNvPr>
          <p:cNvSpPr txBox="1">
            <a:spLocks noGrp="1"/>
          </p:cNvSpPr>
          <p:nvPr>
            <p:ph type="ctrTitle"/>
          </p:nvPr>
        </p:nvSpPr>
        <p:spPr>
          <a:xfrm>
            <a:off x="1524003" y="1122361"/>
            <a:ext cx="9144000" cy="2387598"/>
          </a:xfrm>
        </p:spPr>
        <p:txBody>
          <a:bodyPr/>
          <a:lstStyle>
            <a:lvl1pPr>
              <a:defRPr sz="4000">
                <a:solidFill>
                  <a:srgbClr val="FFFFFF"/>
                </a:solidFill>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2282BE5D-D49C-16B2-B861-1EC303A0C92E}"/>
              </a:ext>
            </a:extLst>
          </p:cNvPr>
          <p:cNvSpPr txBox="1">
            <a:spLocks noGrp="1"/>
          </p:cNvSpPr>
          <p:nvPr>
            <p:ph type="subTitle" idx="1"/>
          </p:nvPr>
        </p:nvSpPr>
        <p:spPr>
          <a:xfrm>
            <a:off x="1524003" y="3761997"/>
            <a:ext cx="9144000" cy="1026002"/>
          </a:xfrm>
        </p:spPr>
        <p:txBody>
          <a:bodyPr rIns="90004"/>
          <a:lstStyle>
            <a:lvl1pPr marL="0" indent="0">
              <a:buNone/>
              <a:defRPr sz="2400">
                <a:solidFill>
                  <a:srgbClr val="FFFFFF"/>
                </a:solidFill>
              </a:defRPr>
            </a:lvl1pPr>
          </a:lstStyle>
          <a:p>
            <a:pPr lvl="0"/>
            <a:r>
              <a:rPr lang="en-US"/>
              <a:t>Click to edit Master subtitle style</a:t>
            </a:r>
            <a:endParaRPr lang="en-GB"/>
          </a:p>
        </p:txBody>
      </p:sp>
      <p:pic>
        <p:nvPicPr>
          <p:cNvPr id="4" name="Picture 4" descr="Essex County Council logo">
            <a:extLst>
              <a:ext uri="{FF2B5EF4-FFF2-40B4-BE49-F238E27FC236}">
                <a16:creationId xmlns:a16="http://schemas.microsoft.com/office/drawing/2014/main" id="{7612CDD5-86C0-82DF-2404-5D7E59D26D8C}"/>
              </a:ext>
            </a:extLst>
          </p:cNvPr>
          <p:cNvPicPr>
            <a:picLocks noChangeAspect="1"/>
          </p:cNvPicPr>
          <p:nvPr/>
        </p:nvPicPr>
        <p:blipFill>
          <a:blip r:embed="rId2"/>
          <a:stretch>
            <a:fillRect/>
          </a:stretch>
        </p:blipFill>
        <p:spPr>
          <a:xfrm>
            <a:off x="10339651" y="5795375"/>
            <a:ext cx="1530348" cy="739109"/>
          </a:xfrm>
          <a:prstGeom prst="rect">
            <a:avLst/>
          </a:prstGeom>
          <a:noFill/>
          <a:ln>
            <a:noFill/>
          </a:ln>
        </p:spPr>
      </p:pic>
    </p:spTree>
    <p:extLst>
      <p:ext uri="{BB962C8B-B14F-4D97-AF65-F5344CB8AC3E}">
        <p14:creationId xmlns:p14="http://schemas.microsoft.com/office/powerpoint/2010/main" val="25125162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ext Placeholder 24">
            <a:extLst>
              <a:ext uri="{FF2B5EF4-FFF2-40B4-BE49-F238E27FC236}">
                <a16:creationId xmlns:a16="http://schemas.microsoft.com/office/drawing/2014/main" id="{88B8764B-54AA-0CBD-51D4-9A22BC7343C5}"/>
              </a:ext>
            </a:extLst>
          </p:cNvPr>
          <p:cNvSpPr txBox="1">
            <a:spLocks noGrp="1"/>
          </p:cNvSpPr>
          <p:nvPr>
            <p:ph type="body" idx="4294967295"/>
          </p:nvPr>
        </p:nvSpPr>
        <p:spPr>
          <a:xfrm>
            <a:off x="301623" y="1785603"/>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3" name="Title 1">
            <a:extLst>
              <a:ext uri="{FF2B5EF4-FFF2-40B4-BE49-F238E27FC236}">
                <a16:creationId xmlns:a16="http://schemas.microsoft.com/office/drawing/2014/main" id="{4424E158-D8A6-2608-8CF7-3539E20049BD}"/>
              </a:ext>
            </a:extLst>
          </p:cNvPr>
          <p:cNvSpPr txBox="1">
            <a:spLocks noGrp="1"/>
          </p:cNvSpPr>
          <p:nvPr>
            <p:ph type="title"/>
          </p:nvPr>
        </p:nvSpPr>
        <p:spPr>
          <a:xfrm>
            <a:off x="306003" y="257175"/>
            <a:ext cx="11552401" cy="1131725"/>
          </a:xfrm>
        </p:spPr>
        <p:txBody>
          <a:bodyPr/>
          <a:lstStyle>
            <a:lvl1pPr>
              <a:defRPr sz="4400"/>
            </a:lvl1pPr>
          </a:lstStyle>
          <a:p>
            <a:pPr lvl="0"/>
            <a:r>
              <a:rPr lang="en-US"/>
              <a:t>Click to edit Master title style</a:t>
            </a:r>
            <a:endParaRPr lang="en-GB"/>
          </a:p>
        </p:txBody>
      </p:sp>
      <p:sp>
        <p:nvSpPr>
          <p:cNvPr id="4" name="Date Placeholder 2">
            <a:extLst>
              <a:ext uri="{FF2B5EF4-FFF2-40B4-BE49-F238E27FC236}">
                <a16:creationId xmlns:a16="http://schemas.microsoft.com/office/drawing/2014/main" id="{8E809D70-2263-9097-185B-D7C8F2E40CFB}"/>
              </a:ext>
            </a:extLst>
          </p:cNvPr>
          <p:cNvSpPr txBox="1">
            <a:spLocks noGrp="1"/>
          </p:cNvSpPr>
          <p:nvPr>
            <p:ph type="dt" sz="half" idx="7"/>
          </p:nvPr>
        </p:nvSpPr>
        <p:spPr/>
        <p:txBody>
          <a:bodyPr/>
          <a:lstStyle>
            <a:lvl1pPr>
              <a:defRPr/>
            </a:lvl1pPr>
          </a:lstStyle>
          <a:p>
            <a:pPr lvl="0"/>
            <a:fld id="{9A91E264-27BD-42DC-953E-AD7664F34396}" type="datetime1">
              <a:rPr lang="en-GB"/>
              <a:pPr lvl="0"/>
              <a:t>06/11/2025</a:t>
            </a:fld>
            <a:endParaRPr lang="en-GB"/>
          </a:p>
        </p:txBody>
      </p:sp>
      <p:sp>
        <p:nvSpPr>
          <p:cNvPr id="5" name="Footer Placeholder 3">
            <a:extLst>
              <a:ext uri="{FF2B5EF4-FFF2-40B4-BE49-F238E27FC236}">
                <a16:creationId xmlns:a16="http://schemas.microsoft.com/office/drawing/2014/main" id="{49DE0159-73BB-CAF3-1B7F-AB23D9AA0D63}"/>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6" name="Slide Number Placeholder 4">
            <a:extLst>
              <a:ext uri="{FF2B5EF4-FFF2-40B4-BE49-F238E27FC236}">
                <a16:creationId xmlns:a16="http://schemas.microsoft.com/office/drawing/2014/main" id="{1B1CD023-9E7A-3791-A4C0-102AA831E652}"/>
              </a:ext>
            </a:extLst>
          </p:cNvPr>
          <p:cNvSpPr txBox="1">
            <a:spLocks noGrp="1"/>
          </p:cNvSpPr>
          <p:nvPr>
            <p:ph type="sldNum" sz="quarter" idx="8"/>
          </p:nvPr>
        </p:nvSpPr>
        <p:spPr/>
        <p:txBody>
          <a:bodyPr/>
          <a:lstStyle>
            <a:lvl1pPr>
              <a:defRPr/>
            </a:lvl1pPr>
          </a:lstStyle>
          <a:p>
            <a:pPr lvl="0"/>
            <a:r>
              <a:rPr lang="en-GB"/>
              <a:t>|   </a:t>
            </a:r>
            <a:fld id="{BF906760-0DC1-4BDC-ABFA-4931BF55C9B9}" type="slidenum">
              <a:t>‹#›</a:t>
            </a:fld>
            <a:endParaRPr lang="en-GB"/>
          </a:p>
        </p:txBody>
      </p:sp>
      <p:sp>
        <p:nvSpPr>
          <p:cNvPr id="7" name="Text Placeholder 8">
            <a:extLst>
              <a:ext uri="{FF2B5EF4-FFF2-40B4-BE49-F238E27FC236}">
                <a16:creationId xmlns:a16="http://schemas.microsoft.com/office/drawing/2014/main" id="{25A97C60-1C63-1AEC-3FAF-692C45D16C14}"/>
              </a:ext>
            </a:extLst>
          </p:cNvPr>
          <p:cNvSpPr txBox="1">
            <a:spLocks noGrp="1"/>
          </p:cNvSpPr>
          <p:nvPr>
            <p:ph type="body" idx="4294967295"/>
          </p:nvPr>
        </p:nvSpPr>
        <p:spPr>
          <a:xfrm>
            <a:off x="1310399" y="1785942"/>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8" name="Text Placeholder 8">
            <a:extLst>
              <a:ext uri="{FF2B5EF4-FFF2-40B4-BE49-F238E27FC236}">
                <a16:creationId xmlns:a16="http://schemas.microsoft.com/office/drawing/2014/main" id="{548B2657-62B3-FA96-5847-54CAD1A90EC6}"/>
              </a:ext>
            </a:extLst>
          </p:cNvPr>
          <p:cNvSpPr txBox="1">
            <a:spLocks noGrp="1"/>
          </p:cNvSpPr>
          <p:nvPr>
            <p:ph type="body" idx="4294967295"/>
          </p:nvPr>
        </p:nvSpPr>
        <p:spPr>
          <a:xfrm>
            <a:off x="1310399" y="2952003"/>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E7939A84-EBDC-9648-6839-38874C82B60F}"/>
              </a:ext>
            </a:extLst>
          </p:cNvPr>
          <p:cNvSpPr txBox="1">
            <a:spLocks noGrp="1"/>
          </p:cNvSpPr>
          <p:nvPr>
            <p:ph type="body" idx="4294967295"/>
          </p:nvPr>
        </p:nvSpPr>
        <p:spPr>
          <a:xfrm>
            <a:off x="1310399" y="4190402"/>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0" name="Text Placeholder 8">
            <a:extLst>
              <a:ext uri="{FF2B5EF4-FFF2-40B4-BE49-F238E27FC236}">
                <a16:creationId xmlns:a16="http://schemas.microsoft.com/office/drawing/2014/main" id="{6107F07F-0564-2C84-AEEA-01B3370EB261}"/>
              </a:ext>
            </a:extLst>
          </p:cNvPr>
          <p:cNvSpPr txBox="1">
            <a:spLocks noGrp="1"/>
          </p:cNvSpPr>
          <p:nvPr>
            <p:ph type="body" idx="4294967295"/>
          </p:nvPr>
        </p:nvSpPr>
        <p:spPr>
          <a:xfrm>
            <a:off x="1310399" y="5392802"/>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07EDA73B-5C7C-2CE7-826C-92EC9F44E138}"/>
              </a:ext>
            </a:extLst>
          </p:cNvPr>
          <p:cNvSpPr txBox="1">
            <a:spLocks noGrp="1"/>
          </p:cNvSpPr>
          <p:nvPr>
            <p:ph type="body" idx="4294967295"/>
          </p:nvPr>
        </p:nvSpPr>
        <p:spPr>
          <a:xfrm>
            <a:off x="7214396" y="1785942"/>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2" name="Text Placeholder 8">
            <a:extLst>
              <a:ext uri="{FF2B5EF4-FFF2-40B4-BE49-F238E27FC236}">
                <a16:creationId xmlns:a16="http://schemas.microsoft.com/office/drawing/2014/main" id="{76A0B54E-1DDF-4F09-19B7-4F885821D8FB}"/>
              </a:ext>
            </a:extLst>
          </p:cNvPr>
          <p:cNvSpPr txBox="1">
            <a:spLocks noGrp="1"/>
          </p:cNvSpPr>
          <p:nvPr>
            <p:ph type="body" idx="4294967295"/>
          </p:nvPr>
        </p:nvSpPr>
        <p:spPr>
          <a:xfrm>
            <a:off x="7214396" y="2952003"/>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42245930-1031-FAC8-5F78-34365499ACE4}"/>
              </a:ext>
            </a:extLst>
          </p:cNvPr>
          <p:cNvSpPr txBox="1">
            <a:spLocks noGrp="1"/>
          </p:cNvSpPr>
          <p:nvPr>
            <p:ph type="body" idx="4294967295"/>
          </p:nvPr>
        </p:nvSpPr>
        <p:spPr>
          <a:xfrm>
            <a:off x="7214396" y="4190402"/>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4" name="Text Placeholder 8">
            <a:extLst>
              <a:ext uri="{FF2B5EF4-FFF2-40B4-BE49-F238E27FC236}">
                <a16:creationId xmlns:a16="http://schemas.microsoft.com/office/drawing/2014/main" id="{CC1817EC-5B72-2553-DC2E-C7C48361C2A9}"/>
              </a:ext>
            </a:extLst>
          </p:cNvPr>
          <p:cNvSpPr txBox="1">
            <a:spLocks noGrp="1"/>
          </p:cNvSpPr>
          <p:nvPr>
            <p:ph type="body" idx="4294967295"/>
          </p:nvPr>
        </p:nvSpPr>
        <p:spPr>
          <a:xfrm>
            <a:off x="7214396" y="5392802"/>
            <a:ext cx="4114800" cy="957596"/>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5" name="Text Placeholder 24">
            <a:extLst>
              <a:ext uri="{FF2B5EF4-FFF2-40B4-BE49-F238E27FC236}">
                <a16:creationId xmlns:a16="http://schemas.microsoft.com/office/drawing/2014/main" id="{64EA8B4B-E09A-3112-70CC-55C27F3789F0}"/>
              </a:ext>
            </a:extLst>
          </p:cNvPr>
          <p:cNvSpPr txBox="1">
            <a:spLocks noGrp="1"/>
          </p:cNvSpPr>
          <p:nvPr>
            <p:ph type="body" idx="4294967295"/>
          </p:nvPr>
        </p:nvSpPr>
        <p:spPr>
          <a:xfrm>
            <a:off x="301623" y="2951664"/>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16" name="Text Placeholder 24">
            <a:extLst>
              <a:ext uri="{FF2B5EF4-FFF2-40B4-BE49-F238E27FC236}">
                <a16:creationId xmlns:a16="http://schemas.microsoft.com/office/drawing/2014/main" id="{74128472-1C77-8CC1-FDEC-206A75322AE5}"/>
              </a:ext>
            </a:extLst>
          </p:cNvPr>
          <p:cNvSpPr txBox="1">
            <a:spLocks noGrp="1"/>
          </p:cNvSpPr>
          <p:nvPr>
            <p:ph type="body" idx="4294967295"/>
          </p:nvPr>
        </p:nvSpPr>
        <p:spPr>
          <a:xfrm>
            <a:off x="301623" y="4190402"/>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17" name="Text Placeholder 24">
            <a:extLst>
              <a:ext uri="{FF2B5EF4-FFF2-40B4-BE49-F238E27FC236}">
                <a16:creationId xmlns:a16="http://schemas.microsoft.com/office/drawing/2014/main" id="{05D43A7A-BF40-CE00-09CC-B4F9DEB3BBAF}"/>
              </a:ext>
            </a:extLst>
          </p:cNvPr>
          <p:cNvSpPr txBox="1">
            <a:spLocks noGrp="1"/>
          </p:cNvSpPr>
          <p:nvPr>
            <p:ph type="body" idx="4294967295"/>
          </p:nvPr>
        </p:nvSpPr>
        <p:spPr>
          <a:xfrm>
            <a:off x="301623" y="5392802"/>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18" name="Text Placeholder 24">
            <a:extLst>
              <a:ext uri="{FF2B5EF4-FFF2-40B4-BE49-F238E27FC236}">
                <a16:creationId xmlns:a16="http://schemas.microsoft.com/office/drawing/2014/main" id="{6CF6238F-DFE4-FD61-A07C-91E1CEB4AA87}"/>
              </a:ext>
            </a:extLst>
          </p:cNvPr>
          <p:cNvSpPr txBox="1">
            <a:spLocks noGrp="1"/>
          </p:cNvSpPr>
          <p:nvPr>
            <p:ph type="body" idx="4294967295"/>
          </p:nvPr>
        </p:nvSpPr>
        <p:spPr>
          <a:xfrm>
            <a:off x="6210001" y="1785603"/>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19" name="Text Placeholder 24">
            <a:extLst>
              <a:ext uri="{FF2B5EF4-FFF2-40B4-BE49-F238E27FC236}">
                <a16:creationId xmlns:a16="http://schemas.microsoft.com/office/drawing/2014/main" id="{A57D9754-842A-04CD-85E2-09F871BC02BD}"/>
              </a:ext>
            </a:extLst>
          </p:cNvPr>
          <p:cNvSpPr txBox="1">
            <a:spLocks noGrp="1"/>
          </p:cNvSpPr>
          <p:nvPr>
            <p:ph type="body" idx="4294967295"/>
          </p:nvPr>
        </p:nvSpPr>
        <p:spPr>
          <a:xfrm>
            <a:off x="6210001" y="2951664"/>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20" name="Text Placeholder 24">
            <a:extLst>
              <a:ext uri="{FF2B5EF4-FFF2-40B4-BE49-F238E27FC236}">
                <a16:creationId xmlns:a16="http://schemas.microsoft.com/office/drawing/2014/main" id="{DAC0A620-4104-5425-8E6F-DC99291F56DD}"/>
              </a:ext>
            </a:extLst>
          </p:cNvPr>
          <p:cNvSpPr txBox="1">
            <a:spLocks noGrp="1"/>
          </p:cNvSpPr>
          <p:nvPr>
            <p:ph type="body" idx="4294967295"/>
          </p:nvPr>
        </p:nvSpPr>
        <p:spPr>
          <a:xfrm>
            <a:off x="6210001" y="4190402"/>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
        <p:nvSpPr>
          <p:cNvPr id="21" name="Text Placeholder 24">
            <a:extLst>
              <a:ext uri="{FF2B5EF4-FFF2-40B4-BE49-F238E27FC236}">
                <a16:creationId xmlns:a16="http://schemas.microsoft.com/office/drawing/2014/main" id="{9D78DECC-7F1C-6B4B-1F09-59878BC0EB9C}"/>
              </a:ext>
            </a:extLst>
          </p:cNvPr>
          <p:cNvSpPr txBox="1">
            <a:spLocks noGrp="1"/>
          </p:cNvSpPr>
          <p:nvPr>
            <p:ph type="body" idx="4294967295"/>
          </p:nvPr>
        </p:nvSpPr>
        <p:spPr>
          <a:xfrm>
            <a:off x="6210001" y="5392802"/>
            <a:ext cx="835020" cy="957257"/>
          </a:xfrm>
          <a:solidFill>
            <a:srgbClr val="004899"/>
          </a:solidFill>
        </p:spPr>
        <p:txBody>
          <a:bodyPr/>
          <a:lstStyle>
            <a:lvl1pPr marL="0" indent="0">
              <a:buNone/>
              <a:defRPr sz="3200" b="1">
                <a:solidFill>
                  <a:srgbClr val="FFFFFF"/>
                </a:solidFill>
              </a:defRPr>
            </a:lvl1pPr>
          </a:lstStyle>
          <a:p>
            <a:pPr lvl="0"/>
            <a:r>
              <a:rPr lang="en-US"/>
              <a:t>text </a:t>
            </a:r>
          </a:p>
        </p:txBody>
      </p:sp>
    </p:spTree>
    <p:extLst>
      <p:ext uri="{BB962C8B-B14F-4D97-AF65-F5344CB8AC3E}">
        <p14:creationId xmlns:p14="http://schemas.microsoft.com/office/powerpoint/2010/main" val="3491728002"/>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Cover Page">
    <p:bg>
      <p:bgPr>
        <a:solidFill>
          <a:srgbClr val="0048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FF22-A165-4BE0-AE35-162EFF800A01}"/>
              </a:ext>
            </a:extLst>
          </p:cNvPr>
          <p:cNvSpPr txBox="1">
            <a:spLocks noGrp="1"/>
          </p:cNvSpPr>
          <p:nvPr>
            <p:ph type="title"/>
          </p:nvPr>
        </p:nvSpPr>
        <p:spPr>
          <a:xfrm>
            <a:off x="5327998" y="2149196"/>
            <a:ext cx="6282001" cy="1602001"/>
          </a:xfrm>
        </p:spPr>
        <p:txBody>
          <a:bodyPr/>
          <a:lstStyle>
            <a:lvl1pPr>
              <a:defRPr sz="5400">
                <a:solidFill>
                  <a:srgbClr val="FFFFFF"/>
                </a:solidFill>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F56BB34D-0062-E430-5B47-939607BC4CE6}"/>
              </a:ext>
            </a:extLst>
          </p:cNvPr>
          <p:cNvSpPr txBox="1">
            <a:spLocks noGrp="1"/>
          </p:cNvSpPr>
          <p:nvPr>
            <p:ph type="body" idx="1"/>
          </p:nvPr>
        </p:nvSpPr>
        <p:spPr>
          <a:xfrm>
            <a:off x="5327998" y="4136398"/>
            <a:ext cx="6282001" cy="2012402"/>
          </a:xfrm>
        </p:spPr>
        <p:txBody>
          <a:bodyPr/>
          <a:lstStyle>
            <a:lvl1pPr marL="0" indent="0">
              <a:buNone/>
              <a:defRPr sz="4000">
                <a:solidFill>
                  <a:srgbClr val="FFFFFF"/>
                </a:solidFill>
              </a:defRPr>
            </a:lvl1pPr>
          </a:lstStyle>
          <a:p>
            <a:pPr lvl="0"/>
            <a:r>
              <a:rPr lang="en-US"/>
              <a:t>Click to edit Master text styles</a:t>
            </a:r>
          </a:p>
        </p:txBody>
      </p:sp>
      <p:pic>
        <p:nvPicPr>
          <p:cNvPr id="4" name="Picture 7">
            <a:extLst>
              <a:ext uri="{FF2B5EF4-FFF2-40B4-BE49-F238E27FC236}">
                <a16:creationId xmlns:a16="http://schemas.microsoft.com/office/drawing/2014/main" id="{3BFAE547-FA94-61B6-0C68-32D113EA4857}"/>
              </a:ext>
              <a:ext uri="{C183D7F6-B498-43B3-948B-1728B52AA6E4}">
                <adec:decorative xmlns:adec="http://schemas.microsoft.com/office/drawing/2017/decorative" val="1"/>
              </a:ext>
            </a:extLst>
          </p:cNvPr>
          <p:cNvPicPr>
            <a:picLocks noChangeAspect="1"/>
          </p:cNvPicPr>
          <p:nvPr/>
        </p:nvPicPr>
        <p:blipFill>
          <a:blip r:embed="rId2"/>
          <a:srcRect/>
          <a:stretch>
            <a:fillRect/>
          </a:stretch>
        </p:blipFill>
        <p:spPr>
          <a:xfrm>
            <a:off x="0" y="3104150"/>
            <a:ext cx="4457105" cy="3753849"/>
          </a:xfrm>
          <a:prstGeom prst="rect">
            <a:avLst/>
          </a:prstGeom>
          <a:noFill/>
          <a:ln>
            <a:noFill/>
          </a:ln>
        </p:spPr>
      </p:pic>
    </p:spTree>
    <p:extLst>
      <p:ext uri="{BB962C8B-B14F-4D97-AF65-F5344CB8AC3E}">
        <p14:creationId xmlns:p14="http://schemas.microsoft.com/office/powerpoint/2010/main" val="930736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5364-DCC1-ACD7-0FC6-8DCDDA1E9E74}"/>
              </a:ext>
            </a:extLst>
          </p:cNvPr>
          <p:cNvSpPr txBox="1">
            <a:spLocks noGrp="1"/>
          </p:cNvSpPr>
          <p:nvPr>
            <p:ph type="title"/>
          </p:nvPr>
        </p:nvSpPr>
        <p:spPr>
          <a:xfrm>
            <a:off x="1062002" y="1252801"/>
            <a:ext cx="4467602" cy="2176198"/>
          </a:xfrm>
        </p:spPr>
        <p:txBody>
          <a:bodyPr anchor="t"/>
          <a:lstStyle>
            <a:lvl1pPr>
              <a:defRPr sz="2900"/>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C36029CC-0781-15F3-F733-BFD1CB373005}"/>
              </a:ext>
            </a:extLst>
          </p:cNvPr>
          <p:cNvSpPr txBox="1">
            <a:spLocks noGrp="1"/>
          </p:cNvSpPr>
          <p:nvPr>
            <p:ph type="dt" sz="half" idx="7"/>
          </p:nvPr>
        </p:nvSpPr>
        <p:spPr/>
        <p:txBody>
          <a:bodyPr/>
          <a:lstStyle>
            <a:lvl1pPr>
              <a:defRPr/>
            </a:lvl1pPr>
          </a:lstStyle>
          <a:p>
            <a:pPr lvl="0"/>
            <a:fld id="{348D9CA4-4FAF-4329-8728-6B3F27FC79B8}" type="datetime1">
              <a:rPr lang="en-GB"/>
              <a:pPr lvl="0"/>
              <a:t>06/11/2025</a:t>
            </a:fld>
            <a:endParaRPr lang="en-GB"/>
          </a:p>
        </p:txBody>
      </p:sp>
      <p:sp>
        <p:nvSpPr>
          <p:cNvPr id="4" name="Footer Placeholder 3">
            <a:extLst>
              <a:ext uri="{FF2B5EF4-FFF2-40B4-BE49-F238E27FC236}">
                <a16:creationId xmlns:a16="http://schemas.microsoft.com/office/drawing/2014/main" id="{7AC65322-7931-FC26-96E0-22FE21795ADD}"/>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5" name="Slide Number Placeholder 4">
            <a:extLst>
              <a:ext uri="{FF2B5EF4-FFF2-40B4-BE49-F238E27FC236}">
                <a16:creationId xmlns:a16="http://schemas.microsoft.com/office/drawing/2014/main" id="{883C562A-2AAD-A610-F73D-6EE370EE210F}"/>
              </a:ext>
            </a:extLst>
          </p:cNvPr>
          <p:cNvSpPr txBox="1">
            <a:spLocks noGrp="1"/>
          </p:cNvSpPr>
          <p:nvPr>
            <p:ph type="sldNum" sz="quarter" idx="8"/>
          </p:nvPr>
        </p:nvSpPr>
        <p:spPr/>
        <p:txBody>
          <a:bodyPr/>
          <a:lstStyle>
            <a:lvl1pPr>
              <a:defRPr/>
            </a:lvl1pPr>
          </a:lstStyle>
          <a:p>
            <a:pPr lvl="0"/>
            <a:r>
              <a:rPr lang="en-GB"/>
              <a:t>|   </a:t>
            </a:r>
            <a:fld id="{E94F02E6-EC33-464D-8604-D24BD8788437}" type="slidenum">
              <a:t>‹#›</a:t>
            </a:fld>
            <a:endParaRPr lang="en-GB"/>
          </a:p>
        </p:txBody>
      </p:sp>
      <p:cxnSp>
        <p:nvCxnSpPr>
          <p:cNvPr id="6" name="Straight Connector 5">
            <a:extLst>
              <a:ext uri="{FF2B5EF4-FFF2-40B4-BE49-F238E27FC236}">
                <a16:creationId xmlns:a16="http://schemas.microsoft.com/office/drawing/2014/main" id="{3ED951AE-8817-8101-8B8D-04C5DA8768F1}"/>
              </a:ext>
            </a:extLst>
          </p:cNvPr>
          <p:cNvCxnSpPr/>
          <p:nvPr/>
        </p:nvCxnSpPr>
        <p:spPr>
          <a:xfrm>
            <a:off x="6080924" y="1212576"/>
            <a:ext cx="0" cy="3935898"/>
          </a:xfrm>
          <a:prstGeom prst="straightConnector1">
            <a:avLst/>
          </a:prstGeom>
          <a:noFill/>
          <a:ln w="38103" cap="flat">
            <a:solidFill>
              <a:srgbClr val="000000"/>
            </a:solidFill>
            <a:prstDash val="solid"/>
            <a:miter/>
          </a:ln>
        </p:spPr>
      </p:cxnSp>
      <p:sp>
        <p:nvSpPr>
          <p:cNvPr id="7" name="Text Placeholder 8">
            <a:extLst>
              <a:ext uri="{FF2B5EF4-FFF2-40B4-BE49-F238E27FC236}">
                <a16:creationId xmlns:a16="http://schemas.microsoft.com/office/drawing/2014/main" id="{CBECB6A7-B317-2331-4978-7321EB48C71B}"/>
              </a:ext>
            </a:extLst>
          </p:cNvPr>
          <p:cNvSpPr txBox="1">
            <a:spLocks noGrp="1"/>
          </p:cNvSpPr>
          <p:nvPr>
            <p:ph type="body" idx="4294967295"/>
          </p:nvPr>
        </p:nvSpPr>
        <p:spPr>
          <a:xfrm>
            <a:off x="6321603" y="1252801"/>
            <a:ext cx="4467602" cy="3353068"/>
          </a:xfrm>
        </p:spPr>
        <p:txBody>
          <a:bodyPr/>
          <a:lstStyle>
            <a:lvl1pPr marL="0" indent="0">
              <a:buNone/>
              <a:defRPr sz="3600" b="1"/>
            </a:lvl1pPr>
          </a:lstStyle>
          <a:p>
            <a:pPr lvl="0"/>
            <a:r>
              <a:rPr lang="en-US"/>
              <a:t>Click to edit Master text styles</a:t>
            </a:r>
          </a:p>
        </p:txBody>
      </p:sp>
      <p:sp>
        <p:nvSpPr>
          <p:cNvPr id="8" name="Text Placeholder 10">
            <a:extLst>
              <a:ext uri="{FF2B5EF4-FFF2-40B4-BE49-F238E27FC236}">
                <a16:creationId xmlns:a16="http://schemas.microsoft.com/office/drawing/2014/main" id="{7A02A074-5932-E825-CBB3-E7F4FFACE788}"/>
              </a:ext>
            </a:extLst>
          </p:cNvPr>
          <p:cNvSpPr txBox="1">
            <a:spLocks noGrp="1"/>
          </p:cNvSpPr>
          <p:nvPr>
            <p:ph type="body" idx="4294967295"/>
          </p:nvPr>
        </p:nvSpPr>
        <p:spPr>
          <a:xfrm>
            <a:off x="6321603" y="4776642"/>
            <a:ext cx="4467593" cy="371831"/>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95949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xt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0EB7-8D55-A898-71DF-B9F06F38400C}"/>
              </a:ext>
            </a:extLst>
          </p:cNvPr>
          <p:cNvSpPr txBox="1">
            <a:spLocks noGrp="1"/>
          </p:cNvSpPr>
          <p:nvPr>
            <p:ph type="title"/>
          </p:nvPr>
        </p:nvSpPr>
        <p:spPr>
          <a:xfrm>
            <a:off x="306003" y="537804"/>
            <a:ext cx="5428801" cy="539998"/>
          </a:xfrm>
        </p:spPr>
        <p:txBody>
          <a:bodyPr/>
          <a:lstStyle>
            <a:lvl1pPr>
              <a:lnSpc>
                <a:spcPct val="100000"/>
              </a:lnSpc>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4E5636B-F2F2-90D1-773D-C366860ED03B}"/>
              </a:ext>
            </a:extLst>
          </p:cNvPr>
          <p:cNvSpPr txBox="1">
            <a:spLocks noGrp="1"/>
          </p:cNvSpPr>
          <p:nvPr>
            <p:ph idx="4294967295"/>
          </p:nvPr>
        </p:nvSpPr>
        <p:spPr>
          <a:xfrm>
            <a:off x="306003" y="1265648"/>
            <a:ext cx="5428801" cy="491289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10">
            <a:extLst>
              <a:ext uri="{FF2B5EF4-FFF2-40B4-BE49-F238E27FC236}">
                <a16:creationId xmlns:a16="http://schemas.microsoft.com/office/drawing/2014/main" id="{E349ECEC-D2FB-305A-C8EB-F9C38663BDEA}"/>
              </a:ext>
            </a:extLst>
          </p:cNvPr>
          <p:cNvSpPr txBox="1">
            <a:spLocks noGrp="1"/>
          </p:cNvSpPr>
          <p:nvPr>
            <p:ph idx="4294967295"/>
          </p:nvPr>
        </p:nvSpPr>
        <p:spPr>
          <a:xfrm>
            <a:off x="6459541" y="130173"/>
            <a:ext cx="5722936" cy="6165854"/>
          </a:xfrm>
        </p:spPr>
        <p:txBody>
          <a:bodyPr/>
          <a:lstStyle>
            <a:lvl1pPr>
              <a:defRPr/>
            </a:lvl1pPr>
          </a:lstStyle>
          <a:p>
            <a:pPr lvl="0"/>
            <a:r>
              <a:rPr lang="en-US"/>
              <a:t>Object</a:t>
            </a:r>
            <a:endParaRPr lang="en-GB"/>
          </a:p>
        </p:txBody>
      </p:sp>
      <p:sp>
        <p:nvSpPr>
          <p:cNvPr id="5" name="Footer Placeholder 5">
            <a:extLst>
              <a:ext uri="{FF2B5EF4-FFF2-40B4-BE49-F238E27FC236}">
                <a16:creationId xmlns:a16="http://schemas.microsoft.com/office/drawing/2014/main" id="{DD2F9861-E575-BEC5-9FC1-1CEF470E918A}"/>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6" name="Date Placeholder 4">
            <a:extLst>
              <a:ext uri="{FF2B5EF4-FFF2-40B4-BE49-F238E27FC236}">
                <a16:creationId xmlns:a16="http://schemas.microsoft.com/office/drawing/2014/main" id="{1FCF22F7-A328-24E0-3A70-1A56415C0F04}"/>
              </a:ext>
            </a:extLst>
          </p:cNvPr>
          <p:cNvSpPr txBox="1">
            <a:spLocks noGrp="1"/>
          </p:cNvSpPr>
          <p:nvPr>
            <p:ph type="dt" sz="half" idx="7"/>
          </p:nvPr>
        </p:nvSpPr>
        <p:spPr/>
        <p:txBody>
          <a:bodyPr/>
          <a:lstStyle>
            <a:lvl1pPr>
              <a:defRPr/>
            </a:lvl1pPr>
          </a:lstStyle>
          <a:p>
            <a:pPr lvl="0"/>
            <a:fld id="{DF576B10-30DF-4D9C-AC86-FF588C3F17D9}" type="datetime1">
              <a:rPr lang="en-GB"/>
              <a:pPr lvl="0"/>
              <a:t>06/11/2025</a:t>
            </a:fld>
            <a:endParaRPr lang="en-GB"/>
          </a:p>
        </p:txBody>
      </p:sp>
      <p:sp>
        <p:nvSpPr>
          <p:cNvPr id="7" name="Slide Number Placeholder 6">
            <a:extLst>
              <a:ext uri="{FF2B5EF4-FFF2-40B4-BE49-F238E27FC236}">
                <a16:creationId xmlns:a16="http://schemas.microsoft.com/office/drawing/2014/main" id="{A1AC7698-3ED9-A13B-C7CC-6C32EE8AEBA5}"/>
              </a:ext>
            </a:extLst>
          </p:cNvPr>
          <p:cNvSpPr txBox="1">
            <a:spLocks noGrp="1"/>
          </p:cNvSpPr>
          <p:nvPr>
            <p:ph type="sldNum" sz="quarter" idx="8"/>
          </p:nvPr>
        </p:nvSpPr>
        <p:spPr/>
        <p:txBody>
          <a:bodyPr/>
          <a:lstStyle>
            <a:lvl1pPr>
              <a:defRPr/>
            </a:lvl1pPr>
          </a:lstStyle>
          <a:p>
            <a:pPr lvl="0"/>
            <a:r>
              <a:rPr lang="en-GB"/>
              <a:t>|   </a:t>
            </a:r>
            <a:fld id="{69A12D21-793F-4B87-8BF5-80DE92DF6DF4}" type="slidenum">
              <a:t>‹#›</a:t>
            </a:fld>
            <a:endParaRPr lang="en-GB"/>
          </a:p>
        </p:txBody>
      </p:sp>
    </p:spTree>
    <p:extLst>
      <p:ext uri="{BB962C8B-B14F-4D97-AF65-F5344CB8AC3E}">
        <p14:creationId xmlns:p14="http://schemas.microsoft.com/office/powerpoint/2010/main" val="17261919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Key messag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061F-6DAC-1AD1-5E91-A556E273905E}"/>
              </a:ext>
            </a:extLst>
          </p:cNvPr>
          <p:cNvSpPr txBox="1">
            <a:spLocks noGrp="1"/>
          </p:cNvSpPr>
          <p:nvPr>
            <p:ph type="title"/>
          </p:nvPr>
        </p:nvSpPr>
        <p:spPr>
          <a:xfrm>
            <a:off x="306003" y="257175"/>
            <a:ext cx="11552401" cy="712372"/>
          </a:xfrm>
        </p:spPr>
        <p:txBody>
          <a:bodyPr/>
          <a:lstStyle>
            <a:lvl1pPr>
              <a:lnSpc>
                <a:spcPct val="100000"/>
              </a:lnSpc>
              <a:defRPr>
                <a:solidFill>
                  <a:srgbClr val="000000"/>
                </a:solidFill>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4823389-1E7A-3D22-EADC-F31A77D3F2C0}"/>
              </a:ext>
            </a:extLst>
          </p:cNvPr>
          <p:cNvSpPr txBox="1">
            <a:spLocks noGrp="1"/>
          </p:cNvSpPr>
          <p:nvPr>
            <p:ph idx="4294967295"/>
          </p:nvPr>
        </p:nvSpPr>
        <p:spPr>
          <a:xfrm>
            <a:off x="306003" y="1261405"/>
            <a:ext cx="3888001" cy="2059201"/>
          </a:xfrm>
        </p:spPr>
        <p:txBody>
          <a:bodyPr/>
          <a:lstStyle>
            <a:lvl1pPr>
              <a:defRPr sz="3600" b="1"/>
            </a:lvl1pPr>
          </a:lstStyle>
          <a:p>
            <a:pPr lvl="0"/>
            <a:r>
              <a:rPr lang="en-US"/>
              <a:t>Click to edit Master text styles</a:t>
            </a:r>
          </a:p>
        </p:txBody>
      </p:sp>
      <p:sp>
        <p:nvSpPr>
          <p:cNvPr id="4" name="Date Placeholder 4">
            <a:extLst>
              <a:ext uri="{FF2B5EF4-FFF2-40B4-BE49-F238E27FC236}">
                <a16:creationId xmlns:a16="http://schemas.microsoft.com/office/drawing/2014/main" id="{09823E73-B44F-C173-AB32-E91173E28393}"/>
              </a:ext>
            </a:extLst>
          </p:cNvPr>
          <p:cNvSpPr txBox="1">
            <a:spLocks noGrp="1"/>
          </p:cNvSpPr>
          <p:nvPr>
            <p:ph type="dt" sz="half" idx="7"/>
          </p:nvPr>
        </p:nvSpPr>
        <p:spPr/>
        <p:txBody>
          <a:bodyPr/>
          <a:lstStyle>
            <a:lvl1pPr>
              <a:defRPr/>
            </a:lvl1pPr>
          </a:lstStyle>
          <a:p>
            <a:pPr lvl="0"/>
            <a:fld id="{7305E937-46CE-403E-919F-590D33CD959A}" type="datetime1">
              <a:rPr lang="en-GB"/>
              <a:pPr lvl="0"/>
              <a:t>06/11/2025</a:t>
            </a:fld>
            <a:endParaRPr lang="en-GB"/>
          </a:p>
        </p:txBody>
      </p:sp>
      <p:sp>
        <p:nvSpPr>
          <p:cNvPr id="5" name="Footer Placeholder 5">
            <a:extLst>
              <a:ext uri="{FF2B5EF4-FFF2-40B4-BE49-F238E27FC236}">
                <a16:creationId xmlns:a16="http://schemas.microsoft.com/office/drawing/2014/main" id="{019CE241-DC06-0A85-04F4-F70E977BDF7D}"/>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6" name="Slide Number Placeholder 6">
            <a:extLst>
              <a:ext uri="{FF2B5EF4-FFF2-40B4-BE49-F238E27FC236}">
                <a16:creationId xmlns:a16="http://schemas.microsoft.com/office/drawing/2014/main" id="{0509AA64-FF06-1CFE-15BA-3726158978A0}"/>
              </a:ext>
            </a:extLst>
          </p:cNvPr>
          <p:cNvSpPr txBox="1">
            <a:spLocks noGrp="1"/>
          </p:cNvSpPr>
          <p:nvPr>
            <p:ph type="sldNum" sz="quarter" idx="8"/>
          </p:nvPr>
        </p:nvSpPr>
        <p:spPr/>
        <p:txBody>
          <a:bodyPr/>
          <a:lstStyle>
            <a:lvl1pPr>
              <a:defRPr/>
            </a:lvl1pPr>
          </a:lstStyle>
          <a:p>
            <a:pPr lvl="0"/>
            <a:r>
              <a:rPr lang="en-GB"/>
              <a:t>|   </a:t>
            </a:r>
            <a:fld id="{842B1702-3E96-4166-9F18-0BCD68D3064D}" type="slidenum">
              <a:t>‹#›</a:t>
            </a:fld>
            <a:endParaRPr lang="en-GB"/>
          </a:p>
        </p:txBody>
      </p:sp>
      <p:sp>
        <p:nvSpPr>
          <p:cNvPr id="7" name="Content Placeholder 3" descr="Add description of object (table/graph/picture, etc)">
            <a:extLst>
              <a:ext uri="{FF2B5EF4-FFF2-40B4-BE49-F238E27FC236}">
                <a16:creationId xmlns:a16="http://schemas.microsoft.com/office/drawing/2014/main" id="{98CC16E5-1890-8FA7-A5CE-774E195FBDFB}"/>
              </a:ext>
            </a:extLst>
          </p:cNvPr>
          <p:cNvSpPr txBox="1">
            <a:spLocks noGrp="1"/>
          </p:cNvSpPr>
          <p:nvPr>
            <p:ph idx="4294967295"/>
          </p:nvPr>
        </p:nvSpPr>
        <p:spPr>
          <a:xfrm>
            <a:off x="4471196" y="1249363"/>
            <a:ext cx="7393774" cy="4929192"/>
          </a:xfrm>
        </p:spPr>
        <p:txBody>
          <a:bodyPr/>
          <a:lstStyle>
            <a:lvl1pPr>
              <a:buNone/>
              <a:defRPr/>
            </a:lvl1pPr>
          </a:lstStyle>
          <a:p>
            <a:pPr lvl="0"/>
            <a:r>
              <a:rPr lang="en-US"/>
              <a:t>Click to edit Master text styles</a:t>
            </a:r>
          </a:p>
        </p:txBody>
      </p:sp>
      <p:sp>
        <p:nvSpPr>
          <p:cNvPr id="8" name="Text Placeholder 7">
            <a:extLst>
              <a:ext uri="{FF2B5EF4-FFF2-40B4-BE49-F238E27FC236}">
                <a16:creationId xmlns:a16="http://schemas.microsoft.com/office/drawing/2014/main" id="{D6EECC29-0F70-C1D7-AA14-DF312BBF5CB9}"/>
              </a:ext>
            </a:extLst>
          </p:cNvPr>
          <p:cNvSpPr txBox="1">
            <a:spLocks noGrp="1"/>
          </p:cNvSpPr>
          <p:nvPr>
            <p:ph type="body" idx="4294967295"/>
          </p:nvPr>
        </p:nvSpPr>
        <p:spPr>
          <a:xfrm>
            <a:off x="0" y="3430801"/>
            <a:ext cx="4471196" cy="2747753"/>
          </a:xfrm>
          <a:solidFill>
            <a:srgbClr val="004899"/>
          </a:solidFill>
        </p:spPr>
        <p:txBody>
          <a:bodyPr lIns="467999"/>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2584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Key message and object v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77B5CE4-5F33-9E2F-BB92-A5C2AA30049F}"/>
              </a:ext>
              <a:ext uri="{C183D7F6-B498-43B3-948B-1728B52AA6E4}">
                <adec:decorative xmlns:adec="http://schemas.microsoft.com/office/drawing/2017/decorative" val="1"/>
              </a:ext>
            </a:extLst>
          </p:cNvPr>
          <p:cNvSpPr/>
          <p:nvPr/>
        </p:nvSpPr>
        <p:spPr>
          <a:xfrm>
            <a:off x="0" y="2754483"/>
            <a:ext cx="6096003" cy="4103516"/>
          </a:xfrm>
          <a:prstGeom prst="rect">
            <a:avLst/>
          </a:prstGeom>
          <a:solidFill>
            <a:srgbClr val="004899"/>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55412D3B-390A-5570-8F69-8EA1A602E233}"/>
              </a:ext>
            </a:extLst>
          </p:cNvPr>
          <p:cNvSpPr txBox="1">
            <a:spLocks noGrp="1"/>
          </p:cNvSpPr>
          <p:nvPr>
            <p:ph type="title"/>
          </p:nvPr>
        </p:nvSpPr>
        <p:spPr>
          <a:xfrm>
            <a:off x="306003" y="251999"/>
            <a:ext cx="5428801" cy="820802"/>
          </a:xfrm>
        </p:spPr>
        <p:txBody>
          <a:bodyPr/>
          <a:lstStyle>
            <a:lvl1pPr>
              <a:lnSpc>
                <a:spcPct val="100000"/>
              </a:lnSpc>
              <a:defRPr>
                <a:solidFill>
                  <a:srgbClr val="000000"/>
                </a:solidFill>
              </a:defRPr>
            </a:lvl1pPr>
          </a:lstStyle>
          <a:p>
            <a:pPr lvl="0"/>
            <a:r>
              <a:rPr lang="en-US"/>
              <a:t>Click to edit Master title style</a:t>
            </a:r>
            <a:endParaRPr lang="en-GB"/>
          </a:p>
        </p:txBody>
      </p:sp>
      <p:sp>
        <p:nvSpPr>
          <p:cNvPr id="4" name="Content Placeholder 6">
            <a:extLst>
              <a:ext uri="{FF2B5EF4-FFF2-40B4-BE49-F238E27FC236}">
                <a16:creationId xmlns:a16="http://schemas.microsoft.com/office/drawing/2014/main" id="{C7E2FF8D-33E9-A043-7B1A-8CA2449CFA19}"/>
              </a:ext>
            </a:extLst>
          </p:cNvPr>
          <p:cNvSpPr txBox="1">
            <a:spLocks noGrp="1"/>
          </p:cNvSpPr>
          <p:nvPr>
            <p:ph idx="4294967295"/>
          </p:nvPr>
        </p:nvSpPr>
        <p:spPr>
          <a:xfrm>
            <a:off x="301623" y="1260939"/>
            <a:ext cx="5429250" cy="1375202"/>
          </a:xfrm>
        </p:spPr>
        <p:txBody>
          <a:bodyPr/>
          <a:lstStyle>
            <a:lvl1pPr marL="0" indent="0">
              <a:buNone/>
              <a:defRPr sz="2400" b="1">
                <a:solidFill>
                  <a:srgbClr val="004899"/>
                </a:solidFill>
              </a:defRPr>
            </a:lvl1pPr>
          </a:lstStyle>
          <a:p>
            <a:pPr lvl="0"/>
            <a:r>
              <a:rPr lang="en-US"/>
              <a:t>Click to edit Master text styles</a:t>
            </a:r>
          </a:p>
        </p:txBody>
      </p:sp>
      <p:sp>
        <p:nvSpPr>
          <p:cNvPr id="5" name="Content Placeholder 13">
            <a:extLst>
              <a:ext uri="{FF2B5EF4-FFF2-40B4-BE49-F238E27FC236}">
                <a16:creationId xmlns:a16="http://schemas.microsoft.com/office/drawing/2014/main" id="{0FFEE040-63DA-9F55-03D1-E929970C68AD}"/>
              </a:ext>
            </a:extLst>
          </p:cNvPr>
          <p:cNvSpPr txBox="1">
            <a:spLocks noGrp="1"/>
          </p:cNvSpPr>
          <p:nvPr>
            <p:ph idx="4294967295"/>
          </p:nvPr>
        </p:nvSpPr>
        <p:spPr>
          <a:xfrm>
            <a:off x="301623" y="2754309"/>
            <a:ext cx="5429250" cy="3424235"/>
          </a:xfrm>
        </p:spPr>
        <p:txBody>
          <a:bodyPr/>
          <a:lstStyle>
            <a:lvl1pPr marL="0" indent="0">
              <a:buNone/>
              <a:defRPr>
                <a:solidFill>
                  <a:srgbClr val="FFFFFF"/>
                </a:solidFill>
              </a:defRPr>
            </a:lvl1pPr>
          </a:lstStyle>
          <a:p>
            <a:pPr lvl="0"/>
            <a:r>
              <a:rPr lang="en-US"/>
              <a:t>Click to edit Master text styles</a:t>
            </a:r>
          </a:p>
        </p:txBody>
      </p:sp>
      <p:sp>
        <p:nvSpPr>
          <p:cNvPr id="6" name="Content Placeholder 10">
            <a:extLst>
              <a:ext uri="{FF2B5EF4-FFF2-40B4-BE49-F238E27FC236}">
                <a16:creationId xmlns:a16="http://schemas.microsoft.com/office/drawing/2014/main" id="{BA533257-7D86-10CA-02E4-DBB1E95D2D29}"/>
              </a:ext>
            </a:extLst>
          </p:cNvPr>
          <p:cNvSpPr txBox="1">
            <a:spLocks noGrp="1"/>
          </p:cNvSpPr>
          <p:nvPr>
            <p:ph idx="4294967295"/>
          </p:nvPr>
        </p:nvSpPr>
        <p:spPr>
          <a:xfrm>
            <a:off x="6065663" y="0"/>
            <a:ext cx="6126342" cy="68580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3">
            <a:extLst>
              <a:ext uri="{FF2B5EF4-FFF2-40B4-BE49-F238E27FC236}">
                <a16:creationId xmlns:a16="http://schemas.microsoft.com/office/drawing/2014/main" id="{A8D29F69-FF6A-15E8-ECB9-C073D6EECC81}"/>
              </a:ext>
            </a:extLst>
          </p:cNvPr>
          <p:cNvSpPr txBox="1">
            <a:spLocks noGrp="1"/>
          </p:cNvSpPr>
          <p:nvPr>
            <p:ph type="ftr" sz="quarter" idx="9"/>
          </p:nvPr>
        </p:nvSpPr>
        <p:spPr/>
        <p:txBody>
          <a:bodyPr/>
          <a:lstStyle>
            <a:lvl1pPr>
              <a:defRPr>
                <a:solidFill>
                  <a:srgbClr val="D5EBF0"/>
                </a:solidFill>
              </a:defRPr>
            </a:lvl1pPr>
          </a:lstStyle>
          <a:p>
            <a:pPr lvl="0"/>
            <a:r>
              <a:rPr lang="en-GB"/>
              <a:t>Produced by Essex County Council Strategy Insight and Engagement</a:t>
            </a:r>
          </a:p>
        </p:txBody>
      </p:sp>
      <p:sp>
        <p:nvSpPr>
          <p:cNvPr id="8" name="Date Placeholder 2">
            <a:extLst>
              <a:ext uri="{FF2B5EF4-FFF2-40B4-BE49-F238E27FC236}">
                <a16:creationId xmlns:a16="http://schemas.microsoft.com/office/drawing/2014/main" id="{A40083FB-B328-37CE-CE05-CE0E9085B2AF}"/>
              </a:ext>
            </a:extLst>
          </p:cNvPr>
          <p:cNvSpPr txBox="1">
            <a:spLocks noGrp="1"/>
          </p:cNvSpPr>
          <p:nvPr>
            <p:ph type="dt" sz="half" idx="7"/>
          </p:nvPr>
        </p:nvSpPr>
        <p:spPr/>
        <p:txBody>
          <a:bodyPr/>
          <a:lstStyle>
            <a:lvl1pPr>
              <a:defRPr>
                <a:solidFill>
                  <a:srgbClr val="FFFFFF"/>
                </a:solidFill>
              </a:defRPr>
            </a:lvl1pPr>
          </a:lstStyle>
          <a:p>
            <a:pPr lvl="0"/>
            <a:fld id="{BD3CD928-004C-438E-942D-CD4A538D40ED}" type="datetime1">
              <a:rPr lang="en-GB"/>
              <a:pPr lvl="0"/>
              <a:t>06/11/2025</a:t>
            </a:fld>
            <a:endParaRPr lang="en-GB"/>
          </a:p>
        </p:txBody>
      </p:sp>
      <p:sp>
        <p:nvSpPr>
          <p:cNvPr id="9" name="Slide Number Placeholder 4">
            <a:extLst>
              <a:ext uri="{FF2B5EF4-FFF2-40B4-BE49-F238E27FC236}">
                <a16:creationId xmlns:a16="http://schemas.microsoft.com/office/drawing/2014/main" id="{8245DBA7-2D0C-BF6B-DFFA-D77B20B54299}"/>
              </a:ext>
            </a:extLst>
          </p:cNvPr>
          <p:cNvSpPr txBox="1">
            <a:spLocks noGrp="1"/>
          </p:cNvSpPr>
          <p:nvPr>
            <p:ph type="sldNum" sz="quarter" idx="8"/>
          </p:nvPr>
        </p:nvSpPr>
        <p:spPr/>
        <p:txBody>
          <a:bodyPr/>
          <a:lstStyle>
            <a:lvl1pPr>
              <a:defRPr>
                <a:solidFill>
                  <a:srgbClr val="FFFFFF"/>
                </a:solidFill>
              </a:defRPr>
            </a:lvl1pPr>
          </a:lstStyle>
          <a:p>
            <a:pPr lvl="0"/>
            <a:r>
              <a:rPr lang="en-GB"/>
              <a:t>|   </a:t>
            </a:r>
            <a:fld id="{1CADB543-AD37-4CAB-969C-C0BA60D4B304}" type="slidenum">
              <a:t>‹#›</a:t>
            </a:fld>
            <a:endParaRPr lang="en-GB"/>
          </a:p>
        </p:txBody>
      </p:sp>
    </p:spTree>
    <p:extLst>
      <p:ext uri="{BB962C8B-B14F-4D97-AF65-F5344CB8AC3E}">
        <p14:creationId xmlns:p14="http://schemas.microsoft.com/office/powerpoint/2010/main" val="211977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E43FBDC2-CDBA-3F17-46EB-EF29E7704BE9}"/>
              </a:ext>
            </a:extLst>
          </p:cNvPr>
          <p:cNvPicPr>
            <a:picLocks noChangeAspect="1"/>
          </p:cNvPicPr>
          <p:nvPr/>
        </p:nvPicPr>
        <p:blipFill>
          <a:blip r:embed="rId2">
            <a:extLst>
              <a:ext uri="{96DAC541-7B7A-43D3-8B79-37D633B846F1}">
                <asvg:svgBlip xmlns:asvg="http://schemas.microsoft.com/office/drawing/2016/SVG/main" r:embed="rId3"/>
              </a:ext>
            </a:extLst>
          </a:blip>
          <a:srcRect t="13206" r="31635" b="13658"/>
          <a:stretch>
            <a:fillRect/>
          </a:stretch>
        </p:blipFill>
        <p:spPr>
          <a:xfrm>
            <a:off x="6314398" y="0"/>
            <a:ext cx="5877598" cy="6858000"/>
          </a:xfrm>
          <a:prstGeom prst="rect">
            <a:avLst/>
          </a:prstGeom>
          <a:noFill/>
          <a:ln>
            <a:noFill/>
          </a:ln>
        </p:spPr>
      </p:pic>
      <p:sp>
        <p:nvSpPr>
          <p:cNvPr id="3" name="Title 1">
            <a:extLst>
              <a:ext uri="{FF2B5EF4-FFF2-40B4-BE49-F238E27FC236}">
                <a16:creationId xmlns:a16="http://schemas.microsoft.com/office/drawing/2014/main" id="{EEB5EAD4-6C71-4E36-EE28-5D10E7440E76}"/>
              </a:ext>
            </a:extLst>
          </p:cNvPr>
          <p:cNvSpPr txBox="1">
            <a:spLocks noGrp="1"/>
          </p:cNvSpPr>
          <p:nvPr>
            <p:ph type="title"/>
          </p:nvPr>
        </p:nvSpPr>
        <p:spPr>
          <a:xfrm>
            <a:off x="545119" y="517522"/>
            <a:ext cx="5302797" cy="1065093"/>
          </a:xfrm>
        </p:spPr>
        <p:txBody>
          <a:bodyPr/>
          <a:lstStyle>
            <a:lvl1pPr>
              <a:defRPr/>
            </a:lvl1pPr>
          </a:lstStyle>
          <a:p>
            <a:pPr lvl="0"/>
            <a:r>
              <a:rPr lang="en-US"/>
              <a:t>Click to edit Master title style</a:t>
            </a:r>
            <a:endParaRPr lang="en-GB"/>
          </a:p>
        </p:txBody>
      </p:sp>
      <p:sp>
        <p:nvSpPr>
          <p:cNvPr id="4" name="Content Placeholder 2">
            <a:extLst>
              <a:ext uri="{FF2B5EF4-FFF2-40B4-BE49-F238E27FC236}">
                <a16:creationId xmlns:a16="http://schemas.microsoft.com/office/drawing/2014/main" id="{B0579418-7916-40EC-5363-6E02F7AB7E05}"/>
              </a:ext>
            </a:extLst>
          </p:cNvPr>
          <p:cNvSpPr txBox="1">
            <a:spLocks noGrp="1"/>
          </p:cNvSpPr>
          <p:nvPr>
            <p:ph idx="4294967295"/>
          </p:nvPr>
        </p:nvSpPr>
        <p:spPr>
          <a:xfrm>
            <a:off x="539752" y="1871996"/>
            <a:ext cx="4607999" cy="414144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5">
            <a:extLst>
              <a:ext uri="{FF2B5EF4-FFF2-40B4-BE49-F238E27FC236}">
                <a16:creationId xmlns:a16="http://schemas.microsoft.com/office/drawing/2014/main" id="{2D5AAC1B-E0BC-57C3-558B-A9681C900818}"/>
              </a:ext>
            </a:extLst>
          </p:cNvPr>
          <p:cNvSpPr txBox="1">
            <a:spLocks noGrp="1"/>
          </p:cNvSpPr>
          <p:nvPr>
            <p:ph type="body" idx="4294967295"/>
          </p:nvPr>
        </p:nvSpPr>
        <p:spPr>
          <a:xfrm>
            <a:off x="7109999" y="1871996"/>
            <a:ext cx="4542254" cy="4141445"/>
          </a:xfrm>
        </p:spPr>
        <p:txBody>
          <a:bodyPr/>
          <a:lstStyle>
            <a:lvl1pPr>
              <a:spcBef>
                <a:spcPts val="0"/>
              </a:spcBef>
              <a:spcAft>
                <a:spcPts val="1985"/>
              </a:spcAft>
              <a:defRPr sz="3200" b="0">
                <a:latin typeface="Calibri Light" pitchFamily="34"/>
                <a:cs typeface="Calibri Light" pitchFamily="34"/>
              </a:defRPr>
            </a:lvl1pPr>
            <a:lvl2pPr>
              <a:defRPr sz="2100" b="1">
                <a:solidFill>
                  <a:srgbClr val="E40037"/>
                </a:solidFill>
              </a:defRPr>
            </a:lvl2pPr>
          </a:lstStyle>
          <a:p>
            <a:pPr lvl="0"/>
            <a:r>
              <a:rPr lang="en-US"/>
              <a:t>Click to edit Master text styles</a:t>
            </a:r>
          </a:p>
          <a:p>
            <a:pPr lvl="1"/>
            <a:r>
              <a:rPr lang="en-US"/>
              <a:t>Second level</a:t>
            </a:r>
          </a:p>
        </p:txBody>
      </p:sp>
      <p:pic>
        <p:nvPicPr>
          <p:cNvPr id="6" name="Graphic 3">
            <a:extLst>
              <a:ext uri="{FF2B5EF4-FFF2-40B4-BE49-F238E27FC236}">
                <a16:creationId xmlns:a16="http://schemas.microsoft.com/office/drawing/2014/main" id="{8073E6C4-E134-6837-B351-FA4A94B5B250}"/>
              </a:ext>
            </a:extLst>
          </p:cNvPr>
          <p:cNvPicPr>
            <a:picLocks noChangeAspect="1"/>
          </p:cNvPicPr>
          <p:nvPr/>
        </p:nvPicPr>
        <p:blipFill>
          <a:blip r:embed="rId2">
            <a:extLst>
              <a:ext uri="{96DAC541-7B7A-43D3-8B79-37D633B846F1}">
                <asvg:svgBlip xmlns:asvg="http://schemas.microsoft.com/office/drawing/2016/SVG/main" r:embed="rId3"/>
              </a:ext>
            </a:extLst>
          </a:blip>
          <a:srcRect t="13206" r="31635" b="13658"/>
          <a:stretch>
            <a:fillRect/>
          </a:stretch>
        </p:blipFill>
        <p:spPr>
          <a:xfrm>
            <a:off x="6314398" y="0"/>
            <a:ext cx="5877598" cy="6858000"/>
          </a:xfrm>
          <a:prstGeom prst="rect">
            <a:avLst/>
          </a:prstGeom>
          <a:noFill/>
          <a:ln>
            <a:noFill/>
          </a:ln>
        </p:spPr>
      </p:pic>
    </p:spTree>
    <p:extLst>
      <p:ext uri="{BB962C8B-B14F-4D97-AF65-F5344CB8AC3E}">
        <p14:creationId xmlns:p14="http://schemas.microsoft.com/office/powerpoint/2010/main" val="38311406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 Text and 2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4E88-EDC3-F3FB-5CFB-2F745335DDC1}"/>
              </a:ext>
            </a:extLst>
          </p:cNvPr>
          <p:cNvSpPr txBox="1">
            <a:spLocks noGrp="1"/>
          </p:cNvSpPr>
          <p:nvPr>
            <p:ph type="title"/>
          </p:nvPr>
        </p:nvSpPr>
        <p:spPr/>
        <p:txBody>
          <a:bodyPr/>
          <a:lstStyle>
            <a:lvl1pPr>
              <a:lnSpc>
                <a:spcPct val="100000"/>
              </a:lnSpc>
              <a:defRPr sz="4400"/>
            </a:lvl1pPr>
          </a:lstStyle>
          <a:p>
            <a:pPr lvl="0"/>
            <a:r>
              <a:rPr lang="en-US"/>
              <a:t>Click to edit Master title style</a:t>
            </a:r>
            <a:endParaRPr lang="en-GB"/>
          </a:p>
        </p:txBody>
      </p:sp>
      <p:sp>
        <p:nvSpPr>
          <p:cNvPr id="3" name="Content Placeholder 10">
            <a:extLst>
              <a:ext uri="{FF2B5EF4-FFF2-40B4-BE49-F238E27FC236}">
                <a16:creationId xmlns:a16="http://schemas.microsoft.com/office/drawing/2014/main" id="{B39C43AA-4F3A-DAF3-1A61-79F33F96971C}"/>
              </a:ext>
            </a:extLst>
          </p:cNvPr>
          <p:cNvSpPr txBox="1">
            <a:spLocks noGrp="1"/>
          </p:cNvSpPr>
          <p:nvPr>
            <p:ph idx="4294967295"/>
          </p:nvPr>
        </p:nvSpPr>
        <p:spPr>
          <a:xfrm>
            <a:off x="0" y="1689097"/>
            <a:ext cx="6076946" cy="2232022"/>
          </a:xfrm>
        </p:spPr>
        <p:txBody>
          <a:bodyPr/>
          <a:lstStyle>
            <a:lvl1pPr marL="0" indent="0">
              <a:buNone/>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B390CE5A-AE2D-0A51-0535-F2E54146CE56}"/>
              </a:ext>
            </a:extLst>
          </p:cNvPr>
          <p:cNvSpPr txBox="1">
            <a:spLocks noGrp="1"/>
          </p:cNvSpPr>
          <p:nvPr>
            <p:ph idx="4294967295"/>
          </p:nvPr>
        </p:nvSpPr>
        <p:spPr>
          <a:xfrm>
            <a:off x="306003" y="4193996"/>
            <a:ext cx="5572801" cy="1984549"/>
          </a:xfrm>
        </p:spPr>
        <p:txBody>
          <a:bodyPr/>
          <a:lstStyle>
            <a:lvl1pPr marL="0" indent="0">
              <a:buNone/>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670941E9-00CD-89DA-8A44-6B4E3B1E4FB3}"/>
              </a:ext>
            </a:extLst>
          </p:cNvPr>
          <p:cNvSpPr txBox="1">
            <a:spLocks noGrp="1"/>
          </p:cNvSpPr>
          <p:nvPr>
            <p:ph idx="4294967295"/>
          </p:nvPr>
        </p:nvSpPr>
        <p:spPr>
          <a:xfrm>
            <a:off x="6285603" y="1688403"/>
            <a:ext cx="5572801" cy="17405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12">
            <a:extLst>
              <a:ext uri="{FF2B5EF4-FFF2-40B4-BE49-F238E27FC236}">
                <a16:creationId xmlns:a16="http://schemas.microsoft.com/office/drawing/2014/main" id="{21895A02-93BC-B04A-1211-6DE05E5F79D3}"/>
              </a:ext>
            </a:extLst>
          </p:cNvPr>
          <p:cNvSpPr txBox="1">
            <a:spLocks noGrp="1"/>
          </p:cNvSpPr>
          <p:nvPr>
            <p:ph idx="4294967295"/>
          </p:nvPr>
        </p:nvSpPr>
        <p:spPr>
          <a:xfrm>
            <a:off x="6076946" y="3429000"/>
            <a:ext cx="6137279" cy="3429000"/>
          </a:xfrm>
        </p:spPr>
        <p:txBody>
          <a:bodyPr/>
          <a:lstStyle>
            <a:lvl1pPr marL="0" indent="0">
              <a:buNone/>
              <a:defRPr/>
            </a:lvl1pPr>
          </a:lstStyle>
          <a:p>
            <a:pPr lvl="0"/>
            <a:r>
              <a:rPr lang="en-US"/>
              <a:t>Click to edit Master text styles</a:t>
            </a:r>
          </a:p>
        </p:txBody>
      </p:sp>
      <p:sp>
        <p:nvSpPr>
          <p:cNvPr id="7" name="Footer Placeholder 5">
            <a:extLst>
              <a:ext uri="{FF2B5EF4-FFF2-40B4-BE49-F238E27FC236}">
                <a16:creationId xmlns:a16="http://schemas.microsoft.com/office/drawing/2014/main" id="{8F0C9DB5-B1CB-9012-128A-865E1043FF44}"/>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8" name="Date Placeholder 4">
            <a:extLst>
              <a:ext uri="{FF2B5EF4-FFF2-40B4-BE49-F238E27FC236}">
                <a16:creationId xmlns:a16="http://schemas.microsoft.com/office/drawing/2014/main" id="{171DEE1A-B4A7-4C9A-8443-F18511B18620}"/>
              </a:ext>
            </a:extLst>
          </p:cNvPr>
          <p:cNvSpPr txBox="1">
            <a:spLocks noGrp="1"/>
          </p:cNvSpPr>
          <p:nvPr>
            <p:ph type="dt" sz="half" idx="7"/>
          </p:nvPr>
        </p:nvSpPr>
        <p:spPr/>
        <p:txBody>
          <a:bodyPr/>
          <a:lstStyle>
            <a:lvl1pPr>
              <a:defRPr>
                <a:solidFill>
                  <a:srgbClr val="000000"/>
                </a:solidFill>
              </a:defRPr>
            </a:lvl1pPr>
          </a:lstStyle>
          <a:p>
            <a:pPr lvl="0"/>
            <a:fld id="{F6B56AC6-7363-471E-A0F3-7183B3A9A102}" type="datetime1">
              <a:rPr lang="en-GB"/>
              <a:pPr lvl="0"/>
              <a:t>06/11/2025</a:t>
            </a:fld>
            <a:endParaRPr lang="en-GB"/>
          </a:p>
        </p:txBody>
      </p:sp>
      <p:sp>
        <p:nvSpPr>
          <p:cNvPr id="9" name="Slide Number Placeholder 6">
            <a:extLst>
              <a:ext uri="{FF2B5EF4-FFF2-40B4-BE49-F238E27FC236}">
                <a16:creationId xmlns:a16="http://schemas.microsoft.com/office/drawing/2014/main" id="{17759B7D-711C-13E1-6937-69D471D26FF9}"/>
              </a:ext>
            </a:extLst>
          </p:cNvPr>
          <p:cNvSpPr txBox="1">
            <a:spLocks noGrp="1"/>
          </p:cNvSpPr>
          <p:nvPr>
            <p:ph type="sldNum" sz="quarter" idx="8"/>
          </p:nvPr>
        </p:nvSpPr>
        <p:spPr/>
        <p:txBody>
          <a:bodyPr/>
          <a:lstStyle>
            <a:lvl1pPr>
              <a:defRPr>
                <a:solidFill>
                  <a:srgbClr val="000000"/>
                </a:solidFill>
              </a:defRPr>
            </a:lvl1pPr>
          </a:lstStyle>
          <a:p>
            <a:pPr lvl="0"/>
            <a:r>
              <a:rPr lang="en-GB"/>
              <a:t>|   </a:t>
            </a:r>
            <a:fld id="{E003129A-4976-42D5-9447-025322C21CFF}" type="slidenum">
              <a:t>‹#›</a:t>
            </a:fld>
            <a:endParaRPr lang="en-GB"/>
          </a:p>
        </p:txBody>
      </p:sp>
    </p:spTree>
    <p:extLst>
      <p:ext uri="{BB962C8B-B14F-4D97-AF65-F5344CB8AC3E}">
        <p14:creationId xmlns:p14="http://schemas.microsoft.com/office/powerpoint/2010/main" val="3426410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Object above title and text">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73E85CD6-01E4-232B-8A5E-9073266E5A2F}"/>
              </a:ext>
            </a:extLst>
          </p:cNvPr>
          <p:cNvSpPr txBox="1">
            <a:spLocks noGrp="1"/>
          </p:cNvSpPr>
          <p:nvPr>
            <p:ph idx="4294967295"/>
          </p:nvPr>
        </p:nvSpPr>
        <p:spPr>
          <a:xfrm>
            <a:off x="0" y="0"/>
            <a:ext cx="12191996" cy="2484004"/>
          </a:xfrm>
        </p:spPr>
        <p:txBody>
          <a:bodyPr/>
          <a:lstStyle>
            <a:lvl1pPr marL="0" indent="0">
              <a:buNone/>
              <a:defRPr/>
            </a:lvl1pPr>
          </a:lstStyle>
          <a:p>
            <a:pPr lvl="0"/>
            <a:r>
              <a:rPr lang="en-US"/>
              <a:t>Click to edit Master text styles</a:t>
            </a:r>
          </a:p>
        </p:txBody>
      </p:sp>
      <p:sp>
        <p:nvSpPr>
          <p:cNvPr id="3" name="Title 1">
            <a:extLst>
              <a:ext uri="{FF2B5EF4-FFF2-40B4-BE49-F238E27FC236}">
                <a16:creationId xmlns:a16="http://schemas.microsoft.com/office/drawing/2014/main" id="{3101A036-6EA1-B5A3-1670-01D9D5DA8769}"/>
              </a:ext>
            </a:extLst>
          </p:cNvPr>
          <p:cNvSpPr txBox="1">
            <a:spLocks noGrp="1"/>
          </p:cNvSpPr>
          <p:nvPr>
            <p:ph type="title"/>
          </p:nvPr>
        </p:nvSpPr>
        <p:spPr>
          <a:xfrm>
            <a:off x="306003" y="2782802"/>
            <a:ext cx="4028398" cy="3394801"/>
          </a:xfrm>
        </p:spPr>
        <p:txBody>
          <a:bodyPr anchor="t"/>
          <a:lstStyle>
            <a:lvl1pPr>
              <a:defRPr sz="4000">
                <a:solidFill>
                  <a:srgbClr val="000000"/>
                </a:solidFill>
              </a:defRPr>
            </a:lvl1pPr>
          </a:lstStyle>
          <a:p>
            <a:pPr lvl="0"/>
            <a:r>
              <a:rPr lang="en-US"/>
              <a:t>Click to edit Master title style</a:t>
            </a:r>
            <a:endParaRPr lang="en-GB"/>
          </a:p>
        </p:txBody>
      </p:sp>
      <p:sp>
        <p:nvSpPr>
          <p:cNvPr id="4" name="Content Placeholder 8">
            <a:extLst>
              <a:ext uri="{FF2B5EF4-FFF2-40B4-BE49-F238E27FC236}">
                <a16:creationId xmlns:a16="http://schemas.microsoft.com/office/drawing/2014/main" id="{A8EC9B7F-8D9C-6EEA-5EAA-1714C124FE5B}"/>
              </a:ext>
            </a:extLst>
          </p:cNvPr>
          <p:cNvSpPr txBox="1">
            <a:spLocks noGrp="1"/>
          </p:cNvSpPr>
          <p:nvPr>
            <p:ph idx="4294967295"/>
          </p:nvPr>
        </p:nvSpPr>
        <p:spPr>
          <a:xfrm>
            <a:off x="4698004" y="2782884"/>
            <a:ext cx="7160401" cy="3395660"/>
          </a:xfrm>
        </p:spPr>
        <p:txBody>
          <a:bodyPr/>
          <a:lstStyle>
            <a:lvl1pPr marL="0" indent="0">
              <a:buNone/>
              <a:defRPr b="1">
                <a:solidFill>
                  <a:srgbClr val="004899"/>
                </a:solidFill>
              </a:defRPr>
            </a:lvl1pPr>
            <a:lvl2pPr marL="234004">
              <a:defRPr/>
            </a:lvl2pPr>
            <a:lvl3pPr marL="467999">
              <a:defRPr/>
            </a:lvl3pPr>
            <a:lvl4pPr marL="702003">
              <a:defRPr/>
            </a:lvl4pPr>
            <a:lvl5pPr marL="93599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3">
            <a:extLst>
              <a:ext uri="{FF2B5EF4-FFF2-40B4-BE49-F238E27FC236}">
                <a16:creationId xmlns:a16="http://schemas.microsoft.com/office/drawing/2014/main" id="{0601BC98-7CDB-13C1-8377-257A35F1BFEA}"/>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6" name="Date Placeholder 2">
            <a:extLst>
              <a:ext uri="{FF2B5EF4-FFF2-40B4-BE49-F238E27FC236}">
                <a16:creationId xmlns:a16="http://schemas.microsoft.com/office/drawing/2014/main" id="{76E16800-7B17-EB7A-AE87-A05BD5F1E559}"/>
              </a:ext>
            </a:extLst>
          </p:cNvPr>
          <p:cNvSpPr txBox="1">
            <a:spLocks noGrp="1"/>
          </p:cNvSpPr>
          <p:nvPr>
            <p:ph type="dt" sz="half" idx="7"/>
          </p:nvPr>
        </p:nvSpPr>
        <p:spPr/>
        <p:txBody>
          <a:bodyPr/>
          <a:lstStyle>
            <a:lvl1pPr>
              <a:defRPr/>
            </a:lvl1pPr>
          </a:lstStyle>
          <a:p>
            <a:pPr lvl="0"/>
            <a:fld id="{E5C25630-9F3F-43EE-BF6D-C4F44319BFE7}" type="datetime1">
              <a:rPr lang="en-GB"/>
              <a:pPr lvl="0"/>
              <a:t>06/11/2025</a:t>
            </a:fld>
            <a:endParaRPr lang="en-GB"/>
          </a:p>
        </p:txBody>
      </p:sp>
      <p:sp>
        <p:nvSpPr>
          <p:cNvPr id="7" name="Slide Number Placeholder 4">
            <a:extLst>
              <a:ext uri="{FF2B5EF4-FFF2-40B4-BE49-F238E27FC236}">
                <a16:creationId xmlns:a16="http://schemas.microsoft.com/office/drawing/2014/main" id="{19FA7FD8-20C5-EBFF-CF45-093E8223E9C3}"/>
              </a:ext>
            </a:extLst>
          </p:cNvPr>
          <p:cNvSpPr txBox="1">
            <a:spLocks noGrp="1"/>
          </p:cNvSpPr>
          <p:nvPr>
            <p:ph type="sldNum" sz="quarter" idx="8"/>
          </p:nvPr>
        </p:nvSpPr>
        <p:spPr/>
        <p:txBody>
          <a:bodyPr/>
          <a:lstStyle>
            <a:lvl1pPr>
              <a:defRPr/>
            </a:lvl1pPr>
          </a:lstStyle>
          <a:p>
            <a:pPr lvl="0"/>
            <a:r>
              <a:rPr lang="en-GB"/>
              <a:t>|   </a:t>
            </a:r>
            <a:fld id="{4ECEC126-640C-46A8-A601-8CC16C5D7C97}" type="slidenum">
              <a:t>‹#›</a:t>
            </a:fld>
            <a:endParaRPr lang="en-GB"/>
          </a:p>
        </p:txBody>
      </p:sp>
      <p:sp>
        <p:nvSpPr>
          <p:cNvPr id="8" name="Content Placeholder 10">
            <a:extLst>
              <a:ext uri="{FF2B5EF4-FFF2-40B4-BE49-F238E27FC236}">
                <a16:creationId xmlns:a16="http://schemas.microsoft.com/office/drawing/2014/main" id="{463F0A3C-D70D-CCC0-4C18-11B97EF2313E}"/>
              </a:ext>
            </a:extLst>
          </p:cNvPr>
          <p:cNvSpPr txBox="1">
            <a:spLocks noGrp="1"/>
          </p:cNvSpPr>
          <p:nvPr>
            <p:ph idx="4294967295"/>
          </p:nvPr>
        </p:nvSpPr>
        <p:spPr>
          <a:xfrm>
            <a:off x="306388" y="7112002"/>
            <a:ext cx="11558582" cy="247646"/>
          </a:xfrm>
        </p:spPr>
        <p:txBody>
          <a:bodyPr/>
          <a:lstStyle>
            <a:lvl1pPr marL="0" indent="0">
              <a:buNone/>
              <a:defRPr sz="900"/>
            </a:lvl1pPr>
          </a:lstStyle>
          <a:p>
            <a:pPr lvl="0"/>
            <a:r>
              <a:rPr lang="en-US"/>
              <a:t>Click to add image license info</a:t>
            </a:r>
          </a:p>
        </p:txBody>
      </p:sp>
    </p:spTree>
    <p:extLst>
      <p:ext uri="{BB962C8B-B14F-4D97-AF65-F5344CB8AC3E}">
        <p14:creationId xmlns:p14="http://schemas.microsoft.com/office/powerpoint/2010/main" val="89777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EF37-0BE2-B4A5-BE13-005544D82D1A}"/>
              </a:ext>
            </a:extLst>
          </p:cNvPr>
          <p:cNvSpPr txBox="1">
            <a:spLocks noGrp="1"/>
          </p:cNvSpPr>
          <p:nvPr>
            <p:ph type="title"/>
          </p:nvPr>
        </p:nvSpPr>
        <p:spPr>
          <a:xfrm>
            <a:off x="306003" y="262798"/>
            <a:ext cx="11552401" cy="819521"/>
          </a:xfrm>
        </p:spPr>
        <p:txBody>
          <a:bodyPr/>
          <a:lstStyle>
            <a:lvl1pPr>
              <a:defRPr>
                <a:solidFill>
                  <a:srgbClr val="000000"/>
                </a:solidFill>
              </a:defRPr>
            </a:lvl1pPr>
          </a:lstStyle>
          <a:p>
            <a:pPr lvl="0"/>
            <a:r>
              <a:rPr lang="en-US"/>
              <a:t>Click to edit Master title style</a:t>
            </a:r>
            <a:endParaRPr lang="en-GB"/>
          </a:p>
        </p:txBody>
      </p:sp>
      <p:sp>
        <p:nvSpPr>
          <p:cNvPr id="3" name="Text Placeholder 6">
            <a:extLst>
              <a:ext uri="{FF2B5EF4-FFF2-40B4-BE49-F238E27FC236}">
                <a16:creationId xmlns:a16="http://schemas.microsoft.com/office/drawing/2014/main" id="{64EABF0A-7AC1-DAFA-73CA-7DCDA1E1614B}"/>
              </a:ext>
            </a:extLst>
          </p:cNvPr>
          <p:cNvSpPr txBox="1">
            <a:spLocks noGrp="1"/>
          </p:cNvSpPr>
          <p:nvPr>
            <p:ph type="body" idx="4294967295"/>
          </p:nvPr>
        </p:nvSpPr>
        <p:spPr>
          <a:xfrm>
            <a:off x="306003" y="1472403"/>
            <a:ext cx="5709595" cy="1072801"/>
          </a:xfrm>
        </p:spPr>
        <p:txBody>
          <a:bodyPr anchor="b"/>
          <a:lstStyle>
            <a:lvl1pPr marL="0" indent="0">
              <a:buNone/>
              <a:defRPr b="1">
                <a:solidFill>
                  <a:srgbClr val="004899"/>
                </a:solidFill>
              </a:defRPr>
            </a:lvl1pPr>
          </a:lstStyle>
          <a:p>
            <a:pPr lvl="0"/>
            <a:r>
              <a:rPr lang="en-US"/>
              <a:t>Click to edit Master text styles</a:t>
            </a:r>
          </a:p>
        </p:txBody>
      </p:sp>
      <p:sp>
        <p:nvSpPr>
          <p:cNvPr id="4" name="Picture Placeholder 10" descr="Add description of icon">
            <a:extLst>
              <a:ext uri="{FF2B5EF4-FFF2-40B4-BE49-F238E27FC236}">
                <a16:creationId xmlns:a16="http://schemas.microsoft.com/office/drawing/2014/main" id="{53ECEFF8-C63B-ADAB-E5E7-1EECF19C6684}"/>
              </a:ext>
            </a:extLst>
          </p:cNvPr>
          <p:cNvSpPr txBox="1">
            <a:spLocks noGrp="1"/>
          </p:cNvSpPr>
          <p:nvPr>
            <p:ph type="pic" idx="4294967295"/>
          </p:nvPr>
        </p:nvSpPr>
        <p:spPr>
          <a:xfrm>
            <a:off x="306003" y="2844003"/>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5" name="Text Placeholder 12">
            <a:extLst>
              <a:ext uri="{FF2B5EF4-FFF2-40B4-BE49-F238E27FC236}">
                <a16:creationId xmlns:a16="http://schemas.microsoft.com/office/drawing/2014/main" id="{D5EC8533-52F1-C83E-9B3E-51C0D9040A4D}"/>
              </a:ext>
            </a:extLst>
          </p:cNvPr>
          <p:cNvSpPr txBox="1">
            <a:spLocks noGrp="1"/>
          </p:cNvSpPr>
          <p:nvPr>
            <p:ph type="body" idx="4294967295"/>
          </p:nvPr>
        </p:nvSpPr>
        <p:spPr>
          <a:xfrm>
            <a:off x="1173595" y="2833204"/>
            <a:ext cx="4842004" cy="755998"/>
          </a:xfrm>
        </p:spPr>
        <p:txBody>
          <a:bodyPr/>
          <a:lstStyle>
            <a:lvl1pPr marL="0" indent="0">
              <a:lnSpc>
                <a:spcPct val="90000"/>
              </a:lnSpc>
              <a:buNone/>
              <a:defRPr sz="2000"/>
            </a:lvl1pPr>
          </a:lstStyle>
          <a:p>
            <a:pPr lvl="0"/>
            <a:r>
              <a:rPr lang="en-US"/>
              <a:t>Click to edit Master text styles</a:t>
            </a:r>
          </a:p>
        </p:txBody>
      </p:sp>
      <p:sp>
        <p:nvSpPr>
          <p:cNvPr id="6" name="Picture Placeholder 10" descr="Add description of icon">
            <a:extLst>
              <a:ext uri="{FF2B5EF4-FFF2-40B4-BE49-F238E27FC236}">
                <a16:creationId xmlns:a16="http://schemas.microsoft.com/office/drawing/2014/main" id="{C3CC85C6-4ACC-6EA2-5E1B-CFE8A38D712B}"/>
              </a:ext>
            </a:extLst>
          </p:cNvPr>
          <p:cNvSpPr txBox="1">
            <a:spLocks noGrp="1"/>
          </p:cNvSpPr>
          <p:nvPr>
            <p:ph type="pic" idx="4294967295"/>
          </p:nvPr>
        </p:nvSpPr>
        <p:spPr>
          <a:xfrm>
            <a:off x="306003" y="3706364"/>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7" name="Text Placeholder 12">
            <a:extLst>
              <a:ext uri="{FF2B5EF4-FFF2-40B4-BE49-F238E27FC236}">
                <a16:creationId xmlns:a16="http://schemas.microsoft.com/office/drawing/2014/main" id="{EB110F29-E308-0785-5EE3-012229CA2629}"/>
              </a:ext>
            </a:extLst>
          </p:cNvPr>
          <p:cNvSpPr txBox="1">
            <a:spLocks noGrp="1"/>
          </p:cNvSpPr>
          <p:nvPr>
            <p:ph type="body" idx="4294967295"/>
          </p:nvPr>
        </p:nvSpPr>
        <p:spPr>
          <a:xfrm>
            <a:off x="1173595" y="3695556"/>
            <a:ext cx="4842004" cy="755998"/>
          </a:xfrm>
        </p:spPr>
        <p:txBody>
          <a:bodyPr/>
          <a:lstStyle>
            <a:lvl1pPr>
              <a:lnSpc>
                <a:spcPct val="90000"/>
              </a:lnSpc>
              <a:buNone/>
              <a:defRPr sz="2000"/>
            </a:lvl1pPr>
          </a:lstStyle>
          <a:p>
            <a:pPr lvl="0"/>
            <a:r>
              <a:rPr lang="en-US"/>
              <a:t>Click to edit Master text styles</a:t>
            </a:r>
          </a:p>
        </p:txBody>
      </p:sp>
      <p:sp>
        <p:nvSpPr>
          <p:cNvPr id="8" name="Picture Placeholder 10" descr="Add description of icon">
            <a:extLst>
              <a:ext uri="{FF2B5EF4-FFF2-40B4-BE49-F238E27FC236}">
                <a16:creationId xmlns:a16="http://schemas.microsoft.com/office/drawing/2014/main" id="{E96AD4BA-9951-0E3E-8095-8B57AC1E31B8}"/>
              </a:ext>
            </a:extLst>
          </p:cNvPr>
          <p:cNvSpPr txBox="1">
            <a:spLocks noGrp="1"/>
          </p:cNvSpPr>
          <p:nvPr>
            <p:ph type="pic" idx="4294967295"/>
          </p:nvPr>
        </p:nvSpPr>
        <p:spPr>
          <a:xfrm>
            <a:off x="306003" y="4568726"/>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9" name="Text Placeholder 12">
            <a:extLst>
              <a:ext uri="{FF2B5EF4-FFF2-40B4-BE49-F238E27FC236}">
                <a16:creationId xmlns:a16="http://schemas.microsoft.com/office/drawing/2014/main" id="{ED080463-ACA0-A616-B409-9816336353B9}"/>
              </a:ext>
            </a:extLst>
          </p:cNvPr>
          <p:cNvSpPr txBox="1">
            <a:spLocks noGrp="1"/>
          </p:cNvSpPr>
          <p:nvPr>
            <p:ph type="body" idx="4294967295"/>
          </p:nvPr>
        </p:nvSpPr>
        <p:spPr>
          <a:xfrm>
            <a:off x="1173595" y="4557918"/>
            <a:ext cx="4842004" cy="755998"/>
          </a:xfrm>
        </p:spPr>
        <p:txBody>
          <a:bodyPr/>
          <a:lstStyle>
            <a:lvl1pPr>
              <a:lnSpc>
                <a:spcPct val="90000"/>
              </a:lnSpc>
              <a:buNone/>
              <a:defRPr sz="2000"/>
            </a:lvl1pPr>
          </a:lstStyle>
          <a:p>
            <a:pPr lvl="0"/>
            <a:r>
              <a:rPr lang="en-US"/>
              <a:t>Click to edit Master text styles</a:t>
            </a:r>
          </a:p>
        </p:txBody>
      </p:sp>
      <p:sp>
        <p:nvSpPr>
          <p:cNvPr id="10" name="Picture Placeholder 10" descr="Add description of icon">
            <a:extLst>
              <a:ext uri="{FF2B5EF4-FFF2-40B4-BE49-F238E27FC236}">
                <a16:creationId xmlns:a16="http://schemas.microsoft.com/office/drawing/2014/main" id="{22EDC932-629B-B5FB-BA1E-4EE31FD1F24E}"/>
              </a:ext>
            </a:extLst>
          </p:cNvPr>
          <p:cNvSpPr txBox="1">
            <a:spLocks noGrp="1"/>
          </p:cNvSpPr>
          <p:nvPr>
            <p:ph type="pic" idx="4294967295"/>
          </p:nvPr>
        </p:nvSpPr>
        <p:spPr>
          <a:xfrm>
            <a:off x="306003" y="5431078"/>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11" name="Text Placeholder 12">
            <a:extLst>
              <a:ext uri="{FF2B5EF4-FFF2-40B4-BE49-F238E27FC236}">
                <a16:creationId xmlns:a16="http://schemas.microsoft.com/office/drawing/2014/main" id="{00A90043-E098-E09E-0216-78C2B3DF2F5C}"/>
              </a:ext>
            </a:extLst>
          </p:cNvPr>
          <p:cNvSpPr txBox="1">
            <a:spLocks noGrp="1"/>
          </p:cNvSpPr>
          <p:nvPr>
            <p:ph type="body" idx="4294967295"/>
          </p:nvPr>
        </p:nvSpPr>
        <p:spPr>
          <a:xfrm>
            <a:off x="1173595" y="5420279"/>
            <a:ext cx="4842004" cy="755998"/>
          </a:xfrm>
        </p:spPr>
        <p:txBody>
          <a:bodyPr/>
          <a:lstStyle>
            <a:lvl1pPr>
              <a:lnSpc>
                <a:spcPct val="90000"/>
              </a:lnSpc>
              <a:buNone/>
              <a:defRPr sz="2000"/>
            </a:lvl1pPr>
          </a:lstStyle>
          <a:p>
            <a:pPr lvl="0"/>
            <a:r>
              <a:rPr lang="en-US"/>
              <a:t>Click to edit Master text styles</a:t>
            </a:r>
          </a:p>
        </p:txBody>
      </p:sp>
      <p:sp>
        <p:nvSpPr>
          <p:cNvPr id="12" name="Text Placeholder 8">
            <a:extLst>
              <a:ext uri="{FF2B5EF4-FFF2-40B4-BE49-F238E27FC236}">
                <a16:creationId xmlns:a16="http://schemas.microsoft.com/office/drawing/2014/main" id="{1C773855-F938-B9C8-491A-EE1D0BEB7E69}"/>
              </a:ext>
            </a:extLst>
          </p:cNvPr>
          <p:cNvSpPr txBox="1">
            <a:spLocks noGrp="1"/>
          </p:cNvSpPr>
          <p:nvPr>
            <p:ph type="body" idx="4294967295"/>
          </p:nvPr>
        </p:nvSpPr>
        <p:spPr>
          <a:xfrm>
            <a:off x="6160385" y="1472403"/>
            <a:ext cx="5709595" cy="1072801"/>
          </a:xfrm>
        </p:spPr>
        <p:txBody>
          <a:bodyPr anchor="b"/>
          <a:lstStyle>
            <a:lvl1pPr marL="0" indent="0">
              <a:buNone/>
              <a:defRPr b="1">
                <a:solidFill>
                  <a:srgbClr val="004899"/>
                </a:solidFill>
              </a:defRPr>
            </a:lvl1pPr>
          </a:lstStyle>
          <a:p>
            <a:pPr lvl="0"/>
            <a:r>
              <a:rPr lang="en-US"/>
              <a:t>Click to edit Master text styles</a:t>
            </a:r>
          </a:p>
        </p:txBody>
      </p:sp>
      <p:sp>
        <p:nvSpPr>
          <p:cNvPr id="13" name="Picture Placeholder 10" descr="Add description of icon">
            <a:extLst>
              <a:ext uri="{FF2B5EF4-FFF2-40B4-BE49-F238E27FC236}">
                <a16:creationId xmlns:a16="http://schemas.microsoft.com/office/drawing/2014/main" id="{63DC0868-C712-2765-F344-BCC7D466065D}"/>
              </a:ext>
            </a:extLst>
          </p:cNvPr>
          <p:cNvSpPr txBox="1">
            <a:spLocks noGrp="1"/>
          </p:cNvSpPr>
          <p:nvPr>
            <p:ph type="pic" idx="4294967295"/>
          </p:nvPr>
        </p:nvSpPr>
        <p:spPr>
          <a:xfrm>
            <a:off x="6160385" y="2844003"/>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14" name="Text Placeholder 12">
            <a:extLst>
              <a:ext uri="{FF2B5EF4-FFF2-40B4-BE49-F238E27FC236}">
                <a16:creationId xmlns:a16="http://schemas.microsoft.com/office/drawing/2014/main" id="{F9989D33-BB7D-4D96-0ECF-FB31B1DA52D2}"/>
              </a:ext>
            </a:extLst>
          </p:cNvPr>
          <p:cNvSpPr txBox="1">
            <a:spLocks noGrp="1"/>
          </p:cNvSpPr>
          <p:nvPr>
            <p:ph type="body" idx="4294967295"/>
          </p:nvPr>
        </p:nvSpPr>
        <p:spPr>
          <a:xfrm>
            <a:off x="7027986" y="2833204"/>
            <a:ext cx="4842004" cy="755998"/>
          </a:xfrm>
        </p:spPr>
        <p:txBody>
          <a:bodyPr/>
          <a:lstStyle>
            <a:lvl1pPr>
              <a:lnSpc>
                <a:spcPct val="90000"/>
              </a:lnSpc>
              <a:buNone/>
              <a:defRPr sz="2000"/>
            </a:lvl1pPr>
          </a:lstStyle>
          <a:p>
            <a:pPr lvl="0"/>
            <a:r>
              <a:rPr lang="en-US"/>
              <a:t>Click to edit Master text styles</a:t>
            </a:r>
          </a:p>
        </p:txBody>
      </p:sp>
      <p:sp>
        <p:nvSpPr>
          <p:cNvPr id="15" name="Picture Placeholder 10" descr="Add description of icon">
            <a:extLst>
              <a:ext uri="{FF2B5EF4-FFF2-40B4-BE49-F238E27FC236}">
                <a16:creationId xmlns:a16="http://schemas.microsoft.com/office/drawing/2014/main" id="{E38AE51B-89C5-80E3-35C9-569D7A71F8B3}"/>
              </a:ext>
            </a:extLst>
          </p:cNvPr>
          <p:cNvSpPr txBox="1">
            <a:spLocks noGrp="1"/>
          </p:cNvSpPr>
          <p:nvPr>
            <p:ph type="pic" idx="4294967295"/>
          </p:nvPr>
        </p:nvSpPr>
        <p:spPr>
          <a:xfrm>
            <a:off x="6160385" y="3706364"/>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16" name="Text Placeholder 12">
            <a:extLst>
              <a:ext uri="{FF2B5EF4-FFF2-40B4-BE49-F238E27FC236}">
                <a16:creationId xmlns:a16="http://schemas.microsoft.com/office/drawing/2014/main" id="{05910F0C-5838-E0CC-3A98-34ACF72E8693}"/>
              </a:ext>
            </a:extLst>
          </p:cNvPr>
          <p:cNvSpPr txBox="1">
            <a:spLocks noGrp="1"/>
          </p:cNvSpPr>
          <p:nvPr>
            <p:ph type="body" idx="4294967295"/>
          </p:nvPr>
        </p:nvSpPr>
        <p:spPr>
          <a:xfrm>
            <a:off x="7027986" y="3695556"/>
            <a:ext cx="4842004" cy="755998"/>
          </a:xfrm>
        </p:spPr>
        <p:txBody>
          <a:bodyPr/>
          <a:lstStyle>
            <a:lvl1pPr>
              <a:lnSpc>
                <a:spcPct val="90000"/>
              </a:lnSpc>
              <a:buNone/>
              <a:defRPr sz="2000"/>
            </a:lvl1pPr>
          </a:lstStyle>
          <a:p>
            <a:pPr lvl="0"/>
            <a:r>
              <a:rPr lang="en-US"/>
              <a:t>Click to edit Master text styles</a:t>
            </a:r>
          </a:p>
        </p:txBody>
      </p:sp>
      <p:sp>
        <p:nvSpPr>
          <p:cNvPr id="17" name="Picture Placeholder 10" descr="Add description of icon">
            <a:extLst>
              <a:ext uri="{FF2B5EF4-FFF2-40B4-BE49-F238E27FC236}">
                <a16:creationId xmlns:a16="http://schemas.microsoft.com/office/drawing/2014/main" id="{1DE14CEC-FCF4-3E10-A96D-0AA345D4A37E}"/>
              </a:ext>
            </a:extLst>
          </p:cNvPr>
          <p:cNvSpPr txBox="1">
            <a:spLocks noGrp="1"/>
          </p:cNvSpPr>
          <p:nvPr>
            <p:ph type="pic" idx="4294967295"/>
          </p:nvPr>
        </p:nvSpPr>
        <p:spPr>
          <a:xfrm>
            <a:off x="6160385" y="4568726"/>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18" name="Text Placeholder 12">
            <a:extLst>
              <a:ext uri="{FF2B5EF4-FFF2-40B4-BE49-F238E27FC236}">
                <a16:creationId xmlns:a16="http://schemas.microsoft.com/office/drawing/2014/main" id="{A8E7765A-B700-775C-A513-411C82AAC34A}"/>
              </a:ext>
            </a:extLst>
          </p:cNvPr>
          <p:cNvSpPr txBox="1">
            <a:spLocks noGrp="1"/>
          </p:cNvSpPr>
          <p:nvPr>
            <p:ph type="body" idx="4294967295"/>
          </p:nvPr>
        </p:nvSpPr>
        <p:spPr>
          <a:xfrm>
            <a:off x="7027986" y="4557918"/>
            <a:ext cx="4842004" cy="755998"/>
          </a:xfrm>
        </p:spPr>
        <p:txBody>
          <a:bodyPr/>
          <a:lstStyle>
            <a:lvl1pPr>
              <a:lnSpc>
                <a:spcPct val="90000"/>
              </a:lnSpc>
              <a:buNone/>
              <a:defRPr sz="2000"/>
            </a:lvl1pPr>
          </a:lstStyle>
          <a:p>
            <a:pPr lvl="0"/>
            <a:r>
              <a:rPr lang="en-US"/>
              <a:t>Click to edit Master text styles</a:t>
            </a:r>
          </a:p>
        </p:txBody>
      </p:sp>
      <p:sp>
        <p:nvSpPr>
          <p:cNvPr id="19" name="Picture Placeholder 10" descr="Add description of icon">
            <a:extLst>
              <a:ext uri="{FF2B5EF4-FFF2-40B4-BE49-F238E27FC236}">
                <a16:creationId xmlns:a16="http://schemas.microsoft.com/office/drawing/2014/main" id="{86C4389C-CFB8-9105-0784-39F64E73F460}"/>
              </a:ext>
            </a:extLst>
          </p:cNvPr>
          <p:cNvSpPr txBox="1">
            <a:spLocks noGrp="1"/>
          </p:cNvSpPr>
          <p:nvPr>
            <p:ph type="pic" idx="4294967295"/>
          </p:nvPr>
        </p:nvSpPr>
        <p:spPr>
          <a:xfrm>
            <a:off x="6160385" y="5431078"/>
            <a:ext cx="748802" cy="748802"/>
          </a:xfrm>
          <a:solidFill>
            <a:srgbClr val="004899"/>
          </a:solidFill>
        </p:spPr>
        <p:txBody>
          <a:bodyPr/>
          <a:lstStyle>
            <a:lvl1pPr marL="0" indent="0">
              <a:buNone/>
              <a:defRPr lang="en-GB" sz="1800" b="1">
                <a:solidFill>
                  <a:srgbClr val="FFFFFF"/>
                </a:solidFill>
              </a:defRPr>
            </a:lvl1pPr>
          </a:lstStyle>
          <a:p>
            <a:pPr lvl="0"/>
            <a:r>
              <a:rPr lang="en-GB"/>
              <a:t>Icon</a:t>
            </a:r>
          </a:p>
        </p:txBody>
      </p:sp>
      <p:sp>
        <p:nvSpPr>
          <p:cNvPr id="20" name="Text Placeholder 12">
            <a:extLst>
              <a:ext uri="{FF2B5EF4-FFF2-40B4-BE49-F238E27FC236}">
                <a16:creationId xmlns:a16="http://schemas.microsoft.com/office/drawing/2014/main" id="{29CEF5CB-01A3-36DE-567F-E249BC390DBC}"/>
              </a:ext>
            </a:extLst>
          </p:cNvPr>
          <p:cNvSpPr txBox="1">
            <a:spLocks noGrp="1"/>
          </p:cNvSpPr>
          <p:nvPr>
            <p:ph type="body" idx="4294967295"/>
          </p:nvPr>
        </p:nvSpPr>
        <p:spPr>
          <a:xfrm>
            <a:off x="7027986" y="5420279"/>
            <a:ext cx="4842004" cy="755998"/>
          </a:xfrm>
        </p:spPr>
        <p:txBody>
          <a:bodyPr/>
          <a:lstStyle>
            <a:lvl1pPr>
              <a:lnSpc>
                <a:spcPct val="90000"/>
              </a:lnSpc>
              <a:buNone/>
              <a:defRPr sz="2000"/>
            </a:lvl1pPr>
          </a:lstStyle>
          <a:p>
            <a:pPr lvl="0"/>
            <a:r>
              <a:rPr lang="en-US"/>
              <a:t>Click to edit Master text styles</a:t>
            </a:r>
          </a:p>
        </p:txBody>
      </p:sp>
      <p:sp>
        <p:nvSpPr>
          <p:cNvPr id="21" name="Footer Placeholder 3">
            <a:extLst>
              <a:ext uri="{FF2B5EF4-FFF2-40B4-BE49-F238E27FC236}">
                <a16:creationId xmlns:a16="http://schemas.microsoft.com/office/drawing/2014/main" id="{F09C19C7-A5D3-0910-B6CA-5607239517B4}"/>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22" name="Date Placeholder 2">
            <a:extLst>
              <a:ext uri="{FF2B5EF4-FFF2-40B4-BE49-F238E27FC236}">
                <a16:creationId xmlns:a16="http://schemas.microsoft.com/office/drawing/2014/main" id="{A24EFECD-5CEE-FE07-7A1E-BE658E348FD6}"/>
              </a:ext>
            </a:extLst>
          </p:cNvPr>
          <p:cNvSpPr txBox="1">
            <a:spLocks noGrp="1"/>
          </p:cNvSpPr>
          <p:nvPr>
            <p:ph type="dt" sz="half" idx="7"/>
          </p:nvPr>
        </p:nvSpPr>
        <p:spPr/>
        <p:txBody>
          <a:bodyPr/>
          <a:lstStyle>
            <a:lvl1pPr>
              <a:defRPr/>
            </a:lvl1pPr>
          </a:lstStyle>
          <a:p>
            <a:pPr lvl="0"/>
            <a:fld id="{DE8ADA54-515B-4A8D-8FDF-5019633F42CD}" type="datetime1">
              <a:rPr lang="en-GB"/>
              <a:pPr lvl="0"/>
              <a:t>06/11/2025</a:t>
            </a:fld>
            <a:endParaRPr lang="en-GB"/>
          </a:p>
        </p:txBody>
      </p:sp>
      <p:sp>
        <p:nvSpPr>
          <p:cNvPr id="23" name="Slide Number Placeholder 4">
            <a:extLst>
              <a:ext uri="{FF2B5EF4-FFF2-40B4-BE49-F238E27FC236}">
                <a16:creationId xmlns:a16="http://schemas.microsoft.com/office/drawing/2014/main" id="{7592A2A3-0DDC-3BBB-1DE6-8AE88DDE740F}"/>
              </a:ext>
            </a:extLst>
          </p:cNvPr>
          <p:cNvSpPr txBox="1">
            <a:spLocks noGrp="1"/>
          </p:cNvSpPr>
          <p:nvPr>
            <p:ph type="sldNum" sz="quarter" idx="8"/>
          </p:nvPr>
        </p:nvSpPr>
        <p:spPr/>
        <p:txBody>
          <a:bodyPr/>
          <a:lstStyle>
            <a:lvl1pPr>
              <a:defRPr/>
            </a:lvl1pPr>
          </a:lstStyle>
          <a:p>
            <a:pPr lvl="0"/>
            <a:r>
              <a:rPr lang="en-GB"/>
              <a:t>|   </a:t>
            </a:r>
            <a:fld id="{70F21111-02C2-4CB8-8BA1-8EC85521C005}" type="slidenum">
              <a:t>‹#›</a:t>
            </a:fld>
            <a:endParaRPr lang="en-GB"/>
          </a:p>
        </p:txBody>
      </p:sp>
      <p:cxnSp>
        <p:nvCxnSpPr>
          <p:cNvPr id="24" name="Straight Connector 29">
            <a:extLst>
              <a:ext uri="{FF2B5EF4-FFF2-40B4-BE49-F238E27FC236}">
                <a16:creationId xmlns:a16="http://schemas.microsoft.com/office/drawing/2014/main" id="{B259E6B0-5F90-4F0A-FED1-599ED32ECD70}"/>
              </a:ext>
              <a:ext uri="{C183D7F6-B498-43B3-948B-1728B52AA6E4}">
                <adec:decorative xmlns:adec="http://schemas.microsoft.com/office/drawing/2017/decorative" val="1"/>
              </a:ext>
            </a:extLst>
          </p:cNvPr>
          <p:cNvCxnSpPr/>
          <p:nvPr/>
        </p:nvCxnSpPr>
        <p:spPr>
          <a:xfrm>
            <a:off x="304796" y="2689314"/>
            <a:ext cx="11565194" cy="0"/>
          </a:xfrm>
          <a:prstGeom prst="straightConnector1">
            <a:avLst/>
          </a:prstGeom>
          <a:noFill/>
          <a:ln w="38103" cap="flat">
            <a:solidFill>
              <a:srgbClr val="004899"/>
            </a:solidFill>
            <a:prstDash val="solid"/>
            <a:miter/>
          </a:ln>
        </p:spPr>
      </p:cxnSp>
    </p:spTree>
    <p:extLst>
      <p:ext uri="{BB962C8B-B14F-4D97-AF65-F5344CB8AC3E}">
        <p14:creationId xmlns:p14="http://schemas.microsoft.com/office/powerpoint/2010/main" val="3768968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full pa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0BA2-146C-C39B-DBE9-56AAD8CB11FF}"/>
              </a:ext>
            </a:extLst>
          </p:cNvPr>
          <p:cNvSpPr txBox="1">
            <a:spLocks noGrp="1"/>
          </p:cNvSpPr>
          <p:nvPr>
            <p:ph type="title"/>
          </p:nvPr>
        </p:nvSpPr>
        <p:spPr>
          <a:xfrm>
            <a:off x="306003" y="251652"/>
            <a:ext cx="11552401" cy="830677"/>
          </a:xfrm>
        </p:spPr>
        <p:txBody>
          <a:bodyPr/>
          <a:lstStyle>
            <a:lvl1pPr>
              <a:defRPr>
                <a:solidFill>
                  <a:srgbClr val="000000"/>
                </a:solidFill>
              </a:defRPr>
            </a:lvl1pPr>
          </a:lstStyle>
          <a:p>
            <a:pPr lvl="0"/>
            <a:r>
              <a:rPr lang="en-US"/>
              <a:t>Click to edit Master title style</a:t>
            </a:r>
            <a:endParaRPr lang="en-GB"/>
          </a:p>
        </p:txBody>
      </p:sp>
      <p:sp>
        <p:nvSpPr>
          <p:cNvPr id="3" name="Text Placeholder 6">
            <a:extLst>
              <a:ext uri="{FF2B5EF4-FFF2-40B4-BE49-F238E27FC236}">
                <a16:creationId xmlns:a16="http://schemas.microsoft.com/office/drawing/2014/main" id="{99BE0318-9C17-F4D6-873A-2FFAB0ECA506}"/>
              </a:ext>
            </a:extLst>
          </p:cNvPr>
          <p:cNvSpPr txBox="1">
            <a:spLocks noGrp="1"/>
          </p:cNvSpPr>
          <p:nvPr>
            <p:ph type="body" idx="4294967295"/>
          </p:nvPr>
        </p:nvSpPr>
        <p:spPr>
          <a:xfrm>
            <a:off x="306003" y="1263097"/>
            <a:ext cx="11552236" cy="619204"/>
          </a:xfrm>
        </p:spPr>
        <p:txBody>
          <a:bodyPr/>
          <a:lstStyle>
            <a:lvl1pPr marL="0" indent="0">
              <a:buNone/>
              <a:defRPr sz="1800" b="1">
                <a:solidFill>
                  <a:srgbClr val="004899"/>
                </a:solidFill>
              </a:defRPr>
            </a:lvl1pPr>
          </a:lstStyle>
          <a:p>
            <a:pPr lvl="0"/>
            <a:r>
              <a:rPr lang="en-US"/>
              <a:t>Click to edit Master text styles</a:t>
            </a:r>
          </a:p>
        </p:txBody>
      </p:sp>
      <p:sp>
        <p:nvSpPr>
          <p:cNvPr id="4" name="Content Placeholder 8">
            <a:extLst>
              <a:ext uri="{FF2B5EF4-FFF2-40B4-BE49-F238E27FC236}">
                <a16:creationId xmlns:a16="http://schemas.microsoft.com/office/drawing/2014/main" id="{3684655C-218C-8847-8A48-ADF0A4E397DC}"/>
              </a:ext>
            </a:extLst>
          </p:cNvPr>
          <p:cNvSpPr txBox="1">
            <a:spLocks noGrp="1"/>
          </p:cNvSpPr>
          <p:nvPr>
            <p:ph idx="4294967295"/>
          </p:nvPr>
        </p:nvSpPr>
        <p:spPr>
          <a:xfrm>
            <a:off x="301623" y="1992313"/>
            <a:ext cx="11552236" cy="4186232"/>
          </a:xfrm>
        </p:spPr>
        <p:txBody>
          <a:bodyPr/>
          <a:lstStyle>
            <a:lvl1pPr marL="0" indent="0">
              <a:buNone/>
              <a:defRPr/>
            </a:lvl1pPr>
          </a:lstStyle>
          <a:p>
            <a:pPr lvl="0"/>
            <a:r>
              <a:rPr lang="en-US"/>
              <a:t>Click to edit Master text styles</a:t>
            </a:r>
          </a:p>
        </p:txBody>
      </p:sp>
      <p:sp>
        <p:nvSpPr>
          <p:cNvPr id="5" name="Footer Placeholder 3">
            <a:extLst>
              <a:ext uri="{FF2B5EF4-FFF2-40B4-BE49-F238E27FC236}">
                <a16:creationId xmlns:a16="http://schemas.microsoft.com/office/drawing/2014/main" id="{316CA52F-7F11-A4D9-CE3D-B0B376AA3A6A}"/>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6" name="Date Placeholder 2">
            <a:extLst>
              <a:ext uri="{FF2B5EF4-FFF2-40B4-BE49-F238E27FC236}">
                <a16:creationId xmlns:a16="http://schemas.microsoft.com/office/drawing/2014/main" id="{91722FF3-1CBE-3E25-E95D-27F41B5FE29C}"/>
              </a:ext>
            </a:extLst>
          </p:cNvPr>
          <p:cNvSpPr txBox="1">
            <a:spLocks noGrp="1"/>
          </p:cNvSpPr>
          <p:nvPr>
            <p:ph type="dt" sz="half" idx="7"/>
          </p:nvPr>
        </p:nvSpPr>
        <p:spPr/>
        <p:txBody>
          <a:bodyPr/>
          <a:lstStyle>
            <a:lvl1pPr>
              <a:defRPr/>
            </a:lvl1pPr>
          </a:lstStyle>
          <a:p>
            <a:pPr lvl="0"/>
            <a:fld id="{CEE69F5E-D0D4-4B86-989A-15A707BA7D34}" type="datetime1">
              <a:rPr lang="en-GB"/>
              <a:pPr lvl="0"/>
              <a:t>06/11/2025</a:t>
            </a:fld>
            <a:endParaRPr lang="en-GB"/>
          </a:p>
        </p:txBody>
      </p:sp>
      <p:sp>
        <p:nvSpPr>
          <p:cNvPr id="7" name="Slide Number Placeholder 4">
            <a:extLst>
              <a:ext uri="{FF2B5EF4-FFF2-40B4-BE49-F238E27FC236}">
                <a16:creationId xmlns:a16="http://schemas.microsoft.com/office/drawing/2014/main" id="{8084C13B-9248-A1FB-DBA4-676B932ACB7B}"/>
              </a:ext>
            </a:extLst>
          </p:cNvPr>
          <p:cNvSpPr txBox="1">
            <a:spLocks noGrp="1"/>
          </p:cNvSpPr>
          <p:nvPr>
            <p:ph type="sldNum" sz="quarter" idx="8"/>
          </p:nvPr>
        </p:nvSpPr>
        <p:spPr/>
        <p:txBody>
          <a:bodyPr/>
          <a:lstStyle>
            <a:lvl1pPr>
              <a:defRPr/>
            </a:lvl1pPr>
          </a:lstStyle>
          <a:p>
            <a:pPr lvl="0"/>
            <a:r>
              <a:rPr lang="en-GB"/>
              <a:t>|   </a:t>
            </a:r>
            <a:fld id="{C5E978C5-B5F3-4D64-AB54-666BAADDDB1D}" type="slidenum">
              <a:t>‹#›</a:t>
            </a:fld>
            <a:endParaRPr lang="en-GB"/>
          </a:p>
        </p:txBody>
      </p:sp>
    </p:spTree>
    <p:extLst>
      <p:ext uri="{BB962C8B-B14F-4D97-AF65-F5344CB8AC3E}">
        <p14:creationId xmlns:p14="http://schemas.microsoft.com/office/powerpoint/2010/main" val="31682660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 columns of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C673-58A7-1874-D2A3-4EC0F97A7838}"/>
              </a:ext>
            </a:extLst>
          </p:cNvPr>
          <p:cNvSpPr txBox="1">
            <a:spLocks noGrp="1"/>
          </p:cNvSpPr>
          <p:nvPr>
            <p:ph type="title"/>
          </p:nvPr>
        </p:nvSpPr>
        <p:spPr>
          <a:xfrm>
            <a:off x="306003" y="251999"/>
            <a:ext cx="11552401" cy="831601"/>
          </a:xfrm>
        </p:spPr>
        <p:txBody>
          <a:bodyPr/>
          <a:lstStyle>
            <a:lvl1pPr>
              <a:defRPr>
                <a:solidFill>
                  <a:srgbClr val="000000"/>
                </a:solidFill>
              </a:defRPr>
            </a:lvl1pPr>
          </a:lstStyle>
          <a:p>
            <a:pPr lvl="0"/>
            <a:r>
              <a:rPr lang="en-US"/>
              <a:t>Click to edit Master title style</a:t>
            </a:r>
            <a:endParaRPr lang="en-GB"/>
          </a:p>
        </p:txBody>
      </p:sp>
      <p:sp>
        <p:nvSpPr>
          <p:cNvPr id="3" name="Text Placeholder 8">
            <a:extLst>
              <a:ext uri="{FF2B5EF4-FFF2-40B4-BE49-F238E27FC236}">
                <a16:creationId xmlns:a16="http://schemas.microsoft.com/office/drawing/2014/main" id="{73CEB6C0-AEC5-100F-AAC5-E1D3384A3298}"/>
              </a:ext>
            </a:extLst>
          </p:cNvPr>
          <p:cNvSpPr txBox="1">
            <a:spLocks noGrp="1"/>
          </p:cNvSpPr>
          <p:nvPr>
            <p:ph type="body" idx="4294967295"/>
          </p:nvPr>
        </p:nvSpPr>
        <p:spPr>
          <a:xfrm>
            <a:off x="306003" y="1263097"/>
            <a:ext cx="11552401" cy="619204"/>
          </a:xfrm>
        </p:spPr>
        <p:txBody>
          <a:bodyPr/>
          <a:lstStyle>
            <a:lvl1pPr marL="0" indent="0">
              <a:buNone/>
              <a:defRPr b="1">
                <a:solidFill>
                  <a:srgbClr val="004899"/>
                </a:solidFill>
              </a:defRPr>
            </a:lvl1pPr>
          </a:lstStyle>
          <a:p>
            <a:pPr lvl="0"/>
            <a:r>
              <a:rPr lang="en-US"/>
              <a:t>Click to edit Master text styles</a:t>
            </a:r>
          </a:p>
        </p:txBody>
      </p:sp>
      <p:sp>
        <p:nvSpPr>
          <p:cNvPr id="4" name="Text Placeholder 10">
            <a:extLst>
              <a:ext uri="{FF2B5EF4-FFF2-40B4-BE49-F238E27FC236}">
                <a16:creationId xmlns:a16="http://schemas.microsoft.com/office/drawing/2014/main" id="{6F55C2EE-924F-FCE2-F336-05702DF23FA3}"/>
              </a:ext>
            </a:extLst>
          </p:cNvPr>
          <p:cNvSpPr txBox="1">
            <a:spLocks noGrp="1"/>
          </p:cNvSpPr>
          <p:nvPr>
            <p:ph type="body" idx="4294967295"/>
          </p:nvPr>
        </p:nvSpPr>
        <p:spPr>
          <a:xfrm>
            <a:off x="306159" y="2063078"/>
            <a:ext cx="11552236" cy="4115476"/>
          </a:xfrm>
        </p:spPr>
        <p:txBody>
          <a:bodyPr/>
          <a:lstStyle>
            <a:lvl1pPr marL="0" indent="0">
              <a:buNone/>
              <a:defRPr sz="2400"/>
            </a:lvl1pPr>
            <a:lvl2pPr marL="234004">
              <a:defRPr/>
            </a:lvl2pPr>
            <a:lvl3pPr marL="467999">
              <a:defRPr/>
            </a:lvl3pPr>
            <a:lvl4pPr marL="702003">
              <a:defRPr/>
            </a:lvl4pPr>
            <a:lvl5pPr marL="93599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3">
            <a:extLst>
              <a:ext uri="{FF2B5EF4-FFF2-40B4-BE49-F238E27FC236}">
                <a16:creationId xmlns:a16="http://schemas.microsoft.com/office/drawing/2014/main" id="{86E864B0-0753-AC13-A02C-8A149BFDC91D}"/>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6" name="Date Placeholder 2">
            <a:extLst>
              <a:ext uri="{FF2B5EF4-FFF2-40B4-BE49-F238E27FC236}">
                <a16:creationId xmlns:a16="http://schemas.microsoft.com/office/drawing/2014/main" id="{15E8031A-27CE-59F3-75D5-1BC2FC9FD6E8}"/>
              </a:ext>
            </a:extLst>
          </p:cNvPr>
          <p:cNvSpPr txBox="1">
            <a:spLocks noGrp="1"/>
          </p:cNvSpPr>
          <p:nvPr>
            <p:ph type="dt" sz="half" idx="7"/>
          </p:nvPr>
        </p:nvSpPr>
        <p:spPr/>
        <p:txBody>
          <a:bodyPr/>
          <a:lstStyle>
            <a:lvl1pPr>
              <a:defRPr/>
            </a:lvl1pPr>
          </a:lstStyle>
          <a:p>
            <a:pPr lvl="0"/>
            <a:fld id="{B2289701-8A2D-4012-A117-FB661ED98637}" type="datetime1">
              <a:rPr lang="en-GB"/>
              <a:pPr lvl="0"/>
              <a:t>06/11/2025</a:t>
            </a:fld>
            <a:endParaRPr lang="en-GB"/>
          </a:p>
        </p:txBody>
      </p:sp>
      <p:sp>
        <p:nvSpPr>
          <p:cNvPr id="7" name="Slide Number Placeholder 4">
            <a:extLst>
              <a:ext uri="{FF2B5EF4-FFF2-40B4-BE49-F238E27FC236}">
                <a16:creationId xmlns:a16="http://schemas.microsoft.com/office/drawing/2014/main" id="{84C1163F-A4D9-26EE-2F4D-69C992528F5A}"/>
              </a:ext>
            </a:extLst>
          </p:cNvPr>
          <p:cNvSpPr txBox="1">
            <a:spLocks noGrp="1"/>
          </p:cNvSpPr>
          <p:nvPr>
            <p:ph type="sldNum" sz="quarter" idx="8"/>
          </p:nvPr>
        </p:nvSpPr>
        <p:spPr/>
        <p:txBody>
          <a:bodyPr/>
          <a:lstStyle>
            <a:lvl1pPr>
              <a:defRPr/>
            </a:lvl1pPr>
          </a:lstStyle>
          <a:p>
            <a:pPr lvl="0"/>
            <a:r>
              <a:rPr lang="en-GB"/>
              <a:t>|   </a:t>
            </a:r>
            <a:fld id="{69ED5AC8-07CD-4118-8234-7C17C80CCC5F}" type="slidenum">
              <a:t>‹#›</a:t>
            </a:fld>
            <a:endParaRPr lang="en-GB"/>
          </a:p>
        </p:txBody>
      </p:sp>
    </p:spTree>
    <p:extLst>
      <p:ext uri="{BB962C8B-B14F-4D97-AF65-F5344CB8AC3E}">
        <p14:creationId xmlns:p14="http://schemas.microsoft.com/office/powerpoint/2010/main" val="2487254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inal slide">
    <p:bg>
      <p:bgPr>
        <a:solidFill>
          <a:srgbClr val="0048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B262-D02A-088A-BC4E-033BA68A939B}"/>
              </a:ext>
            </a:extLst>
          </p:cNvPr>
          <p:cNvSpPr txBox="1">
            <a:spLocks noGrp="1"/>
          </p:cNvSpPr>
          <p:nvPr>
            <p:ph type="title"/>
          </p:nvPr>
        </p:nvSpPr>
        <p:spPr>
          <a:xfrm>
            <a:off x="579601" y="4116793"/>
            <a:ext cx="2689195" cy="2476798"/>
          </a:xfrm>
        </p:spPr>
        <p:txBody>
          <a:bodyPr lIns="0" bIns="46798" anchor="t"/>
          <a:lstStyle>
            <a:lvl1pPr>
              <a:lnSpc>
                <a:spcPct val="100000"/>
              </a:lnSpc>
              <a:defRPr sz="1200" b="0">
                <a:solidFill>
                  <a:srgbClr val="FFFFFF"/>
                </a:solidFill>
              </a:defRPr>
            </a:lvl1pPr>
          </a:lstStyle>
          <a:p>
            <a:pPr lvl="0"/>
            <a:r>
              <a:rPr lang="en-US"/>
              <a:t>Click to edit Master title style</a:t>
            </a:r>
            <a:endParaRPr lang="en-GB"/>
          </a:p>
        </p:txBody>
      </p:sp>
      <p:sp>
        <p:nvSpPr>
          <p:cNvPr id="3" name="Text Placeholder 6">
            <a:extLst>
              <a:ext uri="{FF2B5EF4-FFF2-40B4-BE49-F238E27FC236}">
                <a16:creationId xmlns:a16="http://schemas.microsoft.com/office/drawing/2014/main" id="{5F17C0BD-CF11-89F4-D3EB-EFC4D0802EEF}"/>
              </a:ext>
            </a:extLst>
          </p:cNvPr>
          <p:cNvSpPr txBox="1">
            <a:spLocks noGrp="1"/>
          </p:cNvSpPr>
          <p:nvPr>
            <p:ph type="body" idx="4294967295"/>
          </p:nvPr>
        </p:nvSpPr>
        <p:spPr>
          <a:xfrm>
            <a:off x="3276002" y="4115504"/>
            <a:ext cx="3459595" cy="2478088"/>
          </a:xfrm>
        </p:spPr>
        <p:txBody>
          <a:bodyPr lIns="0" tIns="46798"/>
          <a:lstStyle>
            <a:lvl1pPr marL="0" indent="0">
              <a:spcBef>
                <a:spcPts val="0"/>
              </a:spcBef>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6692695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6613-E462-20BB-D1C1-769C828EBF2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28ADBD3-D01D-AA76-7308-03EA0FF732A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9AE51E61-12DD-C1EA-3AD8-1A3DBFD41179}"/>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5" name="Date Placeholder 3">
            <a:extLst>
              <a:ext uri="{FF2B5EF4-FFF2-40B4-BE49-F238E27FC236}">
                <a16:creationId xmlns:a16="http://schemas.microsoft.com/office/drawing/2014/main" id="{F2AA1042-D4ED-7EE7-A26F-1833CDCA300F}"/>
              </a:ext>
            </a:extLst>
          </p:cNvPr>
          <p:cNvSpPr txBox="1">
            <a:spLocks noGrp="1"/>
          </p:cNvSpPr>
          <p:nvPr>
            <p:ph type="dt" sz="half" idx="7"/>
          </p:nvPr>
        </p:nvSpPr>
        <p:spPr/>
        <p:txBody>
          <a:bodyPr/>
          <a:lstStyle>
            <a:lvl1pPr>
              <a:defRPr/>
            </a:lvl1pPr>
          </a:lstStyle>
          <a:p>
            <a:pPr lvl="0"/>
            <a:fld id="{FF862CBD-B03D-4529-9A1B-21FE8B312944}" type="datetime1">
              <a:rPr lang="en-GB"/>
              <a:pPr lvl="0"/>
              <a:t>06/11/2025</a:t>
            </a:fld>
            <a:endParaRPr lang="en-GB"/>
          </a:p>
        </p:txBody>
      </p:sp>
      <p:sp>
        <p:nvSpPr>
          <p:cNvPr id="6" name="Slide Number Placeholder 5">
            <a:extLst>
              <a:ext uri="{FF2B5EF4-FFF2-40B4-BE49-F238E27FC236}">
                <a16:creationId xmlns:a16="http://schemas.microsoft.com/office/drawing/2014/main" id="{C15624D7-8015-C419-01C5-66CEFA82AA7F}"/>
              </a:ext>
            </a:extLst>
          </p:cNvPr>
          <p:cNvSpPr txBox="1">
            <a:spLocks noGrp="1"/>
          </p:cNvSpPr>
          <p:nvPr>
            <p:ph type="sldNum" sz="quarter" idx="8"/>
          </p:nvPr>
        </p:nvSpPr>
        <p:spPr/>
        <p:txBody>
          <a:bodyPr/>
          <a:lstStyle>
            <a:lvl1pPr>
              <a:defRPr/>
            </a:lvl1pPr>
          </a:lstStyle>
          <a:p>
            <a:pPr lvl="0"/>
            <a:r>
              <a:rPr lang="en-GB"/>
              <a:t>|   </a:t>
            </a:r>
            <a:fld id="{534BFC33-6EC5-42EF-814D-4110A38BC777}" type="slidenum">
              <a:t>‹#›</a:t>
            </a:fld>
            <a:endParaRPr lang="en-GB"/>
          </a:p>
        </p:txBody>
      </p:sp>
    </p:spTree>
    <p:extLst>
      <p:ext uri="{BB962C8B-B14F-4D97-AF65-F5344CB8AC3E}">
        <p14:creationId xmlns:p14="http://schemas.microsoft.com/office/powerpoint/2010/main" val="4174486673"/>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85DD-2D3E-F02C-4CFC-B1492735194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43C1933C-F03D-678B-1B45-E7BD54D178B1}"/>
              </a:ext>
            </a:extLst>
          </p:cNvPr>
          <p:cNvSpPr txBox="1">
            <a:spLocks noGrp="1"/>
          </p:cNvSpPr>
          <p:nvPr>
            <p:ph type="dt" sz="half" idx="7"/>
          </p:nvPr>
        </p:nvSpPr>
        <p:spPr/>
        <p:txBody>
          <a:bodyPr/>
          <a:lstStyle>
            <a:lvl1pPr>
              <a:defRPr/>
            </a:lvl1pPr>
          </a:lstStyle>
          <a:p>
            <a:pPr lvl="0"/>
            <a:fld id="{D7C58544-0B1B-4298-BC02-5CC358557CE7}" type="datetime1">
              <a:rPr lang="en-GB"/>
              <a:pPr lvl="0"/>
              <a:t>06/11/2025</a:t>
            </a:fld>
            <a:endParaRPr lang="en-GB"/>
          </a:p>
        </p:txBody>
      </p:sp>
      <p:sp>
        <p:nvSpPr>
          <p:cNvPr id="4" name="Footer Placeholder 3">
            <a:extLst>
              <a:ext uri="{FF2B5EF4-FFF2-40B4-BE49-F238E27FC236}">
                <a16:creationId xmlns:a16="http://schemas.microsoft.com/office/drawing/2014/main" id="{EC2DBFAB-5D6D-AE20-D976-6365D8D7CFB5}"/>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5" name="Slide Number Placeholder 4">
            <a:extLst>
              <a:ext uri="{FF2B5EF4-FFF2-40B4-BE49-F238E27FC236}">
                <a16:creationId xmlns:a16="http://schemas.microsoft.com/office/drawing/2014/main" id="{BD02553E-2EEF-4514-31F8-CC5A8F7330BE}"/>
              </a:ext>
            </a:extLst>
          </p:cNvPr>
          <p:cNvSpPr txBox="1">
            <a:spLocks noGrp="1"/>
          </p:cNvSpPr>
          <p:nvPr>
            <p:ph type="sldNum" sz="quarter" idx="8"/>
          </p:nvPr>
        </p:nvSpPr>
        <p:spPr/>
        <p:txBody>
          <a:bodyPr/>
          <a:lstStyle>
            <a:lvl1pPr>
              <a:defRPr/>
            </a:lvl1pPr>
          </a:lstStyle>
          <a:p>
            <a:pPr lvl="0"/>
            <a:r>
              <a:rPr lang="en-GB"/>
              <a:t>|   </a:t>
            </a:r>
            <a:fld id="{8F61CF39-537A-4357-96A4-757D4BB667C3}" type="slidenum">
              <a:t>‹#›</a:t>
            </a:fld>
            <a:endParaRPr lang="en-GB"/>
          </a:p>
        </p:txBody>
      </p:sp>
      <p:sp>
        <p:nvSpPr>
          <p:cNvPr id="6" name="Content Placeholder 6">
            <a:extLst>
              <a:ext uri="{FF2B5EF4-FFF2-40B4-BE49-F238E27FC236}">
                <a16:creationId xmlns:a16="http://schemas.microsoft.com/office/drawing/2014/main" id="{C7359C7D-A6BD-B72C-E4D6-97529882A35C}"/>
              </a:ext>
            </a:extLst>
          </p:cNvPr>
          <p:cNvSpPr txBox="1">
            <a:spLocks noGrp="1"/>
          </p:cNvSpPr>
          <p:nvPr>
            <p:ph idx="4294967295"/>
          </p:nvPr>
        </p:nvSpPr>
        <p:spPr>
          <a:xfrm>
            <a:off x="306003" y="1256403"/>
            <a:ext cx="5428801" cy="49212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8">
            <a:extLst>
              <a:ext uri="{FF2B5EF4-FFF2-40B4-BE49-F238E27FC236}">
                <a16:creationId xmlns:a16="http://schemas.microsoft.com/office/drawing/2014/main" id="{83F6AF65-28C5-5F6C-749E-BC7B8D859E4D}"/>
              </a:ext>
            </a:extLst>
          </p:cNvPr>
          <p:cNvSpPr txBox="1">
            <a:spLocks noGrp="1"/>
          </p:cNvSpPr>
          <p:nvPr>
            <p:ph idx="4294967295"/>
          </p:nvPr>
        </p:nvSpPr>
        <p:spPr>
          <a:xfrm>
            <a:off x="6429603" y="1256403"/>
            <a:ext cx="5428801" cy="49212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6247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30D6-EA5A-14F3-5757-17B12FE42F43}"/>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Footer Placeholder 3">
            <a:extLst>
              <a:ext uri="{FF2B5EF4-FFF2-40B4-BE49-F238E27FC236}">
                <a16:creationId xmlns:a16="http://schemas.microsoft.com/office/drawing/2014/main" id="{4770997F-20DE-2D67-19A3-E076A5AFE044}"/>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4" name="Date Placeholder 2">
            <a:extLst>
              <a:ext uri="{FF2B5EF4-FFF2-40B4-BE49-F238E27FC236}">
                <a16:creationId xmlns:a16="http://schemas.microsoft.com/office/drawing/2014/main" id="{5686128F-7985-BBF2-185E-E3A6F33709BB}"/>
              </a:ext>
            </a:extLst>
          </p:cNvPr>
          <p:cNvSpPr txBox="1">
            <a:spLocks noGrp="1"/>
          </p:cNvSpPr>
          <p:nvPr>
            <p:ph type="dt" sz="half" idx="7"/>
          </p:nvPr>
        </p:nvSpPr>
        <p:spPr/>
        <p:txBody>
          <a:bodyPr/>
          <a:lstStyle>
            <a:lvl1pPr>
              <a:defRPr/>
            </a:lvl1pPr>
          </a:lstStyle>
          <a:p>
            <a:pPr lvl="0"/>
            <a:fld id="{E25168C0-E719-48F1-BD06-F94A5DD3C3C4}" type="datetime1">
              <a:rPr lang="en-GB"/>
              <a:pPr lvl="0"/>
              <a:t>06/11/2025</a:t>
            </a:fld>
            <a:endParaRPr lang="en-GB"/>
          </a:p>
        </p:txBody>
      </p:sp>
      <p:sp>
        <p:nvSpPr>
          <p:cNvPr id="5" name="Slide Number Placeholder 4">
            <a:extLst>
              <a:ext uri="{FF2B5EF4-FFF2-40B4-BE49-F238E27FC236}">
                <a16:creationId xmlns:a16="http://schemas.microsoft.com/office/drawing/2014/main" id="{AA349E69-31E9-B8AC-EB9B-2369C31A6EF3}"/>
              </a:ext>
            </a:extLst>
          </p:cNvPr>
          <p:cNvSpPr txBox="1">
            <a:spLocks noGrp="1"/>
          </p:cNvSpPr>
          <p:nvPr>
            <p:ph type="sldNum" sz="quarter" idx="8"/>
          </p:nvPr>
        </p:nvSpPr>
        <p:spPr/>
        <p:txBody>
          <a:bodyPr/>
          <a:lstStyle>
            <a:lvl1pPr>
              <a:defRPr/>
            </a:lvl1pPr>
          </a:lstStyle>
          <a:p>
            <a:pPr lvl="0"/>
            <a:r>
              <a:rPr lang="en-GB"/>
              <a:t>|   </a:t>
            </a:r>
            <a:fld id="{DF363C0E-D93F-4130-BEEF-9D7FC053D1B4}" type="slidenum">
              <a:t>‹#›</a:t>
            </a:fld>
            <a:endParaRPr lang="en-GB"/>
          </a:p>
        </p:txBody>
      </p:sp>
    </p:spTree>
    <p:extLst>
      <p:ext uri="{BB962C8B-B14F-4D97-AF65-F5344CB8AC3E}">
        <p14:creationId xmlns:p14="http://schemas.microsoft.com/office/powerpoint/2010/main" val="1315594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BF022109-8BB3-A65B-C763-CA28FD451895}"/>
              </a:ext>
            </a:extLst>
          </p:cNvPr>
          <p:cNvSpPr txBox="1">
            <a:spLocks noGrp="1"/>
          </p:cNvSpPr>
          <p:nvPr>
            <p:ph type="ftr" sz="quarter" idx="9"/>
          </p:nvPr>
        </p:nvSpPr>
        <p:spPr/>
        <p:txBody>
          <a:bodyPr/>
          <a:lstStyle>
            <a:lvl1pPr>
              <a:defRPr/>
            </a:lvl1pPr>
          </a:lstStyle>
          <a:p>
            <a:pPr lvl="0"/>
            <a:r>
              <a:rPr lang="en-GB"/>
              <a:t>Produced by Essex County Council Strategy Insight and Engagement</a:t>
            </a:r>
          </a:p>
        </p:txBody>
      </p:sp>
      <p:sp>
        <p:nvSpPr>
          <p:cNvPr id="3" name="Date Placeholder 1">
            <a:extLst>
              <a:ext uri="{FF2B5EF4-FFF2-40B4-BE49-F238E27FC236}">
                <a16:creationId xmlns:a16="http://schemas.microsoft.com/office/drawing/2014/main" id="{8D6B9D19-7738-48AB-A697-01442D66401E}"/>
              </a:ext>
            </a:extLst>
          </p:cNvPr>
          <p:cNvSpPr txBox="1">
            <a:spLocks noGrp="1"/>
          </p:cNvSpPr>
          <p:nvPr>
            <p:ph type="dt" sz="half" idx="7"/>
          </p:nvPr>
        </p:nvSpPr>
        <p:spPr/>
        <p:txBody>
          <a:bodyPr/>
          <a:lstStyle>
            <a:lvl1pPr>
              <a:defRPr/>
            </a:lvl1pPr>
          </a:lstStyle>
          <a:p>
            <a:pPr lvl="0"/>
            <a:fld id="{1010443D-6A4F-4115-878A-9A064E45A775}" type="datetime1">
              <a:rPr lang="en-GB"/>
              <a:pPr lvl="0"/>
              <a:t>06/11/2025</a:t>
            </a:fld>
            <a:endParaRPr lang="en-GB"/>
          </a:p>
        </p:txBody>
      </p:sp>
      <p:sp>
        <p:nvSpPr>
          <p:cNvPr id="4" name="Slide Number Placeholder 3">
            <a:extLst>
              <a:ext uri="{FF2B5EF4-FFF2-40B4-BE49-F238E27FC236}">
                <a16:creationId xmlns:a16="http://schemas.microsoft.com/office/drawing/2014/main" id="{984B7369-B295-9F33-1F39-B03CD6238FA7}"/>
              </a:ext>
            </a:extLst>
          </p:cNvPr>
          <p:cNvSpPr txBox="1">
            <a:spLocks noGrp="1"/>
          </p:cNvSpPr>
          <p:nvPr>
            <p:ph type="sldNum" sz="quarter" idx="8"/>
          </p:nvPr>
        </p:nvSpPr>
        <p:spPr/>
        <p:txBody>
          <a:bodyPr/>
          <a:lstStyle>
            <a:lvl1pPr>
              <a:defRPr/>
            </a:lvl1pPr>
          </a:lstStyle>
          <a:p>
            <a:pPr lvl="0"/>
            <a:r>
              <a:rPr lang="en-GB"/>
              <a:t>|   </a:t>
            </a:r>
            <a:fld id="{581A1081-21BF-4654-8078-E9EA66353AD5}" type="slidenum">
              <a:t>‹#›</a:t>
            </a:fld>
            <a:endParaRPr lang="en-GB"/>
          </a:p>
        </p:txBody>
      </p:sp>
    </p:spTree>
    <p:extLst>
      <p:ext uri="{BB962C8B-B14F-4D97-AF65-F5344CB8AC3E}">
        <p14:creationId xmlns:p14="http://schemas.microsoft.com/office/powerpoint/2010/main" val="219236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1201-BD66-E291-7220-6C9FCC91CCC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Picture Placeholder 3">
            <a:extLst>
              <a:ext uri="{FF2B5EF4-FFF2-40B4-BE49-F238E27FC236}">
                <a16:creationId xmlns:a16="http://schemas.microsoft.com/office/drawing/2014/main" id="{8B9D7051-5258-6A7C-A2A5-79C1F30AF877}"/>
              </a:ext>
            </a:extLst>
          </p:cNvPr>
          <p:cNvSpPr txBox="1">
            <a:spLocks noGrp="1"/>
          </p:cNvSpPr>
          <p:nvPr>
            <p:ph type="pic" idx="4294967295"/>
          </p:nvPr>
        </p:nvSpPr>
        <p:spPr>
          <a:xfrm>
            <a:off x="547204" y="1933197"/>
            <a:ext cx="1710001" cy="1710001"/>
          </a:xfrm>
          <a:solidFill>
            <a:srgbClr val="CCCCCC"/>
          </a:solidFill>
        </p:spPr>
        <p:txBody>
          <a:bodyPr/>
          <a:lstStyle>
            <a:lvl1pPr>
              <a:defRPr/>
            </a:lvl1pPr>
          </a:lstStyle>
          <a:p>
            <a:pPr lvl="0"/>
            <a:r>
              <a:rPr lang="en-US"/>
              <a:t>Click icon to add picture</a:t>
            </a:r>
            <a:endParaRPr lang="en-GB"/>
          </a:p>
        </p:txBody>
      </p:sp>
      <p:sp>
        <p:nvSpPr>
          <p:cNvPr id="4" name="Picture Placeholder 3">
            <a:extLst>
              <a:ext uri="{FF2B5EF4-FFF2-40B4-BE49-F238E27FC236}">
                <a16:creationId xmlns:a16="http://schemas.microsoft.com/office/drawing/2014/main" id="{2C10EFFC-60CA-0806-FC71-8884552B76F9}"/>
              </a:ext>
            </a:extLst>
          </p:cNvPr>
          <p:cNvSpPr txBox="1">
            <a:spLocks noGrp="1"/>
          </p:cNvSpPr>
          <p:nvPr>
            <p:ph type="pic" idx="4294967295"/>
          </p:nvPr>
        </p:nvSpPr>
        <p:spPr>
          <a:xfrm>
            <a:off x="3521564" y="1933197"/>
            <a:ext cx="1710001" cy="1710001"/>
          </a:xfrm>
          <a:solidFill>
            <a:srgbClr val="CCCCCC"/>
          </a:solidFill>
        </p:spPr>
        <p:txBody>
          <a:bodyPr/>
          <a:lstStyle>
            <a:lvl1pPr>
              <a:defRPr/>
            </a:lvl1pPr>
          </a:lstStyle>
          <a:p>
            <a:pPr lvl="0"/>
            <a:r>
              <a:rPr lang="en-US"/>
              <a:t>Click icon to add picture</a:t>
            </a:r>
            <a:endParaRPr lang="en-GB"/>
          </a:p>
        </p:txBody>
      </p:sp>
      <p:sp>
        <p:nvSpPr>
          <p:cNvPr id="5" name="Picture Placeholder 3">
            <a:extLst>
              <a:ext uri="{FF2B5EF4-FFF2-40B4-BE49-F238E27FC236}">
                <a16:creationId xmlns:a16="http://schemas.microsoft.com/office/drawing/2014/main" id="{9542A730-227A-300C-2678-6B08F1618A1E}"/>
              </a:ext>
            </a:extLst>
          </p:cNvPr>
          <p:cNvSpPr txBox="1">
            <a:spLocks noGrp="1"/>
          </p:cNvSpPr>
          <p:nvPr>
            <p:ph type="pic" idx="4294967295"/>
          </p:nvPr>
        </p:nvSpPr>
        <p:spPr>
          <a:xfrm>
            <a:off x="6503139" y="1933197"/>
            <a:ext cx="1710001" cy="1710001"/>
          </a:xfrm>
          <a:solidFill>
            <a:srgbClr val="CCCCCC"/>
          </a:solidFill>
        </p:spPr>
        <p:txBody>
          <a:bodyPr/>
          <a:lstStyle>
            <a:lvl1pPr>
              <a:defRPr/>
            </a:lvl1pPr>
          </a:lstStyle>
          <a:p>
            <a:pPr lvl="0"/>
            <a:r>
              <a:rPr lang="en-US"/>
              <a:t>Click icon to add picture</a:t>
            </a:r>
            <a:endParaRPr lang="en-GB"/>
          </a:p>
        </p:txBody>
      </p:sp>
      <p:sp>
        <p:nvSpPr>
          <p:cNvPr id="6" name="Picture Placeholder 3">
            <a:extLst>
              <a:ext uri="{FF2B5EF4-FFF2-40B4-BE49-F238E27FC236}">
                <a16:creationId xmlns:a16="http://schemas.microsoft.com/office/drawing/2014/main" id="{93A26649-962B-AE08-453C-6E70A54FF657}"/>
              </a:ext>
            </a:extLst>
          </p:cNvPr>
          <p:cNvSpPr txBox="1">
            <a:spLocks noGrp="1"/>
          </p:cNvSpPr>
          <p:nvPr>
            <p:ph type="pic" idx="4294967295"/>
          </p:nvPr>
        </p:nvSpPr>
        <p:spPr>
          <a:xfrm>
            <a:off x="9484705" y="1933197"/>
            <a:ext cx="1710001" cy="1710001"/>
          </a:xfrm>
          <a:solidFill>
            <a:srgbClr val="CCCCCC"/>
          </a:solidFill>
        </p:spPr>
        <p:txBody>
          <a:bodyPr/>
          <a:lstStyle>
            <a:lvl1pPr>
              <a:defRPr/>
            </a:lvl1pPr>
          </a:lstStyle>
          <a:p>
            <a:pPr lvl="0"/>
            <a:r>
              <a:rPr lang="en-US"/>
              <a:t>Click icon to add picture</a:t>
            </a:r>
            <a:endParaRPr lang="en-GB"/>
          </a:p>
        </p:txBody>
      </p:sp>
      <p:sp>
        <p:nvSpPr>
          <p:cNvPr id="7" name="Text Placeholder 8">
            <a:extLst>
              <a:ext uri="{FF2B5EF4-FFF2-40B4-BE49-F238E27FC236}">
                <a16:creationId xmlns:a16="http://schemas.microsoft.com/office/drawing/2014/main" id="{729406C4-7F9B-75A4-B209-BBDE5BAA0CFB}"/>
              </a:ext>
            </a:extLst>
          </p:cNvPr>
          <p:cNvSpPr txBox="1">
            <a:spLocks noGrp="1"/>
          </p:cNvSpPr>
          <p:nvPr>
            <p:ph type="body" idx="4294967295"/>
          </p:nvPr>
        </p:nvSpPr>
        <p:spPr>
          <a:xfrm>
            <a:off x="539998" y="4049996"/>
            <a:ext cx="2163598" cy="196345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8">
            <a:extLst>
              <a:ext uri="{FF2B5EF4-FFF2-40B4-BE49-F238E27FC236}">
                <a16:creationId xmlns:a16="http://schemas.microsoft.com/office/drawing/2014/main" id="{90C7F9D5-ACF4-1C6B-F227-47BFC959D88D}"/>
              </a:ext>
            </a:extLst>
          </p:cNvPr>
          <p:cNvSpPr txBox="1">
            <a:spLocks noGrp="1"/>
          </p:cNvSpPr>
          <p:nvPr>
            <p:ph type="body" idx="4294967295"/>
          </p:nvPr>
        </p:nvSpPr>
        <p:spPr>
          <a:xfrm>
            <a:off x="9484705" y="4049996"/>
            <a:ext cx="2163598" cy="196345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3B9D65C3-92C8-A865-38C1-9F9F8F91875F}"/>
              </a:ext>
            </a:extLst>
          </p:cNvPr>
          <p:cNvSpPr txBox="1">
            <a:spLocks noGrp="1"/>
          </p:cNvSpPr>
          <p:nvPr>
            <p:ph type="body" idx="4294967295"/>
          </p:nvPr>
        </p:nvSpPr>
        <p:spPr>
          <a:xfrm>
            <a:off x="6503139" y="4049996"/>
            <a:ext cx="2163598" cy="196345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9CB58C28-E236-DE69-FD71-282CA900FA0F}"/>
              </a:ext>
            </a:extLst>
          </p:cNvPr>
          <p:cNvSpPr txBox="1">
            <a:spLocks noGrp="1"/>
          </p:cNvSpPr>
          <p:nvPr>
            <p:ph type="body" idx="4294967295"/>
          </p:nvPr>
        </p:nvSpPr>
        <p:spPr>
          <a:xfrm>
            <a:off x="3521564" y="4049996"/>
            <a:ext cx="2163598" cy="196345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810953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06/11/2025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4076803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06/11/2025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987301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2309313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52219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170485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542368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4556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4643316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5518666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2259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a:blip r:embed="rId2"/>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F34821B-0728-14F8-A534-B88B9B71A4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998" y="467999"/>
            <a:ext cx="2169807" cy="277200"/>
          </a:xfrm>
          <a:prstGeom prst="rect">
            <a:avLst/>
          </a:prstGeom>
          <a:noFill/>
          <a:ln>
            <a:noFill/>
          </a:ln>
        </p:spPr>
      </p:pic>
      <p:sp>
        <p:nvSpPr>
          <p:cNvPr id="3" name="Title 2">
            <a:extLst>
              <a:ext uri="{FF2B5EF4-FFF2-40B4-BE49-F238E27FC236}">
                <a16:creationId xmlns:a16="http://schemas.microsoft.com/office/drawing/2014/main" id="{DA16CF79-948A-0675-47A6-7DCECB67A61A}"/>
              </a:ext>
            </a:extLst>
          </p:cNvPr>
          <p:cNvSpPr txBox="1">
            <a:spLocks noGrp="1"/>
          </p:cNvSpPr>
          <p:nvPr>
            <p:ph type="title"/>
          </p:nvPr>
        </p:nvSpPr>
        <p:spPr>
          <a:xfrm>
            <a:off x="539998" y="1306796"/>
            <a:ext cx="2566803" cy="556924"/>
          </a:xfrm>
        </p:spPr>
        <p:txBody>
          <a:bodyPr/>
          <a:lstStyle>
            <a:lvl1pPr>
              <a:defRPr sz="1500" b="0">
                <a:solidFill>
                  <a:srgbClr val="FFFFFF"/>
                </a:solidFill>
              </a:defRPr>
            </a:lvl1pPr>
          </a:lstStyle>
          <a:p>
            <a:pPr lvl="0"/>
            <a:r>
              <a:rPr lang="en-US"/>
              <a:t>Click to edit Master title style</a:t>
            </a:r>
            <a:endParaRPr lang="en-GB"/>
          </a:p>
        </p:txBody>
      </p:sp>
      <p:sp>
        <p:nvSpPr>
          <p:cNvPr id="4" name="Text Placeholder 4">
            <a:extLst>
              <a:ext uri="{FF2B5EF4-FFF2-40B4-BE49-F238E27FC236}">
                <a16:creationId xmlns:a16="http://schemas.microsoft.com/office/drawing/2014/main" id="{D4828A53-E7FF-05B4-92A3-345857406D9D}"/>
              </a:ext>
            </a:extLst>
          </p:cNvPr>
          <p:cNvSpPr txBox="1">
            <a:spLocks noGrp="1"/>
          </p:cNvSpPr>
          <p:nvPr>
            <p:ph type="body" idx="4294967295"/>
          </p:nvPr>
        </p:nvSpPr>
        <p:spPr>
          <a:xfrm>
            <a:off x="539752" y="1954804"/>
            <a:ext cx="2566803" cy="1925534"/>
          </a:xfrm>
        </p:spPr>
        <p:txBody>
          <a:bodyPr/>
          <a:lstStyle>
            <a:lvl1pPr>
              <a:spcBef>
                <a:spcPts val="0"/>
              </a:spcBef>
              <a:spcAft>
                <a:spcPts val="1415"/>
              </a:spcAft>
              <a:defRPr sz="1500" b="0">
                <a:solidFill>
                  <a:srgbClr val="FFFFFF"/>
                </a:solidFill>
              </a:defRPr>
            </a:lvl1pPr>
          </a:lstStyle>
          <a:p>
            <a:pPr lvl="0"/>
            <a:r>
              <a:rPr lang="en-US"/>
              <a:t>Click to edit Master text styles</a:t>
            </a:r>
          </a:p>
        </p:txBody>
      </p:sp>
      <p:sp>
        <p:nvSpPr>
          <p:cNvPr id="5" name="Text Placeholder 6">
            <a:extLst>
              <a:ext uri="{FF2B5EF4-FFF2-40B4-BE49-F238E27FC236}">
                <a16:creationId xmlns:a16="http://schemas.microsoft.com/office/drawing/2014/main" id="{0B6C0280-B53A-7FB9-1808-17716D55CF84}"/>
              </a:ext>
            </a:extLst>
          </p:cNvPr>
          <p:cNvSpPr txBox="1">
            <a:spLocks noGrp="1"/>
          </p:cNvSpPr>
          <p:nvPr>
            <p:ph type="body" idx="4294967295"/>
          </p:nvPr>
        </p:nvSpPr>
        <p:spPr>
          <a:xfrm>
            <a:off x="817199" y="4341598"/>
            <a:ext cx="3326404" cy="270004"/>
          </a:xfrm>
        </p:spPr>
        <p:txBody>
          <a:bodyPr/>
          <a:lstStyle>
            <a:lvl1pPr>
              <a:spcBef>
                <a:spcPts val="0"/>
              </a:spcBef>
              <a:spcAft>
                <a:spcPts val="0"/>
              </a:spcAft>
              <a:defRPr sz="1500">
                <a:solidFill>
                  <a:srgbClr val="FFFFFF"/>
                </a:solidFill>
              </a:defRPr>
            </a:lvl1pPr>
          </a:lstStyle>
          <a:p>
            <a:pPr lvl="0"/>
            <a:r>
              <a:rPr lang="en-US"/>
              <a:t>Click to edit Master text styles</a:t>
            </a:r>
          </a:p>
        </p:txBody>
      </p:sp>
      <p:sp>
        <p:nvSpPr>
          <p:cNvPr id="6" name="Text Placeholder 6">
            <a:extLst>
              <a:ext uri="{FF2B5EF4-FFF2-40B4-BE49-F238E27FC236}">
                <a16:creationId xmlns:a16="http://schemas.microsoft.com/office/drawing/2014/main" id="{59C7E750-C992-0366-4E74-F1E478CB5E57}"/>
              </a:ext>
            </a:extLst>
          </p:cNvPr>
          <p:cNvSpPr txBox="1">
            <a:spLocks noGrp="1"/>
          </p:cNvSpPr>
          <p:nvPr>
            <p:ph type="body" idx="4294967295"/>
          </p:nvPr>
        </p:nvSpPr>
        <p:spPr>
          <a:xfrm>
            <a:off x="817199" y="4060795"/>
            <a:ext cx="3326404" cy="270004"/>
          </a:xfrm>
        </p:spPr>
        <p:txBody>
          <a:bodyPr/>
          <a:lstStyle>
            <a:lvl1pPr>
              <a:spcBef>
                <a:spcPts val="0"/>
              </a:spcBef>
              <a:spcAft>
                <a:spcPts val="0"/>
              </a:spcAft>
              <a:defRPr sz="1500">
                <a:solidFill>
                  <a:srgbClr val="FFFFFF"/>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547B8CCA-D177-CB5D-9CA0-2E0DAB5BF1CC}"/>
              </a:ext>
            </a:extLst>
          </p:cNvPr>
          <p:cNvSpPr txBox="1">
            <a:spLocks noGrp="1"/>
          </p:cNvSpPr>
          <p:nvPr>
            <p:ph type="body" idx="4294967295"/>
          </p:nvPr>
        </p:nvSpPr>
        <p:spPr>
          <a:xfrm>
            <a:off x="539752" y="5002801"/>
            <a:ext cx="3603851" cy="1387199"/>
          </a:xfrm>
        </p:spPr>
        <p:txBody>
          <a:bodyPr/>
          <a:lstStyle>
            <a:lvl1pPr>
              <a:spcBef>
                <a:spcPts val="0"/>
              </a:spcBef>
              <a:spcAft>
                <a:spcPts val="2835"/>
              </a:spcAft>
              <a:defRPr sz="1500" b="0">
                <a:solidFill>
                  <a:srgbClr val="FFFFFF"/>
                </a:solidFill>
              </a:defRPr>
            </a:lvl1pPr>
          </a:lstStyle>
          <a:p>
            <a:pPr lvl="0"/>
            <a:r>
              <a:rPr lang="en-US"/>
              <a:t>Click to edit Master text styles</a:t>
            </a:r>
          </a:p>
        </p:txBody>
      </p:sp>
      <p:pic>
        <p:nvPicPr>
          <p:cNvPr id="8" name="Graphic 3">
            <a:extLst>
              <a:ext uri="{FF2B5EF4-FFF2-40B4-BE49-F238E27FC236}">
                <a16:creationId xmlns:a16="http://schemas.microsoft.com/office/drawing/2014/main" id="{C252A973-7DC1-0CCE-D168-1378A85919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998" y="467999"/>
            <a:ext cx="2169807" cy="277200"/>
          </a:xfrm>
          <a:prstGeom prst="rect">
            <a:avLst/>
          </a:prstGeom>
          <a:noFill/>
          <a:ln>
            <a:noFill/>
          </a:ln>
        </p:spPr>
      </p:pic>
    </p:spTree>
    <p:extLst>
      <p:ext uri="{BB962C8B-B14F-4D97-AF65-F5344CB8AC3E}">
        <p14:creationId xmlns:p14="http://schemas.microsoft.com/office/powerpoint/2010/main" val="32251760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9620011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36751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865772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685120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491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D94D-EFDC-F9E4-026F-91267D00AAA5}"/>
              </a:ext>
            </a:extLst>
          </p:cNvPr>
          <p:cNvSpPr txBox="1">
            <a:spLocks noGrp="1"/>
          </p:cNvSpPr>
          <p:nvPr>
            <p:ph type="title"/>
          </p:nvPr>
        </p:nvSpPr>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652058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4083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8B31-3FC5-5A88-808F-C4EC1BA2645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1AF5793F-0E3C-0E5C-BED0-2A5C0DD2392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C510D100-0AAF-6BEB-B7D8-1773938D0EE4}"/>
              </a:ext>
            </a:extLst>
          </p:cNvPr>
          <p:cNvSpPr txBox="1">
            <a:spLocks noGrp="1"/>
          </p:cNvSpPr>
          <p:nvPr>
            <p:ph type="dt" sz="half" idx="7"/>
          </p:nvPr>
        </p:nvSpPr>
        <p:spPr/>
        <p:txBody>
          <a:bodyPr/>
          <a:lstStyle>
            <a:lvl1pPr>
              <a:defRPr/>
            </a:lvl1pPr>
          </a:lstStyle>
          <a:p>
            <a:pPr lvl="0"/>
            <a:fld id="{C807D90D-3095-4248-9A37-E4E422753BFA}" type="datetime1">
              <a:rPr lang="en-GB"/>
              <a:pPr lvl="0"/>
              <a:t>06/11/2025</a:t>
            </a:fld>
            <a:endParaRPr lang="en-GB"/>
          </a:p>
        </p:txBody>
      </p:sp>
      <p:sp>
        <p:nvSpPr>
          <p:cNvPr id="5" name="Footer Placeholder 4">
            <a:extLst>
              <a:ext uri="{FF2B5EF4-FFF2-40B4-BE49-F238E27FC236}">
                <a16:creationId xmlns:a16="http://schemas.microsoft.com/office/drawing/2014/main" id="{EB6E5CF0-4268-4156-F059-B542AE0C4EB4}"/>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50355FD-0F8A-E5DF-EABE-F0210AFA04A4}"/>
              </a:ext>
            </a:extLst>
          </p:cNvPr>
          <p:cNvSpPr txBox="1">
            <a:spLocks noGrp="1"/>
          </p:cNvSpPr>
          <p:nvPr>
            <p:ph type="sldNum" sz="quarter" idx="8"/>
          </p:nvPr>
        </p:nvSpPr>
        <p:spPr/>
        <p:txBody>
          <a:bodyPr/>
          <a:lstStyle>
            <a:lvl1pPr>
              <a:defRPr/>
            </a:lvl1pPr>
          </a:lstStyle>
          <a:p>
            <a:pPr lvl="0"/>
            <a:fld id="{DC93AA23-1526-4ED3-B980-B078278073CF}" type="slidenum">
              <a:t>‹#›</a:t>
            </a:fld>
            <a:endParaRPr lang="en-GB"/>
          </a:p>
        </p:txBody>
      </p:sp>
    </p:spTree>
    <p:extLst>
      <p:ext uri="{BB962C8B-B14F-4D97-AF65-F5344CB8AC3E}">
        <p14:creationId xmlns:p14="http://schemas.microsoft.com/office/powerpoint/2010/main" val="492911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6DFC-EC28-1A24-3478-EC086E318A2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FA02D758-99CA-B065-7FAD-9F4755CE9FD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8A64E6-2413-6431-D80A-9DDD637275E4}"/>
              </a:ext>
            </a:extLst>
          </p:cNvPr>
          <p:cNvSpPr txBox="1">
            <a:spLocks noGrp="1"/>
          </p:cNvSpPr>
          <p:nvPr>
            <p:ph type="dt" sz="half" idx="7"/>
          </p:nvPr>
        </p:nvSpPr>
        <p:spPr/>
        <p:txBody>
          <a:bodyPr/>
          <a:lstStyle>
            <a:lvl1pPr>
              <a:defRPr/>
            </a:lvl1pPr>
          </a:lstStyle>
          <a:p>
            <a:pPr lvl="0"/>
            <a:fld id="{ED4C4873-AE9C-4261-872E-ED23FB6AC7EE}" type="datetime1">
              <a:rPr lang="en-GB"/>
              <a:pPr lvl="0"/>
              <a:t>06/11/2025</a:t>
            </a:fld>
            <a:endParaRPr lang="en-GB"/>
          </a:p>
        </p:txBody>
      </p:sp>
      <p:sp>
        <p:nvSpPr>
          <p:cNvPr id="5" name="Footer Placeholder 4">
            <a:extLst>
              <a:ext uri="{FF2B5EF4-FFF2-40B4-BE49-F238E27FC236}">
                <a16:creationId xmlns:a16="http://schemas.microsoft.com/office/drawing/2014/main" id="{A3D009F1-C2CD-46E2-C38E-195F9BDC46B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8782F3D-9799-89BB-87CD-5F566F1963A0}"/>
              </a:ext>
            </a:extLst>
          </p:cNvPr>
          <p:cNvSpPr txBox="1">
            <a:spLocks noGrp="1"/>
          </p:cNvSpPr>
          <p:nvPr>
            <p:ph type="sldNum" sz="quarter" idx="8"/>
          </p:nvPr>
        </p:nvSpPr>
        <p:spPr/>
        <p:txBody>
          <a:bodyPr/>
          <a:lstStyle>
            <a:lvl1pPr>
              <a:defRPr/>
            </a:lvl1pPr>
          </a:lstStyle>
          <a:p>
            <a:pPr lvl="0"/>
            <a:fld id="{E677D80D-3443-4F14-B9AC-4E19B81B6BA6}" type="slidenum">
              <a:t>‹#›</a:t>
            </a:fld>
            <a:endParaRPr lang="en-GB"/>
          </a:p>
        </p:txBody>
      </p:sp>
    </p:spTree>
    <p:extLst>
      <p:ext uri="{BB962C8B-B14F-4D97-AF65-F5344CB8AC3E}">
        <p14:creationId xmlns:p14="http://schemas.microsoft.com/office/powerpoint/2010/main" val="408498834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EA74-6A84-E278-6CB6-16E260C87662}"/>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3B1326E8-895C-565E-C8AE-82484606667D}"/>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36B7C4D-4546-94B6-7FF4-3405671543ED}"/>
              </a:ext>
            </a:extLst>
          </p:cNvPr>
          <p:cNvSpPr txBox="1">
            <a:spLocks noGrp="1"/>
          </p:cNvSpPr>
          <p:nvPr>
            <p:ph type="dt" sz="half" idx="7"/>
          </p:nvPr>
        </p:nvSpPr>
        <p:spPr/>
        <p:txBody>
          <a:bodyPr/>
          <a:lstStyle>
            <a:lvl1pPr>
              <a:defRPr/>
            </a:lvl1pPr>
          </a:lstStyle>
          <a:p>
            <a:pPr lvl="0"/>
            <a:fld id="{953EEF8C-D6F1-4B18-9B51-55540EF3CBFD}" type="datetime1">
              <a:rPr lang="en-GB"/>
              <a:pPr lvl="0"/>
              <a:t>06/11/2025</a:t>
            </a:fld>
            <a:endParaRPr lang="en-GB"/>
          </a:p>
        </p:txBody>
      </p:sp>
      <p:sp>
        <p:nvSpPr>
          <p:cNvPr id="5" name="Footer Placeholder 4">
            <a:extLst>
              <a:ext uri="{FF2B5EF4-FFF2-40B4-BE49-F238E27FC236}">
                <a16:creationId xmlns:a16="http://schemas.microsoft.com/office/drawing/2014/main" id="{F82F4E3A-BD7E-C973-CFCD-98992D3F71C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6CA9C36-DC97-F675-4228-B9A4D81E8D75}"/>
              </a:ext>
            </a:extLst>
          </p:cNvPr>
          <p:cNvSpPr txBox="1">
            <a:spLocks noGrp="1"/>
          </p:cNvSpPr>
          <p:nvPr>
            <p:ph type="sldNum" sz="quarter" idx="8"/>
          </p:nvPr>
        </p:nvSpPr>
        <p:spPr/>
        <p:txBody>
          <a:bodyPr/>
          <a:lstStyle>
            <a:lvl1pPr>
              <a:defRPr/>
            </a:lvl1pPr>
          </a:lstStyle>
          <a:p>
            <a:pPr lvl="0"/>
            <a:fld id="{D702CD96-C2DD-4781-B1EF-1FB83F7F03F4}" type="slidenum">
              <a:t>‹#›</a:t>
            </a:fld>
            <a:endParaRPr lang="en-GB"/>
          </a:p>
        </p:txBody>
      </p:sp>
    </p:spTree>
    <p:extLst>
      <p:ext uri="{BB962C8B-B14F-4D97-AF65-F5344CB8AC3E}">
        <p14:creationId xmlns:p14="http://schemas.microsoft.com/office/powerpoint/2010/main" val="211012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5199-A9C2-F556-DC92-8E818E450AF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1208F87-5965-7F31-659E-30F4B485B9B3}"/>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846FD6-87FE-D9A9-62BF-F57726EAFC8B}"/>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BA4A30-0A26-B477-CADC-E7BA342663DE}"/>
              </a:ext>
            </a:extLst>
          </p:cNvPr>
          <p:cNvSpPr txBox="1">
            <a:spLocks noGrp="1"/>
          </p:cNvSpPr>
          <p:nvPr>
            <p:ph type="dt" sz="half" idx="7"/>
          </p:nvPr>
        </p:nvSpPr>
        <p:spPr/>
        <p:txBody>
          <a:bodyPr/>
          <a:lstStyle>
            <a:lvl1pPr>
              <a:defRPr/>
            </a:lvl1pPr>
          </a:lstStyle>
          <a:p>
            <a:pPr lvl="0"/>
            <a:fld id="{3A59C570-CE39-4F16-9A22-B003853012D1}" type="datetime1">
              <a:rPr lang="en-GB"/>
              <a:pPr lvl="0"/>
              <a:t>06/11/2025</a:t>
            </a:fld>
            <a:endParaRPr lang="en-GB"/>
          </a:p>
        </p:txBody>
      </p:sp>
      <p:sp>
        <p:nvSpPr>
          <p:cNvPr id="6" name="Footer Placeholder 5">
            <a:extLst>
              <a:ext uri="{FF2B5EF4-FFF2-40B4-BE49-F238E27FC236}">
                <a16:creationId xmlns:a16="http://schemas.microsoft.com/office/drawing/2014/main" id="{0253891F-E9F2-6213-BCDE-9A813893003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F20E662-2A7C-5BE2-5DA5-27F8F367AA69}"/>
              </a:ext>
            </a:extLst>
          </p:cNvPr>
          <p:cNvSpPr txBox="1">
            <a:spLocks noGrp="1"/>
          </p:cNvSpPr>
          <p:nvPr>
            <p:ph type="sldNum" sz="quarter" idx="8"/>
          </p:nvPr>
        </p:nvSpPr>
        <p:spPr/>
        <p:txBody>
          <a:bodyPr/>
          <a:lstStyle>
            <a:lvl1pPr>
              <a:defRPr/>
            </a:lvl1pPr>
          </a:lstStyle>
          <a:p>
            <a:pPr lvl="0"/>
            <a:fld id="{7358EDDD-57E1-485A-8476-657D889BD54C}" type="slidenum">
              <a:t>‹#›</a:t>
            </a:fld>
            <a:endParaRPr lang="en-GB"/>
          </a:p>
        </p:txBody>
      </p:sp>
    </p:spTree>
    <p:extLst>
      <p:ext uri="{BB962C8B-B14F-4D97-AF65-F5344CB8AC3E}">
        <p14:creationId xmlns:p14="http://schemas.microsoft.com/office/powerpoint/2010/main" val="2514361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rgbClr val="FF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E9469358-4B8F-816A-4697-008F02379700}"/>
              </a:ext>
            </a:extLst>
          </p:cNvPr>
          <p:cNvSpPr txBox="1">
            <a:spLocks noGrp="1"/>
          </p:cNvSpPr>
          <p:nvPr>
            <p:ph type="pic" idx="4294967295"/>
          </p:nvPr>
        </p:nvSpPr>
        <p:spPr>
          <a:xfrm>
            <a:off x="6227128" y="0"/>
            <a:ext cx="5964868" cy="6858000"/>
          </a:xfrm>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3CF2A398-3568-4E07-837F-6DA82E3E74BA}"/>
              </a:ext>
            </a:extLst>
          </p:cNvPr>
          <p:cNvSpPr txBox="1">
            <a:spLocks noGrp="1"/>
          </p:cNvSpPr>
          <p:nvPr>
            <p:ph type="title"/>
          </p:nvPr>
        </p:nvSpPr>
        <p:spPr>
          <a:xfrm>
            <a:off x="539998" y="1943996"/>
            <a:ext cx="5421596" cy="1619996"/>
          </a:xfrm>
        </p:spPr>
        <p:txBody>
          <a:bodyPr/>
          <a:lstStyle>
            <a:lvl1pPr>
              <a:lnSpc>
                <a:spcPct val="90000"/>
              </a:lnSpc>
              <a:defRPr sz="6000"/>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A636E09B-EF66-B901-3147-5424F90FEDA7}"/>
              </a:ext>
            </a:extLst>
          </p:cNvPr>
          <p:cNvSpPr txBox="1">
            <a:spLocks noGrp="1"/>
          </p:cNvSpPr>
          <p:nvPr>
            <p:ph type="subTitle" idx="4294967295"/>
          </p:nvPr>
        </p:nvSpPr>
        <p:spPr>
          <a:xfrm>
            <a:off x="539752" y="3789602"/>
            <a:ext cx="5421852" cy="1079997"/>
          </a:xfrm>
        </p:spPr>
        <p:txBody>
          <a:bodyPr/>
          <a:lstStyle>
            <a:lvl1pPr>
              <a:spcBef>
                <a:spcPts val="0"/>
              </a:spcBef>
              <a:spcAft>
                <a:spcPts val="0"/>
              </a:spcAft>
              <a:defRPr sz="3400" b="0">
                <a:latin typeface="Calibri Light" pitchFamily="34"/>
                <a:cs typeface="Calibri Light" pitchFamily="34"/>
              </a:defRPr>
            </a:lvl1pPr>
          </a:lstStyle>
          <a:p>
            <a:pPr lvl="0"/>
            <a:r>
              <a:rPr lang="en-US"/>
              <a:t>Click to edit Master subtitle style</a:t>
            </a:r>
            <a:endParaRPr lang="en-GB"/>
          </a:p>
        </p:txBody>
      </p:sp>
      <p:sp>
        <p:nvSpPr>
          <p:cNvPr id="5" name="Date Placeholder 3">
            <a:extLst>
              <a:ext uri="{FF2B5EF4-FFF2-40B4-BE49-F238E27FC236}">
                <a16:creationId xmlns:a16="http://schemas.microsoft.com/office/drawing/2014/main" id="{F676EFF7-7226-A14A-D5CE-92C2DF1E5888}"/>
              </a:ext>
            </a:extLst>
          </p:cNvPr>
          <p:cNvSpPr txBox="1">
            <a:spLocks noGrp="1"/>
          </p:cNvSpPr>
          <p:nvPr>
            <p:ph type="dt" sz="half" idx="7"/>
          </p:nvPr>
        </p:nvSpPr>
        <p:spPr>
          <a:xfrm>
            <a:off x="539752" y="5219998"/>
            <a:ext cx="2743200" cy="365129"/>
          </a:xfrm>
        </p:spPr>
        <p:txBody>
          <a:bodyPr lIns="0" tIns="0" rIns="0" bIns="0" anchor="t"/>
          <a:lstStyle>
            <a:lvl1pPr>
              <a:defRPr sz="2000">
                <a:solidFill>
                  <a:srgbClr val="000000"/>
                </a:solidFill>
                <a:latin typeface="Calibri Light" pitchFamily="34"/>
                <a:cs typeface="Calibri Light" pitchFamily="34"/>
              </a:defRPr>
            </a:lvl1pPr>
          </a:lstStyle>
          <a:p>
            <a:pPr lvl="0"/>
            <a:fld id="{5004ABD4-0ED0-4AE5-93ED-4FA27EEBC37B}" type="datetime1">
              <a:rPr lang="en-GB"/>
              <a:pPr lvl="0"/>
              <a:t>06/11/2025</a:t>
            </a:fld>
            <a:endParaRPr lang="en-GB"/>
          </a:p>
        </p:txBody>
      </p:sp>
      <p:pic>
        <p:nvPicPr>
          <p:cNvPr id="6" name="Graphic 15">
            <a:extLst>
              <a:ext uri="{FF2B5EF4-FFF2-40B4-BE49-F238E27FC236}">
                <a16:creationId xmlns:a16="http://schemas.microsoft.com/office/drawing/2014/main" id="{48573927-ECC8-2BEC-2EFB-FE1FE8065903}"/>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39998" y="467999"/>
            <a:ext cx="2169807" cy="277200"/>
          </a:xfrm>
          <a:prstGeom prst="rect">
            <a:avLst/>
          </a:prstGeom>
          <a:noFill/>
          <a:ln>
            <a:noFill/>
          </a:ln>
        </p:spPr>
      </p:pic>
      <p:pic>
        <p:nvPicPr>
          <p:cNvPr id="7" name="Graphic 4">
            <a:extLst>
              <a:ext uri="{FF2B5EF4-FFF2-40B4-BE49-F238E27FC236}">
                <a16:creationId xmlns:a16="http://schemas.microsoft.com/office/drawing/2014/main" id="{3B8EB9A6-DED2-3528-AE62-EAD8546F304B}"/>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539998" y="467999"/>
            <a:ext cx="2169807" cy="277200"/>
          </a:xfrm>
          <a:prstGeom prst="rect">
            <a:avLst/>
          </a:prstGeom>
          <a:noFill/>
          <a:ln>
            <a:noFill/>
          </a:ln>
        </p:spPr>
      </p:pic>
    </p:spTree>
    <p:extLst>
      <p:ext uri="{BB962C8B-B14F-4D97-AF65-F5344CB8AC3E}">
        <p14:creationId xmlns:p14="http://schemas.microsoft.com/office/powerpoint/2010/main" val="2690752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BE7E-F705-1299-8830-5C383D0FB5F0}"/>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37D532D-80F1-E168-7370-7C1AC7600930}"/>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B784B3D8-447F-3C3F-A1AC-CD589641659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19EC68-6212-580D-0624-26BB9827BA1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B8BDCB2A-090F-863E-3020-201B2A98D05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2BA5C3-289C-461C-1092-CBCD54C1F51F}"/>
              </a:ext>
            </a:extLst>
          </p:cNvPr>
          <p:cNvSpPr txBox="1">
            <a:spLocks noGrp="1"/>
          </p:cNvSpPr>
          <p:nvPr>
            <p:ph type="dt" sz="half" idx="7"/>
          </p:nvPr>
        </p:nvSpPr>
        <p:spPr/>
        <p:txBody>
          <a:bodyPr/>
          <a:lstStyle>
            <a:lvl1pPr>
              <a:defRPr/>
            </a:lvl1pPr>
          </a:lstStyle>
          <a:p>
            <a:pPr lvl="0"/>
            <a:fld id="{321B8D62-7524-4BA6-A61B-F66011427625}" type="datetime1">
              <a:rPr lang="en-GB"/>
              <a:pPr lvl="0"/>
              <a:t>06/11/2025</a:t>
            </a:fld>
            <a:endParaRPr lang="en-GB"/>
          </a:p>
        </p:txBody>
      </p:sp>
      <p:sp>
        <p:nvSpPr>
          <p:cNvPr id="8" name="Footer Placeholder 7">
            <a:extLst>
              <a:ext uri="{FF2B5EF4-FFF2-40B4-BE49-F238E27FC236}">
                <a16:creationId xmlns:a16="http://schemas.microsoft.com/office/drawing/2014/main" id="{BD008827-2751-63D6-961F-3A2620EF6094}"/>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65F166C-E552-E7F2-59EC-2881093B48F1}"/>
              </a:ext>
            </a:extLst>
          </p:cNvPr>
          <p:cNvSpPr txBox="1">
            <a:spLocks noGrp="1"/>
          </p:cNvSpPr>
          <p:nvPr>
            <p:ph type="sldNum" sz="quarter" idx="8"/>
          </p:nvPr>
        </p:nvSpPr>
        <p:spPr/>
        <p:txBody>
          <a:bodyPr/>
          <a:lstStyle>
            <a:lvl1pPr>
              <a:defRPr/>
            </a:lvl1pPr>
          </a:lstStyle>
          <a:p>
            <a:pPr lvl="0"/>
            <a:fld id="{514000BF-63D3-4426-BDCC-BFB5DA6A323E}" type="slidenum">
              <a:t>‹#›</a:t>
            </a:fld>
            <a:endParaRPr lang="en-GB"/>
          </a:p>
        </p:txBody>
      </p:sp>
    </p:spTree>
    <p:extLst>
      <p:ext uri="{BB962C8B-B14F-4D97-AF65-F5344CB8AC3E}">
        <p14:creationId xmlns:p14="http://schemas.microsoft.com/office/powerpoint/2010/main" val="543918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8675-818A-2EEA-BB06-AEEAA96F258A}"/>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72AE9335-FF09-2EBA-E149-880E6187FE7B}"/>
              </a:ext>
            </a:extLst>
          </p:cNvPr>
          <p:cNvSpPr txBox="1">
            <a:spLocks noGrp="1"/>
          </p:cNvSpPr>
          <p:nvPr>
            <p:ph type="dt" sz="half" idx="7"/>
          </p:nvPr>
        </p:nvSpPr>
        <p:spPr/>
        <p:txBody>
          <a:bodyPr/>
          <a:lstStyle>
            <a:lvl1pPr>
              <a:defRPr/>
            </a:lvl1pPr>
          </a:lstStyle>
          <a:p>
            <a:pPr lvl="0"/>
            <a:fld id="{F6AFDCA8-A784-409D-93BB-22B008DE05E2}" type="datetime1">
              <a:rPr lang="en-GB"/>
              <a:pPr lvl="0"/>
              <a:t>06/11/2025</a:t>
            </a:fld>
            <a:endParaRPr lang="en-GB"/>
          </a:p>
        </p:txBody>
      </p:sp>
      <p:sp>
        <p:nvSpPr>
          <p:cNvPr id="4" name="Footer Placeholder 3">
            <a:extLst>
              <a:ext uri="{FF2B5EF4-FFF2-40B4-BE49-F238E27FC236}">
                <a16:creationId xmlns:a16="http://schemas.microsoft.com/office/drawing/2014/main" id="{BF5A5759-16B6-F764-94A6-BF5C1A3A9C59}"/>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08497E00-FE38-9E52-765A-9DFE025231C8}"/>
              </a:ext>
            </a:extLst>
          </p:cNvPr>
          <p:cNvSpPr txBox="1">
            <a:spLocks noGrp="1"/>
          </p:cNvSpPr>
          <p:nvPr>
            <p:ph type="sldNum" sz="quarter" idx="8"/>
          </p:nvPr>
        </p:nvSpPr>
        <p:spPr/>
        <p:txBody>
          <a:bodyPr/>
          <a:lstStyle>
            <a:lvl1pPr>
              <a:defRPr/>
            </a:lvl1pPr>
          </a:lstStyle>
          <a:p>
            <a:pPr lvl="0"/>
            <a:fld id="{E64E0520-5DB1-4800-ADB3-FB3C259652B9}" type="slidenum">
              <a:t>‹#›</a:t>
            </a:fld>
            <a:endParaRPr lang="en-GB"/>
          </a:p>
        </p:txBody>
      </p:sp>
    </p:spTree>
    <p:extLst>
      <p:ext uri="{BB962C8B-B14F-4D97-AF65-F5344CB8AC3E}">
        <p14:creationId xmlns:p14="http://schemas.microsoft.com/office/powerpoint/2010/main" val="155120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2C911-2336-7B8D-CCBB-F950BB755018}"/>
              </a:ext>
            </a:extLst>
          </p:cNvPr>
          <p:cNvSpPr txBox="1">
            <a:spLocks noGrp="1"/>
          </p:cNvSpPr>
          <p:nvPr>
            <p:ph type="dt" sz="half" idx="7"/>
          </p:nvPr>
        </p:nvSpPr>
        <p:spPr/>
        <p:txBody>
          <a:bodyPr/>
          <a:lstStyle>
            <a:lvl1pPr>
              <a:defRPr/>
            </a:lvl1pPr>
          </a:lstStyle>
          <a:p>
            <a:pPr lvl="0"/>
            <a:fld id="{20ECE021-7F98-492E-8CAC-0D0A1D9ACAAC}" type="datetime1">
              <a:rPr lang="en-GB"/>
              <a:pPr lvl="0"/>
              <a:t>06/11/2025</a:t>
            </a:fld>
            <a:endParaRPr lang="en-GB"/>
          </a:p>
        </p:txBody>
      </p:sp>
      <p:sp>
        <p:nvSpPr>
          <p:cNvPr id="3" name="Footer Placeholder 2">
            <a:extLst>
              <a:ext uri="{FF2B5EF4-FFF2-40B4-BE49-F238E27FC236}">
                <a16:creationId xmlns:a16="http://schemas.microsoft.com/office/drawing/2014/main" id="{37416E66-0DA4-4DA8-F306-CC4DF30D36E9}"/>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11CD81C1-1182-8AFD-111F-6835EB4AE1C3}"/>
              </a:ext>
            </a:extLst>
          </p:cNvPr>
          <p:cNvSpPr txBox="1">
            <a:spLocks noGrp="1"/>
          </p:cNvSpPr>
          <p:nvPr>
            <p:ph type="sldNum" sz="quarter" idx="8"/>
          </p:nvPr>
        </p:nvSpPr>
        <p:spPr/>
        <p:txBody>
          <a:bodyPr/>
          <a:lstStyle>
            <a:lvl1pPr>
              <a:defRPr/>
            </a:lvl1pPr>
          </a:lstStyle>
          <a:p>
            <a:pPr lvl="0"/>
            <a:fld id="{592B1BAC-FAE6-47E5-8A95-C21AD54CD652}" type="slidenum">
              <a:t>‹#›</a:t>
            </a:fld>
            <a:endParaRPr lang="en-GB"/>
          </a:p>
        </p:txBody>
      </p:sp>
    </p:spTree>
    <p:extLst>
      <p:ext uri="{BB962C8B-B14F-4D97-AF65-F5344CB8AC3E}">
        <p14:creationId xmlns:p14="http://schemas.microsoft.com/office/powerpoint/2010/main" val="44888288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1F67-121F-C23F-C548-17B3706E6731}"/>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2C1BA77-898B-1C74-D1A3-1FA415C0683B}"/>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2CCB11-D148-1952-DE07-40DB42DD085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598E173-897F-FC09-43FB-A7F978422AF8}"/>
              </a:ext>
            </a:extLst>
          </p:cNvPr>
          <p:cNvSpPr txBox="1">
            <a:spLocks noGrp="1"/>
          </p:cNvSpPr>
          <p:nvPr>
            <p:ph type="dt" sz="half" idx="7"/>
          </p:nvPr>
        </p:nvSpPr>
        <p:spPr/>
        <p:txBody>
          <a:bodyPr/>
          <a:lstStyle>
            <a:lvl1pPr>
              <a:defRPr/>
            </a:lvl1pPr>
          </a:lstStyle>
          <a:p>
            <a:pPr lvl="0"/>
            <a:fld id="{9B573081-247E-4EA8-B708-AE1EEE77DD4D}" type="datetime1">
              <a:rPr lang="en-GB"/>
              <a:pPr lvl="0"/>
              <a:t>06/11/2025</a:t>
            </a:fld>
            <a:endParaRPr lang="en-GB"/>
          </a:p>
        </p:txBody>
      </p:sp>
      <p:sp>
        <p:nvSpPr>
          <p:cNvPr id="6" name="Footer Placeholder 5">
            <a:extLst>
              <a:ext uri="{FF2B5EF4-FFF2-40B4-BE49-F238E27FC236}">
                <a16:creationId xmlns:a16="http://schemas.microsoft.com/office/drawing/2014/main" id="{0521E762-CE88-1A0D-8677-219B8C363B69}"/>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062778B9-DCB8-635E-20C2-15A833022A86}"/>
              </a:ext>
            </a:extLst>
          </p:cNvPr>
          <p:cNvSpPr txBox="1">
            <a:spLocks noGrp="1"/>
          </p:cNvSpPr>
          <p:nvPr>
            <p:ph type="sldNum" sz="quarter" idx="8"/>
          </p:nvPr>
        </p:nvSpPr>
        <p:spPr/>
        <p:txBody>
          <a:bodyPr/>
          <a:lstStyle>
            <a:lvl1pPr>
              <a:defRPr/>
            </a:lvl1pPr>
          </a:lstStyle>
          <a:p>
            <a:pPr lvl="0"/>
            <a:fld id="{74A14056-0A70-4CCC-A9FE-509F1ACBF29D}" type="slidenum">
              <a:t>‹#›</a:t>
            </a:fld>
            <a:endParaRPr lang="en-GB"/>
          </a:p>
        </p:txBody>
      </p:sp>
    </p:spTree>
    <p:extLst>
      <p:ext uri="{BB962C8B-B14F-4D97-AF65-F5344CB8AC3E}">
        <p14:creationId xmlns:p14="http://schemas.microsoft.com/office/powerpoint/2010/main" val="904445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55CF-FB45-CFD0-4B6A-6DBA3FFBA86F}"/>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94C87D8F-42B9-BB58-DB5C-9A89D6D52F4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01678AE2-CB46-5CAC-30DB-19D2A2D3E1B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6388C90-706B-4B85-E442-5C05E7FF414E}"/>
              </a:ext>
            </a:extLst>
          </p:cNvPr>
          <p:cNvSpPr txBox="1">
            <a:spLocks noGrp="1"/>
          </p:cNvSpPr>
          <p:nvPr>
            <p:ph type="dt" sz="half" idx="7"/>
          </p:nvPr>
        </p:nvSpPr>
        <p:spPr/>
        <p:txBody>
          <a:bodyPr/>
          <a:lstStyle>
            <a:lvl1pPr>
              <a:defRPr/>
            </a:lvl1pPr>
          </a:lstStyle>
          <a:p>
            <a:pPr lvl="0"/>
            <a:fld id="{A66D57D3-2C75-4734-A3F2-C0E6EB5D6772}" type="datetime1">
              <a:rPr lang="en-GB"/>
              <a:pPr lvl="0"/>
              <a:t>06/11/2025</a:t>
            </a:fld>
            <a:endParaRPr lang="en-GB"/>
          </a:p>
        </p:txBody>
      </p:sp>
      <p:sp>
        <p:nvSpPr>
          <p:cNvPr id="6" name="Footer Placeholder 5">
            <a:extLst>
              <a:ext uri="{FF2B5EF4-FFF2-40B4-BE49-F238E27FC236}">
                <a16:creationId xmlns:a16="http://schemas.microsoft.com/office/drawing/2014/main" id="{314D77A4-BA59-5B9D-2811-20E18844FE0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37C7628-4A38-1B6D-A8DB-CFE8FF672108}"/>
              </a:ext>
            </a:extLst>
          </p:cNvPr>
          <p:cNvSpPr txBox="1">
            <a:spLocks noGrp="1"/>
          </p:cNvSpPr>
          <p:nvPr>
            <p:ph type="sldNum" sz="quarter" idx="8"/>
          </p:nvPr>
        </p:nvSpPr>
        <p:spPr/>
        <p:txBody>
          <a:bodyPr/>
          <a:lstStyle>
            <a:lvl1pPr>
              <a:defRPr/>
            </a:lvl1pPr>
          </a:lstStyle>
          <a:p>
            <a:pPr lvl="0"/>
            <a:fld id="{A1CB9970-EF54-41E7-B0C8-626896AC3129}" type="slidenum">
              <a:t>‹#›</a:t>
            </a:fld>
            <a:endParaRPr lang="en-GB"/>
          </a:p>
        </p:txBody>
      </p:sp>
    </p:spTree>
    <p:extLst>
      <p:ext uri="{BB962C8B-B14F-4D97-AF65-F5344CB8AC3E}">
        <p14:creationId xmlns:p14="http://schemas.microsoft.com/office/powerpoint/2010/main" val="58145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3E3D-4B3E-2940-30ED-29CD96DADA4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651B2AB-F7BF-9BC0-46AE-FCA1B437DBF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874319-7507-51B8-ED36-825C6E1D6EA5}"/>
              </a:ext>
            </a:extLst>
          </p:cNvPr>
          <p:cNvSpPr txBox="1">
            <a:spLocks noGrp="1"/>
          </p:cNvSpPr>
          <p:nvPr>
            <p:ph type="dt" sz="half" idx="7"/>
          </p:nvPr>
        </p:nvSpPr>
        <p:spPr/>
        <p:txBody>
          <a:bodyPr/>
          <a:lstStyle>
            <a:lvl1pPr>
              <a:defRPr/>
            </a:lvl1pPr>
          </a:lstStyle>
          <a:p>
            <a:pPr lvl="0"/>
            <a:fld id="{DCB16B7D-98A8-4B0D-B13D-BD16ACD89E2E}" type="datetime1">
              <a:rPr lang="en-GB"/>
              <a:pPr lvl="0"/>
              <a:t>06/11/2025</a:t>
            </a:fld>
            <a:endParaRPr lang="en-GB"/>
          </a:p>
        </p:txBody>
      </p:sp>
      <p:sp>
        <p:nvSpPr>
          <p:cNvPr id="5" name="Footer Placeholder 4">
            <a:extLst>
              <a:ext uri="{FF2B5EF4-FFF2-40B4-BE49-F238E27FC236}">
                <a16:creationId xmlns:a16="http://schemas.microsoft.com/office/drawing/2014/main" id="{BCEB4612-E67D-D9E3-0D97-855913164CB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9E0B884-4898-6836-66E5-A030E9740BDF}"/>
              </a:ext>
            </a:extLst>
          </p:cNvPr>
          <p:cNvSpPr txBox="1">
            <a:spLocks noGrp="1"/>
          </p:cNvSpPr>
          <p:nvPr>
            <p:ph type="sldNum" sz="quarter" idx="8"/>
          </p:nvPr>
        </p:nvSpPr>
        <p:spPr/>
        <p:txBody>
          <a:bodyPr/>
          <a:lstStyle>
            <a:lvl1pPr>
              <a:defRPr/>
            </a:lvl1pPr>
          </a:lstStyle>
          <a:p>
            <a:pPr lvl="0"/>
            <a:fld id="{1A5FAF3D-D9CB-499F-A7CA-9A2CD9F69BC7}" type="slidenum">
              <a:t>‹#›</a:t>
            </a:fld>
            <a:endParaRPr lang="en-GB"/>
          </a:p>
        </p:txBody>
      </p:sp>
    </p:spTree>
    <p:extLst>
      <p:ext uri="{BB962C8B-B14F-4D97-AF65-F5344CB8AC3E}">
        <p14:creationId xmlns:p14="http://schemas.microsoft.com/office/powerpoint/2010/main" val="3925066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B4152-F8F8-F67B-59B0-859E1DC8A6B1}"/>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E2458F3E-7100-153B-5D94-0ECCDE1BD79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3D881E-44F1-C128-57AC-F4F76981E431}"/>
              </a:ext>
            </a:extLst>
          </p:cNvPr>
          <p:cNvSpPr txBox="1">
            <a:spLocks noGrp="1"/>
          </p:cNvSpPr>
          <p:nvPr>
            <p:ph type="dt" sz="half" idx="7"/>
          </p:nvPr>
        </p:nvSpPr>
        <p:spPr/>
        <p:txBody>
          <a:bodyPr/>
          <a:lstStyle>
            <a:lvl1pPr>
              <a:defRPr/>
            </a:lvl1pPr>
          </a:lstStyle>
          <a:p>
            <a:pPr lvl="0"/>
            <a:fld id="{1209138E-8710-493E-8C1F-B60227FC90F6}" type="datetime1">
              <a:rPr lang="en-GB"/>
              <a:pPr lvl="0"/>
              <a:t>06/11/2025</a:t>
            </a:fld>
            <a:endParaRPr lang="en-GB"/>
          </a:p>
        </p:txBody>
      </p:sp>
      <p:sp>
        <p:nvSpPr>
          <p:cNvPr id="5" name="Footer Placeholder 4">
            <a:extLst>
              <a:ext uri="{FF2B5EF4-FFF2-40B4-BE49-F238E27FC236}">
                <a16:creationId xmlns:a16="http://schemas.microsoft.com/office/drawing/2014/main" id="{F3707F6A-BB3B-D662-B2E2-DC096CC29A9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10B7DF0A-2284-BDF6-60DC-2A595A38CABC}"/>
              </a:ext>
            </a:extLst>
          </p:cNvPr>
          <p:cNvSpPr txBox="1">
            <a:spLocks noGrp="1"/>
          </p:cNvSpPr>
          <p:nvPr>
            <p:ph type="sldNum" sz="quarter" idx="8"/>
          </p:nvPr>
        </p:nvSpPr>
        <p:spPr/>
        <p:txBody>
          <a:bodyPr/>
          <a:lstStyle>
            <a:lvl1pPr>
              <a:defRPr/>
            </a:lvl1pPr>
          </a:lstStyle>
          <a:p>
            <a:pPr lvl="0"/>
            <a:fld id="{225C7E6B-84C1-41E7-97F9-21CAA86A92C3}" type="slidenum">
              <a:t>‹#›</a:t>
            </a:fld>
            <a:endParaRPr lang="en-GB"/>
          </a:p>
        </p:txBody>
      </p:sp>
    </p:spTree>
    <p:extLst>
      <p:ext uri="{BB962C8B-B14F-4D97-AF65-F5344CB8AC3E}">
        <p14:creationId xmlns:p14="http://schemas.microsoft.com/office/powerpoint/2010/main" val="3489728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7F43-6760-BEC9-64A7-F70AF639E2FD}"/>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4B579C4D-2CE9-D529-027C-275FFFCFDEDE}"/>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4E733B08-FB61-9798-3F63-05F1AA8DB69C}"/>
              </a:ext>
            </a:extLst>
          </p:cNvPr>
          <p:cNvSpPr txBox="1">
            <a:spLocks noGrp="1"/>
          </p:cNvSpPr>
          <p:nvPr>
            <p:ph type="dt" sz="half" idx="7"/>
          </p:nvPr>
        </p:nvSpPr>
        <p:spPr/>
        <p:txBody>
          <a:bodyPr/>
          <a:lstStyle>
            <a:lvl1pPr>
              <a:defRPr/>
            </a:lvl1pPr>
          </a:lstStyle>
          <a:p>
            <a:pPr lvl="0"/>
            <a:fld id="{B9A2F931-D2EA-4629-BD1F-4B1A38341F8E}" type="datetime1">
              <a:rPr lang="en-GB"/>
              <a:pPr lvl="0"/>
              <a:t>06/11/2025</a:t>
            </a:fld>
            <a:endParaRPr lang="en-GB"/>
          </a:p>
        </p:txBody>
      </p:sp>
      <p:sp>
        <p:nvSpPr>
          <p:cNvPr id="5" name="Footer Placeholder 4">
            <a:extLst>
              <a:ext uri="{FF2B5EF4-FFF2-40B4-BE49-F238E27FC236}">
                <a16:creationId xmlns:a16="http://schemas.microsoft.com/office/drawing/2014/main" id="{4CFE3BC9-305F-4475-3B7A-9AC74B3E5E94}"/>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0AC6BEA-9381-D428-2BDF-7477FC125C1D}"/>
              </a:ext>
            </a:extLst>
          </p:cNvPr>
          <p:cNvSpPr txBox="1">
            <a:spLocks noGrp="1"/>
          </p:cNvSpPr>
          <p:nvPr>
            <p:ph type="sldNum" sz="quarter" idx="8"/>
          </p:nvPr>
        </p:nvSpPr>
        <p:spPr/>
        <p:txBody>
          <a:bodyPr/>
          <a:lstStyle>
            <a:lvl1pPr>
              <a:defRPr/>
            </a:lvl1pPr>
          </a:lstStyle>
          <a:p>
            <a:pPr lvl="0"/>
            <a:fld id="{1E2B12BC-8DBA-47A4-AA85-CF57908D9438}" type="slidenum">
              <a:t>‹#›</a:t>
            </a:fld>
            <a:endParaRPr lang="en-GB"/>
          </a:p>
        </p:txBody>
      </p:sp>
    </p:spTree>
    <p:extLst>
      <p:ext uri="{BB962C8B-B14F-4D97-AF65-F5344CB8AC3E}">
        <p14:creationId xmlns:p14="http://schemas.microsoft.com/office/powerpoint/2010/main" val="361716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03A8-32D2-69B5-A098-CA488F0AA4E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48D3AA57-6D80-3448-D959-CAC5E44DAF0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661919-2114-3489-178E-06EB0A0DDC43}"/>
              </a:ext>
            </a:extLst>
          </p:cNvPr>
          <p:cNvSpPr txBox="1">
            <a:spLocks noGrp="1"/>
          </p:cNvSpPr>
          <p:nvPr>
            <p:ph type="dt" sz="half" idx="7"/>
          </p:nvPr>
        </p:nvSpPr>
        <p:spPr/>
        <p:txBody>
          <a:bodyPr/>
          <a:lstStyle>
            <a:lvl1pPr>
              <a:defRPr/>
            </a:lvl1pPr>
          </a:lstStyle>
          <a:p>
            <a:pPr lvl="0"/>
            <a:fld id="{F1ABFDF2-C54C-4BA5-8CB4-B20AA9D71861}" type="datetime1">
              <a:rPr lang="en-GB"/>
              <a:pPr lvl="0"/>
              <a:t>06/11/2025</a:t>
            </a:fld>
            <a:endParaRPr lang="en-GB"/>
          </a:p>
        </p:txBody>
      </p:sp>
      <p:sp>
        <p:nvSpPr>
          <p:cNvPr id="5" name="Footer Placeholder 4">
            <a:extLst>
              <a:ext uri="{FF2B5EF4-FFF2-40B4-BE49-F238E27FC236}">
                <a16:creationId xmlns:a16="http://schemas.microsoft.com/office/drawing/2014/main" id="{666B0C2E-EB52-2542-6154-CD01A6F4427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485E76D-766E-0C07-8B34-50EEEC63709E}"/>
              </a:ext>
            </a:extLst>
          </p:cNvPr>
          <p:cNvSpPr txBox="1">
            <a:spLocks noGrp="1"/>
          </p:cNvSpPr>
          <p:nvPr>
            <p:ph type="sldNum" sz="quarter" idx="8"/>
          </p:nvPr>
        </p:nvSpPr>
        <p:spPr/>
        <p:txBody>
          <a:bodyPr/>
          <a:lstStyle>
            <a:lvl1pPr>
              <a:defRPr/>
            </a:lvl1pPr>
          </a:lstStyle>
          <a:p>
            <a:pPr lvl="0"/>
            <a:fld id="{193572B7-F4CD-4E23-B907-65530AE96893}" type="slidenum">
              <a:t>‹#›</a:t>
            </a:fld>
            <a:endParaRPr lang="en-GB"/>
          </a:p>
        </p:txBody>
      </p:sp>
    </p:spTree>
    <p:extLst>
      <p:ext uri="{BB962C8B-B14F-4D97-AF65-F5344CB8AC3E}">
        <p14:creationId xmlns:p14="http://schemas.microsoft.com/office/powerpoint/2010/main" val="572036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5B62-C502-B54E-C223-E6018AB7BF80}"/>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76CD610-98CC-426A-1D03-97B9814F971D}"/>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76D2BA17-CFF0-F406-9089-9392F5FDE211}"/>
              </a:ext>
            </a:extLst>
          </p:cNvPr>
          <p:cNvSpPr txBox="1">
            <a:spLocks noGrp="1"/>
          </p:cNvSpPr>
          <p:nvPr>
            <p:ph type="dt" sz="half" idx="7"/>
          </p:nvPr>
        </p:nvSpPr>
        <p:spPr/>
        <p:txBody>
          <a:bodyPr/>
          <a:lstStyle>
            <a:lvl1pPr>
              <a:defRPr/>
            </a:lvl1pPr>
          </a:lstStyle>
          <a:p>
            <a:pPr lvl="0"/>
            <a:fld id="{A752A5BF-DCA3-46A2-A239-4D265EB159C6}" type="datetime1">
              <a:rPr lang="en-GB"/>
              <a:pPr lvl="0"/>
              <a:t>06/11/2025</a:t>
            </a:fld>
            <a:endParaRPr lang="en-GB"/>
          </a:p>
        </p:txBody>
      </p:sp>
      <p:sp>
        <p:nvSpPr>
          <p:cNvPr id="5" name="Footer Placeholder 4">
            <a:extLst>
              <a:ext uri="{FF2B5EF4-FFF2-40B4-BE49-F238E27FC236}">
                <a16:creationId xmlns:a16="http://schemas.microsoft.com/office/drawing/2014/main" id="{6AC5629F-71A1-E3F6-D421-3FA62D11075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4EC0DAA-FCFE-EB59-A1B7-1814B751EFD4}"/>
              </a:ext>
            </a:extLst>
          </p:cNvPr>
          <p:cNvSpPr txBox="1">
            <a:spLocks noGrp="1"/>
          </p:cNvSpPr>
          <p:nvPr>
            <p:ph type="sldNum" sz="quarter" idx="8"/>
          </p:nvPr>
        </p:nvSpPr>
        <p:spPr/>
        <p:txBody>
          <a:bodyPr/>
          <a:lstStyle>
            <a:lvl1pPr>
              <a:defRPr/>
            </a:lvl1pPr>
          </a:lstStyle>
          <a:p>
            <a:pPr lvl="0"/>
            <a:fld id="{39750765-904F-4A7E-B57A-E70244AC272C}" type="slidenum">
              <a:t>‹#›</a:t>
            </a:fld>
            <a:endParaRPr lang="en-GB"/>
          </a:p>
        </p:txBody>
      </p:sp>
    </p:spTree>
    <p:extLst>
      <p:ext uri="{BB962C8B-B14F-4D97-AF65-F5344CB8AC3E}">
        <p14:creationId xmlns:p14="http://schemas.microsoft.com/office/powerpoint/2010/main" val="281048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6F99167-42D0-443D-FE78-C2674D89C357}"/>
              </a:ext>
            </a:extLst>
          </p:cNvPr>
          <p:cNvSpPr txBox="1">
            <a:spLocks noGrp="1"/>
          </p:cNvSpPr>
          <p:nvPr>
            <p:ph type="body" idx="4294967295"/>
          </p:nvPr>
        </p:nvSpPr>
        <p:spPr>
          <a:xfrm>
            <a:off x="1170806" y="1911498"/>
            <a:ext cx="3672001" cy="492605"/>
          </a:xfrm>
        </p:spPr>
        <p:txBody>
          <a:bodyPr anchor="b"/>
          <a:lstStyle>
            <a:lvl1pPr>
              <a:defRPr sz="2500"/>
            </a:lvl1pPr>
          </a:lstStyle>
          <a:p>
            <a:pPr lvl="0"/>
            <a:r>
              <a:rPr lang="en-US"/>
              <a:t>Click to edit Master text styles</a:t>
            </a:r>
          </a:p>
        </p:txBody>
      </p:sp>
      <p:sp>
        <p:nvSpPr>
          <p:cNvPr id="3" name="Title 1">
            <a:extLst>
              <a:ext uri="{FF2B5EF4-FFF2-40B4-BE49-F238E27FC236}">
                <a16:creationId xmlns:a16="http://schemas.microsoft.com/office/drawing/2014/main" id="{935572DB-34F0-00F9-45E6-296E0799CD0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4" name="Text Placeholder 9">
            <a:extLst>
              <a:ext uri="{FF2B5EF4-FFF2-40B4-BE49-F238E27FC236}">
                <a16:creationId xmlns:a16="http://schemas.microsoft.com/office/drawing/2014/main" id="{88F8D4C5-1422-3443-2352-0E6C87F504A1}"/>
              </a:ext>
            </a:extLst>
          </p:cNvPr>
          <p:cNvSpPr txBox="1">
            <a:spLocks noGrp="1"/>
          </p:cNvSpPr>
          <p:nvPr>
            <p:ph type="body" idx="4294967295"/>
          </p:nvPr>
        </p:nvSpPr>
        <p:spPr>
          <a:xfrm>
            <a:off x="540739" y="1711327"/>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5" name="Text Placeholder 9">
            <a:extLst>
              <a:ext uri="{FF2B5EF4-FFF2-40B4-BE49-F238E27FC236}">
                <a16:creationId xmlns:a16="http://schemas.microsoft.com/office/drawing/2014/main" id="{B2E2F906-A440-6AB8-9969-EF433166C18B}"/>
              </a:ext>
            </a:extLst>
          </p:cNvPr>
          <p:cNvSpPr txBox="1">
            <a:spLocks noGrp="1"/>
          </p:cNvSpPr>
          <p:nvPr>
            <p:ph type="body" idx="4294967295"/>
          </p:nvPr>
        </p:nvSpPr>
        <p:spPr>
          <a:xfrm>
            <a:off x="1170806" y="2884511"/>
            <a:ext cx="3672001" cy="492605"/>
          </a:xfrm>
        </p:spPr>
        <p:txBody>
          <a:bodyPr anchor="b"/>
          <a:lstStyle>
            <a:lvl1pPr>
              <a:defRPr sz="2500"/>
            </a:lvl1pPr>
          </a:lstStyle>
          <a:p>
            <a:pPr lvl="0"/>
            <a:r>
              <a:rPr lang="en-US"/>
              <a:t>Click to edit Master text styles</a:t>
            </a:r>
          </a:p>
        </p:txBody>
      </p:sp>
      <p:sp>
        <p:nvSpPr>
          <p:cNvPr id="6" name="Text Placeholder 9">
            <a:extLst>
              <a:ext uri="{FF2B5EF4-FFF2-40B4-BE49-F238E27FC236}">
                <a16:creationId xmlns:a16="http://schemas.microsoft.com/office/drawing/2014/main" id="{36099AA6-4006-855D-C284-2F06E65D9041}"/>
              </a:ext>
            </a:extLst>
          </p:cNvPr>
          <p:cNvSpPr txBox="1">
            <a:spLocks noGrp="1"/>
          </p:cNvSpPr>
          <p:nvPr>
            <p:ph type="body" idx="4294967295"/>
          </p:nvPr>
        </p:nvSpPr>
        <p:spPr>
          <a:xfrm>
            <a:off x="540739" y="2684340"/>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7" name="Text Placeholder 9">
            <a:extLst>
              <a:ext uri="{FF2B5EF4-FFF2-40B4-BE49-F238E27FC236}">
                <a16:creationId xmlns:a16="http://schemas.microsoft.com/office/drawing/2014/main" id="{DD4D86FD-CEDB-7984-6248-53C97287AA45}"/>
              </a:ext>
            </a:extLst>
          </p:cNvPr>
          <p:cNvSpPr txBox="1">
            <a:spLocks noGrp="1"/>
          </p:cNvSpPr>
          <p:nvPr>
            <p:ph type="body" idx="4294967295"/>
          </p:nvPr>
        </p:nvSpPr>
        <p:spPr>
          <a:xfrm>
            <a:off x="1170806" y="3869256"/>
            <a:ext cx="3672001" cy="492605"/>
          </a:xfrm>
        </p:spPr>
        <p:txBody>
          <a:bodyPr anchor="b"/>
          <a:lstStyle>
            <a:lvl1pPr>
              <a:defRPr sz="2500"/>
            </a:lvl1pPr>
          </a:lstStyle>
          <a:p>
            <a:pPr lvl="0"/>
            <a:r>
              <a:rPr lang="en-US"/>
              <a:t>Click to edit Master text styles</a:t>
            </a:r>
          </a:p>
        </p:txBody>
      </p:sp>
      <p:sp>
        <p:nvSpPr>
          <p:cNvPr id="8" name="Text Placeholder 9">
            <a:extLst>
              <a:ext uri="{FF2B5EF4-FFF2-40B4-BE49-F238E27FC236}">
                <a16:creationId xmlns:a16="http://schemas.microsoft.com/office/drawing/2014/main" id="{6AC154BC-D9BB-0BB1-E8D8-35761AB30B5B}"/>
              </a:ext>
            </a:extLst>
          </p:cNvPr>
          <p:cNvSpPr txBox="1">
            <a:spLocks noGrp="1"/>
          </p:cNvSpPr>
          <p:nvPr>
            <p:ph type="body" idx="4294967295"/>
          </p:nvPr>
        </p:nvSpPr>
        <p:spPr>
          <a:xfrm>
            <a:off x="540739" y="3669075"/>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9" name="Text Placeholder 9">
            <a:extLst>
              <a:ext uri="{FF2B5EF4-FFF2-40B4-BE49-F238E27FC236}">
                <a16:creationId xmlns:a16="http://schemas.microsoft.com/office/drawing/2014/main" id="{6E9D14C7-EDB4-6119-10DC-AE4F52D7E62A}"/>
              </a:ext>
            </a:extLst>
          </p:cNvPr>
          <p:cNvSpPr txBox="1">
            <a:spLocks noGrp="1"/>
          </p:cNvSpPr>
          <p:nvPr>
            <p:ph type="body" idx="4294967295"/>
          </p:nvPr>
        </p:nvSpPr>
        <p:spPr>
          <a:xfrm>
            <a:off x="1170806" y="4842269"/>
            <a:ext cx="3672001" cy="492605"/>
          </a:xfrm>
        </p:spPr>
        <p:txBody>
          <a:bodyPr anchor="b"/>
          <a:lstStyle>
            <a:lvl1pPr>
              <a:defRPr sz="2500"/>
            </a:lvl1pPr>
          </a:lstStyle>
          <a:p>
            <a:pPr lvl="0"/>
            <a:r>
              <a:rPr lang="en-US"/>
              <a:t>Click to edit Master text styles</a:t>
            </a:r>
          </a:p>
        </p:txBody>
      </p:sp>
      <p:sp>
        <p:nvSpPr>
          <p:cNvPr id="10" name="Text Placeholder 9">
            <a:extLst>
              <a:ext uri="{FF2B5EF4-FFF2-40B4-BE49-F238E27FC236}">
                <a16:creationId xmlns:a16="http://schemas.microsoft.com/office/drawing/2014/main" id="{29489C6A-972E-4C1E-676A-93FEFF045595}"/>
              </a:ext>
            </a:extLst>
          </p:cNvPr>
          <p:cNvSpPr txBox="1">
            <a:spLocks noGrp="1"/>
          </p:cNvSpPr>
          <p:nvPr>
            <p:ph type="body" idx="4294967295"/>
          </p:nvPr>
        </p:nvSpPr>
        <p:spPr>
          <a:xfrm>
            <a:off x="540739" y="4642097"/>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11" name="Text Placeholder 9">
            <a:extLst>
              <a:ext uri="{FF2B5EF4-FFF2-40B4-BE49-F238E27FC236}">
                <a16:creationId xmlns:a16="http://schemas.microsoft.com/office/drawing/2014/main" id="{7BF3B639-8EF0-0BF6-7020-EE22D4B9BD51}"/>
              </a:ext>
            </a:extLst>
          </p:cNvPr>
          <p:cNvSpPr txBox="1">
            <a:spLocks noGrp="1"/>
          </p:cNvSpPr>
          <p:nvPr>
            <p:ph type="body" idx="4294967295"/>
          </p:nvPr>
        </p:nvSpPr>
        <p:spPr>
          <a:xfrm>
            <a:off x="6102989" y="1911498"/>
            <a:ext cx="3672001" cy="492605"/>
          </a:xfrm>
        </p:spPr>
        <p:txBody>
          <a:bodyPr anchor="b"/>
          <a:lstStyle>
            <a:lvl1pPr>
              <a:defRPr sz="2500"/>
            </a:lvl1pPr>
          </a:lstStyle>
          <a:p>
            <a:pPr lvl="0"/>
            <a:r>
              <a:rPr lang="en-US"/>
              <a:t>Click to edit Master text styles</a:t>
            </a:r>
          </a:p>
        </p:txBody>
      </p:sp>
      <p:sp>
        <p:nvSpPr>
          <p:cNvPr id="12" name="Text Placeholder 9">
            <a:extLst>
              <a:ext uri="{FF2B5EF4-FFF2-40B4-BE49-F238E27FC236}">
                <a16:creationId xmlns:a16="http://schemas.microsoft.com/office/drawing/2014/main" id="{8ADC5AD2-E81C-8FCF-76AA-F522BA73DF29}"/>
              </a:ext>
            </a:extLst>
          </p:cNvPr>
          <p:cNvSpPr txBox="1">
            <a:spLocks noGrp="1"/>
          </p:cNvSpPr>
          <p:nvPr>
            <p:ph type="body" idx="4294967295"/>
          </p:nvPr>
        </p:nvSpPr>
        <p:spPr>
          <a:xfrm>
            <a:off x="5471998" y="1711327"/>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13" name="Text Placeholder 9">
            <a:extLst>
              <a:ext uri="{FF2B5EF4-FFF2-40B4-BE49-F238E27FC236}">
                <a16:creationId xmlns:a16="http://schemas.microsoft.com/office/drawing/2014/main" id="{6CA294E8-C277-898A-2D3D-4CFBEB240FEA}"/>
              </a:ext>
            </a:extLst>
          </p:cNvPr>
          <p:cNvSpPr txBox="1">
            <a:spLocks noGrp="1"/>
          </p:cNvSpPr>
          <p:nvPr>
            <p:ph type="body" idx="4294967295"/>
          </p:nvPr>
        </p:nvSpPr>
        <p:spPr>
          <a:xfrm>
            <a:off x="6102989" y="2884511"/>
            <a:ext cx="3672001" cy="492605"/>
          </a:xfrm>
        </p:spPr>
        <p:txBody>
          <a:bodyPr anchor="b"/>
          <a:lstStyle>
            <a:lvl1pPr>
              <a:defRPr sz="2500"/>
            </a:lvl1pPr>
          </a:lstStyle>
          <a:p>
            <a:pPr lvl="0"/>
            <a:r>
              <a:rPr lang="en-US"/>
              <a:t>Click to edit Master text styles</a:t>
            </a:r>
          </a:p>
        </p:txBody>
      </p:sp>
      <p:sp>
        <p:nvSpPr>
          <p:cNvPr id="14" name="Text Placeholder 9">
            <a:extLst>
              <a:ext uri="{FF2B5EF4-FFF2-40B4-BE49-F238E27FC236}">
                <a16:creationId xmlns:a16="http://schemas.microsoft.com/office/drawing/2014/main" id="{4CBF0492-18D9-BFA2-E9F9-AEC0870AB71A}"/>
              </a:ext>
            </a:extLst>
          </p:cNvPr>
          <p:cNvSpPr txBox="1">
            <a:spLocks noGrp="1"/>
          </p:cNvSpPr>
          <p:nvPr>
            <p:ph type="body" idx="4294967295"/>
          </p:nvPr>
        </p:nvSpPr>
        <p:spPr>
          <a:xfrm>
            <a:off x="5471998" y="2684340"/>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15" name="Text Placeholder 9">
            <a:extLst>
              <a:ext uri="{FF2B5EF4-FFF2-40B4-BE49-F238E27FC236}">
                <a16:creationId xmlns:a16="http://schemas.microsoft.com/office/drawing/2014/main" id="{A114E68A-2249-338B-32BD-406EF51097B6}"/>
              </a:ext>
            </a:extLst>
          </p:cNvPr>
          <p:cNvSpPr txBox="1">
            <a:spLocks noGrp="1"/>
          </p:cNvSpPr>
          <p:nvPr>
            <p:ph type="body" idx="4294967295"/>
          </p:nvPr>
        </p:nvSpPr>
        <p:spPr>
          <a:xfrm>
            <a:off x="6102989" y="3869256"/>
            <a:ext cx="3672001" cy="492605"/>
          </a:xfrm>
        </p:spPr>
        <p:txBody>
          <a:bodyPr anchor="b"/>
          <a:lstStyle>
            <a:lvl1pPr>
              <a:defRPr sz="2500"/>
            </a:lvl1pPr>
          </a:lstStyle>
          <a:p>
            <a:pPr lvl="0"/>
            <a:r>
              <a:rPr lang="en-US"/>
              <a:t>Click to edit Master text styles</a:t>
            </a:r>
          </a:p>
        </p:txBody>
      </p:sp>
      <p:sp>
        <p:nvSpPr>
          <p:cNvPr id="16" name="Text Placeholder 9">
            <a:extLst>
              <a:ext uri="{FF2B5EF4-FFF2-40B4-BE49-F238E27FC236}">
                <a16:creationId xmlns:a16="http://schemas.microsoft.com/office/drawing/2014/main" id="{87AE728E-2B07-E23C-CBC2-02C2E1DDF8D7}"/>
              </a:ext>
            </a:extLst>
          </p:cNvPr>
          <p:cNvSpPr txBox="1">
            <a:spLocks noGrp="1"/>
          </p:cNvSpPr>
          <p:nvPr>
            <p:ph type="body" idx="4294967295"/>
          </p:nvPr>
        </p:nvSpPr>
        <p:spPr>
          <a:xfrm>
            <a:off x="5471998" y="3669075"/>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
        <p:nvSpPr>
          <p:cNvPr id="17" name="Text Placeholder 9">
            <a:extLst>
              <a:ext uri="{FF2B5EF4-FFF2-40B4-BE49-F238E27FC236}">
                <a16:creationId xmlns:a16="http://schemas.microsoft.com/office/drawing/2014/main" id="{06519E63-A26F-6F26-1CD1-D985EDE4EDB1}"/>
              </a:ext>
            </a:extLst>
          </p:cNvPr>
          <p:cNvSpPr txBox="1">
            <a:spLocks noGrp="1"/>
          </p:cNvSpPr>
          <p:nvPr>
            <p:ph type="body" idx="4294967295"/>
          </p:nvPr>
        </p:nvSpPr>
        <p:spPr>
          <a:xfrm>
            <a:off x="6102989" y="4842269"/>
            <a:ext cx="3672001" cy="492605"/>
          </a:xfrm>
        </p:spPr>
        <p:txBody>
          <a:bodyPr anchor="b"/>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D30E604B-0DF8-D929-5C85-E98E2F29EA85}"/>
              </a:ext>
            </a:extLst>
          </p:cNvPr>
          <p:cNvSpPr txBox="1">
            <a:spLocks noGrp="1"/>
          </p:cNvSpPr>
          <p:nvPr>
            <p:ph type="body" idx="4294967295"/>
          </p:nvPr>
        </p:nvSpPr>
        <p:spPr>
          <a:xfrm>
            <a:off x="5471998" y="4642097"/>
            <a:ext cx="539258" cy="621563"/>
          </a:xfrm>
        </p:spPr>
        <p:txBody>
          <a:bodyPr/>
          <a:lstStyle>
            <a:lvl1pPr>
              <a:spcBef>
                <a:spcPts val="0"/>
              </a:spcBef>
              <a:spcAft>
                <a:spcPts val="0"/>
              </a:spcAft>
              <a:defRPr lang="en-GB" sz="5100" b="0">
                <a:solidFill>
                  <a:srgbClr val="E40037"/>
                </a:solidFill>
                <a:latin typeface="Calibri Light" pitchFamily="34"/>
                <a:cs typeface="Calibri Light" pitchFamily="34"/>
              </a:defRPr>
            </a:lvl1pPr>
          </a:lstStyle>
          <a:p>
            <a:pPr lvl="0"/>
            <a:r>
              <a:rPr lang="en-GB"/>
              <a:t>1</a:t>
            </a:r>
          </a:p>
        </p:txBody>
      </p:sp>
    </p:spTree>
    <p:extLst>
      <p:ext uri="{BB962C8B-B14F-4D97-AF65-F5344CB8AC3E}">
        <p14:creationId xmlns:p14="http://schemas.microsoft.com/office/powerpoint/2010/main" val="4182197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E226-09E7-8494-3D91-02351EF374F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459EA3E-C50E-8E4B-EAD7-D86BC2AEE385}"/>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EF3275-4D1C-AA59-579B-504D30041A0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FB9275-5608-1BE4-9F46-4DE802AFC646}"/>
              </a:ext>
            </a:extLst>
          </p:cNvPr>
          <p:cNvSpPr txBox="1">
            <a:spLocks noGrp="1"/>
          </p:cNvSpPr>
          <p:nvPr>
            <p:ph type="dt" sz="half" idx="7"/>
          </p:nvPr>
        </p:nvSpPr>
        <p:spPr/>
        <p:txBody>
          <a:bodyPr/>
          <a:lstStyle>
            <a:lvl1pPr>
              <a:defRPr/>
            </a:lvl1pPr>
          </a:lstStyle>
          <a:p>
            <a:pPr lvl="0"/>
            <a:fld id="{EE351C53-B146-4C8E-85F7-B7108796A27E}" type="datetime1">
              <a:rPr lang="en-GB"/>
              <a:pPr lvl="0"/>
              <a:t>06/11/2025</a:t>
            </a:fld>
            <a:endParaRPr lang="en-GB"/>
          </a:p>
        </p:txBody>
      </p:sp>
      <p:sp>
        <p:nvSpPr>
          <p:cNvPr id="6" name="Footer Placeholder 5">
            <a:extLst>
              <a:ext uri="{FF2B5EF4-FFF2-40B4-BE49-F238E27FC236}">
                <a16:creationId xmlns:a16="http://schemas.microsoft.com/office/drawing/2014/main" id="{15A38ECA-A337-5050-641F-76A81F548D0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AE52486-101F-4568-808D-D8DD570E0BDC}"/>
              </a:ext>
            </a:extLst>
          </p:cNvPr>
          <p:cNvSpPr txBox="1">
            <a:spLocks noGrp="1"/>
          </p:cNvSpPr>
          <p:nvPr>
            <p:ph type="sldNum" sz="quarter" idx="8"/>
          </p:nvPr>
        </p:nvSpPr>
        <p:spPr/>
        <p:txBody>
          <a:bodyPr/>
          <a:lstStyle>
            <a:lvl1pPr>
              <a:defRPr/>
            </a:lvl1pPr>
          </a:lstStyle>
          <a:p>
            <a:pPr lvl="0"/>
            <a:fld id="{E223E656-A1DC-4F4D-8015-5E4748CDF759}" type="slidenum">
              <a:t>‹#›</a:t>
            </a:fld>
            <a:endParaRPr lang="en-GB"/>
          </a:p>
        </p:txBody>
      </p:sp>
    </p:spTree>
    <p:extLst>
      <p:ext uri="{BB962C8B-B14F-4D97-AF65-F5344CB8AC3E}">
        <p14:creationId xmlns:p14="http://schemas.microsoft.com/office/powerpoint/2010/main" val="829648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05B3-2F0C-8BDB-9474-51A349264491}"/>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B0DA79A-F0F7-2C50-363C-361C45EA778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24876D2E-C298-8DA2-4258-607730B69B1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012FB6-C7F1-084F-CB92-36B9A144E6AC}"/>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124796F0-5E40-7C35-AD4E-176FA7E6588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37C70C-45AA-BF6F-976E-49D199A41A7D}"/>
              </a:ext>
            </a:extLst>
          </p:cNvPr>
          <p:cNvSpPr txBox="1">
            <a:spLocks noGrp="1"/>
          </p:cNvSpPr>
          <p:nvPr>
            <p:ph type="dt" sz="half" idx="7"/>
          </p:nvPr>
        </p:nvSpPr>
        <p:spPr/>
        <p:txBody>
          <a:bodyPr/>
          <a:lstStyle>
            <a:lvl1pPr>
              <a:defRPr/>
            </a:lvl1pPr>
          </a:lstStyle>
          <a:p>
            <a:pPr lvl="0"/>
            <a:fld id="{C27B2C64-822B-462B-94A4-E97897BCB2A6}" type="datetime1">
              <a:rPr lang="en-GB"/>
              <a:pPr lvl="0"/>
              <a:t>06/11/2025</a:t>
            </a:fld>
            <a:endParaRPr lang="en-GB"/>
          </a:p>
        </p:txBody>
      </p:sp>
      <p:sp>
        <p:nvSpPr>
          <p:cNvPr id="8" name="Footer Placeholder 7">
            <a:extLst>
              <a:ext uri="{FF2B5EF4-FFF2-40B4-BE49-F238E27FC236}">
                <a16:creationId xmlns:a16="http://schemas.microsoft.com/office/drawing/2014/main" id="{9A84F3E8-92C9-4882-1A86-CE51DD355E59}"/>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6CB458E8-B414-EA1E-C2D6-D9C2D67BF73C}"/>
              </a:ext>
            </a:extLst>
          </p:cNvPr>
          <p:cNvSpPr txBox="1">
            <a:spLocks noGrp="1"/>
          </p:cNvSpPr>
          <p:nvPr>
            <p:ph type="sldNum" sz="quarter" idx="8"/>
          </p:nvPr>
        </p:nvSpPr>
        <p:spPr/>
        <p:txBody>
          <a:bodyPr/>
          <a:lstStyle>
            <a:lvl1pPr>
              <a:defRPr/>
            </a:lvl1pPr>
          </a:lstStyle>
          <a:p>
            <a:pPr lvl="0"/>
            <a:fld id="{A3AE6909-1A2A-42CB-B7FF-D9E763C8426D}" type="slidenum">
              <a:t>‹#›</a:t>
            </a:fld>
            <a:endParaRPr lang="en-GB"/>
          </a:p>
        </p:txBody>
      </p:sp>
    </p:spTree>
    <p:extLst>
      <p:ext uri="{BB962C8B-B14F-4D97-AF65-F5344CB8AC3E}">
        <p14:creationId xmlns:p14="http://schemas.microsoft.com/office/powerpoint/2010/main" val="3363334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50842-21C8-9EAA-9BBC-8185240AABD6}"/>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DA258B48-DC85-FB6A-5643-FD6AC8085CEE}"/>
              </a:ext>
            </a:extLst>
          </p:cNvPr>
          <p:cNvSpPr txBox="1">
            <a:spLocks noGrp="1"/>
          </p:cNvSpPr>
          <p:nvPr>
            <p:ph type="dt" sz="half" idx="7"/>
          </p:nvPr>
        </p:nvSpPr>
        <p:spPr/>
        <p:txBody>
          <a:bodyPr/>
          <a:lstStyle>
            <a:lvl1pPr>
              <a:defRPr/>
            </a:lvl1pPr>
          </a:lstStyle>
          <a:p>
            <a:pPr lvl="0"/>
            <a:fld id="{AE86B343-5DBF-4395-885F-F43F655B0CAC}" type="datetime1">
              <a:rPr lang="en-GB"/>
              <a:pPr lvl="0"/>
              <a:t>06/11/2025</a:t>
            </a:fld>
            <a:endParaRPr lang="en-GB"/>
          </a:p>
        </p:txBody>
      </p:sp>
      <p:sp>
        <p:nvSpPr>
          <p:cNvPr id="4" name="Footer Placeholder 3">
            <a:extLst>
              <a:ext uri="{FF2B5EF4-FFF2-40B4-BE49-F238E27FC236}">
                <a16:creationId xmlns:a16="http://schemas.microsoft.com/office/drawing/2014/main" id="{A68C3E6B-F142-1CC0-3D7B-DF1B8FF3EA9F}"/>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FE8CF48C-E3B8-8ED2-F645-03F7983CEE31}"/>
              </a:ext>
            </a:extLst>
          </p:cNvPr>
          <p:cNvSpPr txBox="1">
            <a:spLocks noGrp="1"/>
          </p:cNvSpPr>
          <p:nvPr>
            <p:ph type="sldNum" sz="quarter" idx="8"/>
          </p:nvPr>
        </p:nvSpPr>
        <p:spPr/>
        <p:txBody>
          <a:bodyPr/>
          <a:lstStyle>
            <a:lvl1pPr>
              <a:defRPr/>
            </a:lvl1pPr>
          </a:lstStyle>
          <a:p>
            <a:pPr lvl="0"/>
            <a:fld id="{DCCCDDA3-1177-4B86-A03E-4659FDF55D8B}" type="slidenum">
              <a:t>‹#›</a:t>
            </a:fld>
            <a:endParaRPr lang="en-GB"/>
          </a:p>
        </p:txBody>
      </p:sp>
    </p:spTree>
    <p:extLst>
      <p:ext uri="{BB962C8B-B14F-4D97-AF65-F5344CB8AC3E}">
        <p14:creationId xmlns:p14="http://schemas.microsoft.com/office/powerpoint/2010/main" val="2847638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C7168-6F39-3414-4780-F1685B7843D7}"/>
              </a:ext>
            </a:extLst>
          </p:cNvPr>
          <p:cNvSpPr txBox="1">
            <a:spLocks noGrp="1"/>
          </p:cNvSpPr>
          <p:nvPr>
            <p:ph type="dt" sz="half" idx="7"/>
          </p:nvPr>
        </p:nvSpPr>
        <p:spPr/>
        <p:txBody>
          <a:bodyPr/>
          <a:lstStyle>
            <a:lvl1pPr>
              <a:defRPr/>
            </a:lvl1pPr>
          </a:lstStyle>
          <a:p>
            <a:pPr lvl="0"/>
            <a:fld id="{912035FB-1284-4500-BA8E-26C17D1BE3CB}" type="datetime1">
              <a:rPr lang="en-GB"/>
              <a:pPr lvl="0"/>
              <a:t>06/11/2025</a:t>
            </a:fld>
            <a:endParaRPr lang="en-GB"/>
          </a:p>
        </p:txBody>
      </p:sp>
      <p:sp>
        <p:nvSpPr>
          <p:cNvPr id="3" name="Footer Placeholder 2">
            <a:extLst>
              <a:ext uri="{FF2B5EF4-FFF2-40B4-BE49-F238E27FC236}">
                <a16:creationId xmlns:a16="http://schemas.microsoft.com/office/drawing/2014/main" id="{B89FE643-6249-1E31-EB98-742D7FD6D1C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DD84E1E2-1612-D5F2-90BA-475CF3BB766B}"/>
              </a:ext>
            </a:extLst>
          </p:cNvPr>
          <p:cNvSpPr txBox="1">
            <a:spLocks noGrp="1"/>
          </p:cNvSpPr>
          <p:nvPr>
            <p:ph type="sldNum" sz="quarter" idx="8"/>
          </p:nvPr>
        </p:nvSpPr>
        <p:spPr/>
        <p:txBody>
          <a:bodyPr/>
          <a:lstStyle>
            <a:lvl1pPr>
              <a:defRPr/>
            </a:lvl1pPr>
          </a:lstStyle>
          <a:p>
            <a:pPr lvl="0"/>
            <a:fld id="{DA40FA70-72A2-4AAB-B873-CA1A2B5DC431}" type="slidenum">
              <a:t>‹#›</a:t>
            </a:fld>
            <a:endParaRPr lang="en-GB"/>
          </a:p>
        </p:txBody>
      </p:sp>
    </p:spTree>
    <p:extLst>
      <p:ext uri="{BB962C8B-B14F-4D97-AF65-F5344CB8AC3E}">
        <p14:creationId xmlns:p14="http://schemas.microsoft.com/office/powerpoint/2010/main" val="378148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C000-D635-6A5D-A7CD-8F769CCFB94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31AEB658-FBC7-D831-D607-2116476CF937}"/>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08732F-6AAF-EE46-7F73-F55E299ECC6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E63C8ACD-3452-864B-0941-2CFBCD0DCCEA}"/>
              </a:ext>
            </a:extLst>
          </p:cNvPr>
          <p:cNvSpPr txBox="1">
            <a:spLocks noGrp="1"/>
          </p:cNvSpPr>
          <p:nvPr>
            <p:ph type="dt" sz="half" idx="7"/>
          </p:nvPr>
        </p:nvSpPr>
        <p:spPr/>
        <p:txBody>
          <a:bodyPr/>
          <a:lstStyle>
            <a:lvl1pPr>
              <a:defRPr/>
            </a:lvl1pPr>
          </a:lstStyle>
          <a:p>
            <a:pPr lvl="0"/>
            <a:fld id="{AC7829D4-94DF-42E7-B183-37FFA82B8F85}" type="datetime1">
              <a:rPr lang="en-GB"/>
              <a:pPr lvl="0"/>
              <a:t>06/11/2025</a:t>
            </a:fld>
            <a:endParaRPr lang="en-GB"/>
          </a:p>
        </p:txBody>
      </p:sp>
      <p:sp>
        <p:nvSpPr>
          <p:cNvPr id="6" name="Footer Placeholder 5">
            <a:extLst>
              <a:ext uri="{FF2B5EF4-FFF2-40B4-BE49-F238E27FC236}">
                <a16:creationId xmlns:a16="http://schemas.microsoft.com/office/drawing/2014/main" id="{15A70A35-849F-CC77-098E-BAAE1B2FD333}"/>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E9CB19A-0C7C-BF1B-C963-6327B683289D}"/>
              </a:ext>
            </a:extLst>
          </p:cNvPr>
          <p:cNvSpPr txBox="1">
            <a:spLocks noGrp="1"/>
          </p:cNvSpPr>
          <p:nvPr>
            <p:ph type="sldNum" sz="quarter" idx="8"/>
          </p:nvPr>
        </p:nvSpPr>
        <p:spPr/>
        <p:txBody>
          <a:bodyPr/>
          <a:lstStyle>
            <a:lvl1pPr>
              <a:defRPr/>
            </a:lvl1pPr>
          </a:lstStyle>
          <a:p>
            <a:pPr lvl="0"/>
            <a:fld id="{C1A6DA37-F949-4906-B2D9-40902A679055}" type="slidenum">
              <a:t>‹#›</a:t>
            </a:fld>
            <a:endParaRPr lang="en-GB"/>
          </a:p>
        </p:txBody>
      </p:sp>
    </p:spTree>
    <p:extLst>
      <p:ext uri="{BB962C8B-B14F-4D97-AF65-F5344CB8AC3E}">
        <p14:creationId xmlns:p14="http://schemas.microsoft.com/office/powerpoint/2010/main" val="4214334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CF56-9787-5C0C-E7B6-E81681DCD209}"/>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3AFCA800-785C-96DC-A393-850E653A0972}"/>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0FCC00A0-823C-91FB-3678-BD8DEE442AD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359A774-761C-58A3-9C0A-8D9099C340DA}"/>
              </a:ext>
            </a:extLst>
          </p:cNvPr>
          <p:cNvSpPr txBox="1">
            <a:spLocks noGrp="1"/>
          </p:cNvSpPr>
          <p:nvPr>
            <p:ph type="dt" sz="half" idx="7"/>
          </p:nvPr>
        </p:nvSpPr>
        <p:spPr/>
        <p:txBody>
          <a:bodyPr/>
          <a:lstStyle>
            <a:lvl1pPr>
              <a:defRPr/>
            </a:lvl1pPr>
          </a:lstStyle>
          <a:p>
            <a:pPr lvl="0"/>
            <a:fld id="{9077C8DC-3516-4A2D-828D-8707CCFF5DC1}" type="datetime1">
              <a:rPr lang="en-GB"/>
              <a:pPr lvl="0"/>
              <a:t>06/11/2025</a:t>
            </a:fld>
            <a:endParaRPr lang="en-GB"/>
          </a:p>
        </p:txBody>
      </p:sp>
      <p:sp>
        <p:nvSpPr>
          <p:cNvPr id="6" name="Footer Placeholder 5">
            <a:extLst>
              <a:ext uri="{FF2B5EF4-FFF2-40B4-BE49-F238E27FC236}">
                <a16:creationId xmlns:a16="http://schemas.microsoft.com/office/drawing/2014/main" id="{351FD718-BC30-FCB4-E639-11C55EF0BB6C}"/>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2A0B7C1C-8E6D-9A73-A6C1-B39CE915F0CF}"/>
              </a:ext>
            </a:extLst>
          </p:cNvPr>
          <p:cNvSpPr txBox="1">
            <a:spLocks noGrp="1"/>
          </p:cNvSpPr>
          <p:nvPr>
            <p:ph type="sldNum" sz="quarter" idx="8"/>
          </p:nvPr>
        </p:nvSpPr>
        <p:spPr/>
        <p:txBody>
          <a:bodyPr/>
          <a:lstStyle>
            <a:lvl1pPr>
              <a:defRPr/>
            </a:lvl1pPr>
          </a:lstStyle>
          <a:p>
            <a:pPr lvl="0"/>
            <a:fld id="{B62CD8EC-ED6E-40E2-8CB1-ED8E7791D7B1}" type="slidenum">
              <a:t>‹#›</a:t>
            </a:fld>
            <a:endParaRPr lang="en-GB"/>
          </a:p>
        </p:txBody>
      </p:sp>
    </p:spTree>
    <p:extLst>
      <p:ext uri="{BB962C8B-B14F-4D97-AF65-F5344CB8AC3E}">
        <p14:creationId xmlns:p14="http://schemas.microsoft.com/office/powerpoint/2010/main" val="274365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DFF-7D13-624B-AEA6-A26E6415C92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C0FAA14-8FA8-C52F-DEF5-A2154A71664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661E3E-7DEC-7EFB-5F0E-4744D8C60B89}"/>
              </a:ext>
            </a:extLst>
          </p:cNvPr>
          <p:cNvSpPr txBox="1">
            <a:spLocks noGrp="1"/>
          </p:cNvSpPr>
          <p:nvPr>
            <p:ph type="dt" sz="half" idx="7"/>
          </p:nvPr>
        </p:nvSpPr>
        <p:spPr/>
        <p:txBody>
          <a:bodyPr/>
          <a:lstStyle>
            <a:lvl1pPr>
              <a:defRPr/>
            </a:lvl1pPr>
          </a:lstStyle>
          <a:p>
            <a:pPr lvl="0"/>
            <a:fld id="{671DB4D6-7190-4BB1-ABFF-B5337535E77D}" type="datetime1">
              <a:rPr lang="en-GB"/>
              <a:pPr lvl="0"/>
              <a:t>06/11/2025</a:t>
            </a:fld>
            <a:endParaRPr lang="en-GB"/>
          </a:p>
        </p:txBody>
      </p:sp>
      <p:sp>
        <p:nvSpPr>
          <p:cNvPr id="5" name="Footer Placeholder 4">
            <a:extLst>
              <a:ext uri="{FF2B5EF4-FFF2-40B4-BE49-F238E27FC236}">
                <a16:creationId xmlns:a16="http://schemas.microsoft.com/office/drawing/2014/main" id="{D42EEFA2-79F5-E606-2567-E60297D1B0E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E1EB171-A37F-2597-C1B7-F8F53EC226BB}"/>
              </a:ext>
            </a:extLst>
          </p:cNvPr>
          <p:cNvSpPr txBox="1">
            <a:spLocks noGrp="1"/>
          </p:cNvSpPr>
          <p:nvPr>
            <p:ph type="sldNum" sz="quarter" idx="8"/>
          </p:nvPr>
        </p:nvSpPr>
        <p:spPr/>
        <p:txBody>
          <a:bodyPr/>
          <a:lstStyle>
            <a:lvl1pPr>
              <a:defRPr/>
            </a:lvl1pPr>
          </a:lstStyle>
          <a:p>
            <a:pPr lvl="0"/>
            <a:fld id="{62D24948-209B-4058-991B-800EE94BF1C0}" type="slidenum">
              <a:t>‹#›</a:t>
            </a:fld>
            <a:endParaRPr lang="en-GB"/>
          </a:p>
        </p:txBody>
      </p:sp>
    </p:spTree>
    <p:extLst>
      <p:ext uri="{BB962C8B-B14F-4D97-AF65-F5344CB8AC3E}">
        <p14:creationId xmlns:p14="http://schemas.microsoft.com/office/powerpoint/2010/main" val="1648177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3AB091-136D-425E-536C-DAD5E5C9D8BA}"/>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19747530-28C1-6A2F-B8EF-D13A381C03A1}"/>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14E43E-587E-97F4-4646-BB5193F56919}"/>
              </a:ext>
            </a:extLst>
          </p:cNvPr>
          <p:cNvSpPr txBox="1">
            <a:spLocks noGrp="1"/>
          </p:cNvSpPr>
          <p:nvPr>
            <p:ph type="dt" sz="half" idx="7"/>
          </p:nvPr>
        </p:nvSpPr>
        <p:spPr/>
        <p:txBody>
          <a:bodyPr/>
          <a:lstStyle>
            <a:lvl1pPr>
              <a:defRPr/>
            </a:lvl1pPr>
          </a:lstStyle>
          <a:p>
            <a:pPr lvl="0"/>
            <a:fld id="{67FB4B1F-D7E8-420F-8091-2EA6F44C188C}" type="datetime1">
              <a:rPr lang="en-GB"/>
              <a:pPr lvl="0"/>
              <a:t>06/11/2025</a:t>
            </a:fld>
            <a:endParaRPr lang="en-GB"/>
          </a:p>
        </p:txBody>
      </p:sp>
      <p:sp>
        <p:nvSpPr>
          <p:cNvPr id="5" name="Footer Placeholder 4">
            <a:extLst>
              <a:ext uri="{FF2B5EF4-FFF2-40B4-BE49-F238E27FC236}">
                <a16:creationId xmlns:a16="http://schemas.microsoft.com/office/drawing/2014/main" id="{7BDBCB45-533B-CA64-AED1-B8344CF139D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B892923-DCDD-7FFA-EFED-CC84CBDE2920}"/>
              </a:ext>
            </a:extLst>
          </p:cNvPr>
          <p:cNvSpPr txBox="1">
            <a:spLocks noGrp="1"/>
          </p:cNvSpPr>
          <p:nvPr>
            <p:ph type="sldNum" sz="quarter" idx="8"/>
          </p:nvPr>
        </p:nvSpPr>
        <p:spPr/>
        <p:txBody>
          <a:bodyPr/>
          <a:lstStyle>
            <a:lvl1pPr>
              <a:defRPr/>
            </a:lvl1pPr>
          </a:lstStyle>
          <a:p>
            <a:pPr lvl="0"/>
            <a:fld id="{616320DF-4735-4426-B31F-D2592BCB2DF0}" type="slidenum">
              <a:t>‹#›</a:t>
            </a:fld>
            <a:endParaRPr lang="en-GB"/>
          </a:p>
        </p:txBody>
      </p:sp>
    </p:spTree>
    <p:extLst>
      <p:ext uri="{BB962C8B-B14F-4D97-AF65-F5344CB8AC3E}">
        <p14:creationId xmlns:p14="http://schemas.microsoft.com/office/powerpoint/2010/main" val="992654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A57E8-083F-75D0-A015-4C6BE761FF6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D016A6B2-D525-0F1E-983E-2CF0D9A8CA82}"/>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2EF7C929-ED2F-D5DB-B898-4603A677C84D}"/>
              </a:ext>
            </a:extLst>
          </p:cNvPr>
          <p:cNvSpPr txBox="1">
            <a:spLocks noGrp="1"/>
          </p:cNvSpPr>
          <p:nvPr>
            <p:ph type="dt" sz="half" idx="7"/>
          </p:nvPr>
        </p:nvSpPr>
        <p:spPr/>
        <p:txBody>
          <a:bodyPr/>
          <a:lstStyle>
            <a:lvl1pPr>
              <a:defRPr/>
            </a:lvl1pPr>
          </a:lstStyle>
          <a:p>
            <a:pPr lvl="0"/>
            <a:fld id="{CEEBB56A-D3A6-48D4-AC92-3664C1AD6A15}" type="datetime1">
              <a:rPr lang="en-GB"/>
              <a:pPr lvl="0"/>
              <a:t>06/11/2025</a:t>
            </a:fld>
            <a:endParaRPr lang="en-GB"/>
          </a:p>
        </p:txBody>
      </p:sp>
      <p:sp>
        <p:nvSpPr>
          <p:cNvPr id="5" name="Footer Placeholder 4">
            <a:extLst>
              <a:ext uri="{FF2B5EF4-FFF2-40B4-BE49-F238E27FC236}">
                <a16:creationId xmlns:a16="http://schemas.microsoft.com/office/drawing/2014/main" id="{598AE91D-154F-3638-C3FF-49DB7CDAC85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D302E1C-D19C-6BD4-02EF-73B41DE5A856}"/>
              </a:ext>
            </a:extLst>
          </p:cNvPr>
          <p:cNvSpPr txBox="1">
            <a:spLocks noGrp="1"/>
          </p:cNvSpPr>
          <p:nvPr>
            <p:ph type="sldNum" sz="quarter" idx="8"/>
          </p:nvPr>
        </p:nvSpPr>
        <p:spPr/>
        <p:txBody>
          <a:bodyPr/>
          <a:lstStyle>
            <a:lvl1pPr>
              <a:defRPr/>
            </a:lvl1pPr>
          </a:lstStyle>
          <a:p>
            <a:pPr lvl="0"/>
            <a:fld id="{93E16AC8-DAA0-4D76-97EB-579C13663E1E}" type="slidenum">
              <a:t>‹#›</a:t>
            </a:fld>
            <a:endParaRPr lang="en-GB"/>
          </a:p>
        </p:txBody>
      </p:sp>
    </p:spTree>
    <p:extLst>
      <p:ext uri="{BB962C8B-B14F-4D97-AF65-F5344CB8AC3E}">
        <p14:creationId xmlns:p14="http://schemas.microsoft.com/office/powerpoint/2010/main" val="738946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E16D-1F98-1A4D-9EC7-E1A27A4B7786}"/>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1DECD3CA-7C2A-6EC6-B567-56359CAD842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4EA9F1-1D51-95A3-A03E-7D6587575668}"/>
              </a:ext>
            </a:extLst>
          </p:cNvPr>
          <p:cNvSpPr txBox="1">
            <a:spLocks noGrp="1"/>
          </p:cNvSpPr>
          <p:nvPr>
            <p:ph type="dt" sz="half" idx="7"/>
          </p:nvPr>
        </p:nvSpPr>
        <p:spPr/>
        <p:txBody>
          <a:bodyPr/>
          <a:lstStyle>
            <a:lvl1pPr>
              <a:defRPr/>
            </a:lvl1pPr>
          </a:lstStyle>
          <a:p>
            <a:pPr lvl="0"/>
            <a:fld id="{56C96C52-D6F6-47AD-BE0C-A33B592966A4}" type="datetime1">
              <a:rPr lang="en-GB"/>
              <a:pPr lvl="0"/>
              <a:t>06/11/2025</a:t>
            </a:fld>
            <a:endParaRPr lang="en-GB"/>
          </a:p>
        </p:txBody>
      </p:sp>
      <p:sp>
        <p:nvSpPr>
          <p:cNvPr id="5" name="Footer Placeholder 4">
            <a:extLst>
              <a:ext uri="{FF2B5EF4-FFF2-40B4-BE49-F238E27FC236}">
                <a16:creationId xmlns:a16="http://schemas.microsoft.com/office/drawing/2014/main" id="{65901084-C115-0CB0-D813-BC03C1AFEBD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5470B48-F4F1-AF0E-0239-BB2F6B6D077F}"/>
              </a:ext>
            </a:extLst>
          </p:cNvPr>
          <p:cNvSpPr txBox="1">
            <a:spLocks noGrp="1"/>
          </p:cNvSpPr>
          <p:nvPr>
            <p:ph type="sldNum" sz="quarter" idx="8"/>
          </p:nvPr>
        </p:nvSpPr>
        <p:spPr/>
        <p:txBody>
          <a:bodyPr/>
          <a:lstStyle>
            <a:lvl1pPr>
              <a:defRPr/>
            </a:lvl1pPr>
          </a:lstStyle>
          <a:p>
            <a:pPr lvl="0"/>
            <a:fld id="{9134265B-3A55-42D1-BF73-D7CD55C831D4}" type="slidenum">
              <a:t>‹#›</a:t>
            </a:fld>
            <a:endParaRPr lang="en-GB"/>
          </a:p>
        </p:txBody>
      </p:sp>
    </p:spTree>
    <p:extLst>
      <p:ext uri="{BB962C8B-B14F-4D97-AF65-F5344CB8AC3E}">
        <p14:creationId xmlns:p14="http://schemas.microsoft.com/office/powerpoint/2010/main" val="321217454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86B4-E6C1-4777-10BD-ACCEB9EB5ED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013BD34-C16D-DB50-DF61-37FDEEFD7999}"/>
              </a:ext>
            </a:extLst>
          </p:cNvPr>
          <p:cNvSpPr txBox="1">
            <a:spLocks noGrp="1"/>
          </p:cNvSpPr>
          <p:nvPr>
            <p:ph idx="4294967295"/>
          </p:nvPr>
        </p:nvSpPr>
        <p:spPr>
          <a:xfrm>
            <a:off x="539998" y="1863720"/>
            <a:ext cx="7405204" cy="41497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1293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E756-4B99-EFEE-1E8A-FB6C578EF9C6}"/>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F8E2C08F-6038-D468-4A44-AD49CD4FFCA8}"/>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F44F23E-E6C4-F445-E4B5-0F8462601B2A}"/>
              </a:ext>
            </a:extLst>
          </p:cNvPr>
          <p:cNvSpPr txBox="1">
            <a:spLocks noGrp="1"/>
          </p:cNvSpPr>
          <p:nvPr>
            <p:ph type="dt" sz="half" idx="7"/>
          </p:nvPr>
        </p:nvSpPr>
        <p:spPr/>
        <p:txBody>
          <a:bodyPr/>
          <a:lstStyle>
            <a:lvl1pPr>
              <a:defRPr/>
            </a:lvl1pPr>
          </a:lstStyle>
          <a:p>
            <a:pPr lvl="0"/>
            <a:fld id="{9D1090AD-CFF4-42C3-A2F2-F83052FC1726}" type="datetime1">
              <a:rPr lang="en-GB"/>
              <a:pPr lvl="0"/>
              <a:t>06/11/2025</a:t>
            </a:fld>
            <a:endParaRPr lang="en-GB"/>
          </a:p>
        </p:txBody>
      </p:sp>
      <p:sp>
        <p:nvSpPr>
          <p:cNvPr id="5" name="Footer Placeholder 4">
            <a:extLst>
              <a:ext uri="{FF2B5EF4-FFF2-40B4-BE49-F238E27FC236}">
                <a16:creationId xmlns:a16="http://schemas.microsoft.com/office/drawing/2014/main" id="{3CEF590D-6F88-0B74-AFAA-8C6BE503B61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C35604A-E3C2-7FEE-FB7F-A11D29EF1FE5}"/>
              </a:ext>
            </a:extLst>
          </p:cNvPr>
          <p:cNvSpPr txBox="1">
            <a:spLocks noGrp="1"/>
          </p:cNvSpPr>
          <p:nvPr>
            <p:ph type="sldNum" sz="quarter" idx="8"/>
          </p:nvPr>
        </p:nvSpPr>
        <p:spPr/>
        <p:txBody>
          <a:bodyPr/>
          <a:lstStyle>
            <a:lvl1pPr>
              <a:defRPr/>
            </a:lvl1pPr>
          </a:lstStyle>
          <a:p>
            <a:pPr lvl="0"/>
            <a:fld id="{5A017BBA-929F-4A1D-B207-22EC0E66562F}" type="slidenum">
              <a:t>‹#›</a:t>
            </a:fld>
            <a:endParaRPr lang="en-GB"/>
          </a:p>
        </p:txBody>
      </p:sp>
    </p:spTree>
    <p:extLst>
      <p:ext uri="{BB962C8B-B14F-4D97-AF65-F5344CB8AC3E}">
        <p14:creationId xmlns:p14="http://schemas.microsoft.com/office/powerpoint/2010/main" val="2368073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98AC-47B0-3DED-EC16-DD8E06B2B61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DB1A93A-B88C-E2D6-9DA2-00A6F493EC5C}"/>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CF9F00-FAFF-4CDF-7E07-6097577DE37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32522F-CCC2-41B2-9717-E150A7E66EEA}"/>
              </a:ext>
            </a:extLst>
          </p:cNvPr>
          <p:cNvSpPr txBox="1">
            <a:spLocks noGrp="1"/>
          </p:cNvSpPr>
          <p:nvPr>
            <p:ph type="dt" sz="half" idx="7"/>
          </p:nvPr>
        </p:nvSpPr>
        <p:spPr/>
        <p:txBody>
          <a:bodyPr/>
          <a:lstStyle>
            <a:lvl1pPr>
              <a:defRPr/>
            </a:lvl1pPr>
          </a:lstStyle>
          <a:p>
            <a:pPr lvl="0"/>
            <a:fld id="{5BBF3C08-B665-41A2-BCF1-841248F36D04}" type="datetime1">
              <a:rPr lang="en-GB"/>
              <a:pPr lvl="0"/>
              <a:t>06/11/2025</a:t>
            </a:fld>
            <a:endParaRPr lang="en-GB"/>
          </a:p>
        </p:txBody>
      </p:sp>
      <p:sp>
        <p:nvSpPr>
          <p:cNvPr id="6" name="Footer Placeholder 5">
            <a:extLst>
              <a:ext uri="{FF2B5EF4-FFF2-40B4-BE49-F238E27FC236}">
                <a16:creationId xmlns:a16="http://schemas.microsoft.com/office/drawing/2014/main" id="{97904C09-B340-ABC9-090F-AA4399C59D8F}"/>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15BE31E-FB02-7C68-09CD-4CD9713FE201}"/>
              </a:ext>
            </a:extLst>
          </p:cNvPr>
          <p:cNvSpPr txBox="1">
            <a:spLocks noGrp="1"/>
          </p:cNvSpPr>
          <p:nvPr>
            <p:ph type="sldNum" sz="quarter" idx="8"/>
          </p:nvPr>
        </p:nvSpPr>
        <p:spPr/>
        <p:txBody>
          <a:bodyPr/>
          <a:lstStyle>
            <a:lvl1pPr>
              <a:defRPr/>
            </a:lvl1pPr>
          </a:lstStyle>
          <a:p>
            <a:pPr lvl="0"/>
            <a:fld id="{57D4D80A-EEDC-4654-98BF-EB847B4186E7}" type="slidenum">
              <a:t>‹#›</a:t>
            </a:fld>
            <a:endParaRPr lang="en-GB"/>
          </a:p>
        </p:txBody>
      </p:sp>
    </p:spTree>
    <p:extLst>
      <p:ext uri="{BB962C8B-B14F-4D97-AF65-F5344CB8AC3E}">
        <p14:creationId xmlns:p14="http://schemas.microsoft.com/office/powerpoint/2010/main" val="34964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A245-5552-0DDA-8D1C-DB1EC9D69593}"/>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F63DB15-5BDD-4463-9B5F-06AB80DC227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EC90006-9134-7819-2660-6EDC850F077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64CFAE-280D-B0AC-1B3E-FEF0BE6404B3}"/>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1EB01ADC-1792-C584-439B-C0B0ACC30856}"/>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8C9980-A052-723C-2EC4-15F060E5488B}"/>
              </a:ext>
            </a:extLst>
          </p:cNvPr>
          <p:cNvSpPr txBox="1">
            <a:spLocks noGrp="1"/>
          </p:cNvSpPr>
          <p:nvPr>
            <p:ph type="dt" sz="half" idx="7"/>
          </p:nvPr>
        </p:nvSpPr>
        <p:spPr/>
        <p:txBody>
          <a:bodyPr/>
          <a:lstStyle>
            <a:lvl1pPr>
              <a:defRPr/>
            </a:lvl1pPr>
          </a:lstStyle>
          <a:p>
            <a:pPr lvl="0"/>
            <a:fld id="{F350EED8-3197-4D06-AF94-6B3F2BCCDD46}" type="datetime1">
              <a:rPr lang="en-GB"/>
              <a:pPr lvl="0"/>
              <a:t>06/11/2025</a:t>
            </a:fld>
            <a:endParaRPr lang="en-GB"/>
          </a:p>
        </p:txBody>
      </p:sp>
      <p:sp>
        <p:nvSpPr>
          <p:cNvPr id="8" name="Footer Placeholder 7">
            <a:extLst>
              <a:ext uri="{FF2B5EF4-FFF2-40B4-BE49-F238E27FC236}">
                <a16:creationId xmlns:a16="http://schemas.microsoft.com/office/drawing/2014/main" id="{13E93E44-71DD-6F84-F38A-A85A8EA28438}"/>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9772B785-4915-9C97-9870-8C7647923A30}"/>
              </a:ext>
            </a:extLst>
          </p:cNvPr>
          <p:cNvSpPr txBox="1">
            <a:spLocks noGrp="1"/>
          </p:cNvSpPr>
          <p:nvPr>
            <p:ph type="sldNum" sz="quarter" idx="8"/>
          </p:nvPr>
        </p:nvSpPr>
        <p:spPr/>
        <p:txBody>
          <a:bodyPr/>
          <a:lstStyle>
            <a:lvl1pPr>
              <a:defRPr/>
            </a:lvl1pPr>
          </a:lstStyle>
          <a:p>
            <a:pPr lvl="0"/>
            <a:fld id="{AD44B7E0-6C3B-4525-9C16-22CCA193D2E1}" type="slidenum">
              <a:t>‹#›</a:t>
            </a:fld>
            <a:endParaRPr lang="en-GB"/>
          </a:p>
        </p:txBody>
      </p:sp>
    </p:spTree>
    <p:extLst>
      <p:ext uri="{BB962C8B-B14F-4D97-AF65-F5344CB8AC3E}">
        <p14:creationId xmlns:p14="http://schemas.microsoft.com/office/powerpoint/2010/main" val="2348428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C3CC-EE6B-2A1C-C1A0-F2C3FD390E3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C74F1E06-D411-A585-57D8-D50D0BAE7DA7}"/>
              </a:ext>
            </a:extLst>
          </p:cNvPr>
          <p:cNvSpPr txBox="1">
            <a:spLocks noGrp="1"/>
          </p:cNvSpPr>
          <p:nvPr>
            <p:ph type="dt" sz="half" idx="7"/>
          </p:nvPr>
        </p:nvSpPr>
        <p:spPr/>
        <p:txBody>
          <a:bodyPr/>
          <a:lstStyle>
            <a:lvl1pPr>
              <a:defRPr/>
            </a:lvl1pPr>
          </a:lstStyle>
          <a:p>
            <a:pPr lvl="0"/>
            <a:fld id="{A73B23D8-7DC2-4B78-B8DE-DF4D53255DBA}" type="datetime1">
              <a:rPr lang="en-GB"/>
              <a:pPr lvl="0"/>
              <a:t>06/11/2025</a:t>
            </a:fld>
            <a:endParaRPr lang="en-GB"/>
          </a:p>
        </p:txBody>
      </p:sp>
      <p:sp>
        <p:nvSpPr>
          <p:cNvPr id="4" name="Footer Placeholder 3">
            <a:extLst>
              <a:ext uri="{FF2B5EF4-FFF2-40B4-BE49-F238E27FC236}">
                <a16:creationId xmlns:a16="http://schemas.microsoft.com/office/drawing/2014/main" id="{4EC674C0-1803-1FF1-36C4-66004EA24B90}"/>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BD6D3D4C-DDC5-3C8E-F190-34446F7A0428}"/>
              </a:ext>
            </a:extLst>
          </p:cNvPr>
          <p:cNvSpPr txBox="1">
            <a:spLocks noGrp="1"/>
          </p:cNvSpPr>
          <p:nvPr>
            <p:ph type="sldNum" sz="quarter" idx="8"/>
          </p:nvPr>
        </p:nvSpPr>
        <p:spPr/>
        <p:txBody>
          <a:bodyPr/>
          <a:lstStyle>
            <a:lvl1pPr>
              <a:defRPr/>
            </a:lvl1pPr>
          </a:lstStyle>
          <a:p>
            <a:pPr lvl="0"/>
            <a:fld id="{6C59B40F-3D5D-42C6-9555-076E22B91AE3}" type="slidenum">
              <a:t>‹#›</a:t>
            </a:fld>
            <a:endParaRPr lang="en-GB"/>
          </a:p>
        </p:txBody>
      </p:sp>
    </p:spTree>
    <p:extLst>
      <p:ext uri="{BB962C8B-B14F-4D97-AF65-F5344CB8AC3E}">
        <p14:creationId xmlns:p14="http://schemas.microsoft.com/office/powerpoint/2010/main" val="2705443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38550-6DB1-CDF1-A3BB-C13511B4D329}"/>
              </a:ext>
            </a:extLst>
          </p:cNvPr>
          <p:cNvSpPr txBox="1">
            <a:spLocks noGrp="1"/>
          </p:cNvSpPr>
          <p:nvPr>
            <p:ph type="dt" sz="half" idx="7"/>
          </p:nvPr>
        </p:nvSpPr>
        <p:spPr/>
        <p:txBody>
          <a:bodyPr/>
          <a:lstStyle>
            <a:lvl1pPr>
              <a:defRPr/>
            </a:lvl1pPr>
          </a:lstStyle>
          <a:p>
            <a:pPr lvl="0"/>
            <a:fld id="{98B984D9-B7FA-4003-95B0-BA9D8CEFFB5A}" type="datetime1">
              <a:rPr lang="en-GB"/>
              <a:pPr lvl="0"/>
              <a:t>06/11/2025</a:t>
            </a:fld>
            <a:endParaRPr lang="en-GB"/>
          </a:p>
        </p:txBody>
      </p:sp>
      <p:sp>
        <p:nvSpPr>
          <p:cNvPr id="3" name="Footer Placeholder 2">
            <a:extLst>
              <a:ext uri="{FF2B5EF4-FFF2-40B4-BE49-F238E27FC236}">
                <a16:creationId xmlns:a16="http://schemas.microsoft.com/office/drawing/2014/main" id="{04B841BD-91CD-C57F-4F1C-79FC0EED78EA}"/>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29035A09-4110-D928-508B-3B42A40FDDB9}"/>
              </a:ext>
            </a:extLst>
          </p:cNvPr>
          <p:cNvSpPr txBox="1">
            <a:spLocks noGrp="1"/>
          </p:cNvSpPr>
          <p:nvPr>
            <p:ph type="sldNum" sz="quarter" idx="8"/>
          </p:nvPr>
        </p:nvSpPr>
        <p:spPr/>
        <p:txBody>
          <a:bodyPr/>
          <a:lstStyle>
            <a:lvl1pPr>
              <a:defRPr/>
            </a:lvl1pPr>
          </a:lstStyle>
          <a:p>
            <a:pPr lvl="0"/>
            <a:fld id="{784E9137-4EEB-4E51-8759-07E331ACA766}" type="slidenum">
              <a:t>‹#›</a:t>
            </a:fld>
            <a:endParaRPr lang="en-GB"/>
          </a:p>
        </p:txBody>
      </p:sp>
    </p:spTree>
    <p:extLst>
      <p:ext uri="{BB962C8B-B14F-4D97-AF65-F5344CB8AC3E}">
        <p14:creationId xmlns:p14="http://schemas.microsoft.com/office/powerpoint/2010/main" val="428125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9318-8708-F511-92EF-579EAACEAF0F}"/>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F932F8E-3357-7530-6DA2-57AA6F890D55}"/>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160AAF-12FB-55B8-5400-07838569582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B51E2C4-C07E-EDB0-F2C8-8705C9811225}"/>
              </a:ext>
            </a:extLst>
          </p:cNvPr>
          <p:cNvSpPr txBox="1">
            <a:spLocks noGrp="1"/>
          </p:cNvSpPr>
          <p:nvPr>
            <p:ph type="dt" sz="half" idx="7"/>
          </p:nvPr>
        </p:nvSpPr>
        <p:spPr/>
        <p:txBody>
          <a:bodyPr/>
          <a:lstStyle>
            <a:lvl1pPr>
              <a:defRPr/>
            </a:lvl1pPr>
          </a:lstStyle>
          <a:p>
            <a:pPr lvl="0"/>
            <a:fld id="{3B3DE4C0-9E00-4D37-8D91-77C4E8ADD245}" type="datetime1">
              <a:rPr lang="en-GB"/>
              <a:pPr lvl="0"/>
              <a:t>06/11/2025</a:t>
            </a:fld>
            <a:endParaRPr lang="en-GB"/>
          </a:p>
        </p:txBody>
      </p:sp>
      <p:sp>
        <p:nvSpPr>
          <p:cNvPr id="6" name="Footer Placeholder 5">
            <a:extLst>
              <a:ext uri="{FF2B5EF4-FFF2-40B4-BE49-F238E27FC236}">
                <a16:creationId xmlns:a16="http://schemas.microsoft.com/office/drawing/2014/main" id="{BE218E1C-3996-1A39-D9BF-5153393CC42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C9A4450-A4DB-D275-35D4-D5CA63C1787C}"/>
              </a:ext>
            </a:extLst>
          </p:cNvPr>
          <p:cNvSpPr txBox="1">
            <a:spLocks noGrp="1"/>
          </p:cNvSpPr>
          <p:nvPr>
            <p:ph type="sldNum" sz="quarter" idx="8"/>
          </p:nvPr>
        </p:nvSpPr>
        <p:spPr/>
        <p:txBody>
          <a:bodyPr/>
          <a:lstStyle>
            <a:lvl1pPr>
              <a:defRPr/>
            </a:lvl1pPr>
          </a:lstStyle>
          <a:p>
            <a:pPr lvl="0"/>
            <a:fld id="{BD043443-98E5-4E62-B1AA-7D818475DD05}" type="slidenum">
              <a:t>‹#›</a:t>
            </a:fld>
            <a:endParaRPr lang="en-GB"/>
          </a:p>
        </p:txBody>
      </p:sp>
    </p:spTree>
    <p:extLst>
      <p:ext uri="{BB962C8B-B14F-4D97-AF65-F5344CB8AC3E}">
        <p14:creationId xmlns:p14="http://schemas.microsoft.com/office/powerpoint/2010/main" val="414143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5383-8B93-529D-8B7F-3A3BFEFABA42}"/>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F9300F87-3096-96A3-716A-1CE5E10531A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A63B410F-529B-C013-801F-F024967673FD}"/>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08590C4-1428-9C9B-EA7F-7F557987B506}"/>
              </a:ext>
            </a:extLst>
          </p:cNvPr>
          <p:cNvSpPr txBox="1">
            <a:spLocks noGrp="1"/>
          </p:cNvSpPr>
          <p:nvPr>
            <p:ph type="dt" sz="half" idx="7"/>
          </p:nvPr>
        </p:nvSpPr>
        <p:spPr/>
        <p:txBody>
          <a:bodyPr/>
          <a:lstStyle>
            <a:lvl1pPr>
              <a:defRPr/>
            </a:lvl1pPr>
          </a:lstStyle>
          <a:p>
            <a:pPr lvl="0"/>
            <a:fld id="{A33E0543-7043-4FD5-BBEC-B99EC2334109}" type="datetime1">
              <a:rPr lang="en-GB"/>
              <a:pPr lvl="0"/>
              <a:t>06/11/2025</a:t>
            </a:fld>
            <a:endParaRPr lang="en-GB"/>
          </a:p>
        </p:txBody>
      </p:sp>
      <p:sp>
        <p:nvSpPr>
          <p:cNvPr id="6" name="Footer Placeholder 5">
            <a:extLst>
              <a:ext uri="{FF2B5EF4-FFF2-40B4-BE49-F238E27FC236}">
                <a16:creationId xmlns:a16="http://schemas.microsoft.com/office/drawing/2014/main" id="{BD523606-5441-BD65-498F-D9C32FFFEC9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0A49B9F0-4549-E1F1-7C7E-51889A3827AD}"/>
              </a:ext>
            </a:extLst>
          </p:cNvPr>
          <p:cNvSpPr txBox="1">
            <a:spLocks noGrp="1"/>
          </p:cNvSpPr>
          <p:nvPr>
            <p:ph type="sldNum" sz="quarter" idx="8"/>
          </p:nvPr>
        </p:nvSpPr>
        <p:spPr/>
        <p:txBody>
          <a:bodyPr/>
          <a:lstStyle>
            <a:lvl1pPr>
              <a:defRPr/>
            </a:lvl1pPr>
          </a:lstStyle>
          <a:p>
            <a:pPr lvl="0"/>
            <a:fld id="{8E67D32D-6347-458C-B747-AE9CC66CCF67}" type="slidenum">
              <a:t>‹#›</a:t>
            </a:fld>
            <a:endParaRPr lang="en-GB"/>
          </a:p>
        </p:txBody>
      </p:sp>
    </p:spTree>
    <p:extLst>
      <p:ext uri="{BB962C8B-B14F-4D97-AF65-F5344CB8AC3E}">
        <p14:creationId xmlns:p14="http://schemas.microsoft.com/office/powerpoint/2010/main" val="1815593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EEFD-D522-DA37-AA54-D341CFA9FE2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5219F32-547F-AEF9-F4AC-C30D9A226CF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71F27-CCC5-9EBA-F217-BCCC0BC19FDF}"/>
              </a:ext>
            </a:extLst>
          </p:cNvPr>
          <p:cNvSpPr txBox="1">
            <a:spLocks noGrp="1"/>
          </p:cNvSpPr>
          <p:nvPr>
            <p:ph type="dt" sz="half" idx="7"/>
          </p:nvPr>
        </p:nvSpPr>
        <p:spPr/>
        <p:txBody>
          <a:bodyPr/>
          <a:lstStyle>
            <a:lvl1pPr>
              <a:defRPr/>
            </a:lvl1pPr>
          </a:lstStyle>
          <a:p>
            <a:pPr lvl="0"/>
            <a:fld id="{61E4B724-7F28-4011-B338-89EC156F6F2B}" type="datetime1">
              <a:rPr lang="en-GB"/>
              <a:pPr lvl="0"/>
              <a:t>06/11/2025</a:t>
            </a:fld>
            <a:endParaRPr lang="en-GB"/>
          </a:p>
        </p:txBody>
      </p:sp>
      <p:sp>
        <p:nvSpPr>
          <p:cNvPr id="5" name="Footer Placeholder 4">
            <a:extLst>
              <a:ext uri="{FF2B5EF4-FFF2-40B4-BE49-F238E27FC236}">
                <a16:creationId xmlns:a16="http://schemas.microsoft.com/office/drawing/2014/main" id="{38879318-E014-175F-319B-810C42051C8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4E44877-24C7-8996-D9D8-6839F42118B1}"/>
              </a:ext>
            </a:extLst>
          </p:cNvPr>
          <p:cNvSpPr txBox="1">
            <a:spLocks noGrp="1"/>
          </p:cNvSpPr>
          <p:nvPr>
            <p:ph type="sldNum" sz="quarter" idx="8"/>
          </p:nvPr>
        </p:nvSpPr>
        <p:spPr/>
        <p:txBody>
          <a:bodyPr/>
          <a:lstStyle>
            <a:lvl1pPr>
              <a:defRPr/>
            </a:lvl1pPr>
          </a:lstStyle>
          <a:p>
            <a:pPr lvl="0"/>
            <a:fld id="{E276DD15-1B61-4533-AFCC-BF7AF1E5F139}" type="slidenum">
              <a:t>‹#›</a:t>
            </a:fld>
            <a:endParaRPr lang="en-GB"/>
          </a:p>
        </p:txBody>
      </p:sp>
    </p:spTree>
    <p:extLst>
      <p:ext uri="{BB962C8B-B14F-4D97-AF65-F5344CB8AC3E}">
        <p14:creationId xmlns:p14="http://schemas.microsoft.com/office/powerpoint/2010/main" val="442723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3271E-936E-579A-0A49-696E9841112B}"/>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E3C9B48-9F91-D4BA-8027-7ADA58D9675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63F040-E335-F511-9FB5-AECA5841E955}"/>
              </a:ext>
            </a:extLst>
          </p:cNvPr>
          <p:cNvSpPr txBox="1">
            <a:spLocks noGrp="1"/>
          </p:cNvSpPr>
          <p:nvPr>
            <p:ph type="dt" sz="half" idx="7"/>
          </p:nvPr>
        </p:nvSpPr>
        <p:spPr/>
        <p:txBody>
          <a:bodyPr/>
          <a:lstStyle>
            <a:lvl1pPr>
              <a:defRPr/>
            </a:lvl1pPr>
          </a:lstStyle>
          <a:p>
            <a:pPr lvl="0"/>
            <a:fld id="{F13C9424-E1BD-4942-B357-94150027BA3A}" type="datetime1">
              <a:rPr lang="en-GB"/>
              <a:pPr lvl="0"/>
              <a:t>06/11/2025</a:t>
            </a:fld>
            <a:endParaRPr lang="en-GB"/>
          </a:p>
        </p:txBody>
      </p:sp>
      <p:sp>
        <p:nvSpPr>
          <p:cNvPr id="5" name="Footer Placeholder 4">
            <a:extLst>
              <a:ext uri="{FF2B5EF4-FFF2-40B4-BE49-F238E27FC236}">
                <a16:creationId xmlns:a16="http://schemas.microsoft.com/office/drawing/2014/main" id="{90E78E72-DB77-1F03-81D2-A776A0E4A32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A5C6D49-5568-1FEF-DE97-67BDE2949E86}"/>
              </a:ext>
            </a:extLst>
          </p:cNvPr>
          <p:cNvSpPr txBox="1">
            <a:spLocks noGrp="1"/>
          </p:cNvSpPr>
          <p:nvPr>
            <p:ph type="sldNum" sz="quarter" idx="8"/>
          </p:nvPr>
        </p:nvSpPr>
        <p:spPr/>
        <p:txBody>
          <a:bodyPr/>
          <a:lstStyle>
            <a:lvl1pPr>
              <a:defRPr/>
            </a:lvl1pPr>
          </a:lstStyle>
          <a:p>
            <a:pPr lvl="0"/>
            <a:fld id="{2BEC109C-F28B-4F4F-98C1-6F1D77CD6ED0}" type="slidenum">
              <a:t>‹#›</a:t>
            </a:fld>
            <a:endParaRPr lang="en-GB"/>
          </a:p>
        </p:txBody>
      </p:sp>
    </p:spTree>
    <p:extLst>
      <p:ext uri="{BB962C8B-B14F-4D97-AF65-F5344CB8AC3E}">
        <p14:creationId xmlns:p14="http://schemas.microsoft.com/office/powerpoint/2010/main" val="2367798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F024C4E-4E6A-5BC9-2BA1-68DE563BEBBF}"/>
              </a:ext>
            </a:extLst>
          </p:cNvPr>
          <p:cNvPicPr>
            <a:picLocks noChangeAspect="1"/>
          </p:cNvPicPr>
          <p:nvPr/>
        </p:nvPicPr>
        <p:blipFill>
          <a:blip r:embed="rId2"/>
          <a:srcRect/>
          <a:stretch>
            <a:fillRect/>
          </a:stretch>
        </p:blipFill>
        <p:spPr>
          <a:xfrm>
            <a:off x="0" y="0"/>
            <a:ext cx="12191996" cy="6858000"/>
          </a:xfrm>
          <a:prstGeom prst="rect">
            <a:avLst/>
          </a:prstGeom>
          <a:noFill/>
          <a:ln>
            <a:noFill/>
          </a:ln>
        </p:spPr>
      </p:pic>
      <p:sp>
        <p:nvSpPr>
          <p:cNvPr id="3" name="Title 1">
            <a:extLst>
              <a:ext uri="{FF2B5EF4-FFF2-40B4-BE49-F238E27FC236}">
                <a16:creationId xmlns:a16="http://schemas.microsoft.com/office/drawing/2014/main" id="{9FE52A90-7BD5-8D7C-144E-56D795F2AF0B}"/>
              </a:ext>
            </a:extLst>
          </p:cNvPr>
          <p:cNvSpPr txBox="1">
            <a:spLocks noGrp="1"/>
          </p:cNvSpPr>
          <p:nvPr>
            <p:ph type="title"/>
          </p:nvPr>
        </p:nvSpPr>
        <p:spPr>
          <a:xfrm>
            <a:off x="676866" y="1754907"/>
            <a:ext cx="7296079" cy="1357746"/>
          </a:xfrm>
        </p:spPr>
        <p:txBody>
          <a:bodyPr anchor="b"/>
          <a:lstStyle>
            <a:lvl1pPr>
              <a:lnSpc>
                <a:spcPct val="85000"/>
              </a:lnSpc>
              <a:defRPr sz="4000">
                <a:solidFill>
                  <a:srgbClr val="000000"/>
                </a:solidFill>
                <a:latin typeface="Arial"/>
              </a:defRPr>
            </a:lvl1pPr>
          </a:lstStyle>
          <a:p>
            <a:pPr lvl="0"/>
            <a:r>
              <a:rPr lang="en-US"/>
              <a:t>Click to edit Master title style</a:t>
            </a:r>
            <a:endParaRPr lang="en-GB"/>
          </a:p>
        </p:txBody>
      </p:sp>
      <p:sp>
        <p:nvSpPr>
          <p:cNvPr id="4" name="Text Placeholder 5">
            <a:extLst>
              <a:ext uri="{FF2B5EF4-FFF2-40B4-BE49-F238E27FC236}">
                <a16:creationId xmlns:a16="http://schemas.microsoft.com/office/drawing/2014/main" id="{20E4CF14-CA20-FF98-C5BF-6E61D58D4BD3}"/>
              </a:ext>
            </a:extLst>
          </p:cNvPr>
          <p:cNvSpPr txBox="1">
            <a:spLocks noGrp="1"/>
          </p:cNvSpPr>
          <p:nvPr>
            <p:ph type="body" idx="4294967295"/>
          </p:nvPr>
        </p:nvSpPr>
        <p:spPr>
          <a:xfrm>
            <a:off x="676866" y="6253380"/>
            <a:ext cx="3229660" cy="374647"/>
          </a:xfrm>
        </p:spPr>
        <p:txBody>
          <a:bodyPr/>
          <a:lstStyle>
            <a:lvl1pPr>
              <a:defRPr lang="en-GB" sz="1200"/>
            </a:lvl1pPr>
          </a:lstStyle>
          <a:p>
            <a:pPr lvl="0"/>
            <a:r>
              <a:rPr lang="en-GB"/>
              <a:t>Month YYYY</a:t>
            </a:r>
          </a:p>
        </p:txBody>
      </p:sp>
      <p:sp>
        <p:nvSpPr>
          <p:cNvPr id="5" name="Text Placeholder 3">
            <a:extLst>
              <a:ext uri="{FF2B5EF4-FFF2-40B4-BE49-F238E27FC236}">
                <a16:creationId xmlns:a16="http://schemas.microsoft.com/office/drawing/2014/main" id="{A6D0590D-395A-2F5F-CC91-13FC5A656B11}"/>
              </a:ext>
            </a:extLst>
          </p:cNvPr>
          <p:cNvSpPr txBox="1">
            <a:spLocks noGrp="1"/>
          </p:cNvSpPr>
          <p:nvPr>
            <p:ph type="body" idx="4294967295"/>
          </p:nvPr>
        </p:nvSpPr>
        <p:spPr>
          <a:xfrm>
            <a:off x="676866" y="3191521"/>
            <a:ext cx="7296079" cy="857250"/>
          </a:xfrm>
        </p:spPr>
        <p:txBody>
          <a:bodyPr/>
          <a:lstStyle>
            <a:lvl1pPr>
              <a:defRPr sz="3200"/>
            </a:lvl1pPr>
          </a:lstStyle>
          <a:p>
            <a:pPr lvl="0"/>
            <a:r>
              <a:rPr lang="en-US"/>
              <a:t>Click to edit Master text styles</a:t>
            </a:r>
          </a:p>
        </p:txBody>
      </p:sp>
    </p:spTree>
    <p:extLst>
      <p:ext uri="{BB962C8B-B14F-4D97-AF65-F5344CB8AC3E}">
        <p14:creationId xmlns:p14="http://schemas.microsoft.com/office/powerpoint/2010/main" val="16055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C220-A22D-ED6D-1571-548D943305A2}"/>
              </a:ext>
            </a:extLst>
          </p:cNvPr>
          <p:cNvSpPr txBox="1">
            <a:spLocks noGrp="1"/>
          </p:cNvSpPr>
          <p:nvPr>
            <p:ph type="title"/>
          </p:nvPr>
        </p:nvSpPr>
        <p:spPr>
          <a:xfrm>
            <a:off x="545119" y="517522"/>
            <a:ext cx="5302797" cy="1065093"/>
          </a:xfrm>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52C04C8A-321B-BEE1-4617-024BAB8037E8}"/>
              </a:ext>
            </a:extLst>
          </p:cNvPr>
          <p:cNvSpPr txBox="1">
            <a:spLocks noGrp="1"/>
          </p:cNvSpPr>
          <p:nvPr>
            <p:ph idx="4294967295"/>
          </p:nvPr>
        </p:nvSpPr>
        <p:spPr>
          <a:xfrm>
            <a:off x="539752" y="1871996"/>
            <a:ext cx="4607999" cy="414144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Graphic 7">
            <a:extLst>
              <a:ext uri="{FF2B5EF4-FFF2-40B4-BE49-F238E27FC236}">
                <a16:creationId xmlns:a16="http://schemas.microsoft.com/office/drawing/2014/main" id="{7FC1FCBF-555D-A1F2-062A-42418A4CE19D}"/>
              </a:ext>
            </a:extLst>
          </p:cNvPr>
          <p:cNvPicPr>
            <a:picLocks noChangeAspect="1"/>
          </p:cNvPicPr>
          <p:nvPr/>
        </p:nvPicPr>
        <p:blipFill>
          <a:blip r:embed="rId2">
            <a:extLst>
              <a:ext uri="{96DAC541-7B7A-43D3-8B79-37D633B846F1}">
                <asvg:svgBlip xmlns:asvg="http://schemas.microsoft.com/office/drawing/2016/SVG/main" r:embed="rId3"/>
              </a:ext>
            </a:extLst>
          </a:blip>
          <a:srcRect t="13213" r="25303" b="13616"/>
          <a:stretch>
            <a:fillRect/>
          </a:stretch>
        </p:blipFill>
        <p:spPr>
          <a:xfrm>
            <a:off x="5774399" y="0"/>
            <a:ext cx="6417597" cy="6858000"/>
          </a:xfrm>
          <a:prstGeom prst="rect">
            <a:avLst/>
          </a:prstGeom>
          <a:noFill/>
          <a:ln>
            <a:noFill/>
          </a:ln>
        </p:spPr>
      </p:pic>
      <p:sp>
        <p:nvSpPr>
          <p:cNvPr id="5" name="Chart Placeholder 9">
            <a:extLst>
              <a:ext uri="{FF2B5EF4-FFF2-40B4-BE49-F238E27FC236}">
                <a16:creationId xmlns:a16="http://schemas.microsoft.com/office/drawing/2014/main" id="{14423526-6A6B-B67E-72AC-9FF49A744CB6}"/>
              </a:ext>
            </a:extLst>
          </p:cNvPr>
          <p:cNvSpPr txBox="1">
            <a:spLocks noGrp="1"/>
          </p:cNvSpPr>
          <p:nvPr>
            <p:ph type="chart" idx="4294967295"/>
          </p:nvPr>
        </p:nvSpPr>
        <p:spPr>
          <a:xfrm>
            <a:off x="6096003" y="1875690"/>
            <a:ext cx="5556251" cy="3898800"/>
          </a:xfrm>
        </p:spPr>
        <p:txBody>
          <a:bodyPr/>
          <a:lstStyle>
            <a:lvl1pPr>
              <a:defRPr/>
            </a:lvl1pPr>
          </a:lstStyle>
          <a:p>
            <a:pPr lvl="0"/>
            <a:r>
              <a:rPr lang="en-US"/>
              <a:t>Click icon to add chart</a:t>
            </a:r>
            <a:endParaRPr lang="en-GB"/>
          </a:p>
        </p:txBody>
      </p:sp>
      <p:pic>
        <p:nvPicPr>
          <p:cNvPr id="6" name="Graphic 3">
            <a:extLst>
              <a:ext uri="{FF2B5EF4-FFF2-40B4-BE49-F238E27FC236}">
                <a16:creationId xmlns:a16="http://schemas.microsoft.com/office/drawing/2014/main" id="{91DB33BC-86AE-A414-1C46-0C9B5BA58B77}"/>
              </a:ext>
            </a:extLst>
          </p:cNvPr>
          <p:cNvPicPr>
            <a:picLocks noChangeAspect="1"/>
          </p:cNvPicPr>
          <p:nvPr/>
        </p:nvPicPr>
        <p:blipFill>
          <a:blip r:embed="rId2">
            <a:extLst>
              <a:ext uri="{96DAC541-7B7A-43D3-8B79-37D633B846F1}">
                <asvg:svgBlip xmlns:asvg="http://schemas.microsoft.com/office/drawing/2016/SVG/main" r:embed="rId3"/>
              </a:ext>
            </a:extLst>
          </a:blip>
          <a:srcRect t="13213" r="25303" b="13616"/>
          <a:stretch>
            <a:fillRect/>
          </a:stretch>
        </p:blipFill>
        <p:spPr>
          <a:xfrm>
            <a:off x="5774399" y="0"/>
            <a:ext cx="6417597" cy="6858000"/>
          </a:xfrm>
          <a:prstGeom prst="rect">
            <a:avLst/>
          </a:prstGeom>
          <a:noFill/>
          <a:ln>
            <a:noFill/>
          </a:ln>
        </p:spPr>
      </p:pic>
    </p:spTree>
    <p:extLst>
      <p:ext uri="{BB962C8B-B14F-4D97-AF65-F5344CB8AC3E}">
        <p14:creationId xmlns:p14="http://schemas.microsoft.com/office/powerpoint/2010/main" val="2212382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86AC3DD-E4A0-E41E-ECF3-C32235DFACB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1996" cy="6858000"/>
          </a:xfrm>
          <a:prstGeom prst="rect">
            <a:avLst/>
          </a:prstGeom>
          <a:noFill/>
          <a:ln>
            <a:noFill/>
          </a:ln>
        </p:spPr>
      </p:pic>
      <p:sp>
        <p:nvSpPr>
          <p:cNvPr id="3" name="Title 1">
            <a:extLst>
              <a:ext uri="{FF2B5EF4-FFF2-40B4-BE49-F238E27FC236}">
                <a16:creationId xmlns:a16="http://schemas.microsoft.com/office/drawing/2014/main" id="{1EEFF8A2-5FF1-F607-18F5-151121684E6E}"/>
              </a:ext>
            </a:extLst>
          </p:cNvPr>
          <p:cNvSpPr txBox="1">
            <a:spLocks noGrp="1"/>
          </p:cNvSpPr>
          <p:nvPr>
            <p:ph type="title"/>
          </p:nvPr>
        </p:nvSpPr>
        <p:spPr>
          <a:xfrm>
            <a:off x="1838584" y="2836679"/>
            <a:ext cx="7492776" cy="1630091"/>
          </a:xfrm>
        </p:spPr>
        <p:txBody>
          <a:bodyPr>
            <a:normAutofit/>
          </a:bodyPr>
          <a:lstStyle>
            <a:lvl1pPr>
              <a:lnSpc>
                <a:spcPct val="85000"/>
              </a:lnSpc>
              <a:defRPr sz="3600">
                <a:solidFill>
                  <a:srgbClr val="000000"/>
                </a:solidFill>
              </a:defRPr>
            </a:lvl1pPr>
          </a:lstStyle>
          <a:p>
            <a:pPr lvl="0"/>
            <a:r>
              <a:rPr lang="en-US"/>
              <a:t>Section title</a:t>
            </a:r>
          </a:p>
        </p:txBody>
      </p:sp>
    </p:spTree>
    <p:extLst>
      <p:ext uri="{BB962C8B-B14F-4D97-AF65-F5344CB8AC3E}">
        <p14:creationId xmlns:p14="http://schemas.microsoft.com/office/powerpoint/2010/main" val="1832414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ontent slide ">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D273000-0FD5-72BC-20E1-005637CD385F}"/>
              </a:ext>
            </a:extLst>
          </p:cNvPr>
          <p:cNvSpPr txBox="1">
            <a:spLocks noGrp="1"/>
          </p:cNvSpPr>
          <p:nvPr>
            <p:ph idx="4294967295"/>
          </p:nvPr>
        </p:nvSpPr>
        <p:spPr>
          <a:xfrm>
            <a:off x="647541" y="1361852"/>
            <a:ext cx="10956798" cy="46933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5058D274-4252-DB21-4C9A-200428890CF6}"/>
              </a:ext>
            </a:extLst>
          </p:cNvPr>
          <p:cNvSpPr txBox="1">
            <a:spLocks noGrp="1"/>
          </p:cNvSpPr>
          <p:nvPr>
            <p:ph type="title"/>
          </p:nvPr>
        </p:nvSpPr>
        <p:spPr/>
        <p:txBody>
          <a:bodyPr/>
          <a:lstStyle>
            <a:lvl1pPr>
              <a:defRPr/>
            </a:lvl1pPr>
          </a:lstStyle>
          <a:p>
            <a:pPr lvl="0"/>
            <a:r>
              <a:rPr lang="en-US"/>
              <a:t>Click to edit title</a:t>
            </a:r>
            <a:endParaRPr lang="en-GB"/>
          </a:p>
        </p:txBody>
      </p:sp>
      <p:sp>
        <p:nvSpPr>
          <p:cNvPr id="4" name="Footer Placeholder 3">
            <a:extLst>
              <a:ext uri="{FF2B5EF4-FFF2-40B4-BE49-F238E27FC236}">
                <a16:creationId xmlns:a16="http://schemas.microsoft.com/office/drawing/2014/main" id="{6496FAF7-312F-27C1-945C-8953C318F9A6}"/>
              </a:ext>
            </a:extLst>
          </p:cNvPr>
          <p:cNvSpPr txBox="1">
            <a:spLocks noGrp="1"/>
          </p:cNvSpPr>
          <p:nvPr>
            <p:ph type="ftr" sz="quarter" idx="9"/>
          </p:nvPr>
        </p:nvSpPr>
        <p:spPr/>
        <p:txBody>
          <a:bodyPr/>
          <a:lstStyle>
            <a:lvl1pPr>
              <a:defRPr/>
            </a:lvl1pPr>
          </a:lstStyle>
          <a:p>
            <a:pPr lvl="0"/>
            <a:r>
              <a:rPr lang="en-GB"/>
              <a:t>On the Insert ribbon select Header and Footer to edit this holding text</a:t>
            </a:r>
            <a:endParaRPr lang="en-US"/>
          </a:p>
        </p:txBody>
      </p:sp>
      <p:sp>
        <p:nvSpPr>
          <p:cNvPr id="5" name="Slide Number Placeholder 4">
            <a:extLst>
              <a:ext uri="{FF2B5EF4-FFF2-40B4-BE49-F238E27FC236}">
                <a16:creationId xmlns:a16="http://schemas.microsoft.com/office/drawing/2014/main" id="{F7BDFD45-7834-264E-9734-E9455E74EBBA}"/>
              </a:ext>
            </a:extLst>
          </p:cNvPr>
          <p:cNvSpPr txBox="1">
            <a:spLocks noGrp="1"/>
          </p:cNvSpPr>
          <p:nvPr>
            <p:ph type="sldNum" sz="quarter" idx="8"/>
          </p:nvPr>
        </p:nvSpPr>
        <p:spPr/>
        <p:txBody>
          <a:bodyPr/>
          <a:lstStyle>
            <a:lvl1pPr>
              <a:defRPr/>
            </a:lvl1pPr>
          </a:lstStyle>
          <a:p>
            <a:pPr lvl="0"/>
            <a:fld id="{0F020BB1-BC94-48BF-ABA3-7F1D9EF8D0BA}" type="slidenum">
              <a:t>‹#›</a:t>
            </a:fld>
            <a:endParaRPr lang="en-GB"/>
          </a:p>
        </p:txBody>
      </p:sp>
    </p:spTree>
    <p:extLst>
      <p:ext uri="{BB962C8B-B14F-4D97-AF65-F5344CB8AC3E}">
        <p14:creationId xmlns:p14="http://schemas.microsoft.com/office/powerpoint/2010/main" val="4271222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92AD270C-85ED-D444-A990-EBE08704177C}"/>
              </a:ext>
            </a:extLst>
          </p:cNvPr>
          <p:cNvSpPr txBox="1">
            <a:spLocks noGrp="1"/>
          </p:cNvSpPr>
          <p:nvPr>
            <p:ph idx="4294967295"/>
          </p:nvPr>
        </p:nvSpPr>
        <p:spPr>
          <a:xfrm>
            <a:off x="6096003" y="1361852"/>
            <a:ext cx="5508629" cy="466111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9A75A89A-2CDE-90EC-72E5-82B046925670}"/>
              </a:ext>
            </a:extLst>
          </p:cNvPr>
          <p:cNvSpPr txBox="1">
            <a:spLocks noGrp="1"/>
          </p:cNvSpPr>
          <p:nvPr>
            <p:ph idx="4294967295"/>
          </p:nvPr>
        </p:nvSpPr>
        <p:spPr>
          <a:xfrm>
            <a:off x="647541" y="1361852"/>
            <a:ext cx="5288030" cy="46605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76AC50F4-905A-89A1-691E-3B8A4D9D7960}"/>
              </a:ext>
            </a:extLst>
          </p:cNvPr>
          <p:cNvSpPr txBox="1"/>
          <p:nvPr/>
        </p:nvSpPr>
        <p:spPr>
          <a:xfrm>
            <a:off x="453441" y="6348395"/>
            <a:ext cx="10154229" cy="365129"/>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Arial"/>
            </a:endParaRPr>
          </a:p>
        </p:txBody>
      </p:sp>
      <p:sp>
        <p:nvSpPr>
          <p:cNvPr id="5" name="Title 1">
            <a:extLst>
              <a:ext uri="{FF2B5EF4-FFF2-40B4-BE49-F238E27FC236}">
                <a16:creationId xmlns:a16="http://schemas.microsoft.com/office/drawing/2014/main" id="{ED20E3F1-D855-3969-802E-744CE3B56840}"/>
              </a:ext>
            </a:extLst>
          </p:cNvPr>
          <p:cNvSpPr txBox="1">
            <a:spLocks noGrp="1"/>
          </p:cNvSpPr>
          <p:nvPr>
            <p:ph type="title"/>
          </p:nvPr>
        </p:nvSpPr>
        <p:spPr/>
        <p:txBody>
          <a:bodyPr/>
          <a:lstStyle>
            <a:lvl1pPr>
              <a:defRPr/>
            </a:lvl1pPr>
          </a:lstStyle>
          <a:p>
            <a:pPr lvl="0"/>
            <a:r>
              <a:rPr lang="en-US"/>
              <a:t>Click to edit title</a:t>
            </a:r>
            <a:endParaRPr lang="en-GB"/>
          </a:p>
        </p:txBody>
      </p:sp>
      <p:sp>
        <p:nvSpPr>
          <p:cNvPr id="6" name="Footer Placeholder 14">
            <a:extLst>
              <a:ext uri="{FF2B5EF4-FFF2-40B4-BE49-F238E27FC236}">
                <a16:creationId xmlns:a16="http://schemas.microsoft.com/office/drawing/2014/main" id="{1C83662F-8D61-0565-A141-C43961AF1FC8}"/>
              </a:ext>
            </a:extLst>
          </p:cNvPr>
          <p:cNvSpPr txBox="1">
            <a:spLocks noGrp="1"/>
          </p:cNvSpPr>
          <p:nvPr>
            <p:ph type="ftr" sz="quarter" idx="9"/>
          </p:nvPr>
        </p:nvSpPr>
        <p:spPr/>
        <p:txBody>
          <a:bodyPr/>
          <a:lstStyle>
            <a:lvl1pPr>
              <a:defRPr/>
            </a:lvl1pPr>
          </a:lstStyle>
          <a:p>
            <a:pPr lvl="0"/>
            <a:r>
              <a:rPr lang="en-GB"/>
              <a:t>On the Insert ribbon select Header and Footer to edit this holding text</a:t>
            </a:r>
            <a:endParaRPr lang="en-US"/>
          </a:p>
        </p:txBody>
      </p:sp>
      <p:sp>
        <p:nvSpPr>
          <p:cNvPr id="7" name="Slide Number Placeholder 15">
            <a:extLst>
              <a:ext uri="{FF2B5EF4-FFF2-40B4-BE49-F238E27FC236}">
                <a16:creationId xmlns:a16="http://schemas.microsoft.com/office/drawing/2014/main" id="{52D7C799-BF48-733D-59EB-504F49E4E342}"/>
              </a:ext>
            </a:extLst>
          </p:cNvPr>
          <p:cNvSpPr txBox="1">
            <a:spLocks noGrp="1"/>
          </p:cNvSpPr>
          <p:nvPr>
            <p:ph type="sldNum" sz="quarter" idx="8"/>
          </p:nvPr>
        </p:nvSpPr>
        <p:spPr/>
        <p:txBody>
          <a:bodyPr/>
          <a:lstStyle>
            <a:lvl1pPr>
              <a:defRPr/>
            </a:lvl1pPr>
          </a:lstStyle>
          <a:p>
            <a:pPr lvl="0"/>
            <a:fld id="{6AA447EF-EDC5-48DF-BAE6-C5C10D54CFEA}" type="slidenum">
              <a:t>‹#›</a:t>
            </a:fld>
            <a:endParaRPr lang="en-GB"/>
          </a:p>
        </p:txBody>
      </p:sp>
    </p:spTree>
    <p:extLst>
      <p:ext uri="{BB962C8B-B14F-4D97-AF65-F5344CB8AC3E}">
        <p14:creationId xmlns:p14="http://schemas.microsoft.com/office/powerpoint/2010/main" val="258365790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pag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6BD6C6F-07A8-0113-6F18-ABBBFE841D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1996" cy="6858000"/>
          </a:xfrm>
          <a:prstGeom prst="rect">
            <a:avLst/>
          </a:prstGeom>
          <a:noFill/>
          <a:ln>
            <a:noFill/>
          </a:ln>
        </p:spPr>
      </p:pic>
      <p:sp>
        <p:nvSpPr>
          <p:cNvPr id="3" name="Footer Placeholder 4">
            <a:extLst>
              <a:ext uri="{FF2B5EF4-FFF2-40B4-BE49-F238E27FC236}">
                <a16:creationId xmlns:a16="http://schemas.microsoft.com/office/drawing/2014/main" id="{C85481FA-437D-C7D0-750E-5B7B30E8E0AC}"/>
              </a:ext>
            </a:extLst>
          </p:cNvPr>
          <p:cNvSpPr txBox="1"/>
          <p:nvPr/>
        </p:nvSpPr>
        <p:spPr>
          <a:xfrm>
            <a:off x="453441" y="6348395"/>
            <a:ext cx="10154229" cy="365129"/>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Arial"/>
            </a:endParaRPr>
          </a:p>
        </p:txBody>
      </p:sp>
      <p:sp>
        <p:nvSpPr>
          <p:cNvPr id="4" name="Slide Number Placeholder 4">
            <a:extLst>
              <a:ext uri="{FF2B5EF4-FFF2-40B4-BE49-F238E27FC236}">
                <a16:creationId xmlns:a16="http://schemas.microsoft.com/office/drawing/2014/main" id="{DAC09DC1-D334-82F9-688F-A93EE183EF41}"/>
              </a:ext>
            </a:extLst>
          </p:cNvPr>
          <p:cNvSpPr txBox="1">
            <a:spLocks noGrp="1"/>
          </p:cNvSpPr>
          <p:nvPr>
            <p:ph type="sldNum" sz="quarter" idx="8"/>
          </p:nvPr>
        </p:nvSpPr>
        <p:spPr/>
        <p:txBody>
          <a:bodyPr/>
          <a:lstStyle>
            <a:lvl1pPr>
              <a:defRPr lang="en-US"/>
            </a:lvl1pPr>
          </a:lstStyle>
          <a:p>
            <a:pPr lvl="0"/>
            <a:fld id="{47FD4176-091D-4047-8B08-A2C9140D6E87}" type="slidenum">
              <a:t>‹#›</a:t>
            </a:fld>
            <a:endParaRPr lang="en-US"/>
          </a:p>
        </p:txBody>
      </p:sp>
      <p:sp>
        <p:nvSpPr>
          <p:cNvPr id="5" name="Title 1">
            <a:extLst>
              <a:ext uri="{FF2B5EF4-FFF2-40B4-BE49-F238E27FC236}">
                <a16:creationId xmlns:a16="http://schemas.microsoft.com/office/drawing/2014/main" id="{EB1A7ADE-4857-2E31-9463-94F5A8D61B85}"/>
              </a:ext>
            </a:extLst>
          </p:cNvPr>
          <p:cNvSpPr txBox="1">
            <a:spLocks noGrp="1"/>
          </p:cNvSpPr>
          <p:nvPr>
            <p:ph type="title"/>
          </p:nvPr>
        </p:nvSpPr>
        <p:spPr>
          <a:xfrm>
            <a:off x="5283202" y="1145807"/>
            <a:ext cx="6321146" cy="4626342"/>
          </a:xfrm>
        </p:spPr>
        <p:txBody>
          <a:bodyPr/>
          <a:lstStyle>
            <a:lvl1pPr>
              <a:defRPr sz="2800">
                <a:solidFill>
                  <a:srgbClr val="000000"/>
                </a:solidFill>
              </a:defRPr>
            </a:lvl1pPr>
          </a:lstStyle>
          <a:p>
            <a:pPr lvl="0"/>
            <a:r>
              <a:rPr lang="en-US"/>
              <a:t>Click to edit Master title style</a:t>
            </a:r>
            <a:endParaRPr lang="en-GB"/>
          </a:p>
        </p:txBody>
      </p:sp>
    </p:spTree>
    <p:extLst>
      <p:ext uri="{BB962C8B-B14F-4D97-AF65-F5344CB8AC3E}">
        <p14:creationId xmlns:p14="http://schemas.microsoft.com/office/powerpoint/2010/main" val="1514911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Rear Cover slide ">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A143E82-FBB0-4C30-C59D-C66EA1C9D6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1996" cy="6858000"/>
          </a:xfrm>
          <a:prstGeom prst="rect">
            <a:avLst/>
          </a:prstGeom>
          <a:noFill/>
          <a:ln>
            <a:noFill/>
          </a:ln>
        </p:spPr>
      </p:pic>
      <p:sp>
        <p:nvSpPr>
          <p:cNvPr id="3" name="Title 1">
            <a:extLst>
              <a:ext uri="{FF2B5EF4-FFF2-40B4-BE49-F238E27FC236}">
                <a16:creationId xmlns:a16="http://schemas.microsoft.com/office/drawing/2014/main" id="{14C2A715-EE60-841F-D071-C2E3B47A387E}"/>
              </a:ext>
            </a:extLst>
          </p:cNvPr>
          <p:cNvSpPr txBox="1">
            <a:spLocks noGrp="1"/>
          </p:cNvSpPr>
          <p:nvPr>
            <p:ph type="title"/>
          </p:nvPr>
        </p:nvSpPr>
        <p:spPr>
          <a:xfrm>
            <a:off x="1259997" y="5775076"/>
            <a:ext cx="2973921" cy="946147"/>
          </a:xfrm>
        </p:spPr>
        <p:txBody>
          <a:bodyPr/>
          <a:lstStyle>
            <a:lvl1pPr>
              <a:defRPr lang="en-GB" sz="1100">
                <a:solidFill>
                  <a:srgbClr val="000000"/>
                </a:solidFill>
              </a:defRPr>
            </a:lvl1pPr>
          </a:lstStyle>
          <a:p>
            <a:pPr lvl="0"/>
            <a:r>
              <a:rPr lang="en-GB"/>
              <a:t>Department for Education</a:t>
            </a:r>
          </a:p>
        </p:txBody>
      </p:sp>
    </p:spTree>
    <p:extLst>
      <p:ext uri="{BB962C8B-B14F-4D97-AF65-F5344CB8AC3E}">
        <p14:creationId xmlns:p14="http://schemas.microsoft.com/office/powerpoint/2010/main" val="3588581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2CEC-38EA-EE25-7559-629CF08AEC2B}"/>
              </a:ext>
            </a:extLst>
          </p:cNvPr>
          <p:cNvSpPr txBox="1">
            <a:spLocks noGrp="1"/>
          </p:cNvSpPr>
          <p:nvPr>
            <p:ph type="title"/>
          </p:nvPr>
        </p:nvSpPr>
        <p:spPr/>
        <p:txBody>
          <a:bodyPr/>
          <a:lstStyle>
            <a:lvl1pPr>
              <a:defRPr lang="en-GB"/>
            </a:lvl1pPr>
          </a:lstStyle>
          <a:p>
            <a:pPr lvl="0"/>
            <a:r>
              <a:rPr lang="en-GB"/>
              <a:t>Click to edit Master title style</a:t>
            </a:r>
          </a:p>
        </p:txBody>
      </p:sp>
      <p:sp>
        <p:nvSpPr>
          <p:cNvPr id="3" name="Content Placeholder 2">
            <a:extLst>
              <a:ext uri="{FF2B5EF4-FFF2-40B4-BE49-F238E27FC236}">
                <a16:creationId xmlns:a16="http://schemas.microsoft.com/office/drawing/2014/main" id="{C8D47E4E-8CCB-2A66-7B82-D716800024D8}"/>
              </a:ext>
            </a:extLst>
          </p:cNvPr>
          <p:cNvSpPr txBox="1">
            <a:spLocks noGrp="1"/>
          </p:cNvSpPr>
          <p:nvPr>
            <p:ph idx="1"/>
          </p:nvPr>
        </p:nvSpPr>
        <p:spPr>
          <a:xfrm>
            <a:off x="838203" y="1825627"/>
            <a:ext cx="5181603" cy="4351336"/>
          </a:xfrm>
        </p:spPr>
        <p:txBody>
          <a:bodyPr/>
          <a:lstStyle>
            <a:lvl1pPr>
              <a:defRPr lang="en-GB"/>
            </a:lvl1pPr>
            <a:lvl2pPr>
              <a:defRPr lang="en-GB"/>
            </a:lvl2pPr>
            <a:lvl3pPr>
              <a:defRPr lang="en-GB"/>
            </a:lvl3pPr>
            <a:lvl4pPr>
              <a:defRPr lang="en-GB"/>
            </a:lvl4pPr>
            <a:lvl5pPr>
              <a:defRPr lang="en-GB"/>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FC9DF58-45C4-6467-00DA-5739D3D1AF1F}"/>
              </a:ext>
            </a:extLst>
          </p:cNvPr>
          <p:cNvSpPr txBox="1">
            <a:spLocks noGrp="1"/>
          </p:cNvSpPr>
          <p:nvPr>
            <p:ph idx="2"/>
          </p:nvPr>
        </p:nvSpPr>
        <p:spPr>
          <a:xfrm>
            <a:off x="6172200" y="1825627"/>
            <a:ext cx="5181603" cy="4351336"/>
          </a:xfrm>
        </p:spPr>
        <p:txBody>
          <a:bodyPr/>
          <a:lstStyle>
            <a:lvl1pPr>
              <a:defRPr lang="en-GB"/>
            </a:lvl1pPr>
            <a:lvl2pPr>
              <a:defRPr lang="en-GB"/>
            </a:lvl2pPr>
            <a:lvl3pPr>
              <a:defRPr lang="en-GB"/>
            </a:lvl3pPr>
            <a:lvl4pPr>
              <a:defRPr lang="en-GB"/>
            </a:lvl4pPr>
            <a:lvl5pPr>
              <a:defRPr lang="en-GB"/>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B17BD02-A772-79F0-673F-AF1A69B9A0F3}"/>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Arial"/>
              </a:defRPr>
            </a:lvl1pPr>
          </a:lstStyle>
          <a:p>
            <a:pPr lvl="0"/>
            <a:fld id="{025728CB-9EDA-4345-AF5C-BDED329E334B}" type="datetime1">
              <a:rPr lang="en-GB"/>
              <a:pPr lvl="0"/>
              <a:t>06/11/2025</a:t>
            </a:fld>
            <a:endParaRPr lang="en-GB"/>
          </a:p>
        </p:txBody>
      </p:sp>
      <p:sp>
        <p:nvSpPr>
          <p:cNvPr id="6" name="Footer Placeholder 5">
            <a:extLst>
              <a:ext uri="{FF2B5EF4-FFF2-40B4-BE49-F238E27FC236}">
                <a16:creationId xmlns:a16="http://schemas.microsoft.com/office/drawing/2014/main" id="{C6F29FD8-1A9C-A501-8EC1-E2863F3681F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E994747-60CE-0E25-E4CD-0E0F9F10C7F1}"/>
              </a:ext>
            </a:extLst>
          </p:cNvPr>
          <p:cNvSpPr txBox="1">
            <a:spLocks noGrp="1"/>
          </p:cNvSpPr>
          <p:nvPr>
            <p:ph type="sldNum" sz="quarter" idx="8"/>
          </p:nvPr>
        </p:nvSpPr>
        <p:spPr/>
        <p:txBody>
          <a:bodyPr/>
          <a:lstStyle>
            <a:lvl1pPr>
              <a:defRPr/>
            </a:lvl1pPr>
          </a:lstStyle>
          <a:p>
            <a:pPr lvl="0"/>
            <a:fld id="{1D816C44-CD7A-4538-9272-DFD2AF52F338}" type="slidenum">
              <a:t>‹#›</a:t>
            </a:fld>
            <a:endParaRPr lang="en-GB"/>
          </a:p>
        </p:txBody>
      </p:sp>
    </p:spTree>
    <p:extLst>
      <p:ext uri="{BB962C8B-B14F-4D97-AF65-F5344CB8AC3E}">
        <p14:creationId xmlns:p14="http://schemas.microsoft.com/office/powerpoint/2010/main" val="2902220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CB44-00A7-4C3F-226F-1425EB7E17CA}"/>
              </a:ext>
            </a:extLst>
          </p:cNvPr>
          <p:cNvSpPr txBox="1">
            <a:spLocks noGrp="1"/>
          </p:cNvSpPr>
          <p:nvPr>
            <p:ph type="ctrTitle"/>
          </p:nvPr>
        </p:nvSpPr>
        <p:spPr>
          <a:xfrm>
            <a:off x="1524003" y="1122361"/>
            <a:ext cx="9144000" cy="2387598"/>
          </a:xfrm>
        </p:spPr>
        <p:txBody>
          <a:bodyPr anchor="b" anchorCtr="1"/>
          <a:lstStyle>
            <a:lvl1pPr algn="ctr">
              <a:defRPr lang="en-GB" sz="6000"/>
            </a:lvl1pPr>
          </a:lstStyle>
          <a:p>
            <a:pPr lvl="0"/>
            <a:r>
              <a:rPr lang="en-GB"/>
              <a:t>Click to edit Master title style</a:t>
            </a:r>
          </a:p>
        </p:txBody>
      </p:sp>
      <p:sp>
        <p:nvSpPr>
          <p:cNvPr id="3" name="Subtitle 2">
            <a:extLst>
              <a:ext uri="{FF2B5EF4-FFF2-40B4-BE49-F238E27FC236}">
                <a16:creationId xmlns:a16="http://schemas.microsoft.com/office/drawing/2014/main" id="{AB433F47-547C-0CAD-3414-BE4005D57057}"/>
              </a:ext>
            </a:extLst>
          </p:cNvPr>
          <p:cNvSpPr txBox="1">
            <a:spLocks noGrp="1"/>
          </p:cNvSpPr>
          <p:nvPr>
            <p:ph type="subTitle" idx="1"/>
          </p:nvPr>
        </p:nvSpPr>
        <p:spPr>
          <a:xfrm>
            <a:off x="1524003" y="3602041"/>
            <a:ext cx="9144000" cy="1655758"/>
          </a:xfrm>
        </p:spPr>
        <p:txBody>
          <a:bodyPr anchorCtr="1"/>
          <a:lstStyle>
            <a:lvl1pPr algn="ctr">
              <a:defRPr lang="en-GB" sz="2400"/>
            </a:lvl1pPr>
          </a:lstStyle>
          <a:p>
            <a:pPr lvl="0"/>
            <a:r>
              <a:rPr lang="en-GB"/>
              <a:t>Click to edit Master subtitle style</a:t>
            </a:r>
          </a:p>
        </p:txBody>
      </p:sp>
      <p:sp>
        <p:nvSpPr>
          <p:cNvPr id="4" name="Date Placeholder 3">
            <a:extLst>
              <a:ext uri="{FF2B5EF4-FFF2-40B4-BE49-F238E27FC236}">
                <a16:creationId xmlns:a16="http://schemas.microsoft.com/office/drawing/2014/main" id="{672488E3-6AB2-3DDA-0BDE-4BDD097ADC8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Arial"/>
              </a:defRPr>
            </a:lvl1pPr>
          </a:lstStyle>
          <a:p>
            <a:pPr lvl="0"/>
            <a:fld id="{22519B13-5BEB-44F2-9F42-E6BF8A068422}" type="datetime1">
              <a:rPr lang="en-GB"/>
              <a:pPr lvl="0"/>
              <a:t>06/11/2025</a:t>
            </a:fld>
            <a:endParaRPr lang="en-GB"/>
          </a:p>
        </p:txBody>
      </p:sp>
      <p:sp>
        <p:nvSpPr>
          <p:cNvPr id="5" name="Footer Placeholder 4">
            <a:extLst>
              <a:ext uri="{FF2B5EF4-FFF2-40B4-BE49-F238E27FC236}">
                <a16:creationId xmlns:a16="http://schemas.microsoft.com/office/drawing/2014/main" id="{C7C06E6A-CD7F-96BA-49C1-008A3A43EDE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C34AF2F-5C85-A9E3-26BA-B16BC8656670}"/>
              </a:ext>
            </a:extLst>
          </p:cNvPr>
          <p:cNvSpPr txBox="1">
            <a:spLocks noGrp="1"/>
          </p:cNvSpPr>
          <p:nvPr>
            <p:ph type="sldNum" sz="quarter" idx="8"/>
          </p:nvPr>
        </p:nvSpPr>
        <p:spPr/>
        <p:txBody>
          <a:bodyPr/>
          <a:lstStyle>
            <a:lvl1pPr>
              <a:defRPr/>
            </a:lvl1pPr>
          </a:lstStyle>
          <a:p>
            <a:pPr lvl="0"/>
            <a:fld id="{EDF0392B-DAF1-4080-A75E-39C4227282C1}" type="slidenum">
              <a:t>‹#›</a:t>
            </a:fld>
            <a:endParaRPr lang="en-GB"/>
          </a:p>
        </p:txBody>
      </p:sp>
    </p:spTree>
    <p:extLst>
      <p:ext uri="{BB962C8B-B14F-4D97-AF65-F5344CB8AC3E}">
        <p14:creationId xmlns:p14="http://schemas.microsoft.com/office/powerpoint/2010/main" val="3290864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A1FA-0297-5661-0CC3-FFC0110CD72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C3977A70-E5D1-CDFA-CE66-E84CACD8902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7DC9CC0E-109F-F3EB-033D-DB9F27281BB4}"/>
              </a:ext>
            </a:extLst>
          </p:cNvPr>
          <p:cNvSpPr txBox="1">
            <a:spLocks noGrp="1"/>
          </p:cNvSpPr>
          <p:nvPr>
            <p:ph type="dt" sz="half" idx="7"/>
          </p:nvPr>
        </p:nvSpPr>
        <p:spPr/>
        <p:txBody>
          <a:bodyPr/>
          <a:lstStyle>
            <a:lvl1pPr>
              <a:defRPr lang="en-GB"/>
            </a:lvl1pPr>
          </a:lstStyle>
          <a:p>
            <a:pPr lvl="0"/>
            <a:fld id="{6BC9E83A-6718-4BEF-9016-DF4D2E1FF061}" type="datetime1">
              <a:rPr lang="en-GB"/>
              <a:pPr lvl="0"/>
              <a:t>06/11/2025</a:t>
            </a:fld>
            <a:endParaRPr lang="en-GB"/>
          </a:p>
        </p:txBody>
      </p:sp>
      <p:sp>
        <p:nvSpPr>
          <p:cNvPr id="5" name="Footer Placeholder 4">
            <a:extLst>
              <a:ext uri="{FF2B5EF4-FFF2-40B4-BE49-F238E27FC236}">
                <a16:creationId xmlns:a16="http://schemas.microsoft.com/office/drawing/2014/main" id="{ACD423AB-11AC-7BB6-3B03-0A4E5548DD56}"/>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877B21D4-E2A2-08F7-E613-43C8E256E69F}"/>
              </a:ext>
            </a:extLst>
          </p:cNvPr>
          <p:cNvSpPr txBox="1">
            <a:spLocks noGrp="1"/>
          </p:cNvSpPr>
          <p:nvPr>
            <p:ph type="sldNum" sz="quarter" idx="8"/>
          </p:nvPr>
        </p:nvSpPr>
        <p:spPr/>
        <p:txBody>
          <a:bodyPr/>
          <a:lstStyle>
            <a:lvl1pPr>
              <a:defRPr lang="en-GB"/>
            </a:lvl1pPr>
          </a:lstStyle>
          <a:p>
            <a:pPr lvl="0"/>
            <a:fld id="{D0293FB6-E3D1-4252-831F-944CC6001092}" type="slidenum">
              <a:t>‹#›</a:t>
            </a:fld>
            <a:endParaRPr lang="en-GB"/>
          </a:p>
        </p:txBody>
      </p:sp>
    </p:spTree>
    <p:extLst>
      <p:ext uri="{BB962C8B-B14F-4D97-AF65-F5344CB8AC3E}">
        <p14:creationId xmlns:p14="http://schemas.microsoft.com/office/powerpoint/2010/main" val="28581034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DFA2-F092-CD8D-DAAD-096EA8A2F17B}"/>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7C25C25-7682-B734-09E8-853B4C0CE43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D7BCE-7B0F-8C43-C6B2-1807F1AA6536}"/>
              </a:ext>
            </a:extLst>
          </p:cNvPr>
          <p:cNvSpPr txBox="1">
            <a:spLocks noGrp="1"/>
          </p:cNvSpPr>
          <p:nvPr>
            <p:ph type="dt" sz="half" idx="7"/>
          </p:nvPr>
        </p:nvSpPr>
        <p:spPr/>
        <p:txBody>
          <a:bodyPr/>
          <a:lstStyle>
            <a:lvl1pPr>
              <a:defRPr lang="en-GB"/>
            </a:lvl1pPr>
          </a:lstStyle>
          <a:p>
            <a:pPr lvl="0"/>
            <a:fld id="{941689BF-B832-4598-A6D2-14E1E09276B3}" type="datetime1">
              <a:rPr lang="en-GB"/>
              <a:pPr lvl="0"/>
              <a:t>06/11/2025</a:t>
            </a:fld>
            <a:endParaRPr lang="en-GB"/>
          </a:p>
        </p:txBody>
      </p:sp>
      <p:sp>
        <p:nvSpPr>
          <p:cNvPr id="5" name="Footer Placeholder 4">
            <a:extLst>
              <a:ext uri="{FF2B5EF4-FFF2-40B4-BE49-F238E27FC236}">
                <a16:creationId xmlns:a16="http://schemas.microsoft.com/office/drawing/2014/main" id="{B829A825-CB32-D860-FBEF-FBFC615B5BBE}"/>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DB6452D0-399B-DBD9-ADEF-475B806C36F7}"/>
              </a:ext>
            </a:extLst>
          </p:cNvPr>
          <p:cNvSpPr txBox="1">
            <a:spLocks noGrp="1"/>
          </p:cNvSpPr>
          <p:nvPr>
            <p:ph type="sldNum" sz="quarter" idx="8"/>
          </p:nvPr>
        </p:nvSpPr>
        <p:spPr/>
        <p:txBody>
          <a:bodyPr/>
          <a:lstStyle>
            <a:lvl1pPr>
              <a:defRPr lang="en-GB"/>
            </a:lvl1pPr>
          </a:lstStyle>
          <a:p>
            <a:pPr lvl="0"/>
            <a:fld id="{20DFF146-AB7A-4439-A681-F1EF664B7EF9}" type="slidenum">
              <a:t>‹#›</a:t>
            </a:fld>
            <a:endParaRPr lang="en-GB"/>
          </a:p>
        </p:txBody>
      </p:sp>
    </p:spTree>
    <p:extLst>
      <p:ext uri="{BB962C8B-B14F-4D97-AF65-F5344CB8AC3E}">
        <p14:creationId xmlns:p14="http://schemas.microsoft.com/office/powerpoint/2010/main" val="2322881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ED0E-59D1-7755-F8C2-C6CD131AF2A7}"/>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12BD1D2F-4B20-050D-FE4A-84BFA9B54BC8}"/>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99CE80C-5FEA-9009-4C8B-C1ABD26A9E0B}"/>
              </a:ext>
            </a:extLst>
          </p:cNvPr>
          <p:cNvSpPr txBox="1">
            <a:spLocks noGrp="1"/>
          </p:cNvSpPr>
          <p:nvPr>
            <p:ph type="dt" sz="half" idx="7"/>
          </p:nvPr>
        </p:nvSpPr>
        <p:spPr/>
        <p:txBody>
          <a:bodyPr/>
          <a:lstStyle>
            <a:lvl1pPr>
              <a:defRPr lang="en-GB"/>
            </a:lvl1pPr>
          </a:lstStyle>
          <a:p>
            <a:pPr lvl="0"/>
            <a:fld id="{6AF8D9E9-BC9B-4CAE-BE44-B5D5D7F7D0A3}" type="datetime1">
              <a:rPr lang="en-GB"/>
              <a:pPr lvl="0"/>
              <a:t>06/11/2025</a:t>
            </a:fld>
            <a:endParaRPr lang="en-GB"/>
          </a:p>
        </p:txBody>
      </p:sp>
      <p:sp>
        <p:nvSpPr>
          <p:cNvPr id="5" name="Footer Placeholder 4">
            <a:extLst>
              <a:ext uri="{FF2B5EF4-FFF2-40B4-BE49-F238E27FC236}">
                <a16:creationId xmlns:a16="http://schemas.microsoft.com/office/drawing/2014/main" id="{2E844852-1595-0773-917E-11263B8909AA}"/>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F3479A08-B801-43F6-8CE8-0C077B976562}"/>
              </a:ext>
            </a:extLst>
          </p:cNvPr>
          <p:cNvSpPr txBox="1">
            <a:spLocks noGrp="1"/>
          </p:cNvSpPr>
          <p:nvPr>
            <p:ph type="sldNum" sz="quarter" idx="8"/>
          </p:nvPr>
        </p:nvSpPr>
        <p:spPr/>
        <p:txBody>
          <a:bodyPr/>
          <a:lstStyle>
            <a:lvl1pPr>
              <a:defRPr lang="en-GB"/>
            </a:lvl1pPr>
          </a:lstStyle>
          <a:p>
            <a:pPr lvl="0"/>
            <a:fld id="{917F8CD5-80BC-4D11-9CBB-82C9BC3ECFFC}" type="slidenum">
              <a:t>‹#›</a:t>
            </a:fld>
            <a:endParaRPr lang="en-GB"/>
          </a:p>
        </p:txBody>
      </p:sp>
    </p:spTree>
    <p:extLst>
      <p:ext uri="{BB962C8B-B14F-4D97-AF65-F5344CB8AC3E}">
        <p14:creationId xmlns:p14="http://schemas.microsoft.com/office/powerpoint/2010/main" val="415276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25C237A-C267-0711-ECFC-7A53381DA6B2}"/>
              </a:ext>
            </a:extLst>
          </p:cNvPr>
          <p:cNvSpPr txBox="1">
            <a:spLocks noGrp="1"/>
          </p:cNvSpPr>
          <p:nvPr>
            <p:ph type="pic" idx="4294967295"/>
          </p:nvPr>
        </p:nvSpPr>
        <p:spPr>
          <a:xfrm>
            <a:off x="6523887" y="0"/>
            <a:ext cx="5668118" cy="6858000"/>
          </a:xfrm>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5466283A-9F94-3A94-F54C-02935A7C8866}"/>
              </a:ext>
            </a:extLst>
          </p:cNvPr>
          <p:cNvSpPr txBox="1">
            <a:spLocks noGrp="1"/>
          </p:cNvSpPr>
          <p:nvPr>
            <p:ph type="title"/>
          </p:nvPr>
        </p:nvSpPr>
        <p:spPr>
          <a:xfrm>
            <a:off x="545119" y="517522"/>
            <a:ext cx="5302797" cy="1065093"/>
          </a:xfrm>
        </p:spPr>
        <p:txBody>
          <a:bodyPr/>
          <a:lstStyle>
            <a:lvl1pPr>
              <a:defRPr/>
            </a:lvl1pPr>
          </a:lstStyle>
          <a:p>
            <a:pPr lvl="0"/>
            <a:r>
              <a:rPr lang="en-US"/>
              <a:t>Click to edit Master title style</a:t>
            </a:r>
            <a:endParaRPr lang="en-GB"/>
          </a:p>
        </p:txBody>
      </p:sp>
      <p:sp>
        <p:nvSpPr>
          <p:cNvPr id="4" name="Content Placeholder 2">
            <a:extLst>
              <a:ext uri="{FF2B5EF4-FFF2-40B4-BE49-F238E27FC236}">
                <a16:creationId xmlns:a16="http://schemas.microsoft.com/office/drawing/2014/main" id="{BA557602-C368-8C0F-73D4-E667A445A0F6}"/>
              </a:ext>
            </a:extLst>
          </p:cNvPr>
          <p:cNvSpPr txBox="1">
            <a:spLocks noGrp="1"/>
          </p:cNvSpPr>
          <p:nvPr>
            <p:ph idx="4294967295"/>
          </p:nvPr>
        </p:nvSpPr>
        <p:spPr>
          <a:xfrm>
            <a:off x="539752" y="1871996"/>
            <a:ext cx="4607999" cy="414144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19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5CEA-447C-05B3-F713-13C84F582BC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E5ECE1E-2615-A19D-7450-B3FD1836635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D05F1C-36B9-CB83-13B2-73FF56AD9CC8}"/>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5F5F60-2985-E5E2-9953-88452BBF5C28}"/>
              </a:ext>
            </a:extLst>
          </p:cNvPr>
          <p:cNvSpPr txBox="1">
            <a:spLocks noGrp="1"/>
          </p:cNvSpPr>
          <p:nvPr>
            <p:ph type="dt" sz="half" idx="7"/>
          </p:nvPr>
        </p:nvSpPr>
        <p:spPr/>
        <p:txBody>
          <a:bodyPr/>
          <a:lstStyle>
            <a:lvl1pPr>
              <a:defRPr lang="en-GB"/>
            </a:lvl1pPr>
          </a:lstStyle>
          <a:p>
            <a:pPr lvl="0"/>
            <a:fld id="{90A39D00-75E7-4144-845E-8B0763FEF52A}" type="datetime1">
              <a:rPr lang="en-GB"/>
              <a:pPr lvl="0"/>
              <a:t>06/11/2025</a:t>
            </a:fld>
            <a:endParaRPr lang="en-GB"/>
          </a:p>
        </p:txBody>
      </p:sp>
      <p:sp>
        <p:nvSpPr>
          <p:cNvPr id="6" name="Footer Placeholder 5">
            <a:extLst>
              <a:ext uri="{FF2B5EF4-FFF2-40B4-BE49-F238E27FC236}">
                <a16:creationId xmlns:a16="http://schemas.microsoft.com/office/drawing/2014/main" id="{3734CA38-082D-DCF8-6816-676B4AB360E3}"/>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59DFD221-90C1-323F-1CAE-7F6A19C0BCB0}"/>
              </a:ext>
            </a:extLst>
          </p:cNvPr>
          <p:cNvSpPr txBox="1">
            <a:spLocks noGrp="1"/>
          </p:cNvSpPr>
          <p:nvPr>
            <p:ph type="sldNum" sz="quarter" idx="8"/>
          </p:nvPr>
        </p:nvSpPr>
        <p:spPr/>
        <p:txBody>
          <a:bodyPr/>
          <a:lstStyle>
            <a:lvl1pPr>
              <a:defRPr lang="en-GB"/>
            </a:lvl1pPr>
          </a:lstStyle>
          <a:p>
            <a:pPr lvl="0"/>
            <a:fld id="{88DC3C45-54F4-41A5-9856-A90B2369A258}" type="slidenum">
              <a:t>‹#›</a:t>
            </a:fld>
            <a:endParaRPr lang="en-GB"/>
          </a:p>
        </p:txBody>
      </p:sp>
    </p:spTree>
    <p:extLst>
      <p:ext uri="{BB962C8B-B14F-4D97-AF65-F5344CB8AC3E}">
        <p14:creationId xmlns:p14="http://schemas.microsoft.com/office/powerpoint/2010/main" val="815828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3A23-0D9C-F44F-79A7-C51CC227091B}"/>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58CB94FD-47D5-649A-EFC7-3014A8F3B35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961E7FDB-1DC0-9326-F218-FCDDBB53C3F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280DAF-CFF6-B5EE-F824-02AB0073C733}"/>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AC2B3FD2-901B-3359-0D1E-62CE4E80EF3C}"/>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6F231C-327A-B3E1-DEC9-6083000B405C}"/>
              </a:ext>
            </a:extLst>
          </p:cNvPr>
          <p:cNvSpPr txBox="1">
            <a:spLocks noGrp="1"/>
          </p:cNvSpPr>
          <p:nvPr>
            <p:ph type="dt" sz="half" idx="7"/>
          </p:nvPr>
        </p:nvSpPr>
        <p:spPr/>
        <p:txBody>
          <a:bodyPr/>
          <a:lstStyle>
            <a:lvl1pPr>
              <a:defRPr lang="en-GB"/>
            </a:lvl1pPr>
          </a:lstStyle>
          <a:p>
            <a:pPr lvl="0"/>
            <a:fld id="{18FA768A-5D11-4789-B848-D4413BFBEE73}" type="datetime1">
              <a:rPr lang="en-GB"/>
              <a:pPr lvl="0"/>
              <a:t>06/11/2025</a:t>
            </a:fld>
            <a:endParaRPr lang="en-GB"/>
          </a:p>
        </p:txBody>
      </p:sp>
      <p:sp>
        <p:nvSpPr>
          <p:cNvPr id="8" name="Footer Placeholder 7">
            <a:extLst>
              <a:ext uri="{FF2B5EF4-FFF2-40B4-BE49-F238E27FC236}">
                <a16:creationId xmlns:a16="http://schemas.microsoft.com/office/drawing/2014/main" id="{2763DAEE-E0CB-AEFC-0DB0-705A5B3EFE36}"/>
              </a:ext>
            </a:extLst>
          </p:cNvPr>
          <p:cNvSpPr txBox="1">
            <a:spLocks noGrp="1"/>
          </p:cNvSpPr>
          <p:nvPr>
            <p:ph type="ftr" sz="quarter" idx="9"/>
          </p:nvPr>
        </p:nvSpPr>
        <p:spPr/>
        <p:txBody>
          <a:bodyPr/>
          <a:lstStyle>
            <a:lvl1pPr>
              <a:defRPr lang="en-GB"/>
            </a:lvl1pPr>
          </a:lstStyle>
          <a:p>
            <a:pPr lvl="0"/>
            <a:endParaRPr lang="en-GB"/>
          </a:p>
        </p:txBody>
      </p:sp>
      <p:sp>
        <p:nvSpPr>
          <p:cNvPr id="9" name="Slide Number Placeholder 8">
            <a:extLst>
              <a:ext uri="{FF2B5EF4-FFF2-40B4-BE49-F238E27FC236}">
                <a16:creationId xmlns:a16="http://schemas.microsoft.com/office/drawing/2014/main" id="{B3E58A68-65A7-5E47-B4DB-D83DF3E7F8A3}"/>
              </a:ext>
            </a:extLst>
          </p:cNvPr>
          <p:cNvSpPr txBox="1">
            <a:spLocks noGrp="1"/>
          </p:cNvSpPr>
          <p:nvPr>
            <p:ph type="sldNum" sz="quarter" idx="8"/>
          </p:nvPr>
        </p:nvSpPr>
        <p:spPr/>
        <p:txBody>
          <a:bodyPr/>
          <a:lstStyle>
            <a:lvl1pPr>
              <a:defRPr lang="en-GB"/>
            </a:lvl1pPr>
          </a:lstStyle>
          <a:p>
            <a:pPr lvl="0"/>
            <a:fld id="{020E874A-B442-46EC-BAAC-8DD2C1171107}" type="slidenum">
              <a:t>‹#›</a:t>
            </a:fld>
            <a:endParaRPr lang="en-GB"/>
          </a:p>
        </p:txBody>
      </p:sp>
    </p:spTree>
    <p:extLst>
      <p:ext uri="{BB962C8B-B14F-4D97-AF65-F5344CB8AC3E}">
        <p14:creationId xmlns:p14="http://schemas.microsoft.com/office/powerpoint/2010/main" val="2383586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3805-6D4A-0266-D0BA-BA5B4BD2D27A}"/>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A907EEB3-DA24-0DA8-9C1D-F97D97D831C5}"/>
              </a:ext>
            </a:extLst>
          </p:cNvPr>
          <p:cNvSpPr txBox="1">
            <a:spLocks noGrp="1"/>
          </p:cNvSpPr>
          <p:nvPr>
            <p:ph type="dt" sz="half" idx="7"/>
          </p:nvPr>
        </p:nvSpPr>
        <p:spPr/>
        <p:txBody>
          <a:bodyPr/>
          <a:lstStyle>
            <a:lvl1pPr>
              <a:defRPr lang="en-GB"/>
            </a:lvl1pPr>
          </a:lstStyle>
          <a:p>
            <a:pPr lvl="0"/>
            <a:fld id="{644D61A0-6558-4898-846F-E367617E57DF}" type="datetime1">
              <a:rPr lang="en-GB"/>
              <a:pPr lvl="0"/>
              <a:t>06/11/2025</a:t>
            </a:fld>
            <a:endParaRPr lang="en-GB"/>
          </a:p>
        </p:txBody>
      </p:sp>
      <p:sp>
        <p:nvSpPr>
          <p:cNvPr id="4" name="Footer Placeholder 3">
            <a:extLst>
              <a:ext uri="{FF2B5EF4-FFF2-40B4-BE49-F238E27FC236}">
                <a16:creationId xmlns:a16="http://schemas.microsoft.com/office/drawing/2014/main" id="{5DA4582E-26B1-4E76-246B-5C64ED6298F4}"/>
              </a:ext>
            </a:extLst>
          </p:cNvPr>
          <p:cNvSpPr txBox="1">
            <a:spLocks noGrp="1"/>
          </p:cNvSpPr>
          <p:nvPr>
            <p:ph type="ftr" sz="quarter" idx="9"/>
          </p:nvPr>
        </p:nvSpPr>
        <p:spPr/>
        <p:txBody>
          <a:bodyPr/>
          <a:lstStyle>
            <a:lvl1pPr>
              <a:defRPr lang="en-GB"/>
            </a:lvl1pPr>
          </a:lstStyle>
          <a:p>
            <a:pPr lvl="0"/>
            <a:endParaRPr lang="en-GB"/>
          </a:p>
        </p:txBody>
      </p:sp>
      <p:sp>
        <p:nvSpPr>
          <p:cNvPr id="5" name="Slide Number Placeholder 4">
            <a:extLst>
              <a:ext uri="{FF2B5EF4-FFF2-40B4-BE49-F238E27FC236}">
                <a16:creationId xmlns:a16="http://schemas.microsoft.com/office/drawing/2014/main" id="{1758EC08-9467-F465-0ECF-2FD16B988DD2}"/>
              </a:ext>
            </a:extLst>
          </p:cNvPr>
          <p:cNvSpPr txBox="1">
            <a:spLocks noGrp="1"/>
          </p:cNvSpPr>
          <p:nvPr>
            <p:ph type="sldNum" sz="quarter" idx="8"/>
          </p:nvPr>
        </p:nvSpPr>
        <p:spPr/>
        <p:txBody>
          <a:bodyPr/>
          <a:lstStyle>
            <a:lvl1pPr>
              <a:defRPr lang="en-GB"/>
            </a:lvl1pPr>
          </a:lstStyle>
          <a:p>
            <a:pPr lvl="0"/>
            <a:fld id="{3DC82D10-0B72-4D58-8718-9A90B48E88E9}" type="slidenum">
              <a:t>‹#›</a:t>
            </a:fld>
            <a:endParaRPr lang="en-GB"/>
          </a:p>
        </p:txBody>
      </p:sp>
    </p:spTree>
    <p:extLst>
      <p:ext uri="{BB962C8B-B14F-4D97-AF65-F5344CB8AC3E}">
        <p14:creationId xmlns:p14="http://schemas.microsoft.com/office/powerpoint/2010/main" val="3539863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764ED1-4DB2-F1AB-E5A5-D94467056698}"/>
              </a:ext>
            </a:extLst>
          </p:cNvPr>
          <p:cNvSpPr txBox="1">
            <a:spLocks noGrp="1"/>
          </p:cNvSpPr>
          <p:nvPr>
            <p:ph type="dt" sz="half" idx="7"/>
          </p:nvPr>
        </p:nvSpPr>
        <p:spPr/>
        <p:txBody>
          <a:bodyPr/>
          <a:lstStyle>
            <a:lvl1pPr>
              <a:defRPr lang="en-GB"/>
            </a:lvl1pPr>
          </a:lstStyle>
          <a:p>
            <a:pPr lvl="0"/>
            <a:fld id="{C032D3AC-AB33-4A7B-85DA-A486D8DDDFD6}" type="datetime1">
              <a:rPr lang="en-GB"/>
              <a:pPr lvl="0"/>
              <a:t>06/11/2025</a:t>
            </a:fld>
            <a:endParaRPr lang="en-GB"/>
          </a:p>
        </p:txBody>
      </p:sp>
      <p:sp>
        <p:nvSpPr>
          <p:cNvPr id="3" name="Footer Placeholder 2">
            <a:extLst>
              <a:ext uri="{FF2B5EF4-FFF2-40B4-BE49-F238E27FC236}">
                <a16:creationId xmlns:a16="http://schemas.microsoft.com/office/drawing/2014/main" id="{77A734BB-41F7-6769-6C24-28D8F84F1A1E}"/>
              </a:ext>
            </a:extLst>
          </p:cNvPr>
          <p:cNvSpPr txBox="1">
            <a:spLocks noGrp="1"/>
          </p:cNvSpPr>
          <p:nvPr>
            <p:ph type="ftr" sz="quarter" idx="9"/>
          </p:nvPr>
        </p:nvSpPr>
        <p:spPr/>
        <p:txBody>
          <a:bodyPr/>
          <a:lstStyle>
            <a:lvl1pPr>
              <a:defRPr lang="en-GB"/>
            </a:lvl1pPr>
          </a:lstStyle>
          <a:p>
            <a:pPr lvl="0"/>
            <a:endParaRPr lang="en-GB"/>
          </a:p>
        </p:txBody>
      </p:sp>
      <p:sp>
        <p:nvSpPr>
          <p:cNvPr id="4" name="Slide Number Placeholder 3">
            <a:extLst>
              <a:ext uri="{FF2B5EF4-FFF2-40B4-BE49-F238E27FC236}">
                <a16:creationId xmlns:a16="http://schemas.microsoft.com/office/drawing/2014/main" id="{AE56E8AB-9DA9-082C-F896-D64EFA8EA8D0}"/>
              </a:ext>
            </a:extLst>
          </p:cNvPr>
          <p:cNvSpPr txBox="1">
            <a:spLocks noGrp="1"/>
          </p:cNvSpPr>
          <p:nvPr>
            <p:ph type="sldNum" sz="quarter" idx="8"/>
          </p:nvPr>
        </p:nvSpPr>
        <p:spPr/>
        <p:txBody>
          <a:bodyPr/>
          <a:lstStyle>
            <a:lvl1pPr>
              <a:defRPr lang="en-GB"/>
            </a:lvl1pPr>
          </a:lstStyle>
          <a:p>
            <a:pPr lvl="0"/>
            <a:fld id="{8E49654F-B1D0-450E-8333-A7BB78D85DCB}" type="slidenum">
              <a:t>‹#›</a:t>
            </a:fld>
            <a:endParaRPr lang="en-GB"/>
          </a:p>
        </p:txBody>
      </p:sp>
    </p:spTree>
    <p:extLst>
      <p:ext uri="{BB962C8B-B14F-4D97-AF65-F5344CB8AC3E}">
        <p14:creationId xmlns:p14="http://schemas.microsoft.com/office/powerpoint/2010/main" val="15430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4A08-5705-5F58-D65E-53D00A5627E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C08C98F-E45D-5DCB-4438-D248A031BC92}"/>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F6FBC3-BD56-25B9-D4F8-546E71F34C8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BA6A3A5-C202-93E5-C705-B334D73730F7}"/>
              </a:ext>
            </a:extLst>
          </p:cNvPr>
          <p:cNvSpPr txBox="1">
            <a:spLocks noGrp="1"/>
          </p:cNvSpPr>
          <p:nvPr>
            <p:ph type="dt" sz="half" idx="7"/>
          </p:nvPr>
        </p:nvSpPr>
        <p:spPr/>
        <p:txBody>
          <a:bodyPr/>
          <a:lstStyle>
            <a:lvl1pPr>
              <a:defRPr lang="en-GB"/>
            </a:lvl1pPr>
          </a:lstStyle>
          <a:p>
            <a:pPr lvl="0"/>
            <a:fld id="{54E75904-C783-419E-B959-3BAB0EDCF36D}" type="datetime1">
              <a:rPr lang="en-GB"/>
              <a:pPr lvl="0"/>
              <a:t>06/11/2025</a:t>
            </a:fld>
            <a:endParaRPr lang="en-GB"/>
          </a:p>
        </p:txBody>
      </p:sp>
      <p:sp>
        <p:nvSpPr>
          <p:cNvPr id="6" name="Footer Placeholder 5">
            <a:extLst>
              <a:ext uri="{FF2B5EF4-FFF2-40B4-BE49-F238E27FC236}">
                <a16:creationId xmlns:a16="http://schemas.microsoft.com/office/drawing/2014/main" id="{7869F084-1E65-383C-20CD-5B3392C6044F}"/>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0F982258-FC35-E2DB-5CD8-A2BD8FBAA3FC}"/>
              </a:ext>
            </a:extLst>
          </p:cNvPr>
          <p:cNvSpPr txBox="1">
            <a:spLocks noGrp="1"/>
          </p:cNvSpPr>
          <p:nvPr>
            <p:ph type="sldNum" sz="quarter" idx="8"/>
          </p:nvPr>
        </p:nvSpPr>
        <p:spPr/>
        <p:txBody>
          <a:bodyPr/>
          <a:lstStyle>
            <a:lvl1pPr>
              <a:defRPr lang="en-GB"/>
            </a:lvl1pPr>
          </a:lstStyle>
          <a:p>
            <a:pPr lvl="0"/>
            <a:fld id="{F1780D88-226D-403B-B931-57E422B1336A}" type="slidenum">
              <a:t>‹#›</a:t>
            </a:fld>
            <a:endParaRPr lang="en-GB"/>
          </a:p>
        </p:txBody>
      </p:sp>
    </p:spTree>
    <p:extLst>
      <p:ext uri="{BB962C8B-B14F-4D97-AF65-F5344CB8AC3E}">
        <p14:creationId xmlns:p14="http://schemas.microsoft.com/office/powerpoint/2010/main" val="14432260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A3F0-8766-5F02-9B8E-0D608C624B23}"/>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1F901D63-2950-E2FC-5091-9BD41A913C93}"/>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919F5A78-DF93-B1EB-8ED3-7E97FEB7A10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EF6DB2E-3172-FD76-37BA-CF5429761406}"/>
              </a:ext>
            </a:extLst>
          </p:cNvPr>
          <p:cNvSpPr txBox="1">
            <a:spLocks noGrp="1"/>
          </p:cNvSpPr>
          <p:nvPr>
            <p:ph type="dt" sz="half" idx="7"/>
          </p:nvPr>
        </p:nvSpPr>
        <p:spPr/>
        <p:txBody>
          <a:bodyPr/>
          <a:lstStyle>
            <a:lvl1pPr>
              <a:defRPr lang="en-GB"/>
            </a:lvl1pPr>
          </a:lstStyle>
          <a:p>
            <a:pPr lvl="0"/>
            <a:fld id="{F4783566-17F4-4623-BE98-0E6D5FAEB538}" type="datetime1">
              <a:rPr lang="en-GB"/>
              <a:pPr lvl="0"/>
              <a:t>06/11/2025</a:t>
            </a:fld>
            <a:endParaRPr lang="en-GB"/>
          </a:p>
        </p:txBody>
      </p:sp>
      <p:sp>
        <p:nvSpPr>
          <p:cNvPr id="6" name="Footer Placeholder 5">
            <a:extLst>
              <a:ext uri="{FF2B5EF4-FFF2-40B4-BE49-F238E27FC236}">
                <a16:creationId xmlns:a16="http://schemas.microsoft.com/office/drawing/2014/main" id="{C6291B21-6EA6-AC61-DFB3-D5B1A629E082}"/>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A1BB2766-1FDF-3190-9F24-5E4C720BCB1F}"/>
              </a:ext>
            </a:extLst>
          </p:cNvPr>
          <p:cNvSpPr txBox="1">
            <a:spLocks noGrp="1"/>
          </p:cNvSpPr>
          <p:nvPr>
            <p:ph type="sldNum" sz="quarter" idx="8"/>
          </p:nvPr>
        </p:nvSpPr>
        <p:spPr/>
        <p:txBody>
          <a:bodyPr/>
          <a:lstStyle>
            <a:lvl1pPr>
              <a:defRPr lang="en-GB"/>
            </a:lvl1pPr>
          </a:lstStyle>
          <a:p>
            <a:pPr lvl="0"/>
            <a:fld id="{B9B67AB3-1AAD-4494-BCBD-94263EC01940}" type="slidenum">
              <a:t>‹#›</a:t>
            </a:fld>
            <a:endParaRPr lang="en-GB"/>
          </a:p>
        </p:txBody>
      </p:sp>
    </p:spTree>
    <p:extLst>
      <p:ext uri="{BB962C8B-B14F-4D97-AF65-F5344CB8AC3E}">
        <p14:creationId xmlns:p14="http://schemas.microsoft.com/office/powerpoint/2010/main" val="3445914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9D74-519F-1F2A-0E3B-05B2A251E70E}"/>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BC1A405-0109-EF2C-92A5-AE604C42024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3FEC4-5167-A796-C807-F36577D90149}"/>
              </a:ext>
            </a:extLst>
          </p:cNvPr>
          <p:cNvSpPr txBox="1">
            <a:spLocks noGrp="1"/>
          </p:cNvSpPr>
          <p:nvPr>
            <p:ph type="dt" sz="half" idx="7"/>
          </p:nvPr>
        </p:nvSpPr>
        <p:spPr/>
        <p:txBody>
          <a:bodyPr/>
          <a:lstStyle>
            <a:lvl1pPr>
              <a:defRPr lang="en-GB"/>
            </a:lvl1pPr>
          </a:lstStyle>
          <a:p>
            <a:pPr lvl="0"/>
            <a:fld id="{E0772E83-8114-4025-9996-2BA6271382FA}" type="datetime1">
              <a:rPr lang="en-GB"/>
              <a:pPr lvl="0"/>
              <a:t>06/11/2025</a:t>
            </a:fld>
            <a:endParaRPr lang="en-GB"/>
          </a:p>
        </p:txBody>
      </p:sp>
      <p:sp>
        <p:nvSpPr>
          <p:cNvPr id="5" name="Footer Placeholder 4">
            <a:extLst>
              <a:ext uri="{FF2B5EF4-FFF2-40B4-BE49-F238E27FC236}">
                <a16:creationId xmlns:a16="http://schemas.microsoft.com/office/drawing/2014/main" id="{733FCBD4-0F9E-4C6E-965A-30D2481B4EEF}"/>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3C137C01-25AC-C3BF-BF2D-5A58263DEE02}"/>
              </a:ext>
            </a:extLst>
          </p:cNvPr>
          <p:cNvSpPr txBox="1">
            <a:spLocks noGrp="1"/>
          </p:cNvSpPr>
          <p:nvPr>
            <p:ph type="sldNum" sz="quarter" idx="8"/>
          </p:nvPr>
        </p:nvSpPr>
        <p:spPr/>
        <p:txBody>
          <a:bodyPr/>
          <a:lstStyle>
            <a:lvl1pPr>
              <a:defRPr lang="en-GB"/>
            </a:lvl1pPr>
          </a:lstStyle>
          <a:p>
            <a:pPr lvl="0"/>
            <a:fld id="{BD41B915-6166-483C-9EFC-0DA1AD8C7B78}" type="slidenum">
              <a:t>‹#›</a:t>
            </a:fld>
            <a:endParaRPr lang="en-GB"/>
          </a:p>
        </p:txBody>
      </p:sp>
    </p:spTree>
    <p:extLst>
      <p:ext uri="{BB962C8B-B14F-4D97-AF65-F5344CB8AC3E}">
        <p14:creationId xmlns:p14="http://schemas.microsoft.com/office/powerpoint/2010/main" val="3884076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B3DA5-F7A3-DCD9-CCE0-A654CA90DA4E}"/>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3283311D-9CEF-CD0B-2F02-349A85F8033A}"/>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C8DD6-A1C9-4AB2-9192-202EFB5E73BD}"/>
              </a:ext>
            </a:extLst>
          </p:cNvPr>
          <p:cNvSpPr txBox="1">
            <a:spLocks noGrp="1"/>
          </p:cNvSpPr>
          <p:nvPr>
            <p:ph type="dt" sz="half" idx="7"/>
          </p:nvPr>
        </p:nvSpPr>
        <p:spPr/>
        <p:txBody>
          <a:bodyPr/>
          <a:lstStyle>
            <a:lvl1pPr>
              <a:defRPr lang="en-GB"/>
            </a:lvl1pPr>
          </a:lstStyle>
          <a:p>
            <a:pPr lvl="0"/>
            <a:fld id="{6AE7150C-2C1F-4794-BFB6-0434FAD0F2A2}" type="datetime1">
              <a:rPr lang="en-GB"/>
              <a:pPr lvl="0"/>
              <a:t>06/11/2025</a:t>
            </a:fld>
            <a:endParaRPr lang="en-GB"/>
          </a:p>
        </p:txBody>
      </p:sp>
      <p:sp>
        <p:nvSpPr>
          <p:cNvPr id="5" name="Footer Placeholder 4">
            <a:extLst>
              <a:ext uri="{FF2B5EF4-FFF2-40B4-BE49-F238E27FC236}">
                <a16:creationId xmlns:a16="http://schemas.microsoft.com/office/drawing/2014/main" id="{13EFE3EE-A1A9-D5AE-5649-92EA5492FA2D}"/>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4B2D68BB-F088-C123-701F-452EE4B381B1}"/>
              </a:ext>
            </a:extLst>
          </p:cNvPr>
          <p:cNvSpPr txBox="1">
            <a:spLocks noGrp="1"/>
          </p:cNvSpPr>
          <p:nvPr>
            <p:ph type="sldNum" sz="quarter" idx="8"/>
          </p:nvPr>
        </p:nvSpPr>
        <p:spPr/>
        <p:txBody>
          <a:bodyPr/>
          <a:lstStyle>
            <a:lvl1pPr>
              <a:defRPr lang="en-GB"/>
            </a:lvl1pPr>
          </a:lstStyle>
          <a:p>
            <a:pPr lvl="0"/>
            <a:fld id="{621D29AC-17AA-495D-B538-8E96D18579E1}" type="slidenum">
              <a:t>‹#›</a:t>
            </a:fld>
            <a:endParaRPr lang="en-GB"/>
          </a:p>
        </p:txBody>
      </p:sp>
    </p:spTree>
    <p:extLst>
      <p:ext uri="{BB962C8B-B14F-4D97-AF65-F5344CB8AC3E}">
        <p14:creationId xmlns:p14="http://schemas.microsoft.com/office/powerpoint/2010/main" val="1474396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681075"/>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E70F-644E-C582-30C5-DBA6AE49521B}"/>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07128946-3157-96BE-7FB8-900A985ABB5C}"/>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0C5B188A-7394-95E0-767D-BC4332A6EBFA}"/>
              </a:ext>
            </a:extLst>
          </p:cNvPr>
          <p:cNvSpPr txBox="1">
            <a:spLocks noGrp="1"/>
          </p:cNvSpPr>
          <p:nvPr>
            <p:ph type="dt" sz="half" idx="7"/>
          </p:nvPr>
        </p:nvSpPr>
        <p:spPr/>
        <p:txBody>
          <a:bodyPr/>
          <a:lstStyle>
            <a:lvl1pPr>
              <a:defRPr lang="en-GB"/>
            </a:lvl1pPr>
          </a:lstStyle>
          <a:p>
            <a:pPr lvl="0"/>
            <a:fld id="{4BCF5BFB-E4BE-4C7F-B9C9-C9463A76584B}" type="datetime1">
              <a:rPr lang="en-GB"/>
              <a:pPr lvl="0"/>
              <a:t>06/11/2025</a:t>
            </a:fld>
            <a:endParaRPr lang="en-GB"/>
          </a:p>
        </p:txBody>
      </p:sp>
      <p:sp>
        <p:nvSpPr>
          <p:cNvPr id="5" name="Footer Placeholder 4">
            <a:extLst>
              <a:ext uri="{FF2B5EF4-FFF2-40B4-BE49-F238E27FC236}">
                <a16:creationId xmlns:a16="http://schemas.microsoft.com/office/drawing/2014/main" id="{3CE69C7D-9216-32ED-B522-53FC032D70BE}"/>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FFE3AAC1-07DC-834A-C972-20396C845DF6}"/>
              </a:ext>
            </a:extLst>
          </p:cNvPr>
          <p:cNvSpPr txBox="1">
            <a:spLocks noGrp="1"/>
          </p:cNvSpPr>
          <p:nvPr>
            <p:ph type="sldNum" sz="quarter" idx="8"/>
          </p:nvPr>
        </p:nvSpPr>
        <p:spPr/>
        <p:txBody>
          <a:bodyPr/>
          <a:lstStyle>
            <a:lvl1pPr>
              <a:defRPr lang="en-GB"/>
            </a:lvl1pPr>
          </a:lstStyle>
          <a:p>
            <a:pPr lvl="0"/>
            <a:fld id="{A692322E-46C2-4162-B1B0-1F8E4ADA26B9}" type="slidenum">
              <a:t>‹#›</a:t>
            </a:fld>
            <a:endParaRPr lang="en-GB"/>
          </a:p>
        </p:txBody>
      </p:sp>
    </p:spTree>
    <p:extLst>
      <p:ext uri="{BB962C8B-B14F-4D97-AF65-F5344CB8AC3E}">
        <p14:creationId xmlns:p14="http://schemas.microsoft.com/office/powerpoint/2010/main" val="4182176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A4E3-1CA2-B214-9C59-1DBAE424F30A}"/>
              </a:ext>
            </a:extLst>
          </p:cNvPr>
          <p:cNvSpPr txBox="1">
            <a:spLocks noGrp="1"/>
          </p:cNvSpPr>
          <p:nvPr>
            <p:ph type="title"/>
          </p:nvPr>
        </p:nvSpPr>
        <p:spPr>
          <a:xfrm>
            <a:off x="539998" y="1494001"/>
            <a:ext cx="5540404" cy="1310399"/>
          </a:xfrm>
        </p:spPr>
        <p:txBody>
          <a:bodyPr/>
          <a:lstStyle>
            <a:lvl1pPr>
              <a:lnSpc>
                <a:spcPct val="90000"/>
              </a:lnSpc>
              <a:defRPr sz="5500">
                <a:solidFill>
                  <a:srgbClr val="FFFFFF"/>
                </a:solidFill>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CA5B9098-78E5-1268-D62D-88AE1895AF01}"/>
              </a:ext>
            </a:extLst>
          </p:cNvPr>
          <p:cNvSpPr txBox="1">
            <a:spLocks noGrp="1"/>
          </p:cNvSpPr>
          <p:nvPr>
            <p:ph type="body" idx="1"/>
          </p:nvPr>
        </p:nvSpPr>
        <p:spPr>
          <a:xfrm>
            <a:off x="539998" y="3430801"/>
            <a:ext cx="5117851" cy="1918804"/>
          </a:xfrm>
        </p:spPr>
        <p:txBody>
          <a:bodyPr/>
          <a:lstStyle>
            <a:lvl1pPr>
              <a:lnSpc>
                <a:spcPct val="90000"/>
              </a:lnSpc>
              <a:spcBef>
                <a:spcPts val="0"/>
              </a:spcBef>
              <a:defRPr sz="2300" b="0">
                <a:solidFill>
                  <a:srgbClr val="FFFFFF"/>
                </a:solidFill>
                <a:latin typeface="Calibri Light" pitchFamily="34"/>
                <a:cs typeface="Calibri Light" pitchFamily="34"/>
              </a:defRPr>
            </a:lvl1pPr>
          </a:lstStyle>
          <a:p>
            <a:pPr lvl="0"/>
            <a:r>
              <a:rPr lang="en-US"/>
              <a:t>Click to edit Master text styles</a:t>
            </a:r>
          </a:p>
        </p:txBody>
      </p:sp>
    </p:spTree>
    <p:extLst>
      <p:ext uri="{BB962C8B-B14F-4D97-AF65-F5344CB8AC3E}">
        <p14:creationId xmlns:p14="http://schemas.microsoft.com/office/powerpoint/2010/main" val="1109548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F011-BCA4-E588-9146-A2B441C7D67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29A8D95-7506-CDB3-FAF4-600EE1327D5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9378A-B77F-63C2-D43A-0CDA65D14260}"/>
              </a:ext>
            </a:extLst>
          </p:cNvPr>
          <p:cNvSpPr txBox="1">
            <a:spLocks noGrp="1"/>
          </p:cNvSpPr>
          <p:nvPr>
            <p:ph type="dt" sz="half" idx="7"/>
          </p:nvPr>
        </p:nvSpPr>
        <p:spPr/>
        <p:txBody>
          <a:bodyPr/>
          <a:lstStyle>
            <a:lvl1pPr>
              <a:defRPr lang="en-GB"/>
            </a:lvl1pPr>
          </a:lstStyle>
          <a:p>
            <a:pPr lvl="0"/>
            <a:fld id="{A61EC702-14FC-4630-A4AC-8E06B385D162}" type="datetime1">
              <a:rPr lang="en-GB"/>
              <a:pPr lvl="0"/>
              <a:t>06/11/2025</a:t>
            </a:fld>
            <a:endParaRPr lang="en-GB"/>
          </a:p>
        </p:txBody>
      </p:sp>
      <p:sp>
        <p:nvSpPr>
          <p:cNvPr id="5" name="Footer Placeholder 4">
            <a:extLst>
              <a:ext uri="{FF2B5EF4-FFF2-40B4-BE49-F238E27FC236}">
                <a16:creationId xmlns:a16="http://schemas.microsoft.com/office/drawing/2014/main" id="{D105F352-A90C-D116-5A89-AF81C64F53CA}"/>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A757D77D-9109-D307-7427-42EC18843251}"/>
              </a:ext>
            </a:extLst>
          </p:cNvPr>
          <p:cNvSpPr txBox="1">
            <a:spLocks noGrp="1"/>
          </p:cNvSpPr>
          <p:nvPr>
            <p:ph type="sldNum" sz="quarter" idx="8"/>
          </p:nvPr>
        </p:nvSpPr>
        <p:spPr/>
        <p:txBody>
          <a:bodyPr/>
          <a:lstStyle>
            <a:lvl1pPr>
              <a:defRPr lang="en-GB"/>
            </a:lvl1pPr>
          </a:lstStyle>
          <a:p>
            <a:pPr lvl="0"/>
            <a:fld id="{F73854E7-C781-4B7E-8482-186296AE3516}" type="slidenum">
              <a:t>‹#›</a:t>
            </a:fld>
            <a:endParaRPr lang="en-GB"/>
          </a:p>
        </p:txBody>
      </p:sp>
    </p:spTree>
    <p:extLst>
      <p:ext uri="{BB962C8B-B14F-4D97-AF65-F5344CB8AC3E}">
        <p14:creationId xmlns:p14="http://schemas.microsoft.com/office/powerpoint/2010/main" val="1005028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22D22-B784-CD40-99BE-2D68B6BA2F41}"/>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715B2524-9789-6CE5-2DE5-06AE3DD4CFB3}"/>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90F7FA62-2413-DAB5-D283-808E1CF3EF6B}"/>
              </a:ext>
            </a:extLst>
          </p:cNvPr>
          <p:cNvSpPr txBox="1">
            <a:spLocks noGrp="1"/>
          </p:cNvSpPr>
          <p:nvPr>
            <p:ph type="dt" sz="half" idx="7"/>
          </p:nvPr>
        </p:nvSpPr>
        <p:spPr/>
        <p:txBody>
          <a:bodyPr/>
          <a:lstStyle>
            <a:lvl1pPr>
              <a:defRPr lang="en-GB"/>
            </a:lvl1pPr>
          </a:lstStyle>
          <a:p>
            <a:pPr lvl="0"/>
            <a:fld id="{6658F739-BEC2-49B0-BF13-625841C366E4}" type="datetime1">
              <a:rPr lang="en-GB"/>
              <a:pPr lvl="0"/>
              <a:t>06/11/2025</a:t>
            </a:fld>
            <a:endParaRPr lang="en-GB"/>
          </a:p>
        </p:txBody>
      </p:sp>
      <p:sp>
        <p:nvSpPr>
          <p:cNvPr id="5" name="Footer Placeholder 4">
            <a:extLst>
              <a:ext uri="{FF2B5EF4-FFF2-40B4-BE49-F238E27FC236}">
                <a16:creationId xmlns:a16="http://schemas.microsoft.com/office/drawing/2014/main" id="{6480E0E3-FBFA-E1F8-4F96-B45CBC729247}"/>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A6C1BD8D-F8C7-838D-F88B-93BF00F0130C}"/>
              </a:ext>
            </a:extLst>
          </p:cNvPr>
          <p:cNvSpPr txBox="1">
            <a:spLocks noGrp="1"/>
          </p:cNvSpPr>
          <p:nvPr>
            <p:ph type="sldNum" sz="quarter" idx="8"/>
          </p:nvPr>
        </p:nvSpPr>
        <p:spPr/>
        <p:txBody>
          <a:bodyPr/>
          <a:lstStyle>
            <a:lvl1pPr>
              <a:defRPr lang="en-GB"/>
            </a:lvl1pPr>
          </a:lstStyle>
          <a:p>
            <a:pPr lvl="0"/>
            <a:fld id="{E7471563-C870-4E5A-93B9-EA1C1F52DD62}" type="slidenum">
              <a:t>‹#›</a:t>
            </a:fld>
            <a:endParaRPr lang="en-GB"/>
          </a:p>
        </p:txBody>
      </p:sp>
    </p:spTree>
    <p:extLst>
      <p:ext uri="{BB962C8B-B14F-4D97-AF65-F5344CB8AC3E}">
        <p14:creationId xmlns:p14="http://schemas.microsoft.com/office/powerpoint/2010/main" val="777723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DA0D-EC07-ED82-CD3A-BBEED90DF9B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C6489DE-72B4-1C33-BB8F-A8ACC4EFBDB7}"/>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7FF2B-E367-B99C-3877-8F8FC797C54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C1DEB-C23A-4025-28BC-C6E8AC73AC13}"/>
              </a:ext>
            </a:extLst>
          </p:cNvPr>
          <p:cNvSpPr txBox="1">
            <a:spLocks noGrp="1"/>
          </p:cNvSpPr>
          <p:nvPr>
            <p:ph type="dt" sz="half" idx="7"/>
          </p:nvPr>
        </p:nvSpPr>
        <p:spPr/>
        <p:txBody>
          <a:bodyPr/>
          <a:lstStyle>
            <a:lvl1pPr>
              <a:defRPr lang="en-GB"/>
            </a:lvl1pPr>
          </a:lstStyle>
          <a:p>
            <a:pPr lvl="0"/>
            <a:fld id="{DE13B0AC-AD82-470C-95F7-142BA7BFE38C}" type="datetime1">
              <a:rPr lang="en-GB"/>
              <a:pPr lvl="0"/>
              <a:t>06/11/2025</a:t>
            </a:fld>
            <a:endParaRPr lang="en-GB"/>
          </a:p>
        </p:txBody>
      </p:sp>
      <p:sp>
        <p:nvSpPr>
          <p:cNvPr id="6" name="Footer Placeholder 5">
            <a:extLst>
              <a:ext uri="{FF2B5EF4-FFF2-40B4-BE49-F238E27FC236}">
                <a16:creationId xmlns:a16="http://schemas.microsoft.com/office/drawing/2014/main" id="{52E2B8B5-3E4F-0B40-8C4A-7ABC49B6D0B6}"/>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D520FB5C-4B00-8361-A9B6-9CF7664C20F0}"/>
              </a:ext>
            </a:extLst>
          </p:cNvPr>
          <p:cNvSpPr txBox="1">
            <a:spLocks noGrp="1"/>
          </p:cNvSpPr>
          <p:nvPr>
            <p:ph type="sldNum" sz="quarter" idx="8"/>
          </p:nvPr>
        </p:nvSpPr>
        <p:spPr/>
        <p:txBody>
          <a:bodyPr/>
          <a:lstStyle>
            <a:lvl1pPr>
              <a:defRPr lang="en-GB"/>
            </a:lvl1pPr>
          </a:lstStyle>
          <a:p>
            <a:pPr lvl="0"/>
            <a:fld id="{E902E550-4163-49B7-BC4C-62F8C4CC730B}" type="slidenum">
              <a:t>‹#›</a:t>
            </a:fld>
            <a:endParaRPr lang="en-GB"/>
          </a:p>
        </p:txBody>
      </p:sp>
    </p:spTree>
    <p:extLst>
      <p:ext uri="{BB962C8B-B14F-4D97-AF65-F5344CB8AC3E}">
        <p14:creationId xmlns:p14="http://schemas.microsoft.com/office/powerpoint/2010/main" val="2452311520"/>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194E-AF3D-3072-32E3-FA1A37DE6CB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E564094F-A236-61E9-B457-A049DA031EE9}"/>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B41B307F-7FBF-E6BE-3F59-D0AEB928C38B}"/>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466BC-2BCC-388C-4BA7-EF36049BD4A5}"/>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EAC7E7DD-3200-E1DE-BFEE-CE1351E0490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AE660-633B-5589-0DE5-B4450306E0E3}"/>
              </a:ext>
            </a:extLst>
          </p:cNvPr>
          <p:cNvSpPr txBox="1">
            <a:spLocks noGrp="1"/>
          </p:cNvSpPr>
          <p:nvPr>
            <p:ph type="dt" sz="half" idx="7"/>
          </p:nvPr>
        </p:nvSpPr>
        <p:spPr/>
        <p:txBody>
          <a:bodyPr/>
          <a:lstStyle>
            <a:lvl1pPr>
              <a:defRPr lang="en-GB"/>
            </a:lvl1pPr>
          </a:lstStyle>
          <a:p>
            <a:pPr lvl="0"/>
            <a:fld id="{E8A8CF44-0E6D-4E25-BDDA-798A20396DA9}" type="datetime1">
              <a:rPr lang="en-GB"/>
              <a:pPr lvl="0"/>
              <a:t>06/11/2025</a:t>
            </a:fld>
            <a:endParaRPr lang="en-GB"/>
          </a:p>
        </p:txBody>
      </p:sp>
      <p:sp>
        <p:nvSpPr>
          <p:cNvPr id="8" name="Footer Placeholder 7">
            <a:extLst>
              <a:ext uri="{FF2B5EF4-FFF2-40B4-BE49-F238E27FC236}">
                <a16:creationId xmlns:a16="http://schemas.microsoft.com/office/drawing/2014/main" id="{B80A603F-457B-D7D2-3118-C11ED3BA45D1}"/>
              </a:ext>
            </a:extLst>
          </p:cNvPr>
          <p:cNvSpPr txBox="1">
            <a:spLocks noGrp="1"/>
          </p:cNvSpPr>
          <p:nvPr>
            <p:ph type="ftr" sz="quarter" idx="9"/>
          </p:nvPr>
        </p:nvSpPr>
        <p:spPr/>
        <p:txBody>
          <a:bodyPr/>
          <a:lstStyle>
            <a:lvl1pPr>
              <a:defRPr lang="en-GB"/>
            </a:lvl1pPr>
          </a:lstStyle>
          <a:p>
            <a:pPr lvl="0"/>
            <a:endParaRPr lang="en-GB"/>
          </a:p>
        </p:txBody>
      </p:sp>
      <p:sp>
        <p:nvSpPr>
          <p:cNvPr id="9" name="Slide Number Placeholder 8">
            <a:extLst>
              <a:ext uri="{FF2B5EF4-FFF2-40B4-BE49-F238E27FC236}">
                <a16:creationId xmlns:a16="http://schemas.microsoft.com/office/drawing/2014/main" id="{A6DEFC62-D706-C880-3882-17F6C435A1BA}"/>
              </a:ext>
            </a:extLst>
          </p:cNvPr>
          <p:cNvSpPr txBox="1">
            <a:spLocks noGrp="1"/>
          </p:cNvSpPr>
          <p:nvPr>
            <p:ph type="sldNum" sz="quarter" idx="8"/>
          </p:nvPr>
        </p:nvSpPr>
        <p:spPr/>
        <p:txBody>
          <a:bodyPr/>
          <a:lstStyle>
            <a:lvl1pPr>
              <a:defRPr lang="en-GB"/>
            </a:lvl1pPr>
          </a:lstStyle>
          <a:p>
            <a:pPr lvl="0"/>
            <a:fld id="{8415059F-AD84-4A32-AE1C-F3A87C874EA9}" type="slidenum">
              <a:t>‹#›</a:t>
            </a:fld>
            <a:endParaRPr lang="en-GB"/>
          </a:p>
        </p:txBody>
      </p:sp>
    </p:spTree>
    <p:extLst>
      <p:ext uri="{BB962C8B-B14F-4D97-AF65-F5344CB8AC3E}">
        <p14:creationId xmlns:p14="http://schemas.microsoft.com/office/powerpoint/2010/main" val="1234676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7B7B-6024-2909-25F8-E08A8DF3E04B}"/>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5DB6723-4D86-109A-0802-432D48BE22E7}"/>
              </a:ext>
            </a:extLst>
          </p:cNvPr>
          <p:cNvSpPr txBox="1">
            <a:spLocks noGrp="1"/>
          </p:cNvSpPr>
          <p:nvPr>
            <p:ph type="dt" sz="half" idx="7"/>
          </p:nvPr>
        </p:nvSpPr>
        <p:spPr/>
        <p:txBody>
          <a:bodyPr/>
          <a:lstStyle>
            <a:lvl1pPr>
              <a:defRPr lang="en-GB"/>
            </a:lvl1pPr>
          </a:lstStyle>
          <a:p>
            <a:pPr lvl="0"/>
            <a:fld id="{9C43D6DD-E9CB-4E00-96F3-2E7CC4781E3A}" type="datetime1">
              <a:rPr lang="en-GB"/>
              <a:pPr lvl="0"/>
              <a:t>06/11/2025</a:t>
            </a:fld>
            <a:endParaRPr lang="en-GB"/>
          </a:p>
        </p:txBody>
      </p:sp>
      <p:sp>
        <p:nvSpPr>
          <p:cNvPr id="4" name="Footer Placeholder 3">
            <a:extLst>
              <a:ext uri="{FF2B5EF4-FFF2-40B4-BE49-F238E27FC236}">
                <a16:creationId xmlns:a16="http://schemas.microsoft.com/office/drawing/2014/main" id="{6FAE510D-3B72-F185-998F-283CA403BFB1}"/>
              </a:ext>
            </a:extLst>
          </p:cNvPr>
          <p:cNvSpPr txBox="1">
            <a:spLocks noGrp="1"/>
          </p:cNvSpPr>
          <p:nvPr>
            <p:ph type="ftr" sz="quarter" idx="9"/>
          </p:nvPr>
        </p:nvSpPr>
        <p:spPr/>
        <p:txBody>
          <a:bodyPr/>
          <a:lstStyle>
            <a:lvl1pPr>
              <a:defRPr lang="en-GB"/>
            </a:lvl1pPr>
          </a:lstStyle>
          <a:p>
            <a:pPr lvl="0"/>
            <a:endParaRPr lang="en-GB"/>
          </a:p>
        </p:txBody>
      </p:sp>
      <p:sp>
        <p:nvSpPr>
          <p:cNvPr id="5" name="Slide Number Placeholder 4">
            <a:extLst>
              <a:ext uri="{FF2B5EF4-FFF2-40B4-BE49-F238E27FC236}">
                <a16:creationId xmlns:a16="http://schemas.microsoft.com/office/drawing/2014/main" id="{A817B723-D5E1-2033-9CDB-60D2CDAC117B}"/>
              </a:ext>
            </a:extLst>
          </p:cNvPr>
          <p:cNvSpPr txBox="1">
            <a:spLocks noGrp="1"/>
          </p:cNvSpPr>
          <p:nvPr>
            <p:ph type="sldNum" sz="quarter" idx="8"/>
          </p:nvPr>
        </p:nvSpPr>
        <p:spPr/>
        <p:txBody>
          <a:bodyPr/>
          <a:lstStyle>
            <a:lvl1pPr>
              <a:defRPr lang="en-GB"/>
            </a:lvl1pPr>
          </a:lstStyle>
          <a:p>
            <a:pPr lvl="0"/>
            <a:fld id="{E4E7DC2B-872C-4796-8463-AFFA16550C0A}" type="slidenum">
              <a:t>‹#›</a:t>
            </a:fld>
            <a:endParaRPr lang="en-GB"/>
          </a:p>
        </p:txBody>
      </p:sp>
    </p:spTree>
    <p:extLst>
      <p:ext uri="{BB962C8B-B14F-4D97-AF65-F5344CB8AC3E}">
        <p14:creationId xmlns:p14="http://schemas.microsoft.com/office/powerpoint/2010/main" val="5396652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9084A-1A22-6C2C-6497-0779FB7CFDC3}"/>
              </a:ext>
            </a:extLst>
          </p:cNvPr>
          <p:cNvSpPr txBox="1">
            <a:spLocks noGrp="1"/>
          </p:cNvSpPr>
          <p:nvPr>
            <p:ph type="dt" sz="half" idx="7"/>
          </p:nvPr>
        </p:nvSpPr>
        <p:spPr/>
        <p:txBody>
          <a:bodyPr/>
          <a:lstStyle>
            <a:lvl1pPr>
              <a:defRPr lang="en-GB"/>
            </a:lvl1pPr>
          </a:lstStyle>
          <a:p>
            <a:pPr lvl="0"/>
            <a:fld id="{AF5A6699-96F7-4B6B-859D-AF1CE3504584}" type="datetime1">
              <a:rPr lang="en-GB"/>
              <a:pPr lvl="0"/>
              <a:t>06/11/2025</a:t>
            </a:fld>
            <a:endParaRPr lang="en-GB"/>
          </a:p>
        </p:txBody>
      </p:sp>
      <p:sp>
        <p:nvSpPr>
          <p:cNvPr id="3" name="Footer Placeholder 2">
            <a:extLst>
              <a:ext uri="{FF2B5EF4-FFF2-40B4-BE49-F238E27FC236}">
                <a16:creationId xmlns:a16="http://schemas.microsoft.com/office/drawing/2014/main" id="{42EC3DA0-7FB7-B20C-6041-74AB762D8515}"/>
              </a:ext>
            </a:extLst>
          </p:cNvPr>
          <p:cNvSpPr txBox="1">
            <a:spLocks noGrp="1"/>
          </p:cNvSpPr>
          <p:nvPr>
            <p:ph type="ftr" sz="quarter" idx="9"/>
          </p:nvPr>
        </p:nvSpPr>
        <p:spPr/>
        <p:txBody>
          <a:bodyPr/>
          <a:lstStyle>
            <a:lvl1pPr>
              <a:defRPr lang="en-GB"/>
            </a:lvl1pPr>
          </a:lstStyle>
          <a:p>
            <a:pPr lvl="0"/>
            <a:endParaRPr lang="en-GB"/>
          </a:p>
        </p:txBody>
      </p:sp>
      <p:sp>
        <p:nvSpPr>
          <p:cNvPr id="4" name="Slide Number Placeholder 3">
            <a:extLst>
              <a:ext uri="{FF2B5EF4-FFF2-40B4-BE49-F238E27FC236}">
                <a16:creationId xmlns:a16="http://schemas.microsoft.com/office/drawing/2014/main" id="{C496BA17-EFF5-2E54-5401-E7A7B18905C7}"/>
              </a:ext>
            </a:extLst>
          </p:cNvPr>
          <p:cNvSpPr txBox="1">
            <a:spLocks noGrp="1"/>
          </p:cNvSpPr>
          <p:nvPr>
            <p:ph type="sldNum" sz="quarter" idx="8"/>
          </p:nvPr>
        </p:nvSpPr>
        <p:spPr/>
        <p:txBody>
          <a:bodyPr/>
          <a:lstStyle>
            <a:lvl1pPr>
              <a:defRPr lang="en-GB"/>
            </a:lvl1pPr>
          </a:lstStyle>
          <a:p>
            <a:pPr lvl="0"/>
            <a:fld id="{B53F4922-64AA-4B29-AA90-B1CB75A97EB6}" type="slidenum">
              <a:t>‹#›</a:t>
            </a:fld>
            <a:endParaRPr lang="en-GB"/>
          </a:p>
        </p:txBody>
      </p:sp>
    </p:spTree>
    <p:extLst>
      <p:ext uri="{BB962C8B-B14F-4D97-AF65-F5344CB8AC3E}">
        <p14:creationId xmlns:p14="http://schemas.microsoft.com/office/powerpoint/2010/main" val="1603925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DB54-22B4-051C-B06F-1FA9A25E5B1E}"/>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9FAF82BD-28E7-D5D6-6D96-F4EE9D749521}"/>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48E9E0-BD1A-896E-09C2-EC602D4D327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D14BB15-8292-F894-DFF1-12833F7DA1F6}"/>
              </a:ext>
            </a:extLst>
          </p:cNvPr>
          <p:cNvSpPr txBox="1">
            <a:spLocks noGrp="1"/>
          </p:cNvSpPr>
          <p:nvPr>
            <p:ph type="dt" sz="half" idx="7"/>
          </p:nvPr>
        </p:nvSpPr>
        <p:spPr/>
        <p:txBody>
          <a:bodyPr/>
          <a:lstStyle>
            <a:lvl1pPr>
              <a:defRPr lang="en-GB"/>
            </a:lvl1pPr>
          </a:lstStyle>
          <a:p>
            <a:pPr lvl="0"/>
            <a:fld id="{C039D1E5-AD63-435C-9FC9-466BFBECC29B}" type="datetime1">
              <a:rPr lang="en-GB"/>
              <a:pPr lvl="0"/>
              <a:t>06/11/2025</a:t>
            </a:fld>
            <a:endParaRPr lang="en-GB"/>
          </a:p>
        </p:txBody>
      </p:sp>
      <p:sp>
        <p:nvSpPr>
          <p:cNvPr id="6" name="Footer Placeholder 5">
            <a:extLst>
              <a:ext uri="{FF2B5EF4-FFF2-40B4-BE49-F238E27FC236}">
                <a16:creationId xmlns:a16="http://schemas.microsoft.com/office/drawing/2014/main" id="{F562BDC9-FF86-2169-B736-C82A7CE477F3}"/>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4C753219-B82B-9EB8-81B5-E58E07079F98}"/>
              </a:ext>
            </a:extLst>
          </p:cNvPr>
          <p:cNvSpPr txBox="1">
            <a:spLocks noGrp="1"/>
          </p:cNvSpPr>
          <p:nvPr>
            <p:ph type="sldNum" sz="quarter" idx="8"/>
          </p:nvPr>
        </p:nvSpPr>
        <p:spPr/>
        <p:txBody>
          <a:bodyPr/>
          <a:lstStyle>
            <a:lvl1pPr>
              <a:defRPr lang="en-GB"/>
            </a:lvl1pPr>
          </a:lstStyle>
          <a:p>
            <a:pPr lvl="0"/>
            <a:fld id="{69D7EB71-C5BC-457C-AF04-20F9B0DB2502}" type="slidenum">
              <a:t>‹#›</a:t>
            </a:fld>
            <a:endParaRPr lang="en-GB"/>
          </a:p>
        </p:txBody>
      </p:sp>
    </p:spTree>
    <p:extLst>
      <p:ext uri="{BB962C8B-B14F-4D97-AF65-F5344CB8AC3E}">
        <p14:creationId xmlns:p14="http://schemas.microsoft.com/office/powerpoint/2010/main" val="2089148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FB36-837E-C844-261F-026112F9663E}"/>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E2CDBAD2-3953-6686-8E59-A85B374B8BB0}"/>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6B4AAEE7-1796-FEB2-E558-91E532A26C9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79558CA-3AC9-853E-59A0-916B63588223}"/>
              </a:ext>
            </a:extLst>
          </p:cNvPr>
          <p:cNvSpPr txBox="1">
            <a:spLocks noGrp="1"/>
          </p:cNvSpPr>
          <p:nvPr>
            <p:ph type="dt" sz="half" idx="7"/>
          </p:nvPr>
        </p:nvSpPr>
        <p:spPr/>
        <p:txBody>
          <a:bodyPr/>
          <a:lstStyle>
            <a:lvl1pPr>
              <a:defRPr lang="en-GB"/>
            </a:lvl1pPr>
          </a:lstStyle>
          <a:p>
            <a:pPr lvl="0"/>
            <a:fld id="{A66EE740-90AC-476D-A405-347929C0CFDB}" type="datetime1">
              <a:rPr lang="en-GB"/>
              <a:pPr lvl="0"/>
              <a:t>06/11/2025</a:t>
            </a:fld>
            <a:endParaRPr lang="en-GB"/>
          </a:p>
        </p:txBody>
      </p:sp>
      <p:sp>
        <p:nvSpPr>
          <p:cNvPr id="6" name="Footer Placeholder 5">
            <a:extLst>
              <a:ext uri="{FF2B5EF4-FFF2-40B4-BE49-F238E27FC236}">
                <a16:creationId xmlns:a16="http://schemas.microsoft.com/office/drawing/2014/main" id="{19917711-CCB6-B8E5-0D29-052BBB86F1B2}"/>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8CBF24F0-8CC1-3F78-A11F-A2C4D5BADE92}"/>
              </a:ext>
            </a:extLst>
          </p:cNvPr>
          <p:cNvSpPr txBox="1">
            <a:spLocks noGrp="1"/>
          </p:cNvSpPr>
          <p:nvPr>
            <p:ph type="sldNum" sz="quarter" idx="8"/>
          </p:nvPr>
        </p:nvSpPr>
        <p:spPr/>
        <p:txBody>
          <a:bodyPr/>
          <a:lstStyle>
            <a:lvl1pPr>
              <a:defRPr lang="en-GB"/>
            </a:lvl1pPr>
          </a:lstStyle>
          <a:p>
            <a:pPr lvl="0"/>
            <a:fld id="{1D6B5AA5-ED1A-4500-A6FD-1B9344BC01A5}" type="slidenum">
              <a:t>‹#›</a:t>
            </a:fld>
            <a:endParaRPr lang="en-GB"/>
          </a:p>
        </p:txBody>
      </p:sp>
    </p:spTree>
    <p:extLst>
      <p:ext uri="{BB962C8B-B14F-4D97-AF65-F5344CB8AC3E}">
        <p14:creationId xmlns:p14="http://schemas.microsoft.com/office/powerpoint/2010/main" val="3539639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A5A7-F810-2CD0-EC7F-71D23C45603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3F8E8141-9B4F-966C-5551-6199C103B2B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9747B-A421-F4DB-41F1-EBE6E71902AB}"/>
              </a:ext>
            </a:extLst>
          </p:cNvPr>
          <p:cNvSpPr txBox="1">
            <a:spLocks noGrp="1"/>
          </p:cNvSpPr>
          <p:nvPr>
            <p:ph type="dt" sz="half" idx="7"/>
          </p:nvPr>
        </p:nvSpPr>
        <p:spPr/>
        <p:txBody>
          <a:bodyPr/>
          <a:lstStyle>
            <a:lvl1pPr>
              <a:defRPr lang="en-GB"/>
            </a:lvl1pPr>
          </a:lstStyle>
          <a:p>
            <a:pPr lvl="0"/>
            <a:fld id="{5452FF8D-6755-4DEC-82C7-072299DCEA13}" type="datetime1">
              <a:rPr lang="en-GB"/>
              <a:pPr lvl="0"/>
              <a:t>06/11/2025</a:t>
            </a:fld>
            <a:endParaRPr lang="en-GB"/>
          </a:p>
        </p:txBody>
      </p:sp>
      <p:sp>
        <p:nvSpPr>
          <p:cNvPr id="5" name="Footer Placeholder 4">
            <a:extLst>
              <a:ext uri="{FF2B5EF4-FFF2-40B4-BE49-F238E27FC236}">
                <a16:creationId xmlns:a16="http://schemas.microsoft.com/office/drawing/2014/main" id="{CDDA748F-0F41-9721-A056-C7F62D793615}"/>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F43C3D43-7AD2-AAE1-553A-DB48BDF5F698}"/>
              </a:ext>
            </a:extLst>
          </p:cNvPr>
          <p:cNvSpPr txBox="1">
            <a:spLocks noGrp="1"/>
          </p:cNvSpPr>
          <p:nvPr>
            <p:ph type="sldNum" sz="quarter" idx="8"/>
          </p:nvPr>
        </p:nvSpPr>
        <p:spPr/>
        <p:txBody>
          <a:bodyPr/>
          <a:lstStyle>
            <a:lvl1pPr>
              <a:defRPr lang="en-GB"/>
            </a:lvl1pPr>
          </a:lstStyle>
          <a:p>
            <a:pPr lvl="0"/>
            <a:fld id="{A90CC2E4-8389-4372-BE0C-D54E361BF387}" type="slidenum">
              <a:t>‹#›</a:t>
            </a:fld>
            <a:endParaRPr lang="en-GB"/>
          </a:p>
        </p:txBody>
      </p:sp>
    </p:spTree>
    <p:extLst>
      <p:ext uri="{BB962C8B-B14F-4D97-AF65-F5344CB8AC3E}">
        <p14:creationId xmlns:p14="http://schemas.microsoft.com/office/powerpoint/2010/main" val="3739014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9374E-F291-0095-C59C-9722CC02C319}"/>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F91F5EDC-6F98-18A8-93F3-D35FE8F720ED}"/>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8C3C1-7F34-F175-50C8-F7A93073013C}"/>
              </a:ext>
            </a:extLst>
          </p:cNvPr>
          <p:cNvSpPr txBox="1">
            <a:spLocks noGrp="1"/>
          </p:cNvSpPr>
          <p:nvPr>
            <p:ph type="dt" sz="half" idx="7"/>
          </p:nvPr>
        </p:nvSpPr>
        <p:spPr/>
        <p:txBody>
          <a:bodyPr/>
          <a:lstStyle>
            <a:lvl1pPr>
              <a:defRPr lang="en-GB"/>
            </a:lvl1pPr>
          </a:lstStyle>
          <a:p>
            <a:pPr lvl="0"/>
            <a:fld id="{37705211-EA3A-4E54-A1DA-190C3020B477}" type="datetime1">
              <a:rPr lang="en-GB"/>
              <a:pPr lvl="0"/>
              <a:t>06/11/2025</a:t>
            </a:fld>
            <a:endParaRPr lang="en-GB"/>
          </a:p>
        </p:txBody>
      </p:sp>
      <p:sp>
        <p:nvSpPr>
          <p:cNvPr id="5" name="Footer Placeholder 4">
            <a:extLst>
              <a:ext uri="{FF2B5EF4-FFF2-40B4-BE49-F238E27FC236}">
                <a16:creationId xmlns:a16="http://schemas.microsoft.com/office/drawing/2014/main" id="{9410F47A-C88B-8FD0-3111-78A4FFB53A19}"/>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854610AA-5029-E13D-FB5E-65107F0C7F5E}"/>
              </a:ext>
            </a:extLst>
          </p:cNvPr>
          <p:cNvSpPr txBox="1">
            <a:spLocks noGrp="1"/>
          </p:cNvSpPr>
          <p:nvPr>
            <p:ph type="sldNum" sz="quarter" idx="8"/>
          </p:nvPr>
        </p:nvSpPr>
        <p:spPr/>
        <p:txBody>
          <a:bodyPr/>
          <a:lstStyle>
            <a:lvl1pPr>
              <a:defRPr lang="en-GB"/>
            </a:lvl1pPr>
          </a:lstStyle>
          <a:p>
            <a:pPr lvl="0"/>
            <a:fld id="{C468AF23-845B-4982-A6B7-F8B7C79489CC}" type="slidenum">
              <a:t>‹#›</a:t>
            </a:fld>
            <a:endParaRPr lang="en-GB"/>
          </a:p>
        </p:txBody>
      </p:sp>
    </p:spTree>
    <p:extLst>
      <p:ext uri="{BB962C8B-B14F-4D97-AF65-F5344CB8AC3E}">
        <p14:creationId xmlns:p14="http://schemas.microsoft.com/office/powerpoint/2010/main" val="51562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77AA7BA4-3741-D220-1D3F-32478CD0AB1B}"/>
              </a:ext>
            </a:extLst>
          </p:cNvPr>
          <p:cNvPicPr>
            <a:picLocks noChangeAspect="1"/>
          </p:cNvPicPr>
          <p:nvPr/>
        </p:nvPicPr>
        <p:blipFill>
          <a:blip r:embed="rId2">
            <a:extLst>
              <a:ext uri="{96DAC541-7B7A-43D3-8B79-37D633B846F1}">
                <asvg:svgBlip xmlns:asvg="http://schemas.microsoft.com/office/drawing/2016/SVG/main" r:embed="rId3"/>
              </a:ext>
            </a:extLst>
          </a:blip>
          <a:srcRect t="13206" r="31635" b="13658"/>
          <a:stretch>
            <a:fillRect/>
          </a:stretch>
        </p:blipFill>
        <p:spPr>
          <a:xfrm>
            <a:off x="6314398" y="0"/>
            <a:ext cx="5877598" cy="6858000"/>
          </a:xfrm>
          <a:prstGeom prst="rect">
            <a:avLst/>
          </a:prstGeom>
          <a:noFill/>
          <a:ln>
            <a:noFill/>
          </a:ln>
        </p:spPr>
      </p:pic>
      <p:sp>
        <p:nvSpPr>
          <p:cNvPr id="3" name="Title 1">
            <a:extLst>
              <a:ext uri="{FF2B5EF4-FFF2-40B4-BE49-F238E27FC236}">
                <a16:creationId xmlns:a16="http://schemas.microsoft.com/office/drawing/2014/main" id="{39ED6760-769D-9079-4B60-3376675FD99C}"/>
              </a:ext>
            </a:extLst>
          </p:cNvPr>
          <p:cNvSpPr txBox="1">
            <a:spLocks noGrp="1"/>
          </p:cNvSpPr>
          <p:nvPr>
            <p:ph type="title"/>
          </p:nvPr>
        </p:nvSpPr>
        <p:spPr>
          <a:xfrm>
            <a:off x="545119" y="517522"/>
            <a:ext cx="5302797" cy="1065093"/>
          </a:xfrm>
        </p:spPr>
        <p:txBody>
          <a:bodyPr/>
          <a:lstStyle>
            <a:lvl1pPr>
              <a:defRPr/>
            </a:lvl1pPr>
          </a:lstStyle>
          <a:p>
            <a:pPr lvl="0"/>
            <a:r>
              <a:rPr lang="en-US"/>
              <a:t>Click to edit Master title style</a:t>
            </a:r>
            <a:endParaRPr lang="en-GB"/>
          </a:p>
        </p:txBody>
      </p:sp>
      <p:sp>
        <p:nvSpPr>
          <p:cNvPr id="4" name="Content Placeholder 2">
            <a:extLst>
              <a:ext uri="{FF2B5EF4-FFF2-40B4-BE49-F238E27FC236}">
                <a16:creationId xmlns:a16="http://schemas.microsoft.com/office/drawing/2014/main" id="{BEF6EF22-4B3B-4CE5-FD5C-B6F344F7FEE8}"/>
              </a:ext>
            </a:extLst>
          </p:cNvPr>
          <p:cNvSpPr txBox="1">
            <a:spLocks noGrp="1"/>
          </p:cNvSpPr>
          <p:nvPr>
            <p:ph idx="4294967295"/>
          </p:nvPr>
        </p:nvSpPr>
        <p:spPr>
          <a:xfrm>
            <a:off x="539752" y="1871996"/>
            <a:ext cx="4607999" cy="414144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0296C0-0BEF-8682-7DDF-C38307CDA1E7}"/>
              </a:ext>
            </a:extLst>
          </p:cNvPr>
          <p:cNvSpPr txBox="1">
            <a:spLocks noGrp="1"/>
          </p:cNvSpPr>
          <p:nvPr>
            <p:ph type="body" idx="4294967295"/>
          </p:nvPr>
        </p:nvSpPr>
        <p:spPr>
          <a:xfrm>
            <a:off x="7124401" y="3124797"/>
            <a:ext cx="4526261" cy="2888653"/>
          </a:xfrm>
        </p:spPr>
        <p:txBody>
          <a:bodyPr/>
          <a:lstStyle>
            <a:lvl1pPr>
              <a:defRPr sz="2900" b="0">
                <a:solidFill>
                  <a:srgbClr val="FFFFFF"/>
                </a:solidFill>
              </a:defRPr>
            </a:lvl1pPr>
          </a:lstStyle>
          <a:p>
            <a:pPr lvl="0"/>
            <a:r>
              <a:rPr lang="en-US"/>
              <a:t>Click to edit Master text styles</a:t>
            </a:r>
          </a:p>
        </p:txBody>
      </p:sp>
      <p:pic>
        <p:nvPicPr>
          <p:cNvPr id="6" name="Graphic 3">
            <a:extLst>
              <a:ext uri="{FF2B5EF4-FFF2-40B4-BE49-F238E27FC236}">
                <a16:creationId xmlns:a16="http://schemas.microsoft.com/office/drawing/2014/main" id="{88330666-3905-ECDF-C09D-3CD1BAB72FEA}"/>
              </a:ext>
            </a:extLst>
          </p:cNvPr>
          <p:cNvPicPr>
            <a:picLocks noChangeAspect="1"/>
          </p:cNvPicPr>
          <p:nvPr/>
        </p:nvPicPr>
        <p:blipFill>
          <a:blip r:embed="rId2">
            <a:extLst>
              <a:ext uri="{96DAC541-7B7A-43D3-8B79-37D633B846F1}">
                <asvg:svgBlip xmlns:asvg="http://schemas.microsoft.com/office/drawing/2016/SVG/main" r:embed="rId3"/>
              </a:ext>
            </a:extLst>
          </a:blip>
          <a:srcRect t="13206" r="31635" b="13658"/>
          <a:stretch>
            <a:fillRect/>
          </a:stretch>
        </p:blipFill>
        <p:spPr>
          <a:xfrm>
            <a:off x="6314398" y="0"/>
            <a:ext cx="5877598" cy="6858000"/>
          </a:xfrm>
          <a:prstGeom prst="rect">
            <a:avLst/>
          </a:prstGeom>
          <a:noFill/>
          <a:ln>
            <a:noFill/>
          </a:ln>
        </p:spPr>
      </p:pic>
    </p:spTree>
    <p:extLst>
      <p:ext uri="{BB962C8B-B14F-4D97-AF65-F5344CB8AC3E}">
        <p14:creationId xmlns:p14="http://schemas.microsoft.com/office/powerpoint/2010/main" val="4066575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1F9E-6E0C-1962-D5E3-54172D92E0A3}"/>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77FFCBF3-F405-B1A9-AB81-70D2701A093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20513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28D4-7C75-7077-4FCA-C13FD7097A3C}"/>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E222FFAE-E1E7-493E-7831-A95BD4062280}"/>
              </a:ext>
            </a:extLst>
          </p:cNvPr>
          <p:cNvSpPr txBox="1">
            <a:spLocks noGrp="1"/>
          </p:cNvSpPr>
          <p:nvPr>
            <p:ph idx="1"/>
          </p:nvPr>
        </p:nvSpPr>
        <p:spPr>
          <a:xfrm>
            <a:off x="498759" y="1825627"/>
            <a:ext cx="5521037"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31F8F1-B1B2-0A24-3522-CF62F0F65BF1}"/>
              </a:ext>
            </a:extLst>
          </p:cNvPr>
          <p:cNvSpPr txBox="1">
            <a:spLocks noGrp="1"/>
          </p:cNvSpPr>
          <p:nvPr>
            <p:ph idx="2"/>
          </p:nvPr>
        </p:nvSpPr>
        <p:spPr>
          <a:xfrm>
            <a:off x="6172200" y="1825627"/>
            <a:ext cx="5465615"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0056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C7D6-191B-9958-0BBE-3A11E8274D48}"/>
              </a:ext>
            </a:extLst>
          </p:cNvPr>
          <p:cNvSpPr txBox="1">
            <a:spLocks noGrp="1"/>
          </p:cNvSpPr>
          <p:nvPr>
            <p:ph type="title"/>
          </p:nvPr>
        </p:nvSpPr>
        <p:spPr/>
        <p:txBody>
          <a:bodyPr/>
          <a:lstStyle>
            <a:lvl1pPr>
              <a:defRPr/>
            </a:lvl1pPr>
          </a:lstStyle>
          <a:p>
            <a:pPr lvl="0"/>
            <a:r>
              <a:rPr lang="en-GB"/>
              <a:t>Click to edit Master title style</a:t>
            </a:r>
            <a:endParaRPr lang="en-US"/>
          </a:p>
        </p:txBody>
      </p:sp>
    </p:spTree>
    <p:extLst>
      <p:ext uri="{BB962C8B-B14F-4D97-AF65-F5344CB8AC3E}">
        <p14:creationId xmlns:p14="http://schemas.microsoft.com/office/powerpoint/2010/main" val="982636843"/>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A97E-4B0A-AC38-50F5-BC71406C5EA5}"/>
              </a:ext>
            </a:extLst>
          </p:cNvPr>
          <p:cNvSpPr txBox="1">
            <a:spLocks noGrp="1"/>
          </p:cNvSpPr>
          <p:nvPr>
            <p:ph type="title"/>
          </p:nvPr>
        </p:nvSpPr>
        <p:spPr/>
        <p:txBody>
          <a:bodyPr/>
          <a:lstStyle>
            <a:lvl1pPr>
              <a:defRPr lang="en-US"/>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3ED50B1-02FB-2EB9-4274-34C3DED57D7B}"/>
              </a:ext>
            </a:extLst>
          </p:cNvPr>
          <p:cNvSpPr txBox="1">
            <a:spLocks noGrp="1"/>
          </p:cNvSpPr>
          <p:nvPr>
            <p:ph idx="4294967295"/>
          </p:nvPr>
        </p:nvSpPr>
        <p:spPr>
          <a:xfrm>
            <a:off x="539998" y="1863720"/>
            <a:ext cx="7405204" cy="4149720"/>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37437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D11F-0800-F5B2-BC48-95C5BCFA3917}"/>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8264E435-DD0F-2CC0-F532-D7471913E42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0002744"/>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844E-C1A8-3958-9BF6-DDCED5B55CC9}"/>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CE36522B-F024-FC13-06AE-6636219871EB}"/>
              </a:ext>
            </a:extLst>
          </p:cNvPr>
          <p:cNvSpPr txBox="1">
            <a:spLocks noGrp="1"/>
          </p:cNvSpPr>
          <p:nvPr>
            <p:ph idx="1"/>
          </p:nvPr>
        </p:nvSpPr>
        <p:spPr>
          <a:xfrm>
            <a:off x="498759" y="1825627"/>
            <a:ext cx="5521037"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E6E9EE-2BD7-1618-07BC-BA6A530DDAFD}"/>
              </a:ext>
            </a:extLst>
          </p:cNvPr>
          <p:cNvSpPr txBox="1">
            <a:spLocks noGrp="1"/>
          </p:cNvSpPr>
          <p:nvPr>
            <p:ph idx="2"/>
          </p:nvPr>
        </p:nvSpPr>
        <p:spPr>
          <a:xfrm>
            <a:off x="6172200" y="1825627"/>
            <a:ext cx="5465615"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6801491"/>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553B-3A3D-4B27-E025-96BBBC155CAA}"/>
              </a:ext>
            </a:extLst>
          </p:cNvPr>
          <p:cNvSpPr txBox="1">
            <a:spLocks noGrp="1"/>
          </p:cNvSpPr>
          <p:nvPr>
            <p:ph type="title"/>
          </p:nvPr>
        </p:nvSpPr>
        <p:spPr/>
        <p:txBody>
          <a:bodyPr/>
          <a:lstStyle>
            <a:lvl1pPr>
              <a:defRPr/>
            </a:lvl1pPr>
          </a:lstStyle>
          <a:p>
            <a:pPr lvl="0"/>
            <a:r>
              <a:rPr lang="en-GB"/>
              <a:t>Click to edit Master title style</a:t>
            </a:r>
            <a:endParaRPr lang="en-US"/>
          </a:p>
        </p:txBody>
      </p:sp>
    </p:spTree>
    <p:extLst>
      <p:ext uri="{BB962C8B-B14F-4D97-AF65-F5344CB8AC3E}">
        <p14:creationId xmlns:p14="http://schemas.microsoft.com/office/powerpoint/2010/main" val="26382567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160FE-9A74-52D9-AEDA-0FE68338AC72}"/>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5C5769"/>
                </a:solidFill>
                <a:uFillTx/>
                <a:latin typeface="Aptos"/>
              </a:defRPr>
            </a:lvl1pPr>
          </a:lstStyle>
          <a:p>
            <a:pPr lvl="0"/>
            <a:endParaRPr lang="en-GB"/>
          </a:p>
        </p:txBody>
      </p:sp>
      <p:sp>
        <p:nvSpPr>
          <p:cNvPr id="3" name="Footer Placeholder 2">
            <a:extLst>
              <a:ext uri="{FF2B5EF4-FFF2-40B4-BE49-F238E27FC236}">
                <a16:creationId xmlns:a16="http://schemas.microsoft.com/office/drawing/2014/main" id="{F5D2E26F-4C11-7E9A-2593-5E446A35AE6D}"/>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5C5769"/>
                </a:solidFill>
                <a:uFillTx/>
                <a:latin typeface="Aptos"/>
              </a:defRPr>
            </a:lvl1pPr>
          </a:lstStyle>
          <a:p>
            <a:pPr lvl="0"/>
            <a:endParaRPr lang="en-GB"/>
          </a:p>
        </p:txBody>
      </p:sp>
      <p:sp>
        <p:nvSpPr>
          <p:cNvPr id="4" name="Slide Number Placeholder 3">
            <a:extLst>
              <a:ext uri="{FF2B5EF4-FFF2-40B4-BE49-F238E27FC236}">
                <a16:creationId xmlns:a16="http://schemas.microsoft.com/office/drawing/2014/main" id="{5751D93F-0EE2-3D89-43C4-82F9D5D05D38}"/>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5C5769"/>
                </a:solidFill>
                <a:uFillTx/>
                <a:latin typeface="Aptos"/>
              </a:defRPr>
            </a:lvl1pPr>
          </a:lstStyle>
          <a:p>
            <a:pPr lvl="0"/>
            <a:endParaRPr lang="en-GB"/>
          </a:p>
        </p:txBody>
      </p:sp>
    </p:spTree>
    <p:extLst>
      <p:ext uri="{BB962C8B-B14F-4D97-AF65-F5344CB8AC3E}">
        <p14:creationId xmlns:p14="http://schemas.microsoft.com/office/powerpoint/2010/main" val="2143347417"/>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85365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reak Page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D014-EE9A-3191-F7A6-9374FC4EFAD0}"/>
              </a:ext>
            </a:extLst>
          </p:cNvPr>
          <p:cNvSpPr txBox="1">
            <a:spLocks noGrp="1"/>
          </p:cNvSpPr>
          <p:nvPr>
            <p:ph type="title"/>
          </p:nvPr>
        </p:nvSpPr>
        <p:spPr>
          <a:xfrm>
            <a:off x="794796" y="1041401"/>
            <a:ext cx="9144000" cy="2387598"/>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GB" sz="6000" b="1" i="0" u="none" strike="noStrike" cap="none" spc="0" baseline="0">
                <a:solidFill>
                  <a:srgbClr val="FFFFFF"/>
                </a:solidFill>
                <a:uFillTx/>
                <a:latin typeface="Barlow" pitchFamily="2"/>
              </a:defRPr>
            </a:lvl1pPr>
          </a:lstStyle>
          <a:p>
            <a:pPr lvl="0"/>
            <a:r>
              <a:rPr lang="en-GB"/>
              <a:t>Click to edit Master title style</a:t>
            </a:r>
            <a:endParaRPr lang="en-US"/>
          </a:p>
        </p:txBody>
      </p:sp>
    </p:spTree>
    <p:extLst>
      <p:ext uri="{BB962C8B-B14F-4D97-AF65-F5344CB8AC3E}">
        <p14:creationId xmlns:p14="http://schemas.microsoft.com/office/powerpoint/2010/main" val="39514617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BAC0D-E20D-264D-A527-736886C94AE3}"/>
              </a:ext>
            </a:extLst>
          </p:cNvPr>
          <p:cNvSpPr txBox="1">
            <a:spLocks noGrp="1"/>
          </p:cNvSpPr>
          <p:nvPr>
            <p:ph type="body" idx="4294967295"/>
          </p:nvPr>
        </p:nvSpPr>
        <p:spPr>
          <a:xfrm>
            <a:off x="544516" y="1863720"/>
            <a:ext cx="9159553" cy="685800"/>
          </a:xfrm>
        </p:spPr>
        <p:txBody>
          <a:bodyPr/>
          <a:lstStyle>
            <a:lvl1pPr>
              <a:defRPr sz="1500" b="0"/>
            </a:lvl1pPr>
          </a:lstStyle>
          <a:p>
            <a:pPr lvl="0"/>
            <a:r>
              <a:rPr lang="en-US"/>
              <a:t>Click to edit Master text styles</a:t>
            </a:r>
          </a:p>
        </p:txBody>
      </p:sp>
      <p:sp>
        <p:nvSpPr>
          <p:cNvPr id="3" name="Title 1">
            <a:extLst>
              <a:ext uri="{FF2B5EF4-FFF2-40B4-BE49-F238E27FC236}">
                <a16:creationId xmlns:a16="http://schemas.microsoft.com/office/drawing/2014/main" id="{683DDECB-58E4-94CF-FCB7-2EB724028F8B}"/>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4" name="Content Placeholder 6">
            <a:extLst>
              <a:ext uri="{FF2B5EF4-FFF2-40B4-BE49-F238E27FC236}">
                <a16:creationId xmlns:a16="http://schemas.microsoft.com/office/drawing/2014/main" id="{FC5D3494-2C8D-0639-940C-07C740866EDA}"/>
              </a:ext>
            </a:extLst>
          </p:cNvPr>
          <p:cNvSpPr txBox="1">
            <a:spLocks noGrp="1"/>
          </p:cNvSpPr>
          <p:nvPr>
            <p:ph idx="4294967295"/>
          </p:nvPr>
        </p:nvSpPr>
        <p:spPr>
          <a:xfrm>
            <a:off x="544516" y="2663820"/>
            <a:ext cx="11106146" cy="3348002"/>
          </a:xfrm>
        </p:spPr>
        <p:txBody>
          <a:bodyPr/>
          <a:lstStyle>
            <a:lvl1pPr>
              <a:defRPr lang="en-GB"/>
            </a:lvl1pPr>
          </a:lstStyle>
          <a:p>
            <a:pPr lvl="0"/>
            <a:r>
              <a:rPr lang="en-GB"/>
              <a:t>Click to add chart or image</a:t>
            </a:r>
          </a:p>
        </p:txBody>
      </p:sp>
    </p:spTree>
    <p:extLst>
      <p:ext uri="{BB962C8B-B14F-4D97-AF65-F5344CB8AC3E}">
        <p14:creationId xmlns:p14="http://schemas.microsoft.com/office/powerpoint/2010/main" val="2417661561"/>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3230-EDD8-D4AC-0512-E7560D2AD81D}"/>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b="0" i="0" u="none" strike="noStrike" cap="none" spc="0" baseline="0">
                <a:solidFill>
                  <a:srgbClr val="5C5769"/>
                </a:solidFill>
                <a:uFillTx/>
                <a:latin typeface="Aptos Display"/>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0FC25BDB-CB53-3030-AD38-EB9A9B812EDC}"/>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5C5769"/>
                </a:solidFill>
                <a:uFillTx/>
                <a:latin typeface="Aptos"/>
              </a:defRPr>
            </a:lvl1pPr>
          </a:lstStyle>
          <a:p>
            <a:pPr lvl="0"/>
            <a:fld id="{6E50C3B8-F15F-4B6B-9F5D-EAF21BB97CBA}" type="datetime1">
              <a:rPr lang="en-GB"/>
              <a:pPr lvl="0"/>
              <a:t>06/11/2025</a:t>
            </a:fld>
            <a:endParaRPr lang="en-GB"/>
          </a:p>
        </p:txBody>
      </p:sp>
      <p:sp>
        <p:nvSpPr>
          <p:cNvPr id="4" name="Footer Placeholder 3">
            <a:extLst>
              <a:ext uri="{FF2B5EF4-FFF2-40B4-BE49-F238E27FC236}">
                <a16:creationId xmlns:a16="http://schemas.microsoft.com/office/drawing/2014/main" id="{F360AF7B-22D2-5CCC-2167-661CF18FB5C6}"/>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5C5769"/>
                </a:solidFill>
                <a:uFillTx/>
                <a:latin typeface="Aptos"/>
              </a:defRPr>
            </a:lvl1pPr>
          </a:lstStyle>
          <a:p>
            <a:pPr lvl="0"/>
            <a:endParaRPr lang="en-GB"/>
          </a:p>
        </p:txBody>
      </p:sp>
      <p:sp>
        <p:nvSpPr>
          <p:cNvPr id="5" name="Slide Number Placeholder 4">
            <a:extLst>
              <a:ext uri="{FF2B5EF4-FFF2-40B4-BE49-F238E27FC236}">
                <a16:creationId xmlns:a16="http://schemas.microsoft.com/office/drawing/2014/main" id="{27D0431E-A6EA-B606-B4A5-813C61B7BCAD}"/>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5C5769"/>
                </a:solidFill>
                <a:uFillTx/>
                <a:latin typeface="Aptos"/>
              </a:defRPr>
            </a:lvl1pPr>
          </a:lstStyle>
          <a:p>
            <a:pPr lvl="0"/>
            <a:fld id="{6B90315B-E90D-41A0-BD2A-C62F9F3E3B49}" type="slidenum">
              <a:t>‹#›</a:t>
            </a:fld>
            <a:endParaRPr lang="en-GB"/>
          </a:p>
        </p:txBody>
      </p:sp>
    </p:spTree>
    <p:extLst>
      <p:ext uri="{BB962C8B-B14F-4D97-AF65-F5344CB8AC3E}">
        <p14:creationId xmlns:p14="http://schemas.microsoft.com/office/powerpoint/2010/main" val="2521851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154B-F1B5-BC27-AAB0-0178F60DE309}"/>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GB"/>
              <a:t>Click to edit Master title style</a:t>
            </a:r>
          </a:p>
        </p:txBody>
      </p:sp>
      <p:sp>
        <p:nvSpPr>
          <p:cNvPr id="3" name="Subtitle 2">
            <a:extLst>
              <a:ext uri="{FF2B5EF4-FFF2-40B4-BE49-F238E27FC236}">
                <a16:creationId xmlns:a16="http://schemas.microsoft.com/office/drawing/2014/main" id="{FC2CD4F3-4962-AA9E-8DF5-486A70811990}"/>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4" name="Date Placeholder 3">
            <a:extLst>
              <a:ext uri="{FF2B5EF4-FFF2-40B4-BE49-F238E27FC236}">
                <a16:creationId xmlns:a16="http://schemas.microsoft.com/office/drawing/2014/main" id="{DECC778E-9830-469A-BCFF-46F216A8280F}"/>
              </a:ext>
            </a:extLst>
          </p:cNvPr>
          <p:cNvSpPr txBox="1">
            <a:spLocks noGrp="1"/>
          </p:cNvSpPr>
          <p:nvPr>
            <p:ph type="dt" sz="half" idx="7"/>
          </p:nvPr>
        </p:nvSpPr>
        <p:spPr/>
        <p:txBody>
          <a:bodyPr/>
          <a:lstStyle>
            <a:lvl1pPr>
              <a:defRPr/>
            </a:lvl1pPr>
          </a:lstStyle>
          <a:p>
            <a:pPr lvl="0"/>
            <a:fld id="{37C170EC-249A-41FC-A133-A9FB5A10F66C}" type="datetime1">
              <a:rPr lang="en-GB"/>
              <a:pPr lvl="0"/>
              <a:t>06/11/2025</a:t>
            </a:fld>
            <a:endParaRPr lang="en-GB"/>
          </a:p>
        </p:txBody>
      </p:sp>
      <p:sp>
        <p:nvSpPr>
          <p:cNvPr id="5" name="Footer Placeholder 4">
            <a:extLst>
              <a:ext uri="{FF2B5EF4-FFF2-40B4-BE49-F238E27FC236}">
                <a16:creationId xmlns:a16="http://schemas.microsoft.com/office/drawing/2014/main" id="{E06B6CE1-F65A-00A0-13C8-591645AED26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40C9B50-154A-69AF-7D37-081F835AA175}"/>
              </a:ext>
            </a:extLst>
          </p:cNvPr>
          <p:cNvSpPr txBox="1">
            <a:spLocks noGrp="1"/>
          </p:cNvSpPr>
          <p:nvPr>
            <p:ph type="sldNum" sz="quarter" idx="8"/>
          </p:nvPr>
        </p:nvSpPr>
        <p:spPr/>
        <p:txBody>
          <a:bodyPr/>
          <a:lstStyle>
            <a:lvl1pPr>
              <a:defRPr/>
            </a:lvl1pPr>
          </a:lstStyle>
          <a:p>
            <a:pPr lvl="0"/>
            <a:fld id="{ECC7CA00-9378-428C-887B-BFA44CFC7527}" type="slidenum">
              <a:t>‹#›</a:t>
            </a:fld>
            <a:endParaRPr lang="en-GB"/>
          </a:p>
        </p:txBody>
      </p:sp>
    </p:spTree>
    <p:extLst>
      <p:ext uri="{BB962C8B-B14F-4D97-AF65-F5344CB8AC3E}">
        <p14:creationId xmlns:p14="http://schemas.microsoft.com/office/powerpoint/2010/main" val="1005811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B372D-081D-10C3-4EE9-A3B920999704}"/>
              </a:ext>
            </a:extLst>
          </p:cNvPr>
          <p:cNvSpPr txBox="1">
            <a:spLocks noGrp="1"/>
          </p:cNvSpPr>
          <p:nvPr>
            <p:ph type="title"/>
          </p:nvPr>
        </p:nvSpPr>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4435791A-29A7-69DF-6872-9551F917BBD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0118EC-B1F5-1DC4-1EFD-2588281B5346}"/>
              </a:ext>
            </a:extLst>
          </p:cNvPr>
          <p:cNvSpPr txBox="1">
            <a:spLocks noGrp="1"/>
          </p:cNvSpPr>
          <p:nvPr>
            <p:ph type="dt" sz="half" idx="7"/>
          </p:nvPr>
        </p:nvSpPr>
        <p:spPr/>
        <p:txBody>
          <a:bodyPr/>
          <a:lstStyle>
            <a:lvl1pPr>
              <a:defRPr/>
            </a:lvl1pPr>
          </a:lstStyle>
          <a:p>
            <a:pPr lvl="0"/>
            <a:fld id="{F9717900-F873-4CF4-9729-8D134BDD5966}" type="datetime1">
              <a:rPr lang="en-GB"/>
              <a:pPr lvl="0"/>
              <a:t>06/11/2025</a:t>
            </a:fld>
            <a:endParaRPr lang="en-GB"/>
          </a:p>
        </p:txBody>
      </p:sp>
      <p:sp>
        <p:nvSpPr>
          <p:cNvPr id="5" name="Footer Placeholder 4">
            <a:extLst>
              <a:ext uri="{FF2B5EF4-FFF2-40B4-BE49-F238E27FC236}">
                <a16:creationId xmlns:a16="http://schemas.microsoft.com/office/drawing/2014/main" id="{1D1A93B0-9D9F-3314-F893-E134BDB3448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47FAB8F-CDBB-352C-F914-195271A298CE}"/>
              </a:ext>
            </a:extLst>
          </p:cNvPr>
          <p:cNvSpPr txBox="1">
            <a:spLocks noGrp="1"/>
          </p:cNvSpPr>
          <p:nvPr>
            <p:ph type="sldNum" sz="quarter" idx="8"/>
          </p:nvPr>
        </p:nvSpPr>
        <p:spPr/>
        <p:txBody>
          <a:bodyPr/>
          <a:lstStyle>
            <a:lvl1pPr>
              <a:defRPr/>
            </a:lvl1pPr>
          </a:lstStyle>
          <a:p>
            <a:pPr lvl="0"/>
            <a:fld id="{46872993-B948-4ACE-85C1-F7BBF44E7C2E}" type="slidenum">
              <a:t>‹#›</a:t>
            </a:fld>
            <a:endParaRPr lang="en-GB"/>
          </a:p>
        </p:txBody>
      </p:sp>
    </p:spTree>
    <p:extLst>
      <p:ext uri="{BB962C8B-B14F-4D97-AF65-F5344CB8AC3E}">
        <p14:creationId xmlns:p14="http://schemas.microsoft.com/office/powerpoint/2010/main" val="3473638686"/>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4FD3-5868-CBAC-717C-AF1074C95B44}"/>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p>
        </p:txBody>
      </p:sp>
      <p:sp>
        <p:nvSpPr>
          <p:cNvPr id="3" name="Text Placeholder 2">
            <a:extLst>
              <a:ext uri="{FF2B5EF4-FFF2-40B4-BE49-F238E27FC236}">
                <a16:creationId xmlns:a16="http://schemas.microsoft.com/office/drawing/2014/main" id="{5CB3FD83-849F-6AD2-D09B-B9666BDD03B1}"/>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A65C6E12-38AD-7862-6960-259FBC1C6727}"/>
              </a:ext>
            </a:extLst>
          </p:cNvPr>
          <p:cNvSpPr txBox="1">
            <a:spLocks noGrp="1"/>
          </p:cNvSpPr>
          <p:nvPr>
            <p:ph type="dt" sz="half" idx="7"/>
          </p:nvPr>
        </p:nvSpPr>
        <p:spPr/>
        <p:txBody>
          <a:bodyPr/>
          <a:lstStyle>
            <a:lvl1pPr>
              <a:defRPr/>
            </a:lvl1pPr>
          </a:lstStyle>
          <a:p>
            <a:pPr lvl="0"/>
            <a:fld id="{EA491C3F-2D8E-4859-8AB6-D307FA3A89A7}" type="datetime1">
              <a:rPr lang="en-GB"/>
              <a:pPr lvl="0"/>
              <a:t>06/11/2025</a:t>
            </a:fld>
            <a:endParaRPr lang="en-GB"/>
          </a:p>
        </p:txBody>
      </p:sp>
      <p:sp>
        <p:nvSpPr>
          <p:cNvPr id="5" name="Footer Placeholder 4">
            <a:extLst>
              <a:ext uri="{FF2B5EF4-FFF2-40B4-BE49-F238E27FC236}">
                <a16:creationId xmlns:a16="http://schemas.microsoft.com/office/drawing/2014/main" id="{F780855A-2738-4F58-F78E-42A976EE6F8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10C9759D-A590-BA84-F769-6D146A1B7011}"/>
              </a:ext>
            </a:extLst>
          </p:cNvPr>
          <p:cNvSpPr txBox="1">
            <a:spLocks noGrp="1"/>
          </p:cNvSpPr>
          <p:nvPr>
            <p:ph type="sldNum" sz="quarter" idx="8"/>
          </p:nvPr>
        </p:nvSpPr>
        <p:spPr/>
        <p:txBody>
          <a:bodyPr/>
          <a:lstStyle>
            <a:lvl1pPr>
              <a:defRPr/>
            </a:lvl1pPr>
          </a:lstStyle>
          <a:p>
            <a:pPr lvl="0"/>
            <a:fld id="{80851FED-F4DF-4C42-B769-D206BADE7BEF}" type="slidenum">
              <a:t>‹#›</a:t>
            </a:fld>
            <a:endParaRPr lang="en-GB"/>
          </a:p>
        </p:txBody>
      </p:sp>
    </p:spTree>
    <p:extLst>
      <p:ext uri="{BB962C8B-B14F-4D97-AF65-F5344CB8AC3E}">
        <p14:creationId xmlns:p14="http://schemas.microsoft.com/office/powerpoint/2010/main" val="1183409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8DBF-2CEE-2E18-263A-F507B54E5EC3}"/>
              </a:ext>
            </a:extLst>
          </p:cNvPr>
          <p:cNvSpPr txBox="1">
            <a:spLocks noGrp="1"/>
          </p:cNvSpPr>
          <p:nvPr>
            <p:ph type="title"/>
          </p:nvPr>
        </p:nvSpPr>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0FF946C0-3DB6-CA69-9D4F-A312F5D6806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399248A-7FE2-BB3D-205A-362B4EBAADAE}"/>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2B81ABC-0C15-CE26-58EB-10C916D86AD1}"/>
              </a:ext>
            </a:extLst>
          </p:cNvPr>
          <p:cNvSpPr txBox="1">
            <a:spLocks noGrp="1"/>
          </p:cNvSpPr>
          <p:nvPr>
            <p:ph type="dt" sz="half" idx="7"/>
          </p:nvPr>
        </p:nvSpPr>
        <p:spPr/>
        <p:txBody>
          <a:bodyPr/>
          <a:lstStyle>
            <a:lvl1pPr>
              <a:defRPr/>
            </a:lvl1pPr>
          </a:lstStyle>
          <a:p>
            <a:pPr lvl="0"/>
            <a:fld id="{10AB7351-E6F7-4C41-854E-EB6FF88826A2}" type="datetime1">
              <a:rPr lang="en-GB"/>
              <a:pPr lvl="0"/>
              <a:t>06/11/2025</a:t>
            </a:fld>
            <a:endParaRPr lang="en-GB"/>
          </a:p>
        </p:txBody>
      </p:sp>
      <p:sp>
        <p:nvSpPr>
          <p:cNvPr id="6" name="Footer Placeholder 5">
            <a:extLst>
              <a:ext uri="{FF2B5EF4-FFF2-40B4-BE49-F238E27FC236}">
                <a16:creationId xmlns:a16="http://schemas.microsoft.com/office/drawing/2014/main" id="{AD2875B1-F98D-10DC-AF8B-A2014ED94FB7}"/>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B54D4486-B5A9-5A42-637F-7FA63C554323}"/>
              </a:ext>
            </a:extLst>
          </p:cNvPr>
          <p:cNvSpPr txBox="1">
            <a:spLocks noGrp="1"/>
          </p:cNvSpPr>
          <p:nvPr>
            <p:ph type="sldNum" sz="quarter" idx="8"/>
          </p:nvPr>
        </p:nvSpPr>
        <p:spPr/>
        <p:txBody>
          <a:bodyPr/>
          <a:lstStyle>
            <a:lvl1pPr>
              <a:defRPr/>
            </a:lvl1pPr>
          </a:lstStyle>
          <a:p>
            <a:pPr lvl="0"/>
            <a:fld id="{9C14F9DC-5072-4E71-89FB-12BF668B334E}" type="slidenum">
              <a:t>‹#›</a:t>
            </a:fld>
            <a:endParaRPr lang="en-GB"/>
          </a:p>
        </p:txBody>
      </p:sp>
    </p:spTree>
    <p:extLst>
      <p:ext uri="{BB962C8B-B14F-4D97-AF65-F5344CB8AC3E}">
        <p14:creationId xmlns:p14="http://schemas.microsoft.com/office/powerpoint/2010/main" val="1409882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099E-333B-0F94-17D3-4E34B19EADD5}"/>
              </a:ext>
            </a:extLst>
          </p:cNvPr>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p>
        </p:txBody>
      </p:sp>
      <p:sp>
        <p:nvSpPr>
          <p:cNvPr id="3" name="Text Placeholder 2">
            <a:extLst>
              <a:ext uri="{FF2B5EF4-FFF2-40B4-BE49-F238E27FC236}">
                <a16:creationId xmlns:a16="http://schemas.microsoft.com/office/drawing/2014/main" id="{9923E428-CE71-A3E9-7FFC-86BE9F274CF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BB4B535E-69E9-E86E-32ED-596AAAD10BC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8B9CC6-E7D6-EEED-BADA-195BF1CAA9C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FF31B7F7-D783-A818-AA05-C2C4859955EA}"/>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E628713-304E-96F5-50BB-6EADB75D3E0C}"/>
              </a:ext>
            </a:extLst>
          </p:cNvPr>
          <p:cNvSpPr txBox="1">
            <a:spLocks noGrp="1"/>
          </p:cNvSpPr>
          <p:nvPr>
            <p:ph type="dt" sz="half" idx="7"/>
          </p:nvPr>
        </p:nvSpPr>
        <p:spPr/>
        <p:txBody>
          <a:bodyPr/>
          <a:lstStyle>
            <a:lvl1pPr>
              <a:defRPr/>
            </a:lvl1pPr>
          </a:lstStyle>
          <a:p>
            <a:pPr lvl="0"/>
            <a:fld id="{24977437-1F6B-4F1B-BF41-6D871E3FCD8F}" type="datetime1">
              <a:rPr lang="en-GB"/>
              <a:pPr lvl="0"/>
              <a:t>06/11/2025</a:t>
            </a:fld>
            <a:endParaRPr lang="en-GB"/>
          </a:p>
        </p:txBody>
      </p:sp>
      <p:sp>
        <p:nvSpPr>
          <p:cNvPr id="8" name="Footer Placeholder 7">
            <a:extLst>
              <a:ext uri="{FF2B5EF4-FFF2-40B4-BE49-F238E27FC236}">
                <a16:creationId xmlns:a16="http://schemas.microsoft.com/office/drawing/2014/main" id="{F38A22E2-976D-38C3-BAD0-243962F3B7FB}"/>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58EBB0E7-AAB7-403D-F315-9301F0E8DCD7}"/>
              </a:ext>
            </a:extLst>
          </p:cNvPr>
          <p:cNvSpPr txBox="1">
            <a:spLocks noGrp="1"/>
          </p:cNvSpPr>
          <p:nvPr>
            <p:ph type="sldNum" sz="quarter" idx="8"/>
          </p:nvPr>
        </p:nvSpPr>
        <p:spPr/>
        <p:txBody>
          <a:bodyPr/>
          <a:lstStyle>
            <a:lvl1pPr>
              <a:defRPr/>
            </a:lvl1pPr>
          </a:lstStyle>
          <a:p>
            <a:pPr lvl="0"/>
            <a:fld id="{92F3B508-70CE-42BF-9150-910CA5E09BD4}" type="slidenum">
              <a:t>‹#›</a:t>
            </a:fld>
            <a:endParaRPr lang="en-GB"/>
          </a:p>
        </p:txBody>
      </p:sp>
    </p:spTree>
    <p:extLst>
      <p:ext uri="{BB962C8B-B14F-4D97-AF65-F5344CB8AC3E}">
        <p14:creationId xmlns:p14="http://schemas.microsoft.com/office/powerpoint/2010/main" val="1411725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12AD-C9B0-5112-59C8-7C8C3C32730D}"/>
              </a:ext>
            </a:extLst>
          </p:cNvPr>
          <p:cNvSpPr txBox="1">
            <a:spLocks noGrp="1"/>
          </p:cNvSpPr>
          <p:nvPr>
            <p:ph type="title"/>
          </p:nvPr>
        </p:nvSpPr>
        <p:spPr/>
        <p:txBody>
          <a:bodyPr/>
          <a:lstStyle>
            <a:lvl1pPr>
              <a:defRPr/>
            </a:lvl1pPr>
          </a:lstStyle>
          <a:p>
            <a:pPr lvl="0"/>
            <a:r>
              <a:rPr lang="en-GB"/>
              <a:t>Click to edit Master title style</a:t>
            </a:r>
          </a:p>
        </p:txBody>
      </p:sp>
      <p:sp>
        <p:nvSpPr>
          <p:cNvPr id="3" name="Date Placeholder 2">
            <a:extLst>
              <a:ext uri="{FF2B5EF4-FFF2-40B4-BE49-F238E27FC236}">
                <a16:creationId xmlns:a16="http://schemas.microsoft.com/office/drawing/2014/main" id="{93EA40D7-DA0A-D553-E0E8-EF9C9115DB6B}"/>
              </a:ext>
            </a:extLst>
          </p:cNvPr>
          <p:cNvSpPr txBox="1">
            <a:spLocks noGrp="1"/>
          </p:cNvSpPr>
          <p:nvPr>
            <p:ph type="dt" sz="half" idx="7"/>
          </p:nvPr>
        </p:nvSpPr>
        <p:spPr/>
        <p:txBody>
          <a:bodyPr/>
          <a:lstStyle>
            <a:lvl1pPr>
              <a:defRPr/>
            </a:lvl1pPr>
          </a:lstStyle>
          <a:p>
            <a:pPr lvl="0"/>
            <a:fld id="{11C535FC-28EE-452F-AA1F-55D915BBB52F}" type="datetime1">
              <a:rPr lang="en-GB"/>
              <a:pPr lvl="0"/>
              <a:t>06/11/2025</a:t>
            </a:fld>
            <a:endParaRPr lang="en-GB"/>
          </a:p>
        </p:txBody>
      </p:sp>
      <p:sp>
        <p:nvSpPr>
          <p:cNvPr id="4" name="Footer Placeholder 3">
            <a:extLst>
              <a:ext uri="{FF2B5EF4-FFF2-40B4-BE49-F238E27FC236}">
                <a16:creationId xmlns:a16="http://schemas.microsoft.com/office/drawing/2014/main" id="{4B113695-F819-4A99-DB74-F1D08FF97F48}"/>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CF492F2A-E1ED-15F9-12D6-9A07BCD2527C}"/>
              </a:ext>
            </a:extLst>
          </p:cNvPr>
          <p:cNvSpPr txBox="1">
            <a:spLocks noGrp="1"/>
          </p:cNvSpPr>
          <p:nvPr>
            <p:ph type="sldNum" sz="quarter" idx="8"/>
          </p:nvPr>
        </p:nvSpPr>
        <p:spPr/>
        <p:txBody>
          <a:bodyPr/>
          <a:lstStyle>
            <a:lvl1pPr>
              <a:defRPr/>
            </a:lvl1pPr>
          </a:lstStyle>
          <a:p>
            <a:pPr lvl="0"/>
            <a:fld id="{7476FC8A-1652-49DA-AF00-3985F27D15A9}" type="slidenum">
              <a:t>‹#›</a:t>
            </a:fld>
            <a:endParaRPr lang="en-GB"/>
          </a:p>
        </p:txBody>
      </p:sp>
    </p:spTree>
    <p:extLst>
      <p:ext uri="{BB962C8B-B14F-4D97-AF65-F5344CB8AC3E}">
        <p14:creationId xmlns:p14="http://schemas.microsoft.com/office/powerpoint/2010/main" val="20530193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A2B5C-0007-E4C3-9802-7B026215319F}"/>
              </a:ext>
            </a:extLst>
          </p:cNvPr>
          <p:cNvSpPr txBox="1">
            <a:spLocks noGrp="1"/>
          </p:cNvSpPr>
          <p:nvPr>
            <p:ph type="dt" sz="half" idx="7"/>
          </p:nvPr>
        </p:nvSpPr>
        <p:spPr/>
        <p:txBody>
          <a:bodyPr/>
          <a:lstStyle>
            <a:lvl1pPr>
              <a:defRPr/>
            </a:lvl1pPr>
          </a:lstStyle>
          <a:p>
            <a:pPr lvl="0"/>
            <a:fld id="{A103E607-A43F-4280-B644-C48C7C8EB6C8}" type="datetime1">
              <a:rPr lang="en-GB"/>
              <a:pPr lvl="0"/>
              <a:t>06/11/2025</a:t>
            </a:fld>
            <a:endParaRPr lang="en-GB"/>
          </a:p>
        </p:txBody>
      </p:sp>
      <p:sp>
        <p:nvSpPr>
          <p:cNvPr id="3" name="Footer Placeholder 2">
            <a:extLst>
              <a:ext uri="{FF2B5EF4-FFF2-40B4-BE49-F238E27FC236}">
                <a16:creationId xmlns:a16="http://schemas.microsoft.com/office/drawing/2014/main" id="{9A1D3A82-3AB7-0E2F-8103-8B73C7FE785B}"/>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9F43644A-8F4C-31E6-A6C8-F9BA4E555950}"/>
              </a:ext>
            </a:extLst>
          </p:cNvPr>
          <p:cNvSpPr txBox="1">
            <a:spLocks noGrp="1"/>
          </p:cNvSpPr>
          <p:nvPr>
            <p:ph type="sldNum" sz="quarter" idx="8"/>
          </p:nvPr>
        </p:nvSpPr>
        <p:spPr/>
        <p:txBody>
          <a:bodyPr/>
          <a:lstStyle>
            <a:lvl1pPr>
              <a:defRPr/>
            </a:lvl1pPr>
          </a:lstStyle>
          <a:p>
            <a:pPr lvl="0"/>
            <a:fld id="{34E5BE5B-5A92-4761-9C47-F060D65E6CB8}" type="slidenum">
              <a:t>‹#›</a:t>
            </a:fld>
            <a:endParaRPr lang="en-GB"/>
          </a:p>
        </p:txBody>
      </p:sp>
    </p:spTree>
    <p:extLst>
      <p:ext uri="{BB962C8B-B14F-4D97-AF65-F5344CB8AC3E}">
        <p14:creationId xmlns:p14="http://schemas.microsoft.com/office/powerpoint/2010/main" val="37096135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98A3-012B-5D32-1E85-C35F67DCB804}"/>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p>
        </p:txBody>
      </p:sp>
      <p:sp>
        <p:nvSpPr>
          <p:cNvPr id="3" name="Content Placeholder 2">
            <a:extLst>
              <a:ext uri="{FF2B5EF4-FFF2-40B4-BE49-F238E27FC236}">
                <a16:creationId xmlns:a16="http://schemas.microsoft.com/office/drawing/2014/main" id="{D3C97E7D-1DD7-20D1-841E-1D33BCF26D73}"/>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5E25929-E8C8-06FF-758A-B0C6DC0D6CC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A9B52591-1FDD-D7AF-C757-CA6F57176DD8}"/>
              </a:ext>
            </a:extLst>
          </p:cNvPr>
          <p:cNvSpPr txBox="1">
            <a:spLocks noGrp="1"/>
          </p:cNvSpPr>
          <p:nvPr>
            <p:ph type="dt" sz="half" idx="7"/>
          </p:nvPr>
        </p:nvSpPr>
        <p:spPr/>
        <p:txBody>
          <a:bodyPr/>
          <a:lstStyle>
            <a:lvl1pPr>
              <a:defRPr/>
            </a:lvl1pPr>
          </a:lstStyle>
          <a:p>
            <a:pPr lvl="0"/>
            <a:fld id="{D73CEA33-34BA-45FB-A3B9-B8DC50141A3C}" type="datetime1">
              <a:rPr lang="en-GB"/>
              <a:pPr lvl="0"/>
              <a:t>06/11/2025</a:t>
            </a:fld>
            <a:endParaRPr lang="en-GB"/>
          </a:p>
        </p:txBody>
      </p:sp>
      <p:sp>
        <p:nvSpPr>
          <p:cNvPr id="6" name="Footer Placeholder 5">
            <a:extLst>
              <a:ext uri="{FF2B5EF4-FFF2-40B4-BE49-F238E27FC236}">
                <a16:creationId xmlns:a16="http://schemas.microsoft.com/office/drawing/2014/main" id="{0A969FF6-7098-D902-621A-CB366F9EB47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004509C-9048-D7E9-6A7C-2B3F10ACDB52}"/>
              </a:ext>
            </a:extLst>
          </p:cNvPr>
          <p:cNvSpPr txBox="1">
            <a:spLocks noGrp="1"/>
          </p:cNvSpPr>
          <p:nvPr>
            <p:ph type="sldNum" sz="quarter" idx="8"/>
          </p:nvPr>
        </p:nvSpPr>
        <p:spPr/>
        <p:txBody>
          <a:bodyPr/>
          <a:lstStyle>
            <a:lvl1pPr>
              <a:defRPr/>
            </a:lvl1pPr>
          </a:lstStyle>
          <a:p>
            <a:pPr lvl="0"/>
            <a:fld id="{1DD2CB99-044F-4A03-B0B3-B9B7556C3E01}" type="slidenum">
              <a:t>‹#›</a:t>
            </a:fld>
            <a:endParaRPr lang="en-GB"/>
          </a:p>
        </p:txBody>
      </p:sp>
    </p:spTree>
    <p:extLst>
      <p:ext uri="{BB962C8B-B14F-4D97-AF65-F5344CB8AC3E}">
        <p14:creationId xmlns:p14="http://schemas.microsoft.com/office/powerpoint/2010/main" val="3376814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E007-CDB2-6F1B-FA8F-B6F4F8F6F363}"/>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p>
        </p:txBody>
      </p:sp>
      <p:sp>
        <p:nvSpPr>
          <p:cNvPr id="3" name="Picture Placeholder 2">
            <a:extLst>
              <a:ext uri="{FF2B5EF4-FFF2-40B4-BE49-F238E27FC236}">
                <a16:creationId xmlns:a16="http://schemas.microsoft.com/office/drawing/2014/main" id="{C9A968C2-D29C-AB07-D016-4EC808376F2E}"/>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GB"/>
          </a:p>
        </p:txBody>
      </p:sp>
      <p:sp>
        <p:nvSpPr>
          <p:cNvPr id="4" name="Text Placeholder 3">
            <a:extLst>
              <a:ext uri="{FF2B5EF4-FFF2-40B4-BE49-F238E27FC236}">
                <a16:creationId xmlns:a16="http://schemas.microsoft.com/office/drawing/2014/main" id="{B39833D9-8356-FAE0-3CA9-D41DA366F20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DB1FC1BD-CD07-41D3-612A-CD9C843C19D8}"/>
              </a:ext>
            </a:extLst>
          </p:cNvPr>
          <p:cNvSpPr txBox="1">
            <a:spLocks noGrp="1"/>
          </p:cNvSpPr>
          <p:nvPr>
            <p:ph type="dt" sz="half" idx="7"/>
          </p:nvPr>
        </p:nvSpPr>
        <p:spPr/>
        <p:txBody>
          <a:bodyPr/>
          <a:lstStyle>
            <a:lvl1pPr>
              <a:defRPr/>
            </a:lvl1pPr>
          </a:lstStyle>
          <a:p>
            <a:pPr lvl="0"/>
            <a:fld id="{BAD7BB1E-082E-402F-9953-E5974B0AF598}" type="datetime1">
              <a:rPr lang="en-GB"/>
              <a:pPr lvl="0"/>
              <a:t>06/11/2025</a:t>
            </a:fld>
            <a:endParaRPr lang="en-GB"/>
          </a:p>
        </p:txBody>
      </p:sp>
      <p:sp>
        <p:nvSpPr>
          <p:cNvPr id="6" name="Footer Placeholder 5">
            <a:extLst>
              <a:ext uri="{FF2B5EF4-FFF2-40B4-BE49-F238E27FC236}">
                <a16:creationId xmlns:a16="http://schemas.microsoft.com/office/drawing/2014/main" id="{FCBF89FD-A8FB-57B7-593A-E0928D86709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6D718EA7-9EF1-30D6-30CF-20AF1C7447F3}"/>
              </a:ext>
            </a:extLst>
          </p:cNvPr>
          <p:cNvSpPr txBox="1">
            <a:spLocks noGrp="1"/>
          </p:cNvSpPr>
          <p:nvPr>
            <p:ph type="sldNum" sz="quarter" idx="8"/>
          </p:nvPr>
        </p:nvSpPr>
        <p:spPr/>
        <p:txBody>
          <a:bodyPr/>
          <a:lstStyle>
            <a:lvl1pPr>
              <a:defRPr/>
            </a:lvl1pPr>
          </a:lstStyle>
          <a:p>
            <a:pPr lvl="0"/>
            <a:fld id="{C7B68E38-AD8E-4B7F-B9AF-E5356D4BCA4D}" type="slidenum">
              <a:t>‹#›</a:t>
            </a:fld>
            <a:endParaRPr lang="en-GB"/>
          </a:p>
        </p:txBody>
      </p:sp>
    </p:spTree>
    <p:extLst>
      <p:ext uri="{BB962C8B-B14F-4D97-AF65-F5344CB8AC3E}">
        <p14:creationId xmlns:p14="http://schemas.microsoft.com/office/powerpoint/2010/main" val="881949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theme" Target="../theme/theme1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5.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18.jpeg"/><Relationship Id="rId5" Type="http://schemas.openxmlformats.org/officeDocument/2006/relationships/theme" Target="../theme/theme6.xml"/><Relationship Id="rId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image" Target="../media/image19.jpe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7.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image" Target="../media/image2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B79596-1BBB-62F0-1593-8417861BD6B6}"/>
              </a:ext>
            </a:extLst>
          </p:cNvPr>
          <p:cNvSpPr txBox="1">
            <a:spLocks noGrp="1"/>
          </p:cNvSpPr>
          <p:nvPr>
            <p:ph type="title"/>
          </p:nvPr>
        </p:nvSpPr>
        <p:spPr>
          <a:xfrm>
            <a:off x="545119" y="517522"/>
            <a:ext cx="7405204" cy="1065093"/>
          </a:xfrm>
          <a:prstGeom prst="rect">
            <a:avLst/>
          </a:prstGeom>
          <a:noFill/>
          <a:ln>
            <a:noFill/>
          </a:ln>
        </p:spPr>
        <p:txBody>
          <a:bodyPr vert="horz" wrap="square" lIns="0" tIns="0" rIns="0" bIns="0" anchor="t"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1AB14EC-08F8-60E3-6024-0F196EBE2750}"/>
              </a:ext>
            </a:extLst>
          </p:cNvPr>
          <p:cNvSpPr txBox="1">
            <a:spLocks noGrp="1"/>
          </p:cNvSpPr>
          <p:nvPr>
            <p:ph type="body" idx="1"/>
          </p:nvPr>
        </p:nvSpPr>
        <p:spPr>
          <a:xfrm>
            <a:off x="539752" y="1871996"/>
            <a:ext cx="7405204" cy="4141445"/>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64C282-FA29-1CFD-FD01-A79FC5A82DE4}"/>
              </a:ext>
            </a:extLst>
          </p:cNvPr>
          <p:cNvSpPr txBox="1">
            <a:spLocks noGrp="1"/>
          </p:cNvSpPr>
          <p:nvPr>
            <p:ph type="dt" sz="half" idx="2"/>
          </p:nvPr>
        </p:nvSpPr>
        <p:spPr>
          <a:xfrm>
            <a:off x="539752" y="7165238"/>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3CFF8F62-7C60-4D50-A526-B8706CD79C95}" type="datetime1">
              <a:rPr lang="en-GB"/>
              <a:pPr lvl="0"/>
              <a:t>06/11/2025</a:t>
            </a:fld>
            <a:endParaRPr lang="en-GB"/>
          </a:p>
        </p:txBody>
      </p:sp>
      <p:sp>
        <p:nvSpPr>
          <p:cNvPr id="5" name="Footer Placeholder 4">
            <a:extLst>
              <a:ext uri="{FF2B5EF4-FFF2-40B4-BE49-F238E27FC236}">
                <a16:creationId xmlns:a16="http://schemas.microsoft.com/office/drawing/2014/main" id="{89E15D02-7101-B157-EADD-884D5310DFF4}"/>
              </a:ext>
            </a:extLst>
          </p:cNvPr>
          <p:cNvSpPr txBox="1">
            <a:spLocks noGrp="1"/>
          </p:cNvSpPr>
          <p:nvPr>
            <p:ph type="ftr" sz="quarter" idx="3"/>
          </p:nvPr>
        </p:nvSpPr>
        <p:spPr>
          <a:xfrm>
            <a:off x="3740152" y="7165238"/>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9452328C-D6E3-1887-5155-BE691E4ADCC7}"/>
              </a:ext>
            </a:extLst>
          </p:cNvPr>
          <p:cNvSpPr txBox="1">
            <a:spLocks noGrp="1"/>
          </p:cNvSpPr>
          <p:nvPr>
            <p:ph type="sldNum" sz="quarter" idx="4"/>
          </p:nvPr>
        </p:nvSpPr>
        <p:spPr>
          <a:xfrm>
            <a:off x="8312152" y="7165238"/>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3DAF688-E561-42F1-AA02-759B87C35FFA}"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marL="0" marR="0" lvl="0" indent="0" algn="l" defTabSz="914400" rtl="0" fontAlgn="auto" hangingPunct="1">
        <a:lnSpc>
          <a:spcPct val="100000"/>
        </a:lnSpc>
        <a:spcBef>
          <a:spcPts val="0"/>
        </a:spcBef>
        <a:spcAft>
          <a:spcPts val="0"/>
        </a:spcAft>
        <a:buNone/>
        <a:tabLst/>
        <a:defRPr lang="en-US" sz="4000" b="1" i="0" u="none" strike="noStrike" kern="1200" cap="none" spc="0" baseline="0">
          <a:solidFill>
            <a:srgbClr val="E40037"/>
          </a:solidFill>
          <a:uFillTx/>
          <a:latin typeface="Calibri"/>
        </a:defRPr>
      </a:lvl1pPr>
    </p:titleStyle>
    <p:bodyStyle>
      <a:lvl1pPr marL="0" marR="0" lvl="0" indent="0" algn="l" defTabSz="914400" rtl="0" fontAlgn="auto" hangingPunct="1">
        <a:lnSpc>
          <a:spcPct val="100000"/>
        </a:lnSpc>
        <a:spcBef>
          <a:spcPts val="1135"/>
        </a:spcBef>
        <a:spcAft>
          <a:spcPts val="1135"/>
        </a:spcAft>
        <a:buNone/>
        <a:tabLst/>
        <a:defRPr lang="en-US" sz="1700" b="1" i="0" u="none" strike="noStrike" kern="1200" cap="none" spc="0" baseline="0">
          <a:solidFill>
            <a:srgbClr val="000000"/>
          </a:solidFill>
          <a:uFillTx/>
          <a:latin typeface="Calibri"/>
        </a:defRPr>
      </a:lvl1pPr>
      <a:lvl2pPr marL="0" marR="0" lvl="1" indent="0" algn="l" defTabSz="914400" rtl="0" fontAlgn="auto" hangingPunct="1">
        <a:lnSpc>
          <a:spcPct val="100000"/>
        </a:lnSpc>
        <a:spcBef>
          <a:spcPts val="0"/>
        </a:spcBef>
        <a:spcAft>
          <a:spcPts val="1135"/>
        </a:spcAft>
        <a:buNone/>
        <a:tabLst/>
        <a:defRPr lang="en-US" sz="1500" b="0" i="0" u="none" strike="noStrike" kern="1200" cap="none" spc="0" baseline="0">
          <a:solidFill>
            <a:srgbClr val="000000"/>
          </a:solidFill>
          <a:uFillTx/>
          <a:latin typeface="Calibri"/>
        </a:defRPr>
      </a:lvl2pPr>
      <a:lvl3pPr marL="230401" marR="0" lvl="2" indent="-230401" algn="l" defTabSz="914400" rtl="0" fontAlgn="auto" hangingPunct="1">
        <a:lnSpc>
          <a:spcPct val="100000"/>
        </a:lnSpc>
        <a:spcBef>
          <a:spcPts val="0"/>
        </a:spcBef>
        <a:spcAft>
          <a:spcPts val="1135"/>
        </a:spcAft>
        <a:buClr>
          <a:srgbClr val="E40037"/>
        </a:buClr>
        <a:buSzPct val="100000"/>
        <a:buFont typeface="Arial" pitchFamily="34"/>
        <a:buChar char="•"/>
        <a:tabLst/>
        <a:defRPr lang="en-US" sz="1500" b="0" i="0" u="none" strike="noStrike" kern="1200" cap="none" spc="0" baseline="0">
          <a:solidFill>
            <a:srgbClr val="000000"/>
          </a:solidFill>
          <a:uFillTx/>
          <a:latin typeface="Calibri"/>
        </a:defRPr>
      </a:lvl3pPr>
      <a:lvl4pPr marL="460802" marR="0" lvl="3" indent="-228600" algn="l" defTabSz="914400" rtl="0" fontAlgn="auto" hangingPunct="1">
        <a:lnSpc>
          <a:spcPct val="100000"/>
        </a:lnSpc>
        <a:spcBef>
          <a:spcPts val="0"/>
        </a:spcBef>
        <a:spcAft>
          <a:spcPts val="1135"/>
        </a:spcAft>
        <a:buClr>
          <a:srgbClr val="E40037"/>
        </a:buClr>
        <a:buSzPct val="100000"/>
        <a:buFont typeface="Arial" pitchFamily="34"/>
        <a:buChar char="•"/>
        <a:tabLst/>
        <a:defRPr lang="en-US" sz="1500" b="0" i="0" u="none" strike="noStrike" kern="1200" cap="none" spc="0" baseline="0">
          <a:solidFill>
            <a:srgbClr val="000000"/>
          </a:solidFill>
          <a:uFillTx/>
          <a:latin typeface="Calibri"/>
        </a:defRPr>
      </a:lvl4pPr>
      <a:lvl5pPr marL="691204" marR="0" lvl="4" indent="-228600" algn="l" defTabSz="914400" rtl="0" fontAlgn="auto" hangingPunct="1">
        <a:lnSpc>
          <a:spcPct val="100000"/>
        </a:lnSpc>
        <a:spcBef>
          <a:spcPts val="0"/>
        </a:spcBef>
        <a:spcAft>
          <a:spcPts val="1135"/>
        </a:spcAft>
        <a:buClr>
          <a:srgbClr val="E40037"/>
        </a:buClr>
        <a:buSzPct val="100000"/>
        <a:buFont typeface="Arial" pitchFamily="34"/>
        <a:buChar char="•"/>
        <a:tabLst/>
        <a:defRPr lang="en-US" sz="15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898C5-6206-B299-9878-0281EDDA6604}"/>
              </a:ext>
            </a:extLst>
          </p:cNvPr>
          <p:cNvSpPr txBox="1">
            <a:spLocks noGrp="1"/>
          </p:cNvSpPr>
          <p:nvPr>
            <p:ph type="title"/>
          </p:nvPr>
        </p:nvSpPr>
        <p:spPr>
          <a:xfrm>
            <a:off x="306003" y="251999"/>
            <a:ext cx="11552401" cy="820802"/>
          </a:xfrm>
          <a:prstGeom prst="rect">
            <a:avLst/>
          </a:prstGeom>
          <a:noFill/>
          <a:ln>
            <a:noFill/>
          </a:ln>
        </p:spPr>
        <p:txBody>
          <a:bodyPr vert="horz" wrap="square" lIns="90004" tIns="45720" rIns="90004" bIns="0" anchor="b"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7B2CBB4-BF3E-273E-8364-1CA476A436E9}"/>
              </a:ext>
            </a:extLst>
          </p:cNvPr>
          <p:cNvSpPr txBox="1">
            <a:spLocks noGrp="1"/>
          </p:cNvSpPr>
          <p:nvPr>
            <p:ph type="body" idx="1"/>
          </p:nvPr>
        </p:nvSpPr>
        <p:spPr>
          <a:xfrm>
            <a:off x="306003" y="1256403"/>
            <a:ext cx="11552401" cy="492120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20DA7C-7F68-F581-5D5C-41EA797D3208}"/>
              </a:ext>
            </a:extLst>
          </p:cNvPr>
          <p:cNvSpPr txBox="1">
            <a:spLocks noGrp="1"/>
          </p:cNvSpPr>
          <p:nvPr>
            <p:ph type="dt" sz="half" idx="2"/>
          </p:nvPr>
        </p:nvSpPr>
        <p:spPr>
          <a:xfrm>
            <a:off x="8801996" y="6591598"/>
            <a:ext cx="2192402" cy="136803"/>
          </a:xfrm>
          <a:prstGeom prst="rect">
            <a:avLst/>
          </a:prstGeom>
          <a:noFill/>
          <a:ln>
            <a:noFill/>
          </a:ln>
        </p:spPr>
        <p:txBody>
          <a:bodyPr vert="horz" wrap="square" lIns="91440" tIns="45720" rIns="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F7F7F"/>
                </a:solidFill>
                <a:uFillTx/>
                <a:latin typeface="Arial"/>
              </a:defRPr>
            </a:lvl1pPr>
          </a:lstStyle>
          <a:p>
            <a:pPr lvl="0"/>
            <a:fld id="{5998FD78-F1B7-470A-8888-A86DA9C084E3}" type="datetime1">
              <a:rPr lang="en-GB"/>
              <a:pPr lvl="0"/>
              <a:t>06/11/2025</a:t>
            </a:fld>
            <a:endParaRPr lang="en-GB"/>
          </a:p>
        </p:txBody>
      </p:sp>
      <p:sp>
        <p:nvSpPr>
          <p:cNvPr id="5" name="Footer Placeholder 4">
            <a:extLst>
              <a:ext uri="{FF2B5EF4-FFF2-40B4-BE49-F238E27FC236}">
                <a16:creationId xmlns:a16="http://schemas.microsoft.com/office/drawing/2014/main" id="{8BEEF3E9-DE7C-3DE6-85DD-0A193B1D4A8B}"/>
              </a:ext>
            </a:extLst>
          </p:cNvPr>
          <p:cNvSpPr txBox="1">
            <a:spLocks noGrp="1"/>
          </p:cNvSpPr>
          <p:nvPr>
            <p:ph type="ftr" sz="quarter" idx="3"/>
          </p:nvPr>
        </p:nvSpPr>
        <p:spPr>
          <a:xfrm>
            <a:off x="306003" y="6591598"/>
            <a:ext cx="5759997" cy="136803"/>
          </a:xfrm>
          <a:prstGeom prst="rect">
            <a:avLst/>
          </a:prstGeom>
          <a:noFill/>
          <a:ln>
            <a:noFill/>
          </a:ln>
        </p:spPr>
        <p:txBody>
          <a:bodyPr vert="horz" wrap="square" lIns="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7F7F7F"/>
                </a:solidFill>
                <a:uFillTx/>
                <a:latin typeface="Arial"/>
              </a:defRPr>
            </a:lvl1pPr>
          </a:lstStyle>
          <a:p>
            <a:pPr lvl="0"/>
            <a:r>
              <a:rPr lang="en-GB"/>
              <a:t>Produced by Essex County Council Strategy Insight and Engagement</a:t>
            </a:r>
          </a:p>
        </p:txBody>
      </p:sp>
      <p:sp>
        <p:nvSpPr>
          <p:cNvPr id="6" name="Slide Number Placeholder 5">
            <a:extLst>
              <a:ext uri="{FF2B5EF4-FFF2-40B4-BE49-F238E27FC236}">
                <a16:creationId xmlns:a16="http://schemas.microsoft.com/office/drawing/2014/main" id="{82926983-B744-4D8E-764A-5B5B943B70A7}"/>
              </a:ext>
            </a:extLst>
          </p:cNvPr>
          <p:cNvSpPr txBox="1">
            <a:spLocks noGrp="1"/>
          </p:cNvSpPr>
          <p:nvPr>
            <p:ph type="sldNum" sz="quarter" idx="4"/>
          </p:nvPr>
        </p:nvSpPr>
        <p:spPr>
          <a:xfrm>
            <a:off x="11080799" y="6591598"/>
            <a:ext cx="777596" cy="136803"/>
          </a:xfrm>
          <a:prstGeom prst="rect">
            <a:avLst/>
          </a:prstGeom>
          <a:noFill/>
          <a:ln>
            <a:noFill/>
          </a:ln>
        </p:spPr>
        <p:txBody>
          <a:bodyPr vert="horz" wrap="square" lIns="91440" tIns="45720" rIns="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F7F7F"/>
                </a:solidFill>
                <a:uFillTx/>
                <a:latin typeface="Arial"/>
              </a:defRPr>
            </a:lvl1pPr>
          </a:lstStyle>
          <a:p>
            <a:pPr lvl="0"/>
            <a:r>
              <a:rPr lang="en-GB"/>
              <a:t>|   </a:t>
            </a:r>
            <a:fld id="{A3BF42BC-8DC0-4176-AAF7-D0972B4F3122}" type="slidenum">
              <a:t>‹#›</a:t>
            </a:fld>
            <a:endParaRPr lang="en-GB"/>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marL="0" marR="0" lvl="0" indent="0" algn="l" defTabSz="914400" rtl="0" fontAlgn="auto" hangingPunct="1">
        <a:lnSpc>
          <a:spcPct val="90000"/>
        </a:lnSpc>
        <a:spcBef>
          <a:spcPts val="0"/>
        </a:spcBef>
        <a:spcAft>
          <a:spcPts val="0"/>
        </a:spcAft>
        <a:buNone/>
        <a:tabLst/>
        <a:defRPr lang="en-US" sz="3600" b="1" i="0" u="none" strike="noStrike" kern="1200" cap="none" spc="0" baseline="0">
          <a:solidFill>
            <a:srgbClr val="004899"/>
          </a:solidFill>
          <a:uFillTx/>
          <a:latin typeface="Arial"/>
        </a:defRPr>
      </a:lvl1pPr>
    </p:titleStyle>
    <p:bodyStyle>
      <a:lvl1pPr marL="234004" marR="0" lvl="0" indent="-234004" algn="l" defTabSz="914400" rtl="0" fontAlgn="auto" hangingPunct="1">
        <a:lnSpc>
          <a:spcPct val="10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467999" marR="0" lvl="1" indent="-234004" algn="l" defTabSz="914400" rtl="0" fontAlgn="auto" hangingPunct="1">
        <a:lnSpc>
          <a:spcPct val="10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702003" marR="0" lvl="2" indent="-234004"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935998" marR="0" lvl="3" indent="-234004" algn="l" defTabSz="914400" rtl="0" fontAlgn="auto" hangingPunct="1">
        <a:lnSpc>
          <a:spcPct val="10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1170002" marR="0" lvl="4" indent="-234004" algn="l" defTabSz="914400" rtl="0" fontAlgn="auto" hangingPunct="1">
        <a:lnSpc>
          <a:spcPct val="10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06/11/2025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9043517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9947-5144-02F7-B9CC-119F722F6C27}"/>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105EC20-0139-04AF-16E9-D64301A1FD5C}"/>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B09941-98DE-8929-5807-C2D476D669F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3A40FE99-86F3-4472-8B49-1F557895148A}" type="datetime1">
              <a:rPr lang="en-GB"/>
              <a:pPr lvl="0"/>
              <a:t>06/11/2025</a:t>
            </a:fld>
            <a:endParaRPr lang="en-GB"/>
          </a:p>
        </p:txBody>
      </p:sp>
      <p:sp>
        <p:nvSpPr>
          <p:cNvPr id="5" name="Footer Placeholder 4">
            <a:extLst>
              <a:ext uri="{FF2B5EF4-FFF2-40B4-BE49-F238E27FC236}">
                <a16:creationId xmlns:a16="http://schemas.microsoft.com/office/drawing/2014/main" id="{2E72F692-7C76-F236-3C9A-430FF1CD89B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endParaRPr lang="en-GB"/>
          </a:p>
        </p:txBody>
      </p:sp>
      <p:sp>
        <p:nvSpPr>
          <p:cNvPr id="6" name="Slide Number Placeholder 5">
            <a:extLst>
              <a:ext uri="{FF2B5EF4-FFF2-40B4-BE49-F238E27FC236}">
                <a16:creationId xmlns:a16="http://schemas.microsoft.com/office/drawing/2014/main" id="{A83308C4-EB12-5D06-BC08-693600E5D5D2}"/>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5531405E-78E3-4DB4-BF77-5CC9E92B8C66}" type="slidenum">
              <a:t>‹#›</a:t>
            </a:fld>
            <a:endParaRPr lang="en-GB"/>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C5E4D-5198-04FA-6B3A-CEFC81AE617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8245BE4-5412-D413-6F39-E4AF04135D5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E7474E-B89B-0231-FA5E-089E9130D2E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C063E55E-532D-48B4-8B53-577A03100190}" type="datetime1">
              <a:rPr lang="en-GB"/>
              <a:pPr lvl="0"/>
              <a:t>06/11/2025</a:t>
            </a:fld>
            <a:endParaRPr lang="en-GB"/>
          </a:p>
        </p:txBody>
      </p:sp>
      <p:sp>
        <p:nvSpPr>
          <p:cNvPr id="5" name="Footer Placeholder 4">
            <a:extLst>
              <a:ext uri="{FF2B5EF4-FFF2-40B4-BE49-F238E27FC236}">
                <a16:creationId xmlns:a16="http://schemas.microsoft.com/office/drawing/2014/main" id="{379F24B8-76F1-3A25-3208-D7AC8EB47340}"/>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FA6ABB7B-F50F-EEC9-AE19-E47E551E9AFE}"/>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CD2E54ED-3F99-43EE-9E84-31D33E0E59EF}" type="slidenum">
              <a:t>‹#›</a:t>
            </a:fld>
            <a:endParaRPr lang="en-GB"/>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DDD81-C465-59A3-D6C1-BB42163B8E8B}"/>
              </a:ext>
            </a:extLst>
          </p:cNvPr>
          <p:cNvSpPr txBox="1">
            <a:spLocks noGrp="1"/>
          </p:cNvSpPr>
          <p:nvPr>
            <p:ph type="title"/>
          </p:nvPr>
        </p:nvSpPr>
        <p:spPr>
          <a:xfrm>
            <a:off x="626336" y="501045"/>
            <a:ext cx="10956624" cy="512512"/>
          </a:xfrm>
          <a:prstGeom prst="rect">
            <a:avLst/>
          </a:prstGeom>
          <a:noFill/>
          <a:ln>
            <a:noFill/>
          </a:ln>
        </p:spPr>
        <p:txBody>
          <a:bodyPr vert="horz" wrap="square" lIns="0" tIns="0" rIns="0" bIns="0" anchor="t"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CDD1E43-D40C-4D2F-04A9-3E86DB2447FE}"/>
              </a:ext>
            </a:extLst>
          </p:cNvPr>
          <p:cNvSpPr txBox="1">
            <a:spLocks noGrp="1"/>
          </p:cNvSpPr>
          <p:nvPr>
            <p:ph type="body" idx="1"/>
          </p:nvPr>
        </p:nvSpPr>
        <p:spPr>
          <a:xfrm>
            <a:off x="647724" y="1368975"/>
            <a:ext cx="10956624" cy="4670874"/>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9BE2212-A05C-644B-624C-434EF1B53CF1}"/>
              </a:ext>
            </a:extLst>
          </p:cNvPr>
          <p:cNvSpPr txBox="1">
            <a:spLocks noGrp="1"/>
          </p:cNvSpPr>
          <p:nvPr>
            <p:ph type="ftr" sz="quarter" idx="3"/>
          </p:nvPr>
        </p:nvSpPr>
        <p:spPr>
          <a:xfrm>
            <a:off x="647724" y="6201808"/>
            <a:ext cx="10154229" cy="365129"/>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0"/>
              </a:spcBef>
              <a:spcAft>
                <a:spcPts val="0"/>
              </a:spcAft>
              <a:buNone/>
              <a:tabLst/>
              <a:defRPr lang="en-GB" sz="1050" b="0" i="0" u="none" strike="noStrike" kern="1200" cap="none" spc="0" baseline="0">
                <a:solidFill>
                  <a:srgbClr val="4D4D4D"/>
                </a:solidFill>
                <a:uFillTx/>
                <a:latin typeface="Arial"/>
              </a:defRPr>
            </a:lvl1pPr>
          </a:lstStyle>
          <a:p>
            <a:pPr lvl="0"/>
            <a:r>
              <a:rPr lang="en-GB"/>
              <a:t>On the Insert ribbon select Header and Footer to edit this holding text</a:t>
            </a:r>
            <a:endParaRPr lang="en-US"/>
          </a:p>
        </p:txBody>
      </p:sp>
      <p:sp>
        <p:nvSpPr>
          <p:cNvPr id="5" name="Slide Number Placeholder 5">
            <a:extLst>
              <a:ext uri="{FF2B5EF4-FFF2-40B4-BE49-F238E27FC236}">
                <a16:creationId xmlns:a16="http://schemas.microsoft.com/office/drawing/2014/main" id="{E8EFAC82-FE41-F0D5-839F-2F964B308D4B}"/>
              </a:ext>
            </a:extLst>
          </p:cNvPr>
          <p:cNvSpPr txBox="1">
            <a:spLocks noGrp="1"/>
          </p:cNvSpPr>
          <p:nvPr>
            <p:ph type="sldNum" sz="quarter" idx="4"/>
          </p:nvPr>
        </p:nvSpPr>
        <p:spPr>
          <a:xfrm>
            <a:off x="10853644" y="6201808"/>
            <a:ext cx="750704" cy="36512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050" b="0" i="0" u="none" strike="noStrike" kern="1200" cap="none" spc="0" baseline="0">
                <a:solidFill>
                  <a:srgbClr val="4D4D4D"/>
                </a:solidFill>
                <a:uFillTx/>
                <a:latin typeface="Arial"/>
              </a:defRPr>
            </a:lvl1pPr>
          </a:lstStyle>
          <a:p>
            <a:pPr lvl="0"/>
            <a:fld id="{598E3892-F539-40D0-A3CE-480B2A8EF34B}" type="slidenum">
              <a:t>‹#›</a:t>
            </a:fld>
            <a:endParaRPr lang="en-GB"/>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Lst>
  <p:txStyles>
    <p:titleStyle>
      <a:lvl1pPr marL="0" marR="0" lvl="0" indent="0" algn="l" defTabSz="685781" rtl="0" fontAlgn="auto" hangingPunct="1">
        <a:lnSpc>
          <a:spcPct val="90000"/>
        </a:lnSpc>
        <a:spcBef>
          <a:spcPts val="0"/>
        </a:spcBef>
        <a:spcAft>
          <a:spcPts val="0"/>
        </a:spcAft>
        <a:buNone/>
        <a:tabLst/>
        <a:defRPr lang="en-US" sz="2400" b="1" i="0" u="none" strike="noStrike" kern="1200" cap="none" spc="0" baseline="0">
          <a:solidFill>
            <a:srgbClr val="003764"/>
          </a:solidFill>
          <a:uFillTx/>
          <a:latin typeface="Arial" pitchFamily="34"/>
          <a:cs typeface="Arial" pitchFamily="34"/>
        </a:defRPr>
      </a:lvl1pPr>
    </p:titleStyle>
    <p:bodyStyle>
      <a:lvl1pPr marL="0" marR="0" lvl="0" indent="0" algn="l" defTabSz="685781" rtl="0" fontAlgn="auto" hangingPunct="1">
        <a:lnSpc>
          <a:spcPct val="100000"/>
        </a:lnSpc>
        <a:spcBef>
          <a:spcPts val="0"/>
        </a:spcBef>
        <a:spcAft>
          <a:spcPts val="900"/>
        </a:spcAft>
        <a:buNone/>
        <a:tabLst/>
        <a:defRPr lang="en-US" sz="1800" b="0" i="0" u="none" strike="noStrike" kern="1200" cap="none" spc="0" baseline="0">
          <a:solidFill>
            <a:srgbClr val="000000"/>
          </a:solidFill>
          <a:uFillTx/>
          <a:latin typeface="Arial" pitchFamily="34"/>
          <a:cs typeface="Arial" pitchFamily="34"/>
        </a:defRPr>
      </a:lvl1pPr>
      <a:lvl2pPr marL="0" marR="0" lvl="1" indent="0" algn="l" defTabSz="685781" rtl="0" fontAlgn="auto" hangingPunct="1">
        <a:lnSpc>
          <a:spcPct val="100000"/>
        </a:lnSpc>
        <a:spcBef>
          <a:spcPts val="0"/>
        </a:spcBef>
        <a:spcAft>
          <a:spcPts val="900"/>
        </a:spcAft>
        <a:buNone/>
        <a:tabLst/>
        <a:defRPr lang="en-US" sz="1800" b="1" i="0" u="none" strike="noStrike" kern="1200" cap="none" spc="0" baseline="0">
          <a:solidFill>
            <a:srgbClr val="000000"/>
          </a:solidFill>
          <a:uFillTx/>
          <a:latin typeface="Arial" pitchFamily="34"/>
          <a:cs typeface="Arial" pitchFamily="34"/>
        </a:defRPr>
      </a:lvl2pPr>
      <a:lvl3pPr marL="215999" marR="0" lvl="2" indent="-215999" algn="l" defTabSz="685781" rtl="0" fontAlgn="auto" hangingPunct="1">
        <a:lnSpc>
          <a:spcPct val="100000"/>
        </a:lnSpc>
        <a:spcBef>
          <a:spcPts val="0"/>
        </a:spcBef>
        <a:spcAft>
          <a:spcPts val="900"/>
        </a:spcAft>
        <a:buClr>
          <a:srgbClr val="000000"/>
        </a:buClr>
        <a:buSzPct val="100000"/>
        <a:buFont typeface="Corbel" pitchFamily="34"/>
        <a:buChar char="•"/>
        <a:tabLst/>
        <a:defRPr lang="en-US" sz="1800" b="0" i="0" u="none" strike="noStrike" kern="1200" cap="none" spc="0" baseline="0">
          <a:solidFill>
            <a:srgbClr val="000000"/>
          </a:solidFill>
          <a:uFillTx/>
          <a:latin typeface="Arial" pitchFamily="34"/>
          <a:cs typeface="Arial" pitchFamily="34"/>
        </a:defRPr>
      </a:lvl3pPr>
      <a:lvl4pPr marL="431989" marR="0" lvl="3" indent="-215999" algn="l" defTabSz="685781" rtl="0" fontAlgn="auto" hangingPunct="1">
        <a:lnSpc>
          <a:spcPct val="100000"/>
        </a:lnSpc>
        <a:spcBef>
          <a:spcPts val="0"/>
        </a:spcBef>
        <a:spcAft>
          <a:spcPts val="900"/>
        </a:spcAft>
        <a:buClr>
          <a:srgbClr val="000000"/>
        </a:buClr>
        <a:buSzPct val="100000"/>
        <a:buFont typeface="Corbel" pitchFamily="34"/>
        <a:buChar char="•"/>
        <a:tabLst/>
        <a:defRPr lang="en-US" sz="1800" b="0" i="0" u="none" strike="noStrike" kern="1200" cap="none" spc="0" baseline="0">
          <a:solidFill>
            <a:srgbClr val="000000"/>
          </a:solidFill>
          <a:uFillTx/>
          <a:latin typeface="Arial" pitchFamily="34"/>
          <a:cs typeface="Arial" pitchFamily="34"/>
        </a:defRPr>
      </a:lvl4pPr>
      <a:lvl5pPr marL="647980" marR="0" lvl="4" indent="-215999" algn="l" defTabSz="685781" rtl="0" fontAlgn="auto" hangingPunct="1">
        <a:lnSpc>
          <a:spcPct val="100000"/>
        </a:lnSpc>
        <a:spcBef>
          <a:spcPts val="0"/>
        </a:spcBef>
        <a:spcAft>
          <a:spcPts val="900"/>
        </a:spcAft>
        <a:buClr>
          <a:srgbClr val="000000"/>
        </a:buClr>
        <a:buSzPct val="100000"/>
        <a:buFont typeface="Corbel" pitchFamily="34"/>
        <a:buChar char="•"/>
        <a:tabLst/>
        <a:defRPr lang="en-US" sz="18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9FAF9-8A01-2EE9-0108-312D8B32EFA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0C8A51D7-E7C6-30E2-885E-BD09BADB2BF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E782B-C6E6-2AF7-6400-0A9388325472}"/>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CFCBDDD1-A180-4587-AE69-3EDFF87FDD39}" type="datetime1">
              <a:rPr lang="en-US"/>
              <a:pPr lvl="0"/>
              <a:t>11/6/2025</a:t>
            </a:fld>
            <a:endParaRPr lang="en-US"/>
          </a:p>
        </p:txBody>
      </p:sp>
      <p:sp>
        <p:nvSpPr>
          <p:cNvPr id="5" name="Footer Placeholder 4">
            <a:extLst>
              <a:ext uri="{FF2B5EF4-FFF2-40B4-BE49-F238E27FC236}">
                <a16:creationId xmlns:a16="http://schemas.microsoft.com/office/drawing/2014/main" id="{B2DA76BB-68A3-5489-99EB-E572324A0CC6}"/>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6B354399-382C-2498-6983-2722A75D9C4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ACC1AB22-36D4-4DEE-A1A6-8524C2DFB346}" type="slidenum">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245E81-AB05-5FA8-2F5E-3430D7620D68}"/>
              </a:ext>
            </a:extLst>
          </p:cNvPr>
          <p:cNvSpPr txBox="1">
            <a:spLocks noGrp="1"/>
          </p:cNvSpPr>
          <p:nvPr>
            <p:ph type="title"/>
          </p:nvPr>
        </p:nvSpPr>
        <p:spPr>
          <a:xfrm>
            <a:off x="498759" y="365129"/>
            <a:ext cx="11139056"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CC94DBB4-0A76-1177-D64A-0988053794D8}"/>
              </a:ext>
            </a:extLst>
          </p:cNvPr>
          <p:cNvSpPr txBox="1">
            <a:spLocks noGrp="1"/>
          </p:cNvSpPr>
          <p:nvPr>
            <p:ph type="body" idx="1"/>
          </p:nvPr>
        </p:nvSpPr>
        <p:spPr>
          <a:xfrm>
            <a:off x="498759" y="1825627"/>
            <a:ext cx="11139056"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txStyles>
    <p:titleStyle>
      <a:lvl1pPr marL="0" marR="0" lvl="0" indent="0" algn="l" defTabSz="914400" rtl="0" fontAlgn="auto" hangingPunct="1">
        <a:lnSpc>
          <a:spcPct val="90000"/>
        </a:lnSpc>
        <a:spcBef>
          <a:spcPts val="0"/>
        </a:spcBef>
        <a:spcAft>
          <a:spcPts val="0"/>
        </a:spcAft>
        <a:buNone/>
        <a:tabLst/>
        <a:defRPr lang="en-GB" sz="4400" b="1" i="0" u="none" strike="noStrike" kern="1200" cap="none" spc="0" baseline="0">
          <a:solidFill>
            <a:srgbClr val="116973"/>
          </a:solidFill>
          <a:uFillTx/>
          <a:latin typeface="Barlow"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5C5769"/>
          </a:solidFill>
          <a:uFillTx/>
          <a:latin typeface="Barlow"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5C5769"/>
          </a:solidFill>
          <a:uFillTx/>
          <a:latin typeface="Barlow"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5C5769"/>
          </a:solidFill>
          <a:uFillTx/>
          <a:latin typeface="Barlow"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5C5769"/>
          </a:solidFill>
          <a:uFillTx/>
          <a:latin typeface="Barlow"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5C5769"/>
          </a:solidFill>
          <a:uFillTx/>
          <a:latin typeface="Barlow"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53FA0-F0BC-67CA-4491-B511D739DE1B}"/>
              </a:ext>
            </a:extLst>
          </p:cNvPr>
          <p:cNvSpPr txBox="1">
            <a:spLocks noGrp="1"/>
          </p:cNvSpPr>
          <p:nvPr>
            <p:ph type="title"/>
          </p:nvPr>
        </p:nvSpPr>
        <p:spPr>
          <a:xfrm>
            <a:off x="498759" y="365129"/>
            <a:ext cx="11139056"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C837A519-B256-6BF0-2024-56D67FE97B40}"/>
              </a:ext>
            </a:extLst>
          </p:cNvPr>
          <p:cNvSpPr txBox="1">
            <a:spLocks noGrp="1"/>
          </p:cNvSpPr>
          <p:nvPr>
            <p:ph type="body" idx="1"/>
          </p:nvPr>
        </p:nvSpPr>
        <p:spPr>
          <a:xfrm>
            <a:off x="498759" y="1825627"/>
            <a:ext cx="11139056"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871" r:id="rId5"/>
  </p:sldLayoutIdLst>
  <p:txStyles>
    <p:titleStyle>
      <a:lvl1pPr marL="0" marR="0" lvl="0" indent="0" algn="l" defTabSz="914400" rtl="0" fontAlgn="auto" hangingPunct="1">
        <a:lnSpc>
          <a:spcPct val="90000"/>
        </a:lnSpc>
        <a:spcBef>
          <a:spcPts val="0"/>
        </a:spcBef>
        <a:spcAft>
          <a:spcPts val="0"/>
        </a:spcAft>
        <a:buNone/>
        <a:tabLst/>
        <a:defRPr lang="en-GB" sz="4400" b="1" i="0" u="none" strike="noStrike" kern="1200" cap="none" spc="0" baseline="0">
          <a:solidFill>
            <a:srgbClr val="703F24"/>
          </a:solidFill>
          <a:uFillTx/>
          <a:latin typeface="Barlow"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5C5769"/>
          </a:solidFill>
          <a:uFillTx/>
          <a:latin typeface="Barlow"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5C5769"/>
          </a:solidFill>
          <a:uFillTx/>
          <a:latin typeface="Barlow"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5C5769"/>
          </a:solidFill>
          <a:uFillTx/>
          <a:latin typeface="Barlow"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5C5769"/>
          </a:solidFill>
          <a:uFillTx/>
          <a:latin typeface="Barlow"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5C5769"/>
          </a:solidFill>
          <a:uFillTx/>
          <a:latin typeface="Barlow"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9" r:id="rId1"/>
    <p:sldLayoutId id="21474837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98C09-53F2-5F12-F02B-D21D8AD78EE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14640F57-8B88-EB2D-0F40-CB1DA9241B5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235778-6989-F009-5CBB-A5FB54131E9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9900823E-FE7B-476A-8E33-AF2BA2C90468}" type="datetime1">
              <a:rPr lang="en-GB"/>
              <a:pPr lvl="0"/>
              <a:t>06/11/2025</a:t>
            </a:fld>
            <a:endParaRPr lang="en-GB"/>
          </a:p>
        </p:txBody>
      </p:sp>
      <p:sp>
        <p:nvSpPr>
          <p:cNvPr id="5" name="Footer Placeholder 4">
            <a:extLst>
              <a:ext uri="{FF2B5EF4-FFF2-40B4-BE49-F238E27FC236}">
                <a16:creationId xmlns:a16="http://schemas.microsoft.com/office/drawing/2014/main" id="{92679BF8-F2D4-6DE2-22EC-FCCA074F067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endParaRPr lang="en-GB"/>
          </a:p>
        </p:txBody>
      </p:sp>
      <p:sp>
        <p:nvSpPr>
          <p:cNvPr id="6" name="Slide Number Placeholder 5">
            <a:extLst>
              <a:ext uri="{FF2B5EF4-FFF2-40B4-BE49-F238E27FC236}">
                <a16:creationId xmlns:a16="http://schemas.microsoft.com/office/drawing/2014/main" id="{6FD2C53A-6E57-2763-848F-2B0F4FE849B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12F71521-0EE7-4AFF-BA15-34DD7D2AFB01}" type="slidenum">
              <a:t>‹#›</a:t>
            </a:fld>
            <a:endParaRPr lang="en-GB"/>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9.xml"/><Relationship Id="rId5" Type="http://schemas.openxmlformats.org/officeDocument/2006/relationships/hyperlink" Target="https://www.gov.uk/guidance/share-your-daily-school-attendance-data" TargetMode="Externa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schools.essex.gov.uk/special-educational-needs-and-disabilities-send/send-services-and-support/send-advice-and-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svg"/><Relationship Id="rId7" Type="http://schemas.openxmlformats.org/officeDocument/2006/relationships/hyperlink" Target="https://www.gov.uk/government/consultations/school-accountability-reform" TargetMode="External"/><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hyperlink" Target="https://www.gov.uk/government/publications/education-inspection-framework/education-inspection-framework-for-use-from-november-2025" TargetMode="External"/><Relationship Id="rId11" Type="http://schemas.openxmlformats.org/officeDocument/2006/relationships/image" Target="../media/image40.jpeg"/><Relationship Id="rId5" Type="http://schemas.openxmlformats.org/officeDocument/2006/relationships/hyperlink" Target="https://www.gov.uk/government/publications/giving-every-child-the-best-start-in-life" TargetMode="External"/><Relationship Id="rId10" Type="http://schemas.openxmlformats.org/officeDocument/2006/relationships/image" Target="../media/image39.png"/><Relationship Id="rId4" Type="http://schemas.openxmlformats.org/officeDocument/2006/relationships/hyperlink" Target="https://www.gov.uk/government/publications/regional-improvement-for-standards-and-excellence-rise/regional-improvement-for-standards-and-excellence-rise" TargetMode="Externa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9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85.xml"/><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4.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3" Type="http://schemas.openxmlformats.org/officeDocument/2006/relationships/hyperlink" Target="mailto:Wraparound.childcare@essex.gov.uk" TargetMode="External"/><Relationship Id="rId2" Type="http://schemas.openxmlformats.org/officeDocument/2006/relationships/image" Target="../media/image61.png"/><Relationship Id="rId1" Type="http://schemas.openxmlformats.org/officeDocument/2006/relationships/slideLayout" Target="../slideLayouts/slideLayout125.xml"/><Relationship Id="rId4" Type="http://schemas.openxmlformats.org/officeDocument/2006/relationships/hyperlink" Target="mailto:Caroline.brown@essex.gov.uk"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Layout" Target="../slideLayouts/slideLayout2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name="Slide214748205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383D-5F4C-CD09-646E-BF141145513D}"/>
              </a:ext>
            </a:extLst>
          </p:cNvPr>
          <p:cNvSpPr txBox="1">
            <a:spLocks noGrp="1"/>
          </p:cNvSpPr>
          <p:nvPr>
            <p:ph type="ctrTitle"/>
          </p:nvPr>
        </p:nvSpPr>
        <p:spPr>
          <a:xfrm>
            <a:off x="435226" y="1184412"/>
            <a:ext cx="7806406" cy="2803693"/>
          </a:xfrm>
        </p:spPr>
        <p:txBody>
          <a:bodyPr/>
          <a:lstStyle/>
          <a:p>
            <a:pPr lvl="0"/>
            <a:r>
              <a:rPr lang="en-GB" dirty="0"/>
              <a:t>EPHA Area Meeting</a:t>
            </a:r>
            <a:br>
              <a:rPr lang="en-GB" sz="4800" dirty="0"/>
            </a:br>
            <a:r>
              <a:rPr lang="en-GB" sz="2400" dirty="0"/>
              <a:t>Essex County Council</a:t>
            </a:r>
            <a:br>
              <a:rPr lang="en-GB" sz="2400" dirty="0"/>
            </a:br>
            <a:r>
              <a:rPr lang="en-GB" sz="2400" dirty="0"/>
              <a:t>South Quadrant</a:t>
            </a:r>
            <a:br>
              <a:rPr lang="en-GB" sz="2400" dirty="0"/>
            </a:br>
            <a:br>
              <a:rPr lang="en-GB" sz="2400" dirty="0"/>
            </a:br>
            <a:r>
              <a:rPr lang="en-GB" sz="1800" dirty="0"/>
              <a:t>Clare Kershaw – Director for Education and Lifelong Learning </a:t>
            </a:r>
            <a:br>
              <a:rPr lang="en-GB" sz="1800" dirty="0"/>
            </a:br>
            <a:r>
              <a:rPr lang="en-GB" sz="1800" dirty="0"/>
              <a:t>Lisa Fergus – Assistant Director </a:t>
            </a:r>
            <a:br>
              <a:rPr lang="en-GB" sz="1800" dirty="0"/>
            </a:br>
            <a:r>
              <a:rPr lang="en-GB" sz="1800" dirty="0"/>
              <a:t>Maz Norman – Head of Education and Early Years </a:t>
            </a:r>
            <a:br>
              <a:rPr lang="en-GB" sz="4800" dirty="0"/>
            </a:br>
            <a:br>
              <a:rPr lang="en-GB" sz="4800" dirty="0"/>
            </a:br>
            <a:r>
              <a:rPr lang="en-GB" sz="2400" dirty="0"/>
              <a:t>Thursday 6</a:t>
            </a:r>
            <a:r>
              <a:rPr lang="en-GB" sz="2400" baseline="30000" dirty="0"/>
              <a:t>th</a:t>
            </a:r>
            <a:r>
              <a:rPr lang="en-GB" sz="2400" dirty="0"/>
              <a:t> November 2025</a:t>
            </a:r>
            <a:br>
              <a:rPr lang="en-GB" sz="2400" b="0" dirty="0"/>
            </a:br>
            <a:endParaRPr lang="en-GB" sz="2400" b="0" dirty="0">
              <a:ea typeface="Calibri"/>
              <a:cs typeface="Calibri"/>
            </a:endParaRPr>
          </a:p>
        </p:txBody>
      </p:sp>
      <p:sp>
        <p:nvSpPr>
          <p:cNvPr id="3" name="Subtitle 2">
            <a:extLst>
              <a:ext uri="{FF2B5EF4-FFF2-40B4-BE49-F238E27FC236}">
                <a16:creationId xmlns:a16="http://schemas.microsoft.com/office/drawing/2014/main" id="{0738AECC-C32A-35E3-71E8-291F0F3C53CC}"/>
              </a:ext>
            </a:extLst>
          </p:cNvPr>
          <p:cNvSpPr txBox="1">
            <a:spLocks noGrp="1"/>
          </p:cNvSpPr>
          <p:nvPr>
            <p:ph type="subTitle" idx="1"/>
          </p:nvPr>
        </p:nvSpPr>
        <p:spPr>
          <a:xfrm>
            <a:off x="435098" y="4596067"/>
            <a:ext cx="5421852" cy="1323475"/>
          </a:xfrm>
        </p:spPr>
        <p:txBody>
          <a:bodyPr/>
          <a:lstStyle/>
          <a:p>
            <a:pPr lvl="0">
              <a:spcBef>
                <a:spcPts val="500"/>
              </a:spcBef>
            </a:pPr>
            <a:endParaRPr lang="en-GB" sz="2000" kern="0" dirty="0">
              <a:ea typeface="MS PGothic" pitchFamily="34"/>
            </a:endParaRPr>
          </a:p>
          <a:p>
            <a:pPr lvl="0">
              <a:spcBef>
                <a:spcPts val="500"/>
              </a:spcBef>
            </a:pPr>
            <a:endParaRPr lang="en-GB" sz="2000" kern="0" dirty="0">
              <a:ea typeface="MS PGothic"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147483170">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E772882-3F4D-8150-0794-5645A92FD565}"/>
              </a:ext>
            </a:extLst>
          </p:cNvPr>
          <p:cNvSpPr txBox="1">
            <a:spLocks noGrp="1"/>
          </p:cNvSpPr>
          <p:nvPr>
            <p:ph type="title"/>
          </p:nvPr>
        </p:nvSpPr>
        <p:spPr>
          <a:xfrm>
            <a:off x="306003" y="-140396"/>
            <a:ext cx="11552401" cy="820802"/>
          </a:xfrm>
        </p:spPr>
        <p:txBody>
          <a:bodyPr/>
          <a:lstStyle/>
          <a:p>
            <a:pPr lvl="0"/>
            <a:r>
              <a:rPr lang="en-GB" sz="3300"/>
              <a:t>KS2 - % pupils achieving the expected standard in RWM</a:t>
            </a:r>
          </a:p>
        </p:txBody>
      </p:sp>
      <p:pic>
        <p:nvPicPr>
          <p:cNvPr id="3" name="Picture 1">
            <a:extLst>
              <a:ext uri="{FF2B5EF4-FFF2-40B4-BE49-F238E27FC236}">
                <a16:creationId xmlns:a16="http://schemas.microsoft.com/office/drawing/2014/main" id="{D28D5A40-C79D-6B8D-AAED-EADF8227B527}"/>
              </a:ext>
            </a:extLst>
          </p:cNvPr>
          <p:cNvPicPr>
            <a:picLocks noChangeAspect="1"/>
          </p:cNvPicPr>
          <p:nvPr/>
        </p:nvPicPr>
        <p:blipFill>
          <a:blip r:embed="rId2"/>
          <a:stretch>
            <a:fillRect/>
          </a:stretch>
        </p:blipFill>
        <p:spPr>
          <a:xfrm>
            <a:off x="536012" y="1256403"/>
            <a:ext cx="11092366" cy="4921200"/>
          </a:xfrm>
          <a:prstGeom prst="rect">
            <a:avLst/>
          </a:prstGeom>
          <a:noFill/>
          <a:ln>
            <a:noFill/>
          </a:ln>
        </p:spPr>
      </p:pic>
      <p:sp>
        <p:nvSpPr>
          <p:cNvPr id="4" name="Footer Placeholder 4">
            <a:extLst>
              <a:ext uri="{FF2B5EF4-FFF2-40B4-BE49-F238E27FC236}">
                <a16:creationId xmlns:a16="http://schemas.microsoft.com/office/drawing/2014/main" id="{DB6F3446-0E4B-A7DD-5853-20CE42671353}"/>
              </a:ext>
            </a:extLst>
          </p:cNvPr>
          <p:cNvSpPr txBox="1">
            <a:spLocks noGrp="1"/>
          </p:cNvSpPr>
          <p:nvPr>
            <p:ph type="ftr" sz="quarter" idx="9"/>
          </p:nvPr>
        </p:nvSpPr>
        <p:spPr/>
        <p:txBody>
          <a:bodyPr>
            <a:normAutofit/>
          </a:bodyPr>
          <a:lstStyle/>
          <a:p>
            <a:pPr lvl="0">
              <a:lnSpc>
                <a:spcPct val="90000"/>
              </a:lnSpc>
              <a:spcAft>
                <a:spcPts val="600"/>
              </a:spcAft>
            </a:pPr>
            <a:r>
              <a:rPr lang="en-GB" sz="300"/>
              <a:t>Produced by Performance &amp; Business Intelligence (Education)</a:t>
            </a:r>
          </a:p>
        </p:txBody>
      </p:sp>
      <p:sp>
        <p:nvSpPr>
          <p:cNvPr id="5" name="Date Placeholder 3">
            <a:extLst>
              <a:ext uri="{FF2B5EF4-FFF2-40B4-BE49-F238E27FC236}">
                <a16:creationId xmlns:a16="http://schemas.microsoft.com/office/drawing/2014/main" id="{1CEC3C74-D699-5DB9-3E23-94874D128350}"/>
              </a:ext>
            </a:extLst>
          </p:cNvPr>
          <p:cNvSpPr txBox="1">
            <a:spLocks noGrp="1"/>
          </p:cNvSpPr>
          <p:nvPr>
            <p:ph type="dt" sz="half" idx="7"/>
          </p:nvPr>
        </p:nvSpPr>
        <p:spPr/>
        <p:txBody>
          <a:bodyPr>
            <a:normAutofit/>
          </a:bodyPr>
          <a:lstStyle/>
          <a:p>
            <a:pPr lvl="0">
              <a:lnSpc>
                <a:spcPct val="90000"/>
              </a:lnSpc>
              <a:spcAft>
                <a:spcPts val="600"/>
              </a:spcAft>
            </a:pPr>
            <a:fld id="{6A0182DF-976B-4746-A159-F9433C05A9DD}" type="datetime1">
              <a:rPr lang="en-GB" sz="300"/>
              <a:pPr lvl="0">
                <a:lnSpc>
                  <a:spcPct val="90000"/>
                </a:lnSpc>
                <a:spcAft>
                  <a:spcPts val="600"/>
                </a:spcAft>
              </a:pPr>
              <a:t>06/11/2025</a:t>
            </a:fld>
            <a:endParaRPr lang="en-GB" sz="300"/>
          </a:p>
        </p:txBody>
      </p:sp>
      <p:sp>
        <p:nvSpPr>
          <p:cNvPr id="6" name="Slide Number Placeholder 5">
            <a:extLst>
              <a:ext uri="{FF2B5EF4-FFF2-40B4-BE49-F238E27FC236}">
                <a16:creationId xmlns:a16="http://schemas.microsoft.com/office/drawing/2014/main" id="{BFB1ABC7-174E-6955-3C88-24B5611A5FC8}"/>
              </a:ext>
            </a:extLst>
          </p:cNvPr>
          <p:cNvSpPr txBox="1">
            <a:spLocks noGrp="1"/>
          </p:cNvSpPr>
          <p:nvPr>
            <p:ph type="sldNum" sz="quarter" idx="8"/>
          </p:nvPr>
        </p:nvSpPr>
        <p:spPr/>
        <p:txBody>
          <a:bodyPr>
            <a:normAutofit fontScale="32500" lnSpcReduction="20000"/>
          </a:bodyPr>
          <a:lstStyle/>
          <a:p>
            <a:pPr lvl="0">
              <a:lnSpc>
                <a:spcPct val="90000"/>
              </a:lnSpc>
              <a:spcAft>
                <a:spcPts val="600"/>
              </a:spcAft>
            </a:pPr>
            <a:r>
              <a:rPr lang="en-GB" sz="300"/>
              <a:t>|   </a:t>
            </a:r>
            <a:fld id="{2DF94A78-5164-4E05-979C-02FBD2C41012}" type="slidenum">
              <a:t>10</a:t>
            </a:fld>
            <a:endParaRPr lang="en-GB" sz="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F44F9F8-0A5E-F9EF-86DC-052A7B070540}"/>
              </a:ext>
            </a:extLst>
          </p:cNvPr>
          <p:cNvSpPr txBox="1">
            <a:spLocks noGrp="1"/>
          </p:cNvSpPr>
          <p:nvPr>
            <p:ph type="title"/>
          </p:nvPr>
        </p:nvSpPr>
        <p:spPr>
          <a:xfrm>
            <a:off x="306003" y="-134142"/>
            <a:ext cx="11552401" cy="820802"/>
          </a:xfrm>
        </p:spPr>
        <p:txBody>
          <a:bodyPr/>
          <a:lstStyle/>
          <a:p>
            <a:pPr lvl="0"/>
            <a:r>
              <a:rPr lang="en-GB" sz="3300"/>
              <a:t>KS2 - % pupils achieving the expected standard in RWM</a:t>
            </a:r>
          </a:p>
        </p:txBody>
      </p:sp>
      <p:pic>
        <p:nvPicPr>
          <p:cNvPr id="3" name="Picture 1">
            <a:extLst>
              <a:ext uri="{FF2B5EF4-FFF2-40B4-BE49-F238E27FC236}">
                <a16:creationId xmlns:a16="http://schemas.microsoft.com/office/drawing/2014/main" id="{130D94E2-FDF5-1F7C-8F1B-69744BE19FAF}"/>
              </a:ext>
            </a:extLst>
          </p:cNvPr>
          <p:cNvPicPr>
            <a:picLocks noChangeAspect="1"/>
          </p:cNvPicPr>
          <p:nvPr/>
        </p:nvPicPr>
        <p:blipFill>
          <a:blip r:embed="rId2"/>
          <a:stretch>
            <a:fillRect/>
          </a:stretch>
        </p:blipFill>
        <p:spPr>
          <a:xfrm>
            <a:off x="306003" y="1262658"/>
            <a:ext cx="11552401" cy="4908682"/>
          </a:xfrm>
          <a:prstGeom prst="rect">
            <a:avLst/>
          </a:prstGeom>
          <a:noFill/>
          <a:ln>
            <a:noFill/>
          </a:ln>
        </p:spPr>
      </p:pic>
      <p:sp>
        <p:nvSpPr>
          <p:cNvPr id="4" name="Footer Placeholder 4">
            <a:extLst>
              <a:ext uri="{FF2B5EF4-FFF2-40B4-BE49-F238E27FC236}">
                <a16:creationId xmlns:a16="http://schemas.microsoft.com/office/drawing/2014/main" id="{B8CFDB48-D13C-B539-56CB-01016714DC5A}"/>
              </a:ext>
            </a:extLst>
          </p:cNvPr>
          <p:cNvSpPr txBox="1">
            <a:spLocks noGrp="1"/>
          </p:cNvSpPr>
          <p:nvPr>
            <p:ph type="ftr" sz="quarter" idx="9"/>
          </p:nvPr>
        </p:nvSpPr>
        <p:spPr/>
        <p:txBody>
          <a:bodyPr>
            <a:normAutofit/>
          </a:bodyPr>
          <a:lstStyle/>
          <a:p>
            <a:pPr lvl="0">
              <a:lnSpc>
                <a:spcPct val="90000"/>
              </a:lnSpc>
              <a:spcAft>
                <a:spcPts val="600"/>
              </a:spcAft>
            </a:pPr>
            <a:r>
              <a:rPr lang="en-GB" sz="300"/>
              <a:t>Produced by Performance &amp; Business Intelligence (Education)</a:t>
            </a:r>
          </a:p>
        </p:txBody>
      </p:sp>
      <p:sp>
        <p:nvSpPr>
          <p:cNvPr id="5" name="Date Placeholder 3">
            <a:extLst>
              <a:ext uri="{FF2B5EF4-FFF2-40B4-BE49-F238E27FC236}">
                <a16:creationId xmlns:a16="http://schemas.microsoft.com/office/drawing/2014/main" id="{883F6CB0-2A5F-8D58-1DC5-9290BDB961F6}"/>
              </a:ext>
            </a:extLst>
          </p:cNvPr>
          <p:cNvSpPr txBox="1">
            <a:spLocks noGrp="1"/>
          </p:cNvSpPr>
          <p:nvPr>
            <p:ph type="dt" sz="half" idx="7"/>
          </p:nvPr>
        </p:nvSpPr>
        <p:spPr/>
        <p:txBody>
          <a:bodyPr>
            <a:normAutofit/>
          </a:bodyPr>
          <a:lstStyle/>
          <a:p>
            <a:pPr lvl="0">
              <a:lnSpc>
                <a:spcPct val="90000"/>
              </a:lnSpc>
              <a:spcAft>
                <a:spcPts val="600"/>
              </a:spcAft>
            </a:pPr>
            <a:fld id="{C3B5D1FE-0123-4769-A251-6592516081D5}" type="datetime1">
              <a:rPr lang="en-GB" sz="300"/>
              <a:pPr lvl="0">
                <a:lnSpc>
                  <a:spcPct val="90000"/>
                </a:lnSpc>
                <a:spcAft>
                  <a:spcPts val="600"/>
                </a:spcAft>
              </a:pPr>
              <a:t>06/11/2025</a:t>
            </a:fld>
            <a:endParaRPr lang="en-GB" sz="300"/>
          </a:p>
        </p:txBody>
      </p:sp>
      <p:sp>
        <p:nvSpPr>
          <p:cNvPr id="6" name="Slide Number Placeholder 5">
            <a:extLst>
              <a:ext uri="{FF2B5EF4-FFF2-40B4-BE49-F238E27FC236}">
                <a16:creationId xmlns:a16="http://schemas.microsoft.com/office/drawing/2014/main" id="{68F58911-1F88-4542-CBA1-1BEBBB25F2E0}"/>
              </a:ext>
            </a:extLst>
          </p:cNvPr>
          <p:cNvSpPr txBox="1">
            <a:spLocks noGrp="1"/>
          </p:cNvSpPr>
          <p:nvPr>
            <p:ph type="sldNum" sz="quarter" idx="8"/>
          </p:nvPr>
        </p:nvSpPr>
        <p:spPr/>
        <p:txBody>
          <a:bodyPr>
            <a:normAutofit fontScale="32500" lnSpcReduction="20000"/>
          </a:bodyPr>
          <a:lstStyle/>
          <a:p>
            <a:pPr lvl="0">
              <a:lnSpc>
                <a:spcPct val="90000"/>
              </a:lnSpc>
              <a:spcAft>
                <a:spcPts val="600"/>
              </a:spcAft>
            </a:pPr>
            <a:r>
              <a:rPr lang="en-GB" sz="300"/>
              <a:t>|   </a:t>
            </a:r>
            <a:fld id="{A8E5090E-4FFA-449A-81FB-F8D67D51DD4F}" type="slidenum">
              <a:t>11</a:t>
            </a:fld>
            <a:endParaRPr lang="en-GB" sz="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214747860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0194-CCEA-622D-2CFE-3839A23063E8}"/>
              </a:ext>
            </a:extLst>
          </p:cNvPr>
          <p:cNvSpPr txBox="1">
            <a:spLocks noGrp="1"/>
          </p:cNvSpPr>
          <p:nvPr>
            <p:ph type="title"/>
          </p:nvPr>
        </p:nvSpPr>
        <p:spPr>
          <a:xfrm>
            <a:off x="406395" y="138403"/>
            <a:ext cx="11594939" cy="640464"/>
          </a:xfrm>
          <a:solidFill>
            <a:srgbClr val="004899"/>
          </a:solidFill>
        </p:spPr>
        <p:txBody>
          <a:bodyPr/>
          <a:lstStyle/>
          <a:p>
            <a:pPr lvl="0"/>
            <a:r>
              <a:rPr lang="en-GB" sz="3200" b="1">
                <a:solidFill>
                  <a:srgbClr val="FFFFFF"/>
                </a:solidFill>
              </a:rPr>
              <a:t>Attendance</a:t>
            </a:r>
          </a:p>
        </p:txBody>
      </p:sp>
      <p:pic>
        <p:nvPicPr>
          <p:cNvPr id="3" name="Picture 3">
            <a:extLst>
              <a:ext uri="{FF2B5EF4-FFF2-40B4-BE49-F238E27FC236}">
                <a16:creationId xmlns:a16="http://schemas.microsoft.com/office/drawing/2014/main" id="{99CD5FC6-C016-79D1-58FE-CF033E07F9C8}"/>
              </a:ext>
            </a:extLst>
          </p:cNvPr>
          <p:cNvPicPr>
            <a:picLocks noChangeAspect="1"/>
          </p:cNvPicPr>
          <p:nvPr/>
        </p:nvPicPr>
        <p:blipFill>
          <a:blip r:embed="rId2"/>
          <a:stretch>
            <a:fillRect/>
          </a:stretch>
        </p:blipFill>
        <p:spPr>
          <a:xfrm>
            <a:off x="10980544" y="244702"/>
            <a:ext cx="1069628" cy="504373"/>
          </a:xfrm>
          <a:prstGeom prst="rect">
            <a:avLst/>
          </a:prstGeom>
          <a:noFill/>
          <a:ln>
            <a:noFill/>
          </a:ln>
        </p:spPr>
      </p:pic>
      <p:cxnSp>
        <p:nvCxnSpPr>
          <p:cNvPr id="4" name="Straight Connector 5">
            <a:extLst>
              <a:ext uri="{FF2B5EF4-FFF2-40B4-BE49-F238E27FC236}">
                <a16:creationId xmlns:a16="http://schemas.microsoft.com/office/drawing/2014/main" id="{F248AECA-96EE-25EE-D42C-754B22536C00}"/>
              </a:ext>
            </a:extLst>
          </p:cNvPr>
          <p:cNvCxnSpPr/>
          <p:nvPr/>
        </p:nvCxnSpPr>
        <p:spPr>
          <a:xfrm>
            <a:off x="0" y="87544"/>
            <a:ext cx="12191996" cy="0"/>
          </a:xfrm>
          <a:prstGeom prst="straightConnector1">
            <a:avLst/>
          </a:prstGeom>
          <a:noFill/>
          <a:ln w="19046" cap="flat">
            <a:solidFill>
              <a:srgbClr val="4472C4"/>
            </a:solidFill>
            <a:prstDash val="solid"/>
            <a:miter/>
          </a:ln>
        </p:spPr>
      </p:cxnSp>
      <p:cxnSp>
        <p:nvCxnSpPr>
          <p:cNvPr id="5" name="Straight Connector 9">
            <a:extLst>
              <a:ext uri="{FF2B5EF4-FFF2-40B4-BE49-F238E27FC236}">
                <a16:creationId xmlns:a16="http://schemas.microsoft.com/office/drawing/2014/main" id="{56EFBB65-F96F-EF69-5847-E17F702CBCE6}"/>
              </a:ext>
            </a:extLst>
          </p:cNvPr>
          <p:cNvCxnSpPr/>
          <p:nvPr/>
        </p:nvCxnSpPr>
        <p:spPr>
          <a:xfrm>
            <a:off x="0" y="916109"/>
            <a:ext cx="12191996" cy="0"/>
          </a:xfrm>
          <a:prstGeom prst="straightConnector1">
            <a:avLst/>
          </a:prstGeom>
          <a:noFill/>
          <a:ln w="19046" cap="flat">
            <a:solidFill>
              <a:srgbClr val="4472C4"/>
            </a:solidFill>
            <a:prstDash val="solid"/>
            <a:miter/>
          </a:ln>
        </p:spPr>
      </p:cxnSp>
      <p:pic>
        <p:nvPicPr>
          <p:cNvPr id="6" name="Picture 4" descr="A red and white logo&#10;&#10;Description automatically generated with medium confidence">
            <a:extLst>
              <a:ext uri="{FF2B5EF4-FFF2-40B4-BE49-F238E27FC236}">
                <a16:creationId xmlns:a16="http://schemas.microsoft.com/office/drawing/2014/main" id="{11CFF281-9CAD-351C-8030-F80BED17F412}"/>
              </a:ext>
            </a:extLst>
          </p:cNvPr>
          <p:cNvPicPr>
            <a:picLocks noChangeAspect="1"/>
          </p:cNvPicPr>
          <p:nvPr/>
        </p:nvPicPr>
        <p:blipFill>
          <a:blip r:embed="rId3"/>
          <a:stretch>
            <a:fillRect/>
          </a:stretch>
        </p:blipFill>
        <p:spPr>
          <a:xfrm>
            <a:off x="11257754" y="6192453"/>
            <a:ext cx="743580" cy="458964"/>
          </a:xfrm>
          <a:prstGeom prst="rect">
            <a:avLst/>
          </a:prstGeom>
          <a:noFill/>
          <a:ln>
            <a:noFill/>
          </a:ln>
        </p:spPr>
      </p:pic>
      <p:pic>
        <p:nvPicPr>
          <p:cNvPr id="7" name="Picture 8">
            <a:extLst>
              <a:ext uri="{FF2B5EF4-FFF2-40B4-BE49-F238E27FC236}">
                <a16:creationId xmlns:a16="http://schemas.microsoft.com/office/drawing/2014/main" id="{9DDFE45B-E4BE-0808-CED7-4F65742ABA2E}"/>
              </a:ext>
            </a:extLst>
          </p:cNvPr>
          <p:cNvPicPr>
            <a:picLocks noChangeAspect="1"/>
          </p:cNvPicPr>
          <p:nvPr/>
        </p:nvPicPr>
        <p:blipFill>
          <a:blip r:embed="rId4"/>
          <a:stretch>
            <a:fillRect/>
          </a:stretch>
        </p:blipFill>
        <p:spPr>
          <a:xfrm>
            <a:off x="785003" y="1311240"/>
            <a:ext cx="9707590" cy="5459205"/>
          </a:xfrm>
          <a:prstGeom prst="rect">
            <a:avLst/>
          </a:prstGeom>
          <a:noFill/>
          <a:ln>
            <a:noFill/>
          </a:ln>
        </p:spPr>
      </p:pic>
      <p:sp>
        <p:nvSpPr>
          <p:cNvPr id="8" name="TextBox 11">
            <a:extLst>
              <a:ext uri="{FF2B5EF4-FFF2-40B4-BE49-F238E27FC236}">
                <a16:creationId xmlns:a16="http://schemas.microsoft.com/office/drawing/2014/main" id="{BE7D3A16-55DC-4DA9-95BB-5897A8F82C49}"/>
              </a:ext>
            </a:extLst>
          </p:cNvPr>
          <p:cNvSpPr txBox="1"/>
          <p:nvPr/>
        </p:nvSpPr>
        <p:spPr>
          <a:xfrm>
            <a:off x="10492593" y="1744675"/>
            <a:ext cx="724616" cy="369335"/>
          </a:xfrm>
          <a:prstGeom prst="rect">
            <a:avLst/>
          </a:prstGeom>
          <a:noFill/>
          <a:ln>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Essex</a:t>
            </a:r>
          </a:p>
        </p:txBody>
      </p:sp>
      <p:sp>
        <p:nvSpPr>
          <p:cNvPr id="9" name="Rectangle 2">
            <a:extLst>
              <a:ext uri="{FF2B5EF4-FFF2-40B4-BE49-F238E27FC236}">
                <a16:creationId xmlns:a16="http://schemas.microsoft.com/office/drawing/2014/main" id="{347161DE-A786-403D-2FB2-26FAE37E206D}"/>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0" name="TextBox 7">
            <a:extLst>
              <a:ext uri="{FF2B5EF4-FFF2-40B4-BE49-F238E27FC236}">
                <a16:creationId xmlns:a16="http://schemas.microsoft.com/office/drawing/2014/main" id="{880C5961-C329-E0C6-829F-4C7321824FEC}"/>
              </a:ext>
            </a:extLst>
          </p:cNvPr>
          <p:cNvSpPr txBox="1"/>
          <p:nvPr/>
        </p:nvSpPr>
        <p:spPr>
          <a:xfrm>
            <a:off x="10542218" y="3636577"/>
            <a:ext cx="1507946" cy="138499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15</a:t>
            </a:r>
            <a:r>
              <a:rPr lang="en-GB" sz="1200" b="0" i="0" u="none" strike="noStrike" kern="1200" cap="none" spc="0" baseline="30000">
                <a:solidFill>
                  <a:srgbClr val="000000"/>
                </a:solidFill>
                <a:uFillTx/>
                <a:latin typeface="Calibri"/>
              </a:rPr>
              <a:t>th</a:t>
            </a:r>
            <a:r>
              <a:rPr lang="en-GB" sz="1200" b="0" i="0" u="none" strike="noStrike" kern="1200" cap="none" spc="0" baseline="0">
                <a:solidFill>
                  <a:srgbClr val="000000"/>
                </a:solidFill>
                <a:uFillTx/>
                <a:latin typeface="Calibri"/>
              </a:rPr>
              <a:t> Sept: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the DfE published an </a:t>
            </a:r>
            <a:r>
              <a:rPr lang="en-GB" sz="1200" b="0" i="0" u="none" strike="noStrike" kern="1200" cap="none" spc="0" baseline="0">
                <a:solidFill>
                  <a:srgbClr val="000000"/>
                </a:solidFill>
                <a:uFillTx/>
                <a:latin typeface="Calibri"/>
                <a:hlinkClick r:id="rId5">
                  <a:extLst>
                    <a:ext uri="{A12FA001-AC4F-418D-AE19-62706E023703}">
                      <ahyp:hlinkClr xmlns:ahyp="http://schemas.microsoft.com/office/drawing/2018/hyperlinkcolor" val="tx"/>
                    </a:ext>
                  </a:extLst>
                </a:hlinkClick>
              </a:rPr>
              <a:t>update</a:t>
            </a:r>
            <a:r>
              <a:rPr lang="en-GB" sz="1200" b="0" i="0" u="none" strike="noStrike" kern="1200" cap="none" spc="0" baseline="0">
                <a:solidFill>
                  <a:srgbClr val="000000"/>
                </a:solidFill>
                <a:uFillTx/>
                <a:latin typeface="Calibri"/>
              </a:rPr>
              <a:t> that school attendance data will be shared with Ofsted from November 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14748206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F4E652-015D-DACA-27E8-33ED9CAD8875}"/>
              </a:ext>
            </a:extLst>
          </p:cNvPr>
          <p:cNvSpPr/>
          <p:nvPr/>
        </p:nvSpPr>
        <p:spPr>
          <a:xfrm>
            <a:off x="0" y="0"/>
            <a:ext cx="257175" cy="6858000"/>
          </a:xfrm>
          <a:prstGeom prst="rect">
            <a:avLst/>
          </a:prstGeom>
          <a:solidFill>
            <a:srgbClr val="E40037"/>
          </a:solidFill>
          <a:ln w="9528" cap="flat">
            <a:solidFill>
              <a:srgbClr val="E40037"/>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Times"/>
              <a:ea typeface="ＭＳ Ｐゴシック"/>
            </a:endParaRPr>
          </a:p>
        </p:txBody>
      </p:sp>
      <p:pic>
        <p:nvPicPr>
          <p:cNvPr id="3" name="Graphic 1" descr="Essex County Council logo">
            <a:extLst>
              <a:ext uri="{FF2B5EF4-FFF2-40B4-BE49-F238E27FC236}">
                <a16:creationId xmlns:a16="http://schemas.microsoft.com/office/drawing/2014/main" id="{33F17913-1B42-5718-0AFC-41705B07DA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sp>
        <p:nvSpPr>
          <p:cNvPr id="4" name="TextBox 4">
            <a:extLst>
              <a:ext uri="{FF2B5EF4-FFF2-40B4-BE49-F238E27FC236}">
                <a16:creationId xmlns:a16="http://schemas.microsoft.com/office/drawing/2014/main" id="{5CE6AA81-ACA1-5412-EF60-834CCB6A91D0}"/>
              </a:ext>
            </a:extLst>
          </p:cNvPr>
          <p:cNvSpPr txBox="1"/>
          <p:nvPr/>
        </p:nvSpPr>
        <p:spPr>
          <a:xfrm>
            <a:off x="533095" y="1359566"/>
            <a:ext cx="11262801" cy="5509195"/>
          </a:xfrm>
          <a:prstGeom prst="rect">
            <a:avLst/>
          </a:prstGeom>
          <a:noFill/>
          <a:ln>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600" b="0" i="0" u="none" strike="noStrike" kern="1200" cap="none" spc="0" baseline="0">
                <a:solidFill>
                  <a:srgbClr val="000000"/>
                </a:solidFill>
                <a:uFillTx/>
                <a:latin typeface="Calibri"/>
              </a:rPr>
              <a:t>Ongoing development of strong partnerships and promotion of collaborative working across all schools</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600" b="0" i="0" u="none" strike="noStrike" kern="1200" cap="none" spc="0" baseline="0">
                <a:solidFill>
                  <a:srgbClr val="000000"/>
                </a:solidFill>
                <a:uFillTx/>
                <a:latin typeface="Calibri"/>
              </a:rPr>
              <a:t>SEND – ongoing improvement of the system. </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600" b="0" i="0" u="none" strike="noStrike" kern="1200" cap="none" spc="0" baseline="0">
                <a:solidFill>
                  <a:srgbClr val="000000"/>
                </a:solidFill>
                <a:uFillTx/>
                <a:latin typeface="Calibri"/>
              </a:rPr>
              <a:t>Inclusion Strategy incl.</a:t>
            </a:r>
          </a:p>
          <a:p>
            <a:pPr marL="1028700" marR="0" lvl="1" indent="-5715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Attendance </a:t>
            </a:r>
          </a:p>
          <a:p>
            <a:pPr marL="1028700" marR="0" lvl="1" indent="-5715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Ordinarily Available Inclusive teaching framework</a:t>
            </a:r>
          </a:p>
          <a:p>
            <a:pPr marL="1028700" marR="0" lvl="1" indent="-5715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Inclusion Conference</a:t>
            </a:r>
          </a:p>
          <a:p>
            <a:pPr marL="1028700" marR="0" lvl="1" indent="-5715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Inclusion Reviews</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600" b="0" i="0" u="none" strike="noStrike" kern="1200" cap="none" spc="0" baseline="0">
                <a:solidFill>
                  <a:srgbClr val="000000"/>
                </a:solidFill>
                <a:uFillTx/>
                <a:latin typeface="Calibri"/>
              </a:rPr>
              <a:t>Essex Year of Opportunity</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600" b="0" i="0" u="none" strike="noStrike" kern="1200" cap="none" spc="0" baseline="0">
                <a:solidFill>
                  <a:srgbClr val="000000"/>
                </a:solidFill>
                <a:uFillTx/>
                <a:latin typeface="Calibri"/>
              </a:rPr>
              <a:t>School place planning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p:txBody>
      </p:sp>
      <p:sp>
        <p:nvSpPr>
          <p:cNvPr id="5" name="Title 2">
            <a:extLst>
              <a:ext uri="{FF2B5EF4-FFF2-40B4-BE49-F238E27FC236}">
                <a16:creationId xmlns:a16="http://schemas.microsoft.com/office/drawing/2014/main" id="{28C9FE44-64CB-63A1-E779-B1470BB17AC4}"/>
              </a:ext>
            </a:extLst>
          </p:cNvPr>
          <p:cNvSpPr txBox="1"/>
          <p:nvPr/>
        </p:nvSpPr>
        <p:spPr>
          <a:xfrm>
            <a:off x="533095" y="192673"/>
            <a:ext cx="9332805" cy="1065093"/>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E60000"/>
                </a:solidFill>
                <a:uFillTx/>
                <a:latin typeface="Lexend" pitchFamily="2"/>
              </a:rPr>
              <a:t>Essex priorities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14748314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A9DCE37-E1A8-A1AF-45D8-4198021F116F}"/>
              </a:ext>
            </a:extLst>
          </p:cNvPr>
          <p:cNvSpPr txBox="1">
            <a:spLocks noGrp="1"/>
          </p:cNvSpPr>
          <p:nvPr>
            <p:ph type="title"/>
          </p:nvPr>
        </p:nvSpPr>
        <p:spPr>
          <a:xfrm>
            <a:off x="334716" y="63715"/>
            <a:ext cx="11446203" cy="835496"/>
          </a:xfrm>
        </p:spPr>
        <p:txBody>
          <a:bodyPr/>
          <a:lstStyle/>
          <a:p>
            <a:pPr lvl="0"/>
            <a:r>
              <a:rPr lang="en-GB" sz="4000" b="1">
                <a:solidFill>
                  <a:srgbClr val="FF0000"/>
                </a:solidFill>
                <a:latin typeface="Lexend" pitchFamily="2"/>
                <a:ea typeface="Calibri" pitchFamily="34"/>
                <a:cs typeface="Times New Roman" pitchFamily="18"/>
              </a:rPr>
              <a:t>The Ordinarily Available</a:t>
            </a:r>
            <a:endParaRPr lang="en-GB" sz="4800"/>
          </a:p>
        </p:txBody>
      </p:sp>
      <p:sp>
        <p:nvSpPr>
          <p:cNvPr id="3" name="Content Placeholder 4">
            <a:extLst>
              <a:ext uri="{FF2B5EF4-FFF2-40B4-BE49-F238E27FC236}">
                <a16:creationId xmlns:a16="http://schemas.microsoft.com/office/drawing/2014/main" id="{22CFF729-84AA-3636-3EA1-06B0B46F513C}"/>
              </a:ext>
            </a:extLst>
          </p:cNvPr>
          <p:cNvSpPr txBox="1">
            <a:spLocks noGrp="1"/>
          </p:cNvSpPr>
          <p:nvPr>
            <p:ph idx="1"/>
          </p:nvPr>
        </p:nvSpPr>
        <p:spPr>
          <a:xfrm>
            <a:off x="5610228" y="1381420"/>
            <a:ext cx="6199503" cy="2140656"/>
          </a:xfrm>
          <a:solidFill>
            <a:srgbClr val="A290C3">
              <a:alpha val="24706"/>
            </a:srgbClr>
          </a:solidFill>
        </p:spPr>
        <p:txBody>
          <a:bodyPr>
            <a:normAutofit fontScale="92500" lnSpcReduction="10000"/>
          </a:bodyPr>
          <a:lstStyle/>
          <a:p>
            <a:pPr marL="0" lvl="0" indent="0">
              <a:spcAft>
                <a:spcPts val="800"/>
              </a:spcAft>
              <a:buNone/>
            </a:pPr>
            <a:r>
              <a:rPr lang="en-GB" sz="1900" b="1">
                <a:latin typeface="Calibri" pitchFamily="34"/>
                <a:cs typeface="Times New Roman" pitchFamily="18"/>
              </a:rPr>
              <a:t>Ordinarily Available: Targeted Support</a:t>
            </a:r>
          </a:p>
          <a:p>
            <a:pPr lvl="0">
              <a:spcAft>
                <a:spcPts val="800"/>
              </a:spcAft>
            </a:pPr>
            <a:r>
              <a:rPr lang="en-GB" sz="1900">
                <a:latin typeface="Calibri" pitchFamily="34"/>
                <a:cs typeface="Times New Roman" pitchFamily="18"/>
              </a:rPr>
              <a:t>for </a:t>
            </a:r>
            <a:r>
              <a:rPr lang="en-GB" sz="1900" u="sng">
                <a:latin typeface="Calibri" pitchFamily="34"/>
                <a:cs typeface="Times New Roman" pitchFamily="18"/>
              </a:rPr>
              <a:t>some </a:t>
            </a:r>
            <a:r>
              <a:rPr lang="en-GB" sz="1900">
                <a:latin typeface="Calibri" pitchFamily="34"/>
                <a:cs typeface="Times New Roman" pitchFamily="18"/>
              </a:rPr>
              <a:t>pupils</a:t>
            </a:r>
          </a:p>
          <a:p>
            <a:pPr lvl="0">
              <a:spcAft>
                <a:spcPts val="800"/>
              </a:spcAft>
            </a:pPr>
            <a:r>
              <a:rPr lang="en-GB" sz="1900">
                <a:latin typeface="Calibri" pitchFamily="34"/>
                <a:cs typeface="Times New Roman" pitchFamily="18"/>
              </a:rPr>
              <a:t>“provision different from or additional to” </a:t>
            </a:r>
          </a:p>
          <a:p>
            <a:pPr lvl="0">
              <a:spcAft>
                <a:spcPts val="800"/>
              </a:spcAft>
            </a:pPr>
            <a:r>
              <a:rPr lang="en-GB" sz="1900">
                <a:latin typeface="Calibri" pitchFamily="34"/>
                <a:cs typeface="Times New Roman" pitchFamily="18"/>
              </a:rPr>
              <a:t>delivered by Early Years practitioners, </a:t>
            </a:r>
            <a:br>
              <a:rPr lang="en-GB" sz="1900">
                <a:latin typeface="Calibri" pitchFamily="34"/>
                <a:cs typeface="Times New Roman" pitchFamily="18"/>
              </a:rPr>
            </a:br>
            <a:r>
              <a:rPr lang="en-GB" sz="1900">
                <a:latin typeface="Calibri" pitchFamily="34"/>
                <a:cs typeface="Times New Roman" pitchFamily="18"/>
              </a:rPr>
              <a:t>classroom teachers, pastoral and SEND </a:t>
            </a:r>
            <a:br>
              <a:rPr lang="en-GB" sz="1900">
                <a:latin typeface="Calibri" pitchFamily="34"/>
                <a:cs typeface="Times New Roman" pitchFamily="18"/>
              </a:rPr>
            </a:br>
            <a:r>
              <a:rPr lang="en-GB" sz="1900">
                <a:latin typeface="Calibri" pitchFamily="34"/>
                <a:cs typeface="Times New Roman" pitchFamily="18"/>
              </a:rPr>
              <a:t>teams, overseen by SENCO</a:t>
            </a:r>
          </a:p>
        </p:txBody>
      </p:sp>
      <p:sp>
        <p:nvSpPr>
          <p:cNvPr id="4" name="Content Placeholder 4">
            <a:extLst>
              <a:ext uri="{FF2B5EF4-FFF2-40B4-BE49-F238E27FC236}">
                <a16:creationId xmlns:a16="http://schemas.microsoft.com/office/drawing/2014/main" id="{D65A3063-F047-D7DD-729B-B105C9524F3E}"/>
              </a:ext>
            </a:extLst>
          </p:cNvPr>
          <p:cNvSpPr txBox="1"/>
          <p:nvPr/>
        </p:nvSpPr>
        <p:spPr>
          <a:xfrm>
            <a:off x="334716" y="1253304"/>
            <a:ext cx="3013066" cy="5142046"/>
          </a:xfrm>
          <a:prstGeom prst="rect">
            <a:avLst/>
          </a:prstGeom>
          <a:solidFill>
            <a:srgbClr val="5C2472">
              <a:alpha val="50196"/>
            </a:srgbClr>
          </a:solidFill>
          <a:ln>
            <a:noFill/>
          </a:ln>
        </p:spPr>
        <p:txBody>
          <a:bodyPr vert="horz" wrap="square" lIns="91440" tIns="45720" rIns="91440" bIns="45720" anchor="t" anchorCtr="1" compatLnSpc="1">
            <a:normAutofit lnSpcReduction="10000"/>
          </a:bodyPr>
          <a:lstStyle/>
          <a:p>
            <a:pPr marL="0" marR="0" lvl="0" indent="0" algn="ctr" defTabSz="914400" rtl="0" fontAlgn="auto" hangingPunct="1">
              <a:lnSpc>
                <a:spcPct val="90000"/>
              </a:lnSpc>
              <a:spcBef>
                <a:spcPts val="1000"/>
              </a:spcBef>
              <a:spcAft>
                <a:spcPts val="800"/>
              </a:spcAft>
              <a:buNone/>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Abadi" pitchFamily="34"/>
                <a:ea typeface="Roboto" pitchFamily="2"/>
                <a:cs typeface="Roboto" pitchFamily="2"/>
              </a:rPr>
              <a:t>A pupil has SEN where their learning difficulty or disability calls for special educational provision, </a:t>
            </a:r>
            <a:r>
              <a:rPr lang="en-GB" sz="1900" b="0" i="0" u="none" strike="noStrike" kern="1200" cap="none" spc="0" baseline="0">
                <a:solidFill>
                  <a:srgbClr val="FFFFFF"/>
                </a:solidFill>
                <a:uFillTx/>
                <a:latin typeface="Abadi" pitchFamily="34"/>
                <a:ea typeface="Roboto" pitchFamily="2"/>
                <a:cs typeface="Roboto" pitchFamily="2"/>
              </a:rPr>
              <a:t>namely provision different from or additional to </a:t>
            </a:r>
            <a:r>
              <a:rPr lang="en-GB" sz="1900" b="0" i="0" u="none" strike="noStrike" kern="1200" cap="none" spc="0" baseline="0">
                <a:solidFill>
                  <a:srgbClr val="000000"/>
                </a:solidFill>
                <a:uFillTx/>
                <a:latin typeface="Abadi" pitchFamily="34"/>
                <a:ea typeface="Roboto" pitchFamily="2"/>
                <a:cs typeface="Roboto" pitchFamily="2"/>
              </a:rPr>
              <a:t>that normally available to pupils of the same age. </a:t>
            </a:r>
            <a:br>
              <a:rPr lang="en-GB" sz="1900" b="0" i="0" u="none" strike="noStrike" kern="1200" cap="none" spc="0" baseline="0">
                <a:solidFill>
                  <a:srgbClr val="000000"/>
                </a:solidFill>
                <a:uFillTx/>
                <a:latin typeface="Abadi" pitchFamily="34"/>
                <a:ea typeface="Roboto" pitchFamily="2"/>
                <a:cs typeface="Roboto" pitchFamily="2"/>
              </a:rPr>
            </a:br>
            <a:br>
              <a:rPr lang="en-GB" sz="1900" b="0" i="0" u="none" strike="noStrike" kern="1200" cap="none" spc="0" baseline="0">
                <a:solidFill>
                  <a:srgbClr val="000000"/>
                </a:solidFill>
                <a:uFillTx/>
                <a:latin typeface="Abadi" pitchFamily="34"/>
                <a:ea typeface="Roboto" pitchFamily="2"/>
                <a:cs typeface="Roboto" pitchFamily="2"/>
              </a:rPr>
            </a:br>
            <a:r>
              <a:rPr lang="en-GB" sz="1900" b="0" i="0" u="none" strike="noStrike" kern="1200" cap="none" spc="0" baseline="0">
                <a:solidFill>
                  <a:srgbClr val="000000"/>
                </a:solidFill>
                <a:uFillTx/>
                <a:latin typeface="Abadi" pitchFamily="34"/>
                <a:ea typeface="Roboto" pitchFamily="2"/>
                <a:cs typeface="Roboto" pitchFamily="2"/>
              </a:rPr>
              <a:t>Making higher quality teaching normally available to the whole class is likely to mean that fewer pupils will require such support. Such improvements in </a:t>
            </a:r>
            <a:r>
              <a:rPr lang="en-GB" sz="1900" b="0" i="0" u="none" strike="noStrike" kern="1200" cap="none" spc="0" baseline="0">
                <a:solidFill>
                  <a:srgbClr val="FFFFFF"/>
                </a:solidFill>
                <a:uFillTx/>
                <a:latin typeface="Abadi" pitchFamily="34"/>
                <a:ea typeface="Roboto" pitchFamily="2"/>
                <a:cs typeface="Roboto" pitchFamily="2"/>
              </a:rPr>
              <a:t>whole-class provision </a:t>
            </a:r>
            <a:r>
              <a:rPr lang="en-GB" sz="1900" b="0" i="0" u="none" strike="noStrike" kern="1200" cap="none" spc="0" baseline="0">
                <a:solidFill>
                  <a:srgbClr val="000000"/>
                </a:solidFill>
                <a:uFillTx/>
                <a:latin typeface="Abadi" pitchFamily="34"/>
                <a:ea typeface="Roboto" pitchFamily="2"/>
                <a:cs typeface="Roboto" pitchFamily="2"/>
              </a:rPr>
              <a:t>tend to be more cost effective and sustainable. </a:t>
            </a:r>
          </a:p>
          <a:p>
            <a:pPr marL="0" marR="0" lvl="0" indent="0" algn="ctr" defTabSz="914400" rtl="0" fontAlgn="auto" hangingPunct="1">
              <a:lnSpc>
                <a:spcPct val="90000"/>
              </a:lnSpc>
              <a:spcBef>
                <a:spcPts val="100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badi" pitchFamily="34"/>
                <a:ea typeface="Roboto" pitchFamily="2"/>
                <a:cs typeface="Roboto" pitchFamily="2"/>
              </a:rPr>
              <a:t>SEND Code of Practice 6.15</a:t>
            </a:r>
          </a:p>
        </p:txBody>
      </p:sp>
      <p:sp>
        <p:nvSpPr>
          <p:cNvPr id="5" name="Content Placeholder 4">
            <a:extLst>
              <a:ext uri="{FF2B5EF4-FFF2-40B4-BE49-F238E27FC236}">
                <a16:creationId xmlns:a16="http://schemas.microsoft.com/office/drawing/2014/main" id="{8B85E558-B600-38B7-0E84-8A4AA202AC93}"/>
              </a:ext>
            </a:extLst>
          </p:cNvPr>
          <p:cNvSpPr txBox="1"/>
          <p:nvPr/>
        </p:nvSpPr>
        <p:spPr>
          <a:xfrm>
            <a:off x="5610228" y="4004276"/>
            <a:ext cx="6247052" cy="2114129"/>
          </a:xfrm>
          <a:prstGeom prst="rect">
            <a:avLst/>
          </a:prstGeom>
          <a:solidFill>
            <a:srgbClr val="CA960F">
              <a:alpha val="24706"/>
            </a:srgbClr>
          </a:solidFill>
          <a:ln>
            <a:noFill/>
          </a:ln>
        </p:spPr>
        <p:txBody>
          <a:bodyPr vert="horz" wrap="square" lIns="91440" tIns="45720" rIns="91440" bIns="45720" anchor="t" anchorCtr="0" compatLnSpc="1">
            <a:normAutofit fontScale="92500" lnSpcReduction="10000"/>
          </a:bodyPr>
          <a:lstStyle/>
          <a:p>
            <a:pPr marL="0" marR="0" lvl="0" indent="0" algn="l" defTabSz="914400" rtl="0" fontAlgn="auto" hangingPunct="1">
              <a:lnSpc>
                <a:spcPct val="90000"/>
              </a:lnSpc>
              <a:spcBef>
                <a:spcPts val="1000"/>
              </a:spcBef>
              <a:spcAft>
                <a:spcPts val="800"/>
              </a:spcAft>
              <a:buNone/>
              <a:tabLst/>
              <a:defRPr sz="1800" b="0" i="0" u="none" strike="noStrike" kern="0" cap="none" spc="0" baseline="0">
                <a:solidFill>
                  <a:srgbClr val="000000"/>
                </a:solidFill>
                <a:uFillTx/>
              </a:defRPr>
            </a:pPr>
            <a:r>
              <a:rPr lang="en-GB" sz="1900" b="1" i="0" u="none" strike="noStrike" kern="1200" cap="none" spc="0" baseline="0">
                <a:solidFill>
                  <a:srgbClr val="000000"/>
                </a:solidFill>
                <a:uFillTx/>
                <a:latin typeface="Calibri" pitchFamily="34"/>
                <a:ea typeface="Calibri" pitchFamily="34"/>
                <a:cs typeface="Times New Roman" pitchFamily="18"/>
              </a:rPr>
              <a:t>Ordinarily Available: Inclusive Teaching Framework </a:t>
            </a:r>
          </a:p>
          <a:p>
            <a:pPr marL="228600" marR="0" lvl="0" indent="-228600" algn="l" defTabSz="914400" rtl="0" fontAlgn="auto" hangingPunct="1">
              <a:lnSpc>
                <a:spcPct val="90000"/>
              </a:lnSpc>
              <a:spcBef>
                <a:spcPts val="1000"/>
              </a:spcBef>
              <a:spcAft>
                <a:spcPts val="80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pitchFamily="34"/>
                <a:ea typeface="Calibri" pitchFamily="34"/>
                <a:cs typeface="Times New Roman" pitchFamily="18"/>
              </a:rPr>
              <a:t>for </a:t>
            </a:r>
            <a:r>
              <a:rPr lang="en-GB" sz="1900" b="0" i="0" u="sng" strike="noStrike" kern="1200" cap="none" spc="0" baseline="0">
                <a:solidFill>
                  <a:srgbClr val="000000"/>
                </a:solidFill>
                <a:uFillTx/>
                <a:latin typeface="Calibri" pitchFamily="34"/>
                <a:ea typeface="Calibri" pitchFamily="34"/>
                <a:cs typeface="Times New Roman" pitchFamily="18"/>
              </a:rPr>
              <a:t>all</a:t>
            </a:r>
            <a:r>
              <a:rPr lang="en-GB" sz="1900" b="0" i="0" u="none" strike="noStrike" kern="1200" cap="none" spc="0" baseline="0">
                <a:solidFill>
                  <a:srgbClr val="000000"/>
                </a:solidFill>
                <a:uFillTx/>
                <a:latin typeface="Calibri" pitchFamily="34"/>
                <a:ea typeface="Calibri" pitchFamily="34"/>
                <a:cs typeface="Times New Roman" pitchFamily="18"/>
              </a:rPr>
              <a:t> pupils</a:t>
            </a:r>
          </a:p>
          <a:p>
            <a:pPr marL="228600" marR="0" lvl="0" indent="-228600" algn="l" defTabSz="914400" rtl="0" fontAlgn="auto" hangingPunct="1">
              <a:lnSpc>
                <a:spcPct val="90000"/>
              </a:lnSpc>
              <a:spcBef>
                <a:spcPts val="1000"/>
              </a:spcBef>
              <a:spcAft>
                <a:spcPts val="80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pitchFamily="34"/>
                <a:ea typeface="Calibri" pitchFamily="34"/>
                <a:cs typeface="Times New Roman" pitchFamily="18"/>
              </a:rPr>
              <a:t>“whole class provision”</a:t>
            </a:r>
          </a:p>
          <a:p>
            <a:pPr marL="228600" marR="0" lvl="0" indent="-228600" algn="l" defTabSz="914400" rtl="0" fontAlgn="auto" hangingPunct="1">
              <a:lnSpc>
                <a:spcPct val="90000"/>
              </a:lnSpc>
              <a:spcBef>
                <a:spcPts val="1000"/>
              </a:spcBef>
              <a:spcAft>
                <a:spcPts val="80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pitchFamily="34"/>
                <a:ea typeface="Calibri" pitchFamily="34"/>
                <a:cs typeface="Times New Roman" pitchFamily="18"/>
              </a:rPr>
              <a:t>delivered by classroom teachers and subject </a:t>
            </a:r>
            <a:br>
              <a:rPr lang="en-GB" sz="1900" b="0" i="0" u="none" strike="noStrike" kern="1200" cap="none" spc="0" baseline="0">
                <a:solidFill>
                  <a:srgbClr val="000000"/>
                </a:solidFill>
                <a:uFillTx/>
                <a:latin typeface="Calibri" pitchFamily="34"/>
                <a:ea typeface="Calibri" pitchFamily="34"/>
                <a:cs typeface="Times New Roman" pitchFamily="18"/>
              </a:rPr>
            </a:br>
            <a:r>
              <a:rPr lang="en-GB" sz="1900" b="0" i="0" u="none" strike="noStrike" kern="1200" cap="none" spc="0" baseline="0">
                <a:solidFill>
                  <a:srgbClr val="000000"/>
                </a:solidFill>
                <a:uFillTx/>
                <a:latin typeface="Calibri" pitchFamily="34"/>
                <a:ea typeface="Calibri" pitchFamily="34"/>
                <a:cs typeface="Times New Roman" pitchFamily="18"/>
              </a:rPr>
              <a:t>teachers, overseen by curriculum lead for </a:t>
            </a:r>
            <a:br>
              <a:rPr lang="en-GB" sz="1900" b="0" i="0" u="none" strike="noStrike" kern="1200" cap="none" spc="0" baseline="0">
                <a:solidFill>
                  <a:srgbClr val="000000"/>
                </a:solidFill>
                <a:uFillTx/>
                <a:latin typeface="Calibri" pitchFamily="34"/>
                <a:ea typeface="Calibri" pitchFamily="34"/>
                <a:cs typeface="Times New Roman" pitchFamily="18"/>
              </a:rPr>
            </a:br>
            <a:r>
              <a:rPr lang="en-GB" sz="1900" b="0" i="0" u="none" strike="noStrike" kern="1200" cap="none" spc="0" baseline="0">
                <a:solidFill>
                  <a:srgbClr val="000000"/>
                </a:solidFill>
                <a:uFillTx/>
                <a:latin typeface="Calibri" pitchFamily="34"/>
                <a:ea typeface="Calibri" pitchFamily="34"/>
                <a:cs typeface="Times New Roman" pitchFamily="18"/>
              </a:rPr>
              <a:t>teaching and learning</a:t>
            </a:r>
          </a:p>
        </p:txBody>
      </p:sp>
      <p:pic>
        <p:nvPicPr>
          <p:cNvPr id="6" name="Picture 7">
            <a:extLst>
              <a:ext uri="{FF2B5EF4-FFF2-40B4-BE49-F238E27FC236}">
                <a16:creationId xmlns:a16="http://schemas.microsoft.com/office/drawing/2014/main" id="{7BE4772A-E40E-0B37-D018-178F973A5E6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57086" y="3770372"/>
            <a:ext cx="1861215" cy="2655893"/>
          </a:xfrm>
          <a:prstGeom prst="rect">
            <a:avLst/>
          </a:prstGeom>
          <a:noFill/>
          <a:ln w="19046">
            <a:solidFill>
              <a:srgbClr val="7030A0"/>
            </a:solidFill>
            <a:prstDash val="solid"/>
          </a:ln>
        </p:spPr>
      </p:pic>
      <p:grpSp>
        <p:nvGrpSpPr>
          <p:cNvPr id="7" name="Diagram 23" descr="The pyramid of need">
            <a:extLst>
              <a:ext uri="{FF2B5EF4-FFF2-40B4-BE49-F238E27FC236}">
                <a16:creationId xmlns:a16="http://schemas.microsoft.com/office/drawing/2014/main" id="{48B44B38-8F51-13C9-D067-25F9CAA92055}"/>
              </a:ext>
            </a:extLst>
          </p:cNvPr>
          <p:cNvGrpSpPr/>
          <p:nvPr/>
        </p:nvGrpSpPr>
        <p:grpSpPr>
          <a:xfrm>
            <a:off x="9729243" y="1394679"/>
            <a:ext cx="1861215" cy="2114129"/>
            <a:chOff x="9729243" y="1394679"/>
            <a:chExt cx="1861215" cy="2114129"/>
          </a:xfrm>
        </p:grpSpPr>
        <p:sp>
          <p:nvSpPr>
            <p:cNvPr id="8" name="Rectangle 7">
              <a:extLst>
                <a:ext uri="{FF2B5EF4-FFF2-40B4-BE49-F238E27FC236}">
                  <a16:creationId xmlns:a16="http://schemas.microsoft.com/office/drawing/2014/main" id="{97F56DE9-FEC0-088E-8CD7-60BAEB515F20}"/>
                </a:ext>
              </a:extLst>
            </p:cNvPr>
            <p:cNvSpPr/>
            <p:nvPr/>
          </p:nvSpPr>
          <p:spPr>
            <a:xfrm>
              <a:off x="9729243" y="1394679"/>
              <a:ext cx="1861215" cy="2114129"/>
            </a:xfrm>
            <a:prstGeom prst="rect">
              <a:avLst/>
            </a:prstGeom>
            <a:solidFill>
              <a:srgbClr val="6A3382">
                <a:alpha val="0"/>
              </a:srgbClr>
            </a:solidFill>
            <a:ln>
              <a:noFill/>
              <a:prstDash val="solid"/>
            </a:ln>
          </p:spPr>
          <p:txBody>
            <a:bodyPr lIns="0" tIns="0" rIns="0" bIns="0"/>
            <a:lstStyle/>
            <a:p>
              <a:endParaRPr lang="en-GB"/>
            </a:p>
          </p:txBody>
        </p:sp>
        <p:sp>
          <p:nvSpPr>
            <p:cNvPr id="9" name="Freeform: Shape 8">
              <a:extLst>
                <a:ext uri="{FF2B5EF4-FFF2-40B4-BE49-F238E27FC236}">
                  <a16:creationId xmlns:a16="http://schemas.microsoft.com/office/drawing/2014/main" id="{FD1979A3-3EA3-5F09-CCE6-D76ABB4CF970}"/>
                </a:ext>
              </a:extLst>
            </p:cNvPr>
            <p:cNvSpPr/>
            <p:nvPr/>
          </p:nvSpPr>
          <p:spPr>
            <a:xfrm>
              <a:off x="9970078" y="1394679"/>
              <a:ext cx="1618442" cy="2114129"/>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6A3382"/>
            </a:solidFill>
            <a:ln w="12701" cap="flat">
              <a:solidFill>
                <a:srgbClr val="FFFFFF"/>
              </a:solidFill>
              <a:prstDash val="solid"/>
              <a:miter/>
            </a:ln>
          </p:spPr>
          <p:txBody>
            <a:bodyPr lIns="0" tIns="0" rIns="0" bIns="0"/>
            <a:lstStyle/>
            <a:p>
              <a:endParaRPr lang="en-GB"/>
            </a:p>
          </p:txBody>
        </p:sp>
        <p:sp>
          <p:nvSpPr>
            <p:cNvPr id="10" name="Freeform: Shape 9">
              <a:extLst>
                <a:ext uri="{FF2B5EF4-FFF2-40B4-BE49-F238E27FC236}">
                  <a16:creationId xmlns:a16="http://schemas.microsoft.com/office/drawing/2014/main" id="{90E2AD44-0093-142D-DB03-EB0681D025AE}"/>
                </a:ext>
              </a:extLst>
            </p:cNvPr>
            <p:cNvSpPr/>
            <p:nvPr/>
          </p:nvSpPr>
          <p:spPr>
            <a:xfrm>
              <a:off x="10538460" y="1607231"/>
              <a:ext cx="1051989" cy="500451"/>
            </a:xfrm>
            <a:custGeom>
              <a:avLst/>
              <a:gdLst>
                <a:gd name="f0" fmla="val 10800000"/>
                <a:gd name="f1" fmla="val 5400000"/>
                <a:gd name="f2" fmla="val 180"/>
                <a:gd name="f3" fmla="val w"/>
                <a:gd name="f4" fmla="val h"/>
                <a:gd name="f5" fmla="val 0"/>
                <a:gd name="f6" fmla="val 1051990"/>
                <a:gd name="f7" fmla="val 500454"/>
                <a:gd name="f8" fmla="val 83411"/>
                <a:gd name="f9" fmla="val 37344"/>
                <a:gd name="f10" fmla="val 968579"/>
                <a:gd name="f11" fmla="val 1014646"/>
                <a:gd name="f12" fmla="val 417043"/>
                <a:gd name="f13" fmla="val 463110"/>
                <a:gd name="f14" fmla="+- 0 0 -90"/>
                <a:gd name="f15" fmla="*/ f3 1 1051990"/>
                <a:gd name="f16" fmla="*/ f4 1 500454"/>
                <a:gd name="f17" fmla="val f5"/>
                <a:gd name="f18" fmla="val f6"/>
                <a:gd name="f19" fmla="val f7"/>
                <a:gd name="f20" fmla="*/ f14 f0 1"/>
                <a:gd name="f21" fmla="+- f19 0 f17"/>
                <a:gd name="f22" fmla="+- f18 0 f17"/>
                <a:gd name="f23" fmla="*/ f20 1 f2"/>
                <a:gd name="f24" fmla="*/ f22 1 1051990"/>
                <a:gd name="f25" fmla="*/ f21 1 500454"/>
                <a:gd name="f26" fmla="*/ 0 f22 1"/>
                <a:gd name="f27" fmla="*/ 83411 f21 1"/>
                <a:gd name="f28" fmla="*/ 83411 f22 1"/>
                <a:gd name="f29" fmla="*/ 0 f21 1"/>
                <a:gd name="f30" fmla="*/ 968579 f22 1"/>
                <a:gd name="f31" fmla="*/ 1051990 f22 1"/>
                <a:gd name="f32" fmla="*/ 417043 f21 1"/>
                <a:gd name="f33" fmla="*/ 500454 f21 1"/>
                <a:gd name="f34" fmla="+- f23 0 f1"/>
                <a:gd name="f35" fmla="*/ f26 1 1051990"/>
                <a:gd name="f36" fmla="*/ f27 1 500454"/>
                <a:gd name="f37" fmla="*/ f28 1 1051990"/>
                <a:gd name="f38" fmla="*/ f29 1 500454"/>
                <a:gd name="f39" fmla="*/ f30 1 1051990"/>
                <a:gd name="f40" fmla="*/ f31 1 1051990"/>
                <a:gd name="f41" fmla="*/ f32 1 500454"/>
                <a:gd name="f42" fmla="*/ f33 1 500454"/>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51990" h="50045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000000"/>
              </a:solidFill>
              <a:prstDash val="solid"/>
              <a:miter/>
            </a:ln>
          </p:spPr>
          <p:txBody>
            <a:bodyPr vert="horz" wrap="square" lIns="93012" tIns="93012" rIns="93012" bIns="93012"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Specialist</a:t>
              </a:r>
            </a:p>
          </p:txBody>
        </p:sp>
        <p:sp>
          <p:nvSpPr>
            <p:cNvPr id="11" name="Freeform: Shape 10">
              <a:extLst>
                <a:ext uri="{FF2B5EF4-FFF2-40B4-BE49-F238E27FC236}">
                  <a16:creationId xmlns:a16="http://schemas.microsoft.com/office/drawing/2014/main" id="{18A6EBA4-3C32-C81C-40DE-FB82A676D618}"/>
                </a:ext>
              </a:extLst>
            </p:cNvPr>
            <p:cNvSpPr/>
            <p:nvPr/>
          </p:nvSpPr>
          <p:spPr>
            <a:xfrm>
              <a:off x="10538460" y="2170236"/>
              <a:ext cx="1051989" cy="500451"/>
            </a:xfrm>
            <a:custGeom>
              <a:avLst/>
              <a:gdLst>
                <a:gd name="f0" fmla="val 10800000"/>
                <a:gd name="f1" fmla="val 5400000"/>
                <a:gd name="f2" fmla="val 180"/>
                <a:gd name="f3" fmla="val w"/>
                <a:gd name="f4" fmla="val h"/>
                <a:gd name="f5" fmla="val 0"/>
                <a:gd name="f6" fmla="val 1051990"/>
                <a:gd name="f7" fmla="val 500454"/>
                <a:gd name="f8" fmla="val 83411"/>
                <a:gd name="f9" fmla="val 37344"/>
                <a:gd name="f10" fmla="val 968579"/>
                <a:gd name="f11" fmla="val 1014646"/>
                <a:gd name="f12" fmla="val 417043"/>
                <a:gd name="f13" fmla="val 463110"/>
                <a:gd name="f14" fmla="+- 0 0 -90"/>
                <a:gd name="f15" fmla="*/ f3 1 1051990"/>
                <a:gd name="f16" fmla="*/ f4 1 500454"/>
                <a:gd name="f17" fmla="val f5"/>
                <a:gd name="f18" fmla="val f6"/>
                <a:gd name="f19" fmla="val f7"/>
                <a:gd name="f20" fmla="*/ f14 f0 1"/>
                <a:gd name="f21" fmla="+- f19 0 f17"/>
                <a:gd name="f22" fmla="+- f18 0 f17"/>
                <a:gd name="f23" fmla="*/ f20 1 f2"/>
                <a:gd name="f24" fmla="*/ f22 1 1051990"/>
                <a:gd name="f25" fmla="*/ f21 1 500454"/>
                <a:gd name="f26" fmla="*/ 0 f22 1"/>
                <a:gd name="f27" fmla="*/ 83411 f21 1"/>
                <a:gd name="f28" fmla="*/ 83411 f22 1"/>
                <a:gd name="f29" fmla="*/ 0 f21 1"/>
                <a:gd name="f30" fmla="*/ 968579 f22 1"/>
                <a:gd name="f31" fmla="*/ 1051990 f22 1"/>
                <a:gd name="f32" fmla="*/ 417043 f21 1"/>
                <a:gd name="f33" fmla="*/ 500454 f21 1"/>
                <a:gd name="f34" fmla="+- f23 0 f1"/>
                <a:gd name="f35" fmla="*/ f26 1 1051990"/>
                <a:gd name="f36" fmla="*/ f27 1 500454"/>
                <a:gd name="f37" fmla="*/ f28 1 1051990"/>
                <a:gd name="f38" fmla="*/ f29 1 500454"/>
                <a:gd name="f39" fmla="*/ f30 1 1051990"/>
                <a:gd name="f40" fmla="*/ f31 1 1051990"/>
                <a:gd name="f41" fmla="*/ f32 1 500454"/>
                <a:gd name="f42" fmla="*/ f33 1 500454"/>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51990" h="50045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290C3"/>
            </a:solidFill>
            <a:ln w="12701" cap="flat">
              <a:solidFill>
                <a:srgbClr val="000000"/>
              </a:solidFill>
              <a:prstDash val="solid"/>
              <a:miter/>
            </a:ln>
          </p:spPr>
          <p:txBody>
            <a:bodyPr vert="horz" wrap="square" lIns="93012" tIns="93012" rIns="93012" bIns="93012"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Targeted</a:t>
              </a:r>
            </a:p>
          </p:txBody>
        </p:sp>
        <p:sp>
          <p:nvSpPr>
            <p:cNvPr id="12" name="Freeform: Shape 11">
              <a:extLst>
                <a:ext uri="{FF2B5EF4-FFF2-40B4-BE49-F238E27FC236}">
                  <a16:creationId xmlns:a16="http://schemas.microsoft.com/office/drawing/2014/main" id="{32FB15A1-AF7E-F3C9-B577-145C796D57E4}"/>
                </a:ext>
              </a:extLst>
            </p:cNvPr>
            <p:cNvSpPr/>
            <p:nvPr/>
          </p:nvSpPr>
          <p:spPr>
            <a:xfrm>
              <a:off x="10538460" y="2733251"/>
              <a:ext cx="1051989" cy="500451"/>
            </a:xfrm>
            <a:custGeom>
              <a:avLst/>
              <a:gdLst>
                <a:gd name="f0" fmla="val 10800000"/>
                <a:gd name="f1" fmla="val 5400000"/>
                <a:gd name="f2" fmla="val 180"/>
                <a:gd name="f3" fmla="val w"/>
                <a:gd name="f4" fmla="val h"/>
                <a:gd name="f5" fmla="val 0"/>
                <a:gd name="f6" fmla="val 1051990"/>
                <a:gd name="f7" fmla="val 500454"/>
                <a:gd name="f8" fmla="val 83411"/>
                <a:gd name="f9" fmla="val 37344"/>
                <a:gd name="f10" fmla="val 968579"/>
                <a:gd name="f11" fmla="val 1014646"/>
                <a:gd name="f12" fmla="val 417043"/>
                <a:gd name="f13" fmla="val 463110"/>
                <a:gd name="f14" fmla="+- 0 0 -90"/>
                <a:gd name="f15" fmla="*/ f3 1 1051990"/>
                <a:gd name="f16" fmla="*/ f4 1 500454"/>
                <a:gd name="f17" fmla="val f5"/>
                <a:gd name="f18" fmla="val f6"/>
                <a:gd name="f19" fmla="val f7"/>
                <a:gd name="f20" fmla="*/ f14 f0 1"/>
                <a:gd name="f21" fmla="+- f19 0 f17"/>
                <a:gd name="f22" fmla="+- f18 0 f17"/>
                <a:gd name="f23" fmla="*/ f20 1 f2"/>
                <a:gd name="f24" fmla="*/ f22 1 1051990"/>
                <a:gd name="f25" fmla="*/ f21 1 500454"/>
                <a:gd name="f26" fmla="*/ 0 f22 1"/>
                <a:gd name="f27" fmla="*/ 83411 f21 1"/>
                <a:gd name="f28" fmla="*/ 83411 f22 1"/>
                <a:gd name="f29" fmla="*/ 0 f21 1"/>
                <a:gd name="f30" fmla="*/ 968579 f22 1"/>
                <a:gd name="f31" fmla="*/ 1051990 f22 1"/>
                <a:gd name="f32" fmla="*/ 417043 f21 1"/>
                <a:gd name="f33" fmla="*/ 500454 f21 1"/>
                <a:gd name="f34" fmla="+- f23 0 f1"/>
                <a:gd name="f35" fmla="*/ f26 1 1051990"/>
                <a:gd name="f36" fmla="*/ f27 1 500454"/>
                <a:gd name="f37" fmla="*/ f28 1 1051990"/>
                <a:gd name="f38" fmla="*/ f29 1 500454"/>
                <a:gd name="f39" fmla="*/ f30 1 1051990"/>
                <a:gd name="f40" fmla="*/ f31 1 1051990"/>
                <a:gd name="f41" fmla="*/ f32 1 500454"/>
                <a:gd name="f42" fmla="*/ f33 1 500454"/>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51990" h="50045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5E5E5"/>
            </a:solidFill>
            <a:ln w="12701" cap="flat">
              <a:solidFill>
                <a:srgbClr val="000000"/>
              </a:solidFill>
              <a:prstDash val="solid"/>
              <a:miter/>
            </a:ln>
          </p:spPr>
          <p:txBody>
            <a:bodyPr vert="horz" wrap="square" lIns="93012" tIns="93012" rIns="93012" bIns="93012"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Universal</a:t>
              </a:r>
            </a:p>
          </p:txBody>
        </p:sp>
      </p:grpSp>
      <p:grpSp>
        <p:nvGrpSpPr>
          <p:cNvPr id="13" name="Diagram 26" descr="The pyramid of need&#10;">
            <a:extLst>
              <a:ext uri="{FF2B5EF4-FFF2-40B4-BE49-F238E27FC236}">
                <a16:creationId xmlns:a16="http://schemas.microsoft.com/office/drawing/2014/main" id="{5C079C9F-45D1-5C5E-8046-7DAC95538166}"/>
              </a:ext>
            </a:extLst>
          </p:cNvPr>
          <p:cNvGrpSpPr/>
          <p:nvPr/>
        </p:nvGrpSpPr>
        <p:grpSpPr>
          <a:xfrm>
            <a:off x="9919712" y="3994016"/>
            <a:ext cx="1861215" cy="2114129"/>
            <a:chOff x="9919712" y="3994016"/>
            <a:chExt cx="1861215" cy="2114129"/>
          </a:xfrm>
        </p:grpSpPr>
        <p:sp>
          <p:nvSpPr>
            <p:cNvPr id="14" name="Rectangle 13">
              <a:extLst>
                <a:ext uri="{FF2B5EF4-FFF2-40B4-BE49-F238E27FC236}">
                  <a16:creationId xmlns:a16="http://schemas.microsoft.com/office/drawing/2014/main" id="{103EFC42-F311-45AD-B1A3-DA0CC3EA629E}"/>
                </a:ext>
              </a:extLst>
            </p:cNvPr>
            <p:cNvSpPr/>
            <p:nvPr/>
          </p:nvSpPr>
          <p:spPr>
            <a:xfrm>
              <a:off x="9919712" y="3994016"/>
              <a:ext cx="1861215" cy="2114129"/>
            </a:xfrm>
            <a:prstGeom prst="rect">
              <a:avLst/>
            </a:prstGeom>
            <a:solidFill>
              <a:srgbClr val="6A3382">
                <a:alpha val="0"/>
              </a:srgbClr>
            </a:solidFill>
            <a:ln>
              <a:noFill/>
              <a:prstDash val="solid"/>
            </a:ln>
          </p:spPr>
          <p:txBody>
            <a:bodyPr lIns="0" tIns="0" rIns="0" bIns="0"/>
            <a:lstStyle/>
            <a:p>
              <a:endParaRPr lang="en-GB"/>
            </a:p>
          </p:txBody>
        </p:sp>
        <p:sp>
          <p:nvSpPr>
            <p:cNvPr id="15" name="Freeform: Shape 14">
              <a:extLst>
                <a:ext uri="{FF2B5EF4-FFF2-40B4-BE49-F238E27FC236}">
                  <a16:creationId xmlns:a16="http://schemas.microsoft.com/office/drawing/2014/main" id="{240E79C7-270A-6156-0FB6-72524A89F3A7}"/>
                </a:ext>
              </a:extLst>
            </p:cNvPr>
            <p:cNvSpPr/>
            <p:nvPr/>
          </p:nvSpPr>
          <p:spPr>
            <a:xfrm>
              <a:off x="10162477" y="3994016"/>
              <a:ext cx="1618442" cy="2114129"/>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642C7B"/>
            </a:solidFill>
            <a:ln w="12701" cap="flat">
              <a:solidFill>
                <a:srgbClr val="FFFFFF"/>
              </a:solidFill>
              <a:prstDash val="solid"/>
              <a:miter/>
            </a:ln>
          </p:spPr>
          <p:txBody>
            <a:bodyPr lIns="0" tIns="0" rIns="0" bIns="0"/>
            <a:lstStyle/>
            <a:p>
              <a:endParaRPr lang="en-GB"/>
            </a:p>
          </p:txBody>
        </p:sp>
        <p:sp>
          <p:nvSpPr>
            <p:cNvPr id="16" name="Freeform: Shape 15">
              <a:extLst>
                <a:ext uri="{FF2B5EF4-FFF2-40B4-BE49-F238E27FC236}">
                  <a16:creationId xmlns:a16="http://schemas.microsoft.com/office/drawing/2014/main" id="{19ECD7AB-2761-06C2-6A82-01675D2EA6EF}"/>
                </a:ext>
              </a:extLst>
            </p:cNvPr>
            <p:cNvSpPr/>
            <p:nvPr/>
          </p:nvSpPr>
          <p:spPr>
            <a:xfrm>
              <a:off x="10728929" y="4206560"/>
              <a:ext cx="1051989" cy="500451"/>
            </a:xfrm>
            <a:custGeom>
              <a:avLst/>
              <a:gdLst>
                <a:gd name="f0" fmla="val 10800000"/>
                <a:gd name="f1" fmla="val 5400000"/>
                <a:gd name="f2" fmla="val 180"/>
                <a:gd name="f3" fmla="val w"/>
                <a:gd name="f4" fmla="val h"/>
                <a:gd name="f5" fmla="val 0"/>
                <a:gd name="f6" fmla="val 1051990"/>
                <a:gd name="f7" fmla="val 500454"/>
                <a:gd name="f8" fmla="val 83411"/>
                <a:gd name="f9" fmla="val 37344"/>
                <a:gd name="f10" fmla="val 968579"/>
                <a:gd name="f11" fmla="val 1014646"/>
                <a:gd name="f12" fmla="val 417043"/>
                <a:gd name="f13" fmla="val 463110"/>
                <a:gd name="f14" fmla="+- 0 0 -90"/>
                <a:gd name="f15" fmla="*/ f3 1 1051990"/>
                <a:gd name="f16" fmla="*/ f4 1 500454"/>
                <a:gd name="f17" fmla="val f5"/>
                <a:gd name="f18" fmla="val f6"/>
                <a:gd name="f19" fmla="val f7"/>
                <a:gd name="f20" fmla="*/ f14 f0 1"/>
                <a:gd name="f21" fmla="+- f19 0 f17"/>
                <a:gd name="f22" fmla="+- f18 0 f17"/>
                <a:gd name="f23" fmla="*/ f20 1 f2"/>
                <a:gd name="f24" fmla="*/ f22 1 1051990"/>
                <a:gd name="f25" fmla="*/ f21 1 500454"/>
                <a:gd name="f26" fmla="*/ 0 f22 1"/>
                <a:gd name="f27" fmla="*/ 83411 f21 1"/>
                <a:gd name="f28" fmla="*/ 83411 f22 1"/>
                <a:gd name="f29" fmla="*/ 0 f21 1"/>
                <a:gd name="f30" fmla="*/ 968579 f22 1"/>
                <a:gd name="f31" fmla="*/ 1051990 f22 1"/>
                <a:gd name="f32" fmla="*/ 417043 f21 1"/>
                <a:gd name="f33" fmla="*/ 500454 f21 1"/>
                <a:gd name="f34" fmla="+- f23 0 f1"/>
                <a:gd name="f35" fmla="*/ f26 1 1051990"/>
                <a:gd name="f36" fmla="*/ f27 1 500454"/>
                <a:gd name="f37" fmla="*/ f28 1 1051990"/>
                <a:gd name="f38" fmla="*/ f29 1 500454"/>
                <a:gd name="f39" fmla="*/ f30 1 1051990"/>
                <a:gd name="f40" fmla="*/ f31 1 1051990"/>
                <a:gd name="f41" fmla="*/ f32 1 500454"/>
                <a:gd name="f42" fmla="*/ f33 1 500454"/>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51990" h="50045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000000"/>
              </a:solidFill>
              <a:prstDash val="solid"/>
              <a:miter/>
            </a:ln>
          </p:spPr>
          <p:txBody>
            <a:bodyPr vert="horz" wrap="square" lIns="93012" tIns="93012" rIns="93012" bIns="93012"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Specialist</a:t>
              </a:r>
            </a:p>
          </p:txBody>
        </p:sp>
        <p:sp>
          <p:nvSpPr>
            <p:cNvPr id="17" name="Freeform: Shape 16">
              <a:extLst>
                <a:ext uri="{FF2B5EF4-FFF2-40B4-BE49-F238E27FC236}">
                  <a16:creationId xmlns:a16="http://schemas.microsoft.com/office/drawing/2014/main" id="{35EAA39E-405A-9DDE-3D28-714D5EE1410C}"/>
                </a:ext>
              </a:extLst>
            </p:cNvPr>
            <p:cNvSpPr/>
            <p:nvPr/>
          </p:nvSpPr>
          <p:spPr>
            <a:xfrm>
              <a:off x="10728929" y="4769574"/>
              <a:ext cx="1051989" cy="500451"/>
            </a:xfrm>
            <a:custGeom>
              <a:avLst/>
              <a:gdLst>
                <a:gd name="f0" fmla="val 10800000"/>
                <a:gd name="f1" fmla="val 5400000"/>
                <a:gd name="f2" fmla="val 180"/>
                <a:gd name="f3" fmla="val w"/>
                <a:gd name="f4" fmla="val h"/>
                <a:gd name="f5" fmla="val 0"/>
                <a:gd name="f6" fmla="val 1051990"/>
                <a:gd name="f7" fmla="val 500454"/>
                <a:gd name="f8" fmla="val 83411"/>
                <a:gd name="f9" fmla="val 37344"/>
                <a:gd name="f10" fmla="val 968579"/>
                <a:gd name="f11" fmla="val 1014646"/>
                <a:gd name="f12" fmla="val 417043"/>
                <a:gd name="f13" fmla="val 463110"/>
                <a:gd name="f14" fmla="+- 0 0 -90"/>
                <a:gd name="f15" fmla="*/ f3 1 1051990"/>
                <a:gd name="f16" fmla="*/ f4 1 500454"/>
                <a:gd name="f17" fmla="val f5"/>
                <a:gd name="f18" fmla="val f6"/>
                <a:gd name="f19" fmla="val f7"/>
                <a:gd name="f20" fmla="*/ f14 f0 1"/>
                <a:gd name="f21" fmla="+- f19 0 f17"/>
                <a:gd name="f22" fmla="+- f18 0 f17"/>
                <a:gd name="f23" fmla="*/ f20 1 f2"/>
                <a:gd name="f24" fmla="*/ f22 1 1051990"/>
                <a:gd name="f25" fmla="*/ f21 1 500454"/>
                <a:gd name="f26" fmla="*/ 0 f22 1"/>
                <a:gd name="f27" fmla="*/ 83411 f21 1"/>
                <a:gd name="f28" fmla="*/ 83411 f22 1"/>
                <a:gd name="f29" fmla="*/ 0 f21 1"/>
                <a:gd name="f30" fmla="*/ 968579 f22 1"/>
                <a:gd name="f31" fmla="*/ 1051990 f22 1"/>
                <a:gd name="f32" fmla="*/ 417043 f21 1"/>
                <a:gd name="f33" fmla="*/ 500454 f21 1"/>
                <a:gd name="f34" fmla="+- f23 0 f1"/>
                <a:gd name="f35" fmla="*/ f26 1 1051990"/>
                <a:gd name="f36" fmla="*/ f27 1 500454"/>
                <a:gd name="f37" fmla="*/ f28 1 1051990"/>
                <a:gd name="f38" fmla="*/ f29 1 500454"/>
                <a:gd name="f39" fmla="*/ f30 1 1051990"/>
                <a:gd name="f40" fmla="*/ f31 1 1051990"/>
                <a:gd name="f41" fmla="*/ f32 1 500454"/>
                <a:gd name="f42" fmla="*/ f33 1 500454"/>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51990" h="50045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000000"/>
              </a:solidFill>
              <a:prstDash val="solid"/>
              <a:miter/>
            </a:ln>
          </p:spPr>
          <p:txBody>
            <a:bodyPr vert="horz" wrap="square" lIns="93012" tIns="93012" rIns="93012" bIns="93012"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Targeted</a:t>
              </a:r>
            </a:p>
          </p:txBody>
        </p:sp>
        <p:sp>
          <p:nvSpPr>
            <p:cNvPr id="18" name="Freeform: Shape 17">
              <a:extLst>
                <a:ext uri="{FF2B5EF4-FFF2-40B4-BE49-F238E27FC236}">
                  <a16:creationId xmlns:a16="http://schemas.microsoft.com/office/drawing/2014/main" id="{9A463AB3-F60D-1EB1-909C-4D418B10DEDA}"/>
                </a:ext>
              </a:extLst>
            </p:cNvPr>
            <p:cNvSpPr/>
            <p:nvPr/>
          </p:nvSpPr>
          <p:spPr>
            <a:xfrm>
              <a:off x="10728929" y="5332588"/>
              <a:ext cx="1051989" cy="500451"/>
            </a:xfrm>
            <a:custGeom>
              <a:avLst/>
              <a:gdLst>
                <a:gd name="f0" fmla="val 10800000"/>
                <a:gd name="f1" fmla="val 5400000"/>
                <a:gd name="f2" fmla="val 180"/>
                <a:gd name="f3" fmla="val w"/>
                <a:gd name="f4" fmla="val h"/>
                <a:gd name="f5" fmla="val 0"/>
                <a:gd name="f6" fmla="val 1051990"/>
                <a:gd name="f7" fmla="val 500454"/>
                <a:gd name="f8" fmla="val 83411"/>
                <a:gd name="f9" fmla="val 37344"/>
                <a:gd name="f10" fmla="val 968579"/>
                <a:gd name="f11" fmla="val 1014646"/>
                <a:gd name="f12" fmla="val 417043"/>
                <a:gd name="f13" fmla="val 463110"/>
                <a:gd name="f14" fmla="+- 0 0 -90"/>
                <a:gd name="f15" fmla="*/ f3 1 1051990"/>
                <a:gd name="f16" fmla="*/ f4 1 500454"/>
                <a:gd name="f17" fmla="val f5"/>
                <a:gd name="f18" fmla="val f6"/>
                <a:gd name="f19" fmla="val f7"/>
                <a:gd name="f20" fmla="*/ f14 f0 1"/>
                <a:gd name="f21" fmla="+- f19 0 f17"/>
                <a:gd name="f22" fmla="+- f18 0 f17"/>
                <a:gd name="f23" fmla="*/ f20 1 f2"/>
                <a:gd name="f24" fmla="*/ f22 1 1051990"/>
                <a:gd name="f25" fmla="*/ f21 1 500454"/>
                <a:gd name="f26" fmla="*/ 0 f22 1"/>
                <a:gd name="f27" fmla="*/ 83411 f21 1"/>
                <a:gd name="f28" fmla="*/ 83411 f22 1"/>
                <a:gd name="f29" fmla="*/ 0 f21 1"/>
                <a:gd name="f30" fmla="*/ 968579 f22 1"/>
                <a:gd name="f31" fmla="*/ 1051990 f22 1"/>
                <a:gd name="f32" fmla="*/ 417043 f21 1"/>
                <a:gd name="f33" fmla="*/ 500454 f21 1"/>
                <a:gd name="f34" fmla="+- f23 0 f1"/>
                <a:gd name="f35" fmla="*/ f26 1 1051990"/>
                <a:gd name="f36" fmla="*/ f27 1 500454"/>
                <a:gd name="f37" fmla="*/ f28 1 1051990"/>
                <a:gd name="f38" fmla="*/ f29 1 500454"/>
                <a:gd name="f39" fmla="*/ f30 1 1051990"/>
                <a:gd name="f40" fmla="*/ f31 1 1051990"/>
                <a:gd name="f41" fmla="*/ f32 1 500454"/>
                <a:gd name="f42" fmla="*/ f33 1 500454"/>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51990" h="50045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A960F"/>
            </a:solidFill>
            <a:ln w="12701" cap="flat">
              <a:solidFill>
                <a:srgbClr val="000000"/>
              </a:solidFill>
              <a:prstDash val="solid"/>
              <a:miter/>
            </a:ln>
          </p:spPr>
          <p:txBody>
            <a:bodyPr vert="horz" wrap="square" lIns="93012" tIns="93012" rIns="93012" bIns="93012"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Universal</a:t>
              </a:r>
            </a:p>
          </p:txBody>
        </p:sp>
      </p:grpSp>
      <p:sp>
        <p:nvSpPr>
          <p:cNvPr id="19" name="Arrow: Right 27" descr="Arrow pointing right">
            <a:extLst>
              <a:ext uri="{FF2B5EF4-FFF2-40B4-BE49-F238E27FC236}">
                <a16:creationId xmlns:a16="http://schemas.microsoft.com/office/drawing/2014/main" id="{508DC124-88DB-D333-C174-3A8F2365DE02}"/>
              </a:ext>
            </a:extLst>
          </p:cNvPr>
          <p:cNvSpPr/>
          <p:nvPr/>
        </p:nvSpPr>
        <p:spPr>
          <a:xfrm>
            <a:off x="2959592" y="5051081"/>
            <a:ext cx="852742" cy="661989"/>
          </a:xfrm>
          <a:custGeom>
            <a:avLst>
              <a:gd name="f0" fmla="val 123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FFFF"/>
          </a:solidFill>
          <a:ln w="12701" cap="flat">
            <a:solidFill>
              <a:srgbClr val="411752"/>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20" name="Picture 2">
            <a:extLst>
              <a:ext uri="{FF2B5EF4-FFF2-40B4-BE49-F238E27FC236}">
                <a16:creationId xmlns:a16="http://schemas.microsoft.com/office/drawing/2014/main" id="{242C77C1-167C-7494-0EB4-980CA5BB1633}"/>
              </a:ext>
            </a:extLst>
          </p:cNvPr>
          <p:cNvPicPr>
            <a:picLocks noChangeAspect="1"/>
          </p:cNvPicPr>
          <p:nvPr/>
        </p:nvPicPr>
        <p:blipFill>
          <a:blip r:embed="rId3"/>
          <a:stretch>
            <a:fillRect/>
          </a:stretch>
        </p:blipFill>
        <p:spPr>
          <a:xfrm>
            <a:off x="3757086" y="1176997"/>
            <a:ext cx="1824328" cy="2549502"/>
          </a:xfrm>
          <a:prstGeom prst="rect">
            <a:avLst/>
          </a:prstGeom>
          <a:noFill/>
          <a:ln>
            <a:noFill/>
          </a:ln>
        </p:spPr>
      </p:pic>
      <p:sp>
        <p:nvSpPr>
          <p:cNvPr id="21" name="Arrow: Right 17">
            <a:extLst>
              <a:ext uri="{FF2B5EF4-FFF2-40B4-BE49-F238E27FC236}">
                <a16:creationId xmlns:a16="http://schemas.microsoft.com/office/drawing/2014/main" id="{E528A3EC-61BA-0144-64D9-56E4AA0AC81D}"/>
              </a:ext>
              <a:ext uri="{C183D7F6-B498-43B3-948B-1728B52AA6E4}">
                <adec:decorative xmlns:adec="http://schemas.microsoft.com/office/drawing/2017/decorative" val="1"/>
              </a:ext>
            </a:extLst>
          </p:cNvPr>
          <p:cNvSpPr/>
          <p:nvPr/>
        </p:nvSpPr>
        <p:spPr>
          <a:xfrm>
            <a:off x="3031053" y="2513585"/>
            <a:ext cx="852742" cy="661989"/>
          </a:xfrm>
          <a:custGeom>
            <a:avLst>
              <a:gd name="f0" fmla="val 123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FFFF"/>
          </a:solidFill>
          <a:ln w="12701" cap="flat">
            <a:solidFill>
              <a:srgbClr val="411752"/>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22" name="TextBox 6">
            <a:extLst>
              <a:ext uri="{FF2B5EF4-FFF2-40B4-BE49-F238E27FC236}">
                <a16:creationId xmlns:a16="http://schemas.microsoft.com/office/drawing/2014/main" id="{F19B68A6-B232-6091-528C-E0A81C58D69D}"/>
              </a:ext>
            </a:extLst>
          </p:cNvPr>
          <p:cNvSpPr txBox="1"/>
          <p:nvPr/>
        </p:nvSpPr>
        <p:spPr>
          <a:xfrm>
            <a:off x="5628708" y="6286801"/>
            <a:ext cx="4422925" cy="35394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135"/>
              </a:spcBef>
              <a:spcAft>
                <a:spcPts val="1135"/>
              </a:spcAft>
              <a:buNone/>
              <a:tabLst/>
              <a:defRPr sz="1800" b="0" i="0" u="none" strike="noStrike" kern="0" cap="none" spc="0" baseline="0">
                <a:solidFill>
                  <a:srgbClr val="000000"/>
                </a:solidFill>
                <a:uFillTx/>
              </a:defRPr>
            </a:pPr>
            <a:r>
              <a:rPr lang="en-GB" sz="1700" b="0" i="0" u="none" strike="noStrike" kern="1200" cap="none" spc="0" baseline="0">
                <a:solidFill>
                  <a:srgbClr val="76766B"/>
                </a:solidFill>
                <a:uFillTx/>
                <a:latin typeface="Calibri"/>
                <a:hlinkClick r:id="rId4">
                  <a:extLst>
                    <a:ext uri="{A12FA001-AC4F-418D-AE19-62706E023703}">
                      <ahyp:hlinkClr xmlns:ahyp="http://schemas.microsoft.com/office/drawing/2018/hyperlinkcolor" val="tx"/>
                    </a:ext>
                  </a:extLst>
                </a:hlinkClick>
              </a:rPr>
              <a:t>Self-evaluation audit tool available on </a:t>
            </a:r>
            <a:r>
              <a:rPr lang="en-GB" sz="1700" b="0" i="0" u="none" strike="noStrike" kern="1200" cap="none" spc="0" baseline="0">
                <a:solidFill>
                  <a:srgbClr val="0070C0"/>
                </a:solidFill>
                <a:uFillTx/>
                <a:latin typeface="Calibri"/>
                <a:hlinkClick r:id="rId4">
                  <a:extLst>
                    <a:ext uri="{A12FA001-AC4F-418D-AE19-62706E023703}">
                      <ahyp:hlinkClr xmlns:ahyp="http://schemas.microsoft.com/office/drawing/2018/hyperlinkcolor" val="tx"/>
                    </a:ext>
                  </a:extLst>
                </a:hlinkClick>
              </a:rPr>
              <a:t>Infolink</a:t>
            </a:r>
            <a:endParaRPr lang="en-GB" sz="1700" b="0" i="0" u="none" strike="noStrike" kern="1200" cap="none" spc="0" baseline="0">
              <a:solidFill>
                <a:srgbClr val="0070C0"/>
              </a:solidFill>
              <a:uFillTx/>
              <a:latin typeface="Calibri"/>
            </a:endParaRPr>
          </a:p>
        </p:txBody>
      </p:sp>
      <p:sp>
        <p:nvSpPr>
          <p:cNvPr id="23" name="Rectangle 5">
            <a:extLst>
              <a:ext uri="{FF2B5EF4-FFF2-40B4-BE49-F238E27FC236}">
                <a16:creationId xmlns:a16="http://schemas.microsoft.com/office/drawing/2014/main" id="{92EA5D48-DC35-06E2-CB95-648AF067D969}"/>
              </a:ext>
            </a:extLst>
          </p:cNvPr>
          <p:cNvSpPr/>
          <p:nvPr/>
        </p:nvSpPr>
        <p:spPr>
          <a:xfrm>
            <a:off x="0" y="0"/>
            <a:ext cx="257175" cy="6858000"/>
          </a:xfrm>
          <a:prstGeom prst="rect">
            <a:avLst/>
          </a:prstGeom>
          <a:solidFill>
            <a:srgbClr val="E40037"/>
          </a:solidFill>
          <a:ln w="9528" cap="flat">
            <a:solidFill>
              <a:srgbClr val="E40037"/>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Times"/>
              <a:ea typeface="ＭＳ Ｐゴシック"/>
            </a:endParaRPr>
          </a:p>
        </p:txBody>
      </p:sp>
      <p:pic>
        <p:nvPicPr>
          <p:cNvPr id="24" name="Graphic 1" descr="Essex County Council logo">
            <a:extLst>
              <a:ext uri="{FF2B5EF4-FFF2-40B4-BE49-F238E27FC236}">
                <a16:creationId xmlns:a16="http://schemas.microsoft.com/office/drawing/2014/main" id="{D0B7AE75-C9E8-F1B4-7C4B-2BD50B635E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147483149">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8CEDA-F6C1-A725-D0A3-000F275695C0}"/>
              </a:ext>
            </a:extLst>
          </p:cNvPr>
          <p:cNvSpPr txBox="1">
            <a:spLocks noGrp="1"/>
          </p:cNvSpPr>
          <p:nvPr>
            <p:ph type="body" idx="4294967295"/>
          </p:nvPr>
        </p:nvSpPr>
        <p:spPr>
          <a:xfrm>
            <a:off x="544516" y="1222223"/>
            <a:ext cx="11210955" cy="4788977"/>
          </a:xfrm>
        </p:spPr>
        <p:txBody>
          <a:bodyPr/>
          <a:lstStyle/>
          <a:p>
            <a:pPr marL="285750" lvl="1" indent="-285750">
              <a:buSzPct val="100000"/>
              <a:buFont typeface="Arial" pitchFamily="34"/>
              <a:buChar char="•"/>
            </a:pPr>
            <a:r>
              <a:rPr lang="en-GB" sz="2400"/>
              <a:t>Recruitment and retention of Educational Psychologists </a:t>
            </a:r>
          </a:p>
          <a:p>
            <a:pPr marL="285750" lvl="1" indent="-285750">
              <a:buSzPct val="100000"/>
              <a:buFont typeface="Arial" pitchFamily="34"/>
              <a:buChar char="•"/>
            </a:pPr>
            <a:r>
              <a:rPr lang="en-GB" sz="2400"/>
              <a:t>Commissioning of an agency to deliver EP assessments</a:t>
            </a:r>
          </a:p>
          <a:p>
            <a:pPr marL="285750" lvl="1" indent="-285750">
              <a:buSzPct val="100000"/>
              <a:buFont typeface="Arial" pitchFamily="34"/>
              <a:buChar char="•"/>
            </a:pPr>
            <a:r>
              <a:rPr lang="en-GB" sz="2400"/>
              <a:t>Developing our approach to using ‘virtual assessments’ where appropriate - led by Essex CC on behalf of the East of England</a:t>
            </a:r>
          </a:p>
          <a:p>
            <a:pPr marL="285750" lvl="1" indent="-285750">
              <a:buSzPct val="100000"/>
              <a:buFont typeface="Arial" pitchFamily="34"/>
              <a:buChar char="•"/>
            </a:pPr>
            <a:r>
              <a:rPr lang="en-GB" sz="2400"/>
              <a:t>Increasing our associate EP pool, which is our workforce that supports the central EP team.</a:t>
            </a:r>
          </a:p>
          <a:p>
            <a:pPr marL="285750" lvl="1" indent="-285750">
              <a:buSzPct val="100000"/>
              <a:buFont typeface="Arial" pitchFamily="34"/>
              <a:buChar char="•"/>
            </a:pPr>
            <a:r>
              <a:rPr lang="en-GB" sz="2400"/>
              <a:t>Invested additional funding to expand our teams </a:t>
            </a:r>
          </a:p>
          <a:p>
            <a:pPr marL="285750" lvl="1" indent="-285750">
              <a:buSzPct val="100000"/>
              <a:buFont typeface="Arial" pitchFamily="34"/>
              <a:buChar char="•"/>
            </a:pPr>
            <a:r>
              <a:rPr lang="en-GB" sz="2400"/>
              <a:t>Work to improve parental confidence in the offer from some mainstream schools which is driving both requests for assessment and requests for special school places. </a:t>
            </a:r>
          </a:p>
          <a:p>
            <a:pPr marL="285750" lvl="1" indent="-285750">
              <a:buSzPct val="100000"/>
              <a:buFont typeface="Arial" pitchFamily="34"/>
              <a:buChar char="•"/>
            </a:pPr>
            <a:r>
              <a:rPr lang="en-GB" sz="2400"/>
              <a:t>Special schools being full or over capacity  - additional challenges for the SEND teams.  </a:t>
            </a:r>
          </a:p>
          <a:p>
            <a:pPr lvl="1"/>
            <a:endParaRPr lang="en-GB" sz="1200"/>
          </a:p>
        </p:txBody>
      </p:sp>
      <p:sp>
        <p:nvSpPr>
          <p:cNvPr id="3" name="Title 2">
            <a:extLst>
              <a:ext uri="{FF2B5EF4-FFF2-40B4-BE49-F238E27FC236}">
                <a16:creationId xmlns:a16="http://schemas.microsoft.com/office/drawing/2014/main" id="{FBF4C6AA-CB5B-DBB5-EAF2-C592D97EDE12}"/>
              </a:ext>
            </a:extLst>
          </p:cNvPr>
          <p:cNvSpPr txBox="1">
            <a:spLocks noGrp="1"/>
          </p:cNvSpPr>
          <p:nvPr>
            <p:ph type="title"/>
          </p:nvPr>
        </p:nvSpPr>
        <p:spPr>
          <a:xfrm>
            <a:off x="544516" y="157130"/>
            <a:ext cx="11399833" cy="1065093"/>
          </a:xfrm>
        </p:spPr>
        <p:txBody>
          <a:bodyPr/>
          <a:lstStyle/>
          <a:p>
            <a:pPr lvl="0"/>
            <a:r>
              <a:rPr lang="en-GB">
                <a:solidFill>
                  <a:srgbClr val="E60000"/>
                </a:solidFill>
                <a:latin typeface="Lexend" pitchFamily="2"/>
              </a:rPr>
              <a:t>Education Health Care Needs Assessments</a:t>
            </a:r>
          </a:p>
        </p:txBody>
      </p:sp>
      <p:sp>
        <p:nvSpPr>
          <p:cNvPr id="4" name="Rectangle 5">
            <a:extLst>
              <a:ext uri="{FF2B5EF4-FFF2-40B4-BE49-F238E27FC236}">
                <a16:creationId xmlns:a16="http://schemas.microsoft.com/office/drawing/2014/main" id="{F30A075F-853E-4BE9-E10F-D9E10AA84D8E}"/>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Graphic 1" descr="Essex County Council logo">
            <a:extLst>
              <a:ext uri="{FF2B5EF4-FFF2-40B4-BE49-F238E27FC236}">
                <a16:creationId xmlns:a16="http://schemas.microsoft.com/office/drawing/2014/main" id="{CC25E33A-7CDC-2BA5-09FD-AC9585AD0D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147483150">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CB380C-44BC-0759-776B-B31030D19EEF}"/>
              </a:ext>
            </a:extLst>
          </p:cNvPr>
          <p:cNvSpPr txBox="1">
            <a:spLocks noGrp="1"/>
          </p:cNvSpPr>
          <p:nvPr>
            <p:ph type="body" idx="4294967295"/>
          </p:nvPr>
        </p:nvSpPr>
        <p:spPr>
          <a:xfrm>
            <a:off x="490520" y="1222223"/>
            <a:ext cx="11210955" cy="5635776"/>
          </a:xfrm>
        </p:spPr>
        <p:txBody>
          <a:bodyPr/>
          <a:lstStyle/>
          <a:p>
            <a:pPr marL="285750" lvl="1" indent="-285750">
              <a:buSzPct val="100000"/>
              <a:buFont typeface="Arial" pitchFamily="34"/>
              <a:buChar char="•"/>
            </a:pPr>
            <a:r>
              <a:rPr lang="en-GB" sz="2200"/>
              <a:t>2015 to 2023 – 53% increase in Essex pupils in maintained special schools in the county</a:t>
            </a:r>
          </a:p>
          <a:p>
            <a:pPr marL="285750" lvl="1" indent="-285750">
              <a:buSzPct val="100000"/>
              <a:buFont typeface="Arial" pitchFamily="34"/>
              <a:buChar char="•"/>
            </a:pPr>
            <a:endParaRPr lang="en-GB" sz="2200"/>
          </a:p>
          <a:p>
            <a:pPr marL="285750" lvl="1" indent="-285750">
              <a:buSzPct val="100000"/>
              <a:buFont typeface="Arial" pitchFamily="34"/>
              <a:buChar char="•"/>
            </a:pPr>
            <a:r>
              <a:rPr lang="en-GB" sz="2200"/>
              <a:t>Since 2015 four new special schools have opened in Essex (Chatten, Greenwell, Grove House and Hawthorns) with Sir Geoff Hurst in construction and a consultation open for a new special school in Rayleigh.</a:t>
            </a:r>
          </a:p>
          <a:p>
            <a:pPr marL="285750" lvl="1" indent="-285750">
              <a:buSzPct val="100000"/>
              <a:buFont typeface="Arial" pitchFamily="34"/>
              <a:buChar char="•"/>
            </a:pPr>
            <a:endParaRPr lang="en-GB" sz="2200"/>
          </a:p>
          <a:p>
            <a:pPr marL="285750" lvl="1" indent="-285750">
              <a:buSzPct val="100000"/>
              <a:buFont typeface="Arial" pitchFamily="34"/>
              <a:buChar char="•"/>
            </a:pPr>
            <a:r>
              <a:rPr lang="en-GB" sz="2200"/>
              <a:t>Investment in expansions and improved facilities at Cedar Hall, Glenwood, Harlow Fields, Kingswode Hoe, Langham Oaks, Lexden Springs, Market Field, Oak View, Ramsden Hall and Southview.</a:t>
            </a:r>
          </a:p>
          <a:p>
            <a:pPr marL="285750" lvl="1" indent="-285750">
              <a:buSzPct val="100000"/>
              <a:buFont typeface="Arial" pitchFamily="34"/>
              <a:buChar char="•"/>
            </a:pPr>
            <a:endParaRPr lang="en-GB" sz="2200"/>
          </a:p>
          <a:p>
            <a:pPr marL="285750" lvl="1" indent="-285750">
              <a:buSzPct val="100000"/>
              <a:buFont typeface="Arial" pitchFamily="34"/>
              <a:buChar char="•"/>
            </a:pPr>
            <a:r>
              <a:rPr lang="en-GB" sz="2200"/>
              <a:t>Development of Market Field Farm – a unique and innovative new provision funded via a developer’s enabling contribution.</a:t>
            </a:r>
          </a:p>
          <a:p>
            <a:pPr lvl="1"/>
            <a:endParaRPr lang="en-GB" sz="2200"/>
          </a:p>
        </p:txBody>
      </p:sp>
      <p:sp>
        <p:nvSpPr>
          <p:cNvPr id="3" name="Title 2">
            <a:extLst>
              <a:ext uri="{FF2B5EF4-FFF2-40B4-BE49-F238E27FC236}">
                <a16:creationId xmlns:a16="http://schemas.microsoft.com/office/drawing/2014/main" id="{669B2659-33FE-2136-2FE0-4B3641B9F509}"/>
              </a:ext>
            </a:extLst>
          </p:cNvPr>
          <p:cNvSpPr txBox="1">
            <a:spLocks noGrp="1"/>
          </p:cNvSpPr>
          <p:nvPr>
            <p:ph type="title"/>
          </p:nvPr>
        </p:nvSpPr>
        <p:spPr>
          <a:xfrm>
            <a:off x="621325" y="157130"/>
            <a:ext cx="10105939" cy="1065093"/>
          </a:xfrm>
        </p:spPr>
        <p:txBody>
          <a:bodyPr/>
          <a:lstStyle/>
          <a:p>
            <a:pPr lvl="0"/>
            <a:r>
              <a:rPr lang="en-GB">
                <a:solidFill>
                  <a:srgbClr val="E60000"/>
                </a:solidFill>
                <a:latin typeface="Lexend" pitchFamily="2"/>
              </a:rPr>
              <a:t>SEND headlines - provision</a:t>
            </a:r>
          </a:p>
        </p:txBody>
      </p:sp>
      <p:sp>
        <p:nvSpPr>
          <p:cNvPr id="4" name="Rectangle 5">
            <a:extLst>
              <a:ext uri="{FF2B5EF4-FFF2-40B4-BE49-F238E27FC236}">
                <a16:creationId xmlns:a16="http://schemas.microsoft.com/office/drawing/2014/main" id="{ABD0893C-C62B-5494-AA3B-E26837E58FAB}"/>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Graphic 1" descr="Essex County Council logo">
            <a:extLst>
              <a:ext uri="{FF2B5EF4-FFF2-40B4-BE49-F238E27FC236}">
                <a16:creationId xmlns:a16="http://schemas.microsoft.com/office/drawing/2014/main" id="{032395C0-37D3-1290-A8BA-19A2F737F8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147483151">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5C512B-A237-E022-2D6F-76F5AB61A042}"/>
              </a:ext>
            </a:extLst>
          </p:cNvPr>
          <p:cNvSpPr txBox="1">
            <a:spLocks noGrp="1"/>
          </p:cNvSpPr>
          <p:nvPr>
            <p:ph type="body" idx="4294967295"/>
          </p:nvPr>
        </p:nvSpPr>
        <p:spPr>
          <a:xfrm>
            <a:off x="544516" y="1379344"/>
            <a:ext cx="11210955" cy="4788977"/>
          </a:xfrm>
        </p:spPr>
        <p:txBody>
          <a:bodyPr/>
          <a:lstStyle/>
          <a:p>
            <a:pPr marL="285750" lvl="1" indent="-285750">
              <a:buSzPct val="100000"/>
              <a:buFont typeface="Arial" pitchFamily="34"/>
              <a:buChar char="•"/>
            </a:pPr>
            <a:r>
              <a:rPr lang="en-GB" sz="2400"/>
              <a:t>New PRU builds in North-East and South with Mid PRU in development (the first time there has been investment in our provision for children and young people who have been excluded or medically unable to attend school).</a:t>
            </a:r>
          </a:p>
          <a:p>
            <a:pPr marL="285750" lvl="1" indent="-285750">
              <a:buSzPct val="100000"/>
              <a:buFont typeface="Arial" pitchFamily="34"/>
              <a:buChar char="•"/>
            </a:pPr>
            <a:endParaRPr lang="en-GB" sz="2400"/>
          </a:p>
          <a:p>
            <a:pPr marL="285750" lvl="1" indent="-285750">
              <a:buSzPct val="100000"/>
              <a:buFont typeface="Arial" pitchFamily="34"/>
              <a:buChar char="•"/>
            </a:pPr>
            <a:r>
              <a:rPr lang="en-GB" sz="2400"/>
              <a:t>Investment in specialist provision in mainstream schools (Grow/SEMH provision, autism support centres, new provision for children with severe learning difficulties).</a:t>
            </a:r>
          </a:p>
          <a:p>
            <a:pPr marL="285750" lvl="1" indent="-285750">
              <a:buSzPct val="100000"/>
              <a:buFont typeface="Arial" pitchFamily="34"/>
              <a:buChar char="•"/>
            </a:pPr>
            <a:endParaRPr lang="en-GB" sz="2400"/>
          </a:p>
          <a:p>
            <a:pPr marL="285750" lvl="1" indent="-285750">
              <a:buSzPct val="100000"/>
              <a:buFont typeface="Arial" pitchFamily="34"/>
              <a:buChar char="•"/>
            </a:pPr>
            <a:r>
              <a:rPr lang="en-GB" sz="2400"/>
              <a:t>An overall capital investment of over £110 million and rising.</a:t>
            </a:r>
          </a:p>
          <a:p>
            <a:pPr marL="285750" lvl="1" indent="-285750">
              <a:buSzPct val="100000"/>
              <a:buFont typeface="Arial" pitchFamily="34"/>
              <a:buChar char="•"/>
            </a:pPr>
            <a:endParaRPr lang="en-GB" sz="1200"/>
          </a:p>
        </p:txBody>
      </p:sp>
      <p:sp>
        <p:nvSpPr>
          <p:cNvPr id="3" name="Title 2">
            <a:extLst>
              <a:ext uri="{FF2B5EF4-FFF2-40B4-BE49-F238E27FC236}">
                <a16:creationId xmlns:a16="http://schemas.microsoft.com/office/drawing/2014/main" id="{6E7BBE8B-0CE2-BE8E-CD3E-512B00CBE7F5}"/>
              </a:ext>
            </a:extLst>
          </p:cNvPr>
          <p:cNvSpPr txBox="1">
            <a:spLocks noGrp="1"/>
          </p:cNvSpPr>
          <p:nvPr>
            <p:ph type="title"/>
          </p:nvPr>
        </p:nvSpPr>
        <p:spPr>
          <a:xfrm>
            <a:off x="544516" y="135166"/>
            <a:ext cx="10105939" cy="1065093"/>
          </a:xfrm>
        </p:spPr>
        <p:txBody>
          <a:bodyPr/>
          <a:lstStyle/>
          <a:p>
            <a:pPr lvl="0"/>
            <a:r>
              <a:rPr lang="en-GB">
                <a:solidFill>
                  <a:srgbClr val="E60000"/>
                </a:solidFill>
                <a:latin typeface="Lexend" pitchFamily="2"/>
              </a:rPr>
              <a:t>(cont.) SEND headlines - provision</a:t>
            </a:r>
          </a:p>
        </p:txBody>
      </p:sp>
      <p:sp>
        <p:nvSpPr>
          <p:cNvPr id="4" name="Rectangle 5">
            <a:extLst>
              <a:ext uri="{FF2B5EF4-FFF2-40B4-BE49-F238E27FC236}">
                <a16:creationId xmlns:a16="http://schemas.microsoft.com/office/drawing/2014/main" id="{0DFACCAB-B0F0-96D9-DDDB-220C725E74B6}"/>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Graphic 1" descr="Essex County Council logo">
            <a:extLst>
              <a:ext uri="{FF2B5EF4-FFF2-40B4-BE49-F238E27FC236}">
                <a16:creationId xmlns:a16="http://schemas.microsoft.com/office/drawing/2014/main" id="{6FF56D22-26D2-CC97-8295-4AE7FA56EB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EC86-59C3-CC2B-ED7D-B4CA583E2F0C}"/>
              </a:ext>
            </a:extLst>
          </p:cNvPr>
          <p:cNvSpPr txBox="1"/>
          <p:nvPr/>
        </p:nvSpPr>
        <p:spPr>
          <a:xfrm>
            <a:off x="424866" y="0"/>
            <a:ext cx="10515600" cy="909041"/>
          </a:xfrm>
          <a:prstGeom prst="rect">
            <a:avLst/>
          </a:prstGeom>
          <a:noFill/>
          <a:ln>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0000"/>
                </a:solidFill>
                <a:uFillTx/>
                <a:latin typeface="Lexend" pitchFamily="2"/>
                <a:cs typeface="Calibri" pitchFamily="34"/>
              </a:rPr>
              <a:t>Wider Continuous Improvement </a:t>
            </a:r>
          </a:p>
        </p:txBody>
      </p:sp>
      <p:sp>
        <p:nvSpPr>
          <p:cNvPr id="3" name="Content Placeholder 2">
            <a:extLst>
              <a:ext uri="{FF2B5EF4-FFF2-40B4-BE49-F238E27FC236}">
                <a16:creationId xmlns:a16="http://schemas.microsoft.com/office/drawing/2014/main" id="{779014FC-B9EC-A932-7E72-F227357D06E7}"/>
              </a:ext>
            </a:extLst>
          </p:cNvPr>
          <p:cNvSpPr txBox="1">
            <a:spLocks noGrp="1"/>
          </p:cNvSpPr>
          <p:nvPr>
            <p:ph idx="1"/>
          </p:nvPr>
        </p:nvSpPr>
        <p:spPr>
          <a:xfrm>
            <a:off x="424866" y="1008766"/>
            <a:ext cx="11587157" cy="4840458"/>
          </a:xfrm>
        </p:spPr>
        <p:txBody>
          <a:bodyPr/>
          <a:lstStyle/>
          <a:p>
            <a:pPr marL="0" lvl="0" indent="0">
              <a:buNone/>
            </a:pPr>
            <a:r>
              <a:rPr lang="en-GB" sz="2400">
                <a:latin typeface="Calibri" pitchFamily="34"/>
                <a:cs typeface="Calibri" pitchFamily="34"/>
              </a:rPr>
              <a:t>This Transformation Programme will sit on solid foundations of service improvement. The service lead continuous improvement has already delivered:</a:t>
            </a:r>
          </a:p>
          <a:p>
            <a:pPr marL="0" lvl="0" indent="0">
              <a:buNone/>
            </a:pPr>
            <a:endParaRPr lang="en-GB" sz="2400">
              <a:latin typeface="Calibri" pitchFamily="34"/>
              <a:cs typeface="Calibri" pitchFamily="34"/>
            </a:endParaRPr>
          </a:p>
          <a:p>
            <a:pPr lvl="1"/>
            <a:r>
              <a:rPr lang="en-GB">
                <a:latin typeface="Calibri" pitchFamily="34"/>
                <a:cs typeface="Calibri" pitchFamily="34"/>
              </a:rPr>
              <a:t>Improved quality One Planning – leading to high quality EHCNAs and a low refusal rate </a:t>
            </a:r>
          </a:p>
          <a:p>
            <a:pPr lvl="1"/>
            <a:r>
              <a:rPr lang="en-GB">
                <a:latin typeface="Calibri" pitchFamily="34"/>
                <a:cs typeface="Calibri" pitchFamily="34"/>
              </a:rPr>
              <a:t>High quality EHCPs, assured through a multi-agency quality assurance process</a:t>
            </a:r>
          </a:p>
          <a:p>
            <a:pPr lvl="1"/>
            <a:r>
              <a:rPr lang="en-GB">
                <a:latin typeface="Calibri" pitchFamily="34"/>
                <a:cs typeface="Calibri" pitchFamily="34"/>
              </a:rPr>
              <a:t>Streamlined and consistent decision making </a:t>
            </a:r>
          </a:p>
          <a:p>
            <a:pPr lvl="1"/>
            <a:r>
              <a:rPr lang="en-GB">
                <a:latin typeface="Calibri" pitchFamily="34"/>
                <a:cs typeface="Calibri" pitchFamily="34"/>
              </a:rPr>
              <a:t>Updated guidance, training and process improvements for Annual Reviews</a:t>
            </a:r>
          </a:p>
          <a:p>
            <a:pPr lvl="1"/>
            <a:r>
              <a:rPr lang="en-GB">
                <a:latin typeface="Calibri" pitchFamily="34"/>
                <a:cs typeface="Calibri" pitchFamily="34"/>
              </a:rPr>
              <a:t>Improvements to Early Years oversight, One Planning and funding </a:t>
            </a:r>
          </a:p>
          <a:p>
            <a:pPr lvl="1"/>
            <a:r>
              <a:rPr lang="en-GB">
                <a:latin typeface="Calibri" pitchFamily="34"/>
                <a:cs typeface="Calibri" pitchFamily="34"/>
              </a:rPr>
              <a:t>Improved oversight of children and young people receiving education other than in school (EOTIS)</a:t>
            </a:r>
          </a:p>
          <a:p>
            <a:pPr lvl="1"/>
            <a:r>
              <a:rPr lang="en-GB">
                <a:latin typeface="Calibri" pitchFamily="34"/>
                <a:cs typeface="Calibri" pitchFamily="34"/>
              </a:rPr>
              <a:t>Ordinarily Available framework</a:t>
            </a:r>
          </a:p>
          <a:p>
            <a:pPr lvl="1"/>
            <a:r>
              <a:rPr lang="en-GB">
                <a:latin typeface="Calibri" pitchFamily="34"/>
                <a:cs typeface="Calibri" pitchFamily="34"/>
              </a:rPr>
              <a:t>Support for mainstream schools with children awaiting specialist provision</a:t>
            </a:r>
          </a:p>
          <a:p>
            <a:pPr lvl="1"/>
            <a:endParaRPr lang="en-GB"/>
          </a:p>
        </p:txBody>
      </p:sp>
      <p:sp>
        <p:nvSpPr>
          <p:cNvPr id="4" name="Rectangle 4">
            <a:extLst>
              <a:ext uri="{FF2B5EF4-FFF2-40B4-BE49-F238E27FC236}">
                <a16:creationId xmlns:a16="http://schemas.microsoft.com/office/drawing/2014/main" id="{5C87C7F6-A200-8B4E-E2E9-D9C54A34EBC5}"/>
              </a:ext>
            </a:extLst>
          </p:cNvPr>
          <p:cNvSpPr/>
          <p:nvPr/>
        </p:nvSpPr>
        <p:spPr>
          <a:xfrm>
            <a:off x="0" y="0"/>
            <a:ext cx="276221" cy="6858000"/>
          </a:xfrm>
          <a:prstGeom prst="rect">
            <a:avLst/>
          </a:prstGeom>
          <a:solidFill>
            <a:srgbClr val="E60000"/>
          </a:solidFill>
          <a:ln w="19046"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Graphic 1" descr="Essex County Council logo">
            <a:extLst>
              <a:ext uri="{FF2B5EF4-FFF2-40B4-BE49-F238E27FC236}">
                <a16:creationId xmlns:a16="http://schemas.microsoft.com/office/drawing/2014/main" id="{BF3402BE-4D94-0A3E-FED3-970FBA3D5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2147478596">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7870F24-2C5A-544F-3A15-1FC05C8BE553}"/>
              </a:ext>
            </a:extLst>
          </p:cNvPr>
          <p:cNvSpPr txBox="1"/>
          <p:nvPr/>
        </p:nvSpPr>
        <p:spPr>
          <a:xfrm>
            <a:off x="546436" y="1126805"/>
            <a:ext cx="8040374" cy="523219"/>
          </a:xfrm>
          <a:prstGeom prst="rect">
            <a:avLst/>
          </a:prstGeom>
          <a:noFill/>
          <a:ln>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E60000"/>
                </a:solidFill>
                <a:uFillTx/>
                <a:latin typeface="Lexend" pitchFamily="2"/>
              </a:rPr>
              <a:t>Medical team: key responsibilities </a:t>
            </a:r>
          </a:p>
        </p:txBody>
      </p:sp>
      <p:sp>
        <p:nvSpPr>
          <p:cNvPr id="3" name="TextBox 5">
            <a:extLst>
              <a:ext uri="{FF2B5EF4-FFF2-40B4-BE49-F238E27FC236}">
                <a16:creationId xmlns:a16="http://schemas.microsoft.com/office/drawing/2014/main" id="{49CD43EC-E400-357E-F615-8F3F552746A7}"/>
              </a:ext>
            </a:extLst>
          </p:cNvPr>
          <p:cNvSpPr txBox="1"/>
          <p:nvPr/>
        </p:nvSpPr>
        <p:spPr>
          <a:xfrm>
            <a:off x="542925" y="1730739"/>
            <a:ext cx="11106146" cy="1261881"/>
          </a:xfrm>
          <a:prstGeom prst="rect">
            <a:avLst/>
          </a:prstGeom>
          <a:noFill/>
          <a:ln>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Arrange suitable alternative education where the section 19 statutory duty is met </a:t>
            </a:r>
          </a:p>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Attend planning &amp; review meetings with schools, families and other professionals </a:t>
            </a:r>
          </a:p>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Plan and support a child’s return to school where appropriate</a:t>
            </a:r>
          </a:p>
          <a:p>
            <a:pPr marL="342900" marR="0" lvl="0" indent="-3429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1" i="0" u="none" strike="noStrike" kern="1200" cap="none" spc="0" baseline="0">
                <a:solidFill>
                  <a:srgbClr val="E60000"/>
                </a:solidFill>
                <a:uFillTx/>
                <a:latin typeface="Calibri"/>
              </a:rPr>
              <a:t>Key contacts: Vicky Young, Melissa Brooker &amp; Eloisa Dellas  </a:t>
            </a:r>
          </a:p>
        </p:txBody>
      </p:sp>
      <p:sp>
        <p:nvSpPr>
          <p:cNvPr id="4" name="Rectangle 2">
            <a:extLst>
              <a:ext uri="{FF2B5EF4-FFF2-40B4-BE49-F238E27FC236}">
                <a16:creationId xmlns:a16="http://schemas.microsoft.com/office/drawing/2014/main" id="{913D2DE4-A72F-604D-5A5D-BFFFE4F2C55B}"/>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Picture 1" descr="Logo, icon&#10;&#10;Description automatically generated">
            <a:extLst>
              <a:ext uri="{FF2B5EF4-FFF2-40B4-BE49-F238E27FC236}">
                <a16:creationId xmlns:a16="http://schemas.microsoft.com/office/drawing/2014/main" id="{31FBA761-8A7F-1879-9EEC-F78526ADA181}"/>
              </a:ext>
            </a:extLst>
          </p:cNvPr>
          <p:cNvPicPr>
            <a:picLocks noChangeAspect="1"/>
          </p:cNvPicPr>
          <p:nvPr/>
        </p:nvPicPr>
        <p:blipFill>
          <a:blip r:embed="rId2"/>
          <a:stretch>
            <a:fillRect/>
          </a:stretch>
        </p:blipFill>
        <p:spPr>
          <a:xfrm>
            <a:off x="10896603" y="6148279"/>
            <a:ext cx="1019171" cy="492468"/>
          </a:xfrm>
          <a:prstGeom prst="rect">
            <a:avLst/>
          </a:prstGeom>
          <a:noFill/>
          <a:ln>
            <a:noFill/>
          </a:ln>
        </p:spPr>
      </p:pic>
      <p:sp>
        <p:nvSpPr>
          <p:cNvPr id="6" name="TextBox 4">
            <a:extLst>
              <a:ext uri="{FF2B5EF4-FFF2-40B4-BE49-F238E27FC236}">
                <a16:creationId xmlns:a16="http://schemas.microsoft.com/office/drawing/2014/main" id="{74E35521-4AF1-5676-E9E6-976BD1844E0C}"/>
              </a:ext>
            </a:extLst>
          </p:cNvPr>
          <p:cNvSpPr txBox="1"/>
          <p:nvPr/>
        </p:nvSpPr>
        <p:spPr>
          <a:xfrm>
            <a:off x="546436" y="3342159"/>
            <a:ext cx="8040374" cy="523219"/>
          </a:xfrm>
          <a:prstGeom prst="rect">
            <a:avLst/>
          </a:prstGeom>
          <a:noFill/>
          <a:ln>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E60000"/>
                </a:solidFill>
                <a:uFillTx/>
                <a:latin typeface="Lexend" pitchFamily="2"/>
              </a:rPr>
              <a:t>Exclusion team: key responsibilities </a:t>
            </a:r>
          </a:p>
        </p:txBody>
      </p:sp>
      <p:sp>
        <p:nvSpPr>
          <p:cNvPr id="7" name="TextBox 7">
            <a:extLst>
              <a:ext uri="{FF2B5EF4-FFF2-40B4-BE49-F238E27FC236}">
                <a16:creationId xmlns:a16="http://schemas.microsoft.com/office/drawing/2014/main" id="{9D8492D1-1B5E-95ED-BB13-237B5D1DE938}"/>
              </a:ext>
            </a:extLst>
          </p:cNvPr>
          <p:cNvSpPr txBox="1"/>
          <p:nvPr/>
        </p:nvSpPr>
        <p:spPr>
          <a:xfrm>
            <a:off x="542925" y="4064928"/>
            <a:ext cx="10722611" cy="2431435"/>
          </a:xfrm>
          <a:prstGeom prst="rect">
            <a:avLst/>
          </a:prstGeom>
          <a:noFill/>
          <a:ln>
            <a:noFill/>
          </a:ln>
        </p:spPr>
        <p:txBody>
          <a:bodyPr vert="horz" wrap="square" lIns="91440" tIns="45720" rIns="91440" bIns="45720" anchor="t" anchorCtr="0" compatLnSpc="1">
            <a:spAutoFit/>
          </a:bodyPr>
          <a:lstStyle/>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Support schools with CYP on the cusp of exclusion to consider suitable alternatives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Fulfil the LA statutory duty to provide education from day six following notification of permanent exclusion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Review alternative provision to ensure it remains suitable to the CYP needs.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Provide advice and guidance to schools on exclusion process.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0" i="0" u="none" strike="noStrike" kern="1200" cap="none" spc="0" baseline="0">
                <a:solidFill>
                  <a:srgbClr val="000000"/>
                </a:solidFill>
                <a:uFillTx/>
                <a:latin typeface="Calibri"/>
              </a:rPr>
              <a:t>Triage all requests for support- supportive intervention for CYP who would benefit from a time limited intervention placement in AP.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900" b="1" i="0" u="none" strike="noStrike" kern="1200" cap="none" spc="0" baseline="0">
                <a:solidFill>
                  <a:srgbClr val="E60000"/>
                </a:solidFill>
                <a:uFillTx/>
                <a:latin typeface="Calibri"/>
              </a:rPr>
              <a:t>Key contacts: Diane Kirsh &amp; Deborah Barnard </a:t>
            </a:r>
          </a:p>
        </p:txBody>
      </p:sp>
      <p:sp>
        <p:nvSpPr>
          <p:cNvPr id="8" name="Title 2">
            <a:extLst>
              <a:ext uri="{FF2B5EF4-FFF2-40B4-BE49-F238E27FC236}">
                <a16:creationId xmlns:a16="http://schemas.microsoft.com/office/drawing/2014/main" id="{60004388-3E64-3145-E06C-AA0DAEE2D22F}"/>
              </a:ext>
            </a:extLst>
          </p:cNvPr>
          <p:cNvSpPr txBox="1"/>
          <p:nvPr/>
        </p:nvSpPr>
        <p:spPr>
          <a:xfrm>
            <a:off x="546436" y="114107"/>
            <a:ext cx="10105939" cy="1065093"/>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a:solidFill>
                  <a:srgbClr val="E60000"/>
                </a:solidFill>
                <a:uFillTx/>
                <a:latin typeface="Lexend" pitchFamily="2"/>
              </a:rPr>
              <a:t>Education Access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147482057">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4963A4F-EBA1-6AFF-BCAD-A349FEA2EA12}"/>
              </a:ext>
            </a:extLst>
          </p:cNvPr>
          <p:cNvGraphicFramePr>
            <a:graphicFrameLocks noGrp="1"/>
          </p:cNvGraphicFramePr>
          <p:nvPr>
            <p:extLst>
              <p:ext uri="{D42A27DB-BD31-4B8C-83A1-F6EECF244321}">
                <p14:modId xmlns:p14="http://schemas.microsoft.com/office/powerpoint/2010/main" val="2178652001"/>
              </p:ext>
            </p:extLst>
          </p:nvPr>
        </p:nvGraphicFramePr>
        <p:xfrm>
          <a:off x="632089" y="974247"/>
          <a:ext cx="11293890" cy="5232783"/>
        </p:xfrm>
        <a:graphic>
          <a:graphicData uri="http://schemas.openxmlformats.org/drawingml/2006/table">
            <a:tbl>
              <a:tblPr>
                <a:effectLst/>
                <a:tableStyleId>{5C22544A-7EE6-4342-B048-85BDC9FD1C3A}</a:tableStyleId>
              </a:tblPr>
              <a:tblGrid>
                <a:gridCol w="2211695">
                  <a:extLst>
                    <a:ext uri="{9D8B030D-6E8A-4147-A177-3AD203B41FA5}">
                      <a16:colId xmlns:a16="http://schemas.microsoft.com/office/drawing/2014/main" val="2255560312"/>
                    </a:ext>
                  </a:extLst>
                </a:gridCol>
                <a:gridCol w="5057519">
                  <a:extLst>
                    <a:ext uri="{9D8B030D-6E8A-4147-A177-3AD203B41FA5}">
                      <a16:colId xmlns:a16="http://schemas.microsoft.com/office/drawing/2014/main" val="1226398867"/>
                    </a:ext>
                  </a:extLst>
                </a:gridCol>
                <a:gridCol w="4024676">
                  <a:extLst>
                    <a:ext uri="{9D8B030D-6E8A-4147-A177-3AD203B41FA5}">
                      <a16:colId xmlns:a16="http://schemas.microsoft.com/office/drawing/2014/main" val="354787245"/>
                    </a:ext>
                  </a:extLst>
                </a:gridCol>
              </a:tblGrid>
              <a:tr h="1275177">
                <a:tc>
                  <a:txBody>
                    <a:bodyPr/>
                    <a:lstStyle/>
                    <a:p>
                      <a:pPr lvl="0">
                        <a:lnSpc>
                          <a:spcPct val="115000"/>
                        </a:lnSpc>
                        <a:spcAft>
                          <a:spcPts val="1000"/>
                        </a:spcAft>
                      </a:pPr>
                      <a:r>
                        <a:rPr lang="en-GB" sz="2000" b="1" dirty="0">
                          <a:latin typeface="+mn-lt"/>
                          <a:ea typeface="Calibri"/>
                          <a:cs typeface="Times New Roman"/>
                        </a:rPr>
                        <a:t>9:10am - 9.40am</a:t>
                      </a: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nSpc>
                          <a:spcPct val="115000"/>
                        </a:lnSpc>
                      </a:pPr>
                      <a:r>
                        <a:rPr lang="en-GB" sz="2000" b="1">
                          <a:latin typeface="+mn-lt"/>
                          <a:ea typeface="Calibri" pitchFamily="34"/>
                          <a:cs typeface="Times New Roman" pitchFamily="18"/>
                        </a:rPr>
                        <a:t>Director’s LA Updates</a:t>
                      </a: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nSpc>
                          <a:spcPct val="115000"/>
                        </a:lnSpc>
                      </a:pPr>
                      <a:r>
                        <a:rPr lang="en-GB" sz="2000" dirty="0">
                          <a:latin typeface="+mn-lt"/>
                          <a:ea typeface="Calibri" pitchFamily="34"/>
                          <a:cs typeface="Times New Roman" pitchFamily="18"/>
                        </a:rPr>
                        <a:t>Clare Kershaw (Director for Education)</a:t>
                      </a:r>
                    </a:p>
                    <a:p>
                      <a:pPr lvl="0">
                        <a:lnSpc>
                          <a:spcPct val="115000"/>
                        </a:lnSpc>
                      </a:pPr>
                      <a:endParaRPr lang="en-GB" sz="2000" dirty="0">
                        <a:latin typeface="+mn-lt"/>
                        <a:ea typeface="Calibri" pitchFamily="34"/>
                        <a:cs typeface="Times New Roman" pitchFamily="18"/>
                      </a:endParaRP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145301"/>
                  </a:ext>
                </a:extLst>
              </a:tr>
              <a:tr h="1445137">
                <a:tc>
                  <a:txBody>
                    <a:bodyPr/>
                    <a:lstStyle/>
                    <a:p>
                      <a:pPr lvl="0">
                        <a:lnSpc>
                          <a:spcPct val="115000"/>
                        </a:lnSpc>
                        <a:spcAft>
                          <a:spcPts val="1000"/>
                        </a:spcAft>
                      </a:pPr>
                      <a:r>
                        <a:rPr lang="en-GB" sz="2000" b="1" dirty="0">
                          <a:latin typeface="+mn-lt"/>
                        </a:rPr>
                        <a:t>9.40am  - 10am</a:t>
                      </a: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nSpc>
                          <a:spcPct val="115000"/>
                        </a:lnSpc>
                      </a:pPr>
                      <a:r>
                        <a:rPr lang="en-GB" sz="2000" b="1" dirty="0">
                          <a:latin typeface="+mn-lt"/>
                        </a:rPr>
                        <a:t>Attendance Table Discussion</a:t>
                      </a: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nSpc>
                          <a:spcPct val="115000"/>
                        </a:lnSpc>
                      </a:pPr>
                      <a:r>
                        <a:rPr lang="en-GB" sz="2000" dirty="0">
                          <a:latin typeface="+mn-lt"/>
                        </a:rPr>
                        <a:t>Maz Norman/ </a:t>
                      </a:r>
                      <a:r>
                        <a:rPr lang="en-GB" sz="2000">
                          <a:latin typeface="+mn-lt"/>
                        </a:rPr>
                        <a:t>Clare Kershaw</a:t>
                      </a:r>
                      <a:endParaRPr lang="en-GB" sz="2000" dirty="0">
                        <a:latin typeface="+mn-lt"/>
                      </a:endParaRP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096441"/>
                  </a:ext>
                </a:extLst>
              </a:tr>
              <a:tr h="2512469">
                <a:tc>
                  <a:txBody>
                    <a:bodyPr/>
                    <a:lstStyle/>
                    <a:p>
                      <a:pPr lvl="0">
                        <a:lnSpc>
                          <a:spcPct val="115000"/>
                        </a:lnSpc>
                        <a:spcAft>
                          <a:spcPts val="1000"/>
                        </a:spcAft>
                      </a:pPr>
                      <a:r>
                        <a:rPr lang="en-GB" sz="2000" b="1" dirty="0">
                          <a:latin typeface="+mn-lt"/>
                        </a:rPr>
                        <a:t>10am – 11am</a:t>
                      </a:r>
                      <a:endParaRPr lang="en-GB" sz="2000" b="1" dirty="0">
                        <a:latin typeface="+mn-lt"/>
                        <a:ea typeface="Calibri" pitchFamily="34"/>
                        <a:cs typeface="Times New Roman" pitchFamily="18"/>
                      </a:endParaRP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nSpc>
                          <a:spcPct val="115000"/>
                        </a:lnSpc>
                      </a:pPr>
                      <a:r>
                        <a:rPr lang="en-GB" sz="2000" b="1" dirty="0">
                          <a:latin typeface="+mn-lt"/>
                        </a:rPr>
                        <a:t>Strategic Update: Ofsted’s Renewed Inspection Framework</a:t>
                      </a: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nSpc>
                          <a:spcPct val="115000"/>
                        </a:lnSpc>
                      </a:pPr>
                      <a:r>
                        <a:rPr lang="en-GB" sz="2000" dirty="0">
                          <a:latin typeface="+mn-lt"/>
                        </a:rPr>
                        <a:t>Peter Stonier (Senior HMI, Ofsted) </a:t>
                      </a:r>
                      <a:endParaRPr lang="en-GB" sz="2000" dirty="0">
                        <a:latin typeface="+mn-lt"/>
                        <a:ea typeface="Calibri" pitchFamily="34"/>
                        <a:cs typeface="Times New Roman" pitchFamily="18"/>
                      </a:endParaRPr>
                    </a:p>
                  </a:txBody>
                  <a:tcPr marL="50420" marR="5042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716556"/>
                  </a:ext>
                </a:extLst>
              </a:tr>
            </a:tbl>
          </a:graphicData>
        </a:graphic>
      </p:graphicFrame>
      <p:sp>
        <p:nvSpPr>
          <p:cNvPr id="3" name="Title 2">
            <a:extLst>
              <a:ext uri="{FF2B5EF4-FFF2-40B4-BE49-F238E27FC236}">
                <a16:creationId xmlns:a16="http://schemas.microsoft.com/office/drawing/2014/main" id="{E4F2C3E2-074A-B63C-050B-74FA2AAB2E69}"/>
              </a:ext>
            </a:extLst>
          </p:cNvPr>
          <p:cNvSpPr txBox="1"/>
          <p:nvPr/>
        </p:nvSpPr>
        <p:spPr>
          <a:xfrm>
            <a:off x="544205" y="0"/>
            <a:ext cx="8208148" cy="5293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E40037"/>
                </a:solidFill>
                <a:uFillTx/>
                <a:latin typeface="Lexend" pitchFamily="2"/>
                <a:ea typeface="Calibri" pitchFamily="34"/>
                <a:cs typeface="Calibri" pitchFamily="34"/>
              </a:rPr>
              <a:t>Agenda</a:t>
            </a:r>
          </a:p>
        </p:txBody>
      </p:sp>
      <p:sp>
        <p:nvSpPr>
          <p:cNvPr id="4" name="Rectangle 3">
            <a:extLst>
              <a:ext uri="{FF2B5EF4-FFF2-40B4-BE49-F238E27FC236}">
                <a16:creationId xmlns:a16="http://schemas.microsoft.com/office/drawing/2014/main" id="{7E8A2D30-125A-9DA8-2452-D7AA91F3F13F}"/>
              </a:ext>
            </a:extLst>
          </p:cNvPr>
          <p:cNvSpPr/>
          <p:nvPr/>
        </p:nvSpPr>
        <p:spPr>
          <a:xfrm>
            <a:off x="0" y="0"/>
            <a:ext cx="257175" cy="6858000"/>
          </a:xfrm>
          <a:prstGeom prst="rect">
            <a:avLst/>
          </a:prstGeom>
          <a:solidFill>
            <a:srgbClr val="E40037"/>
          </a:solidFill>
          <a:ln w="9528" cap="flat">
            <a:solidFill>
              <a:srgbClr val="E40037"/>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Times"/>
              <a:ea typeface="ＭＳ Ｐゴシック"/>
            </a:endParaRPr>
          </a:p>
        </p:txBody>
      </p:sp>
      <p:pic>
        <p:nvPicPr>
          <p:cNvPr id="5" name="Graphic 1" descr="Essex County Council logo">
            <a:extLst>
              <a:ext uri="{FF2B5EF4-FFF2-40B4-BE49-F238E27FC236}">
                <a16:creationId xmlns:a16="http://schemas.microsoft.com/office/drawing/2014/main" id="{B12F77F4-ED29-67B9-9348-1D3604272D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147478597">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9A509F0-9FEE-17C0-EEC8-06E03901EF91}"/>
              </a:ext>
            </a:extLst>
          </p:cNvPr>
          <p:cNvSpPr txBox="1"/>
          <p:nvPr/>
        </p:nvSpPr>
        <p:spPr>
          <a:xfrm>
            <a:off x="666753" y="1016090"/>
            <a:ext cx="9422133" cy="523219"/>
          </a:xfrm>
          <a:prstGeom prst="rect">
            <a:avLst/>
          </a:prstGeom>
          <a:noFill/>
          <a:ln>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E60000"/>
                </a:solidFill>
                <a:uFillTx/>
                <a:latin typeface="Lexend" pitchFamily="2"/>
              </a:rPr>
              <a:t>Section 19 ‘otherwise’ team: key responsibilities </a:t>
            </a:r>
          </a:p>
        </p:txBody>
      </p:sp>
      <p:sp>
        <p:nvSpPr>
          <p:cNvPr id="3" name="TextBox 5">
            <a:extLst>
              <a:ext uri="{FF2B5EF4-FFF2-40B4-BE49-F238E27FC236}">
                <a16:creationId xmlns:a16="http://schemas.microsoft.com/office/drawing/2014/main" id="{5124B16E-1F50-F7DC-0802-66F36C86C5BF}"/>
              </a:ext>
            </a:extLst>
          </p:cNvPr>
          <p:cNvSpPr txBox="1"/>
          <p:nvPr/>
        </p:nvSpPr>
        <p:spPr>
          <a:xfrm>
            <a:off x="644496" y="1605750"/>
            <a:ext cx="9909810" cy="2708434"/>
          </a:xfrm>
          <a:prstGeom prst="rect">
            <a:avLst/>
          </a:prstGeom>
          <a:noFill/>
          <a:ln>
            <a:noFill/>
          </a:ln>
        </p:spPr>
        <p:txBody>
          <a:bodyPr vert="horz" wrap="square" lIns="91440" tIns="45720" rIns="91440" bIns="45720" anchor="t" anchorCtr="0" compatLnSpc="1">
            <a:spAutoFit/>
          </a:bodyPr>
          <a:lstStyle/>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Consider all referrals for CYP who are not attending school under the LA wider section 19 ‘otherwise’ duty.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Represent the Education Access team at the S19 panel- multiagency meeting to consider all cases where it is unclear whether our statutory duty has been met.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Monitor all children on reduced timetables.</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Support children accessing non-school alternative provision, who are not on a school roll to find a suitable school place, where they have been identified as ready to reintegrate.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Represent the Education Access team at MACE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Represent the Education Access team at Behaviour &amp; Attendance Partnership meetings.</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1" i="0" u="none" strike="noStrike" kern="1200" cap="none" spc="0" baseline="0">
                <a:solidFill>
                  <a:srgbClr val="E60000"/>
                </a:solidFill>
                <a:uFillTx/>
                <a:latin typeface="Calibri"/>
              </a:rPr>
              <a:t>Key contacts: Ross Thompson &amp; Sharon Bryan</a:t>
            </a:r>
          </a:p>
        </p:txBody>
      </p:sp>
      <p:sp>
        <p:nvSpPr>
          <p:cNvPr id="4" name="Rectangle 2">
            <a:extLst>
              <a:ext uri="{FF2B5EF4-FFF2-40B4-BE49-F238E27FC236}">
                <a16:creationId xmlns:a16="http://schemas.microsoft.com/office/drawing/2014/main" id="{C1DF8D8F-5920-6B15-1D46-4BEFDA8A6FC4}"/>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Picture 1" descr="Logo, icon&#10;&#10;Description automatically generated">
            <a:extLst>
              <a:ext uri="{FF2B5EF4-FFF2-40B4-BE49-F238E27FC236}">
                <a16:creationId xmlns:a16="http://schemas.microsoft.com/office/drawing/2014/main" id="{B1D7FF45-8991-1FEB-8063-95C21D3F48DF}"/>
              </a:ext>
            </a:extLst>
          </p:cNvPr>
          <p:cNvPicPr>
            <a:picLocks noChangeAspect="1"/>
          </p:cNvPicPr>
          <p:nvPr/>
        </p:nvPicPr>
        <p:blipFill>
          <a:blip r:embed="rId2"/>
          <a:stretch>
            <a:fillRect/>
          </a:stretch>
        </p:blipFill>
        <p:spPr>
          <a:xfrm>
            <a:off x="10896603" y="6148279"/>
            <a:ext cx="1019171" cy="492468"/>
          </a:xfrm>
          <a:prstGeom prst="rect">
            <a:avLst/>
          </a:prstGeom>
          <a:noFill/>
          <a:ln>
            <a:noFill/>
          </a:ln>
        </p:spPr>
      </p:pic>
      <p:sp>
        <p:nvSpPr>
          <p:cNvPr id="6" name="TextBox 4">
            <a:extLst>
              <a:ext uri="{FF2B5EF4-FFF2-40B4-BE49-F238E27FC236}">
                <a16:creationId xmlns:a16="http://schemas.microsoft.com/office/drawing/2014/main" id="{AA6C61EA-3141-D389-7FE1-D6FA5825FF0B}"/>
              </a:ext>
            </a:extLst>
          </p:cNvPr>
          <p:cNvSpPr txBox="1"/>
          <p:nvPr/>
        </p:nvSpPr>
        <p:spPr>
          <a:xfrm>
            <a:off x="666753" y="4378028"/>
            <a:ext cx="8040374" cy="523219"/>
          </a:xfrm>
          <a:prstGeom prst="rect">
            <a:avLst/>
          </a:prstGeom>
          <a:noFill/>
          <a:ln>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E60000"/>
                </a:solidFill>
                <a:uFillTx/>
                <a:latin typeface="Lexend" pitchFamily="2"/>
              </a:rPr>
              <a:t>QA team: key responsibilities </a:t>
            </a:r>
          </a:p>
        </p:txBody>
      </p:sp>
      <p:sp>
        <p:nvSpPr>
          <p:cNvPr id="7" name="TextBox 7">
            <a:extLst>
              <a:ext uri="{FF2B5EF4-FFF2-40B4-BE49-F238E27FC236}">
                <a16:creationId xmlns:a16="http://schemas.microsoft.com/office/drawing/2014/main" id="{561EB7E2-2603-4466-F8E9-A0F8A0551A16}"/>
              </a:ext>
            </a:extLst>
          </p:cNvPr>
          <p:cNvSpPr txBox="1"/>
          <p:nvPr/>
        </p:nvSpPr>
        <p:spPr>
          <a:xfrm>
            <a:off x="644496" y="4978752"/>
            <a:ext cx="10722611" cy="1661995"/>
          </a:xfrm>
          <a:prstGeom prst="rect">
            <a:avLst/>
          </a:prstGeom>
          <a:noFill/>
          <a:ln>
            <a:noFill/>
          </a:ln>
        </p:spPr>
        <p:txBody>
          <a:bodyPr vert="horz" wrap="square" lIns="91440" tIns="45720" rIns="91440" bIns="45720" anchor="t" anchorCtr="0" compatLnSpc="1">
            <a:spAutoFit/>
          </a:bodyPr>
          <a:lstStyle/>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Monitor daily attendance for all children who are not on a school roll accessing unregistered alt ed.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Monitor all safeguarding and child protection matters for the not on roll cohort.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FSM checks for not on roll children- issue weekly supermarket vouchers to eligible families.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Quality Assurance including quality visits for providers on the IPES framework.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Oversee the Essex Online school. </a:t>
            </a:r>
          </a:p>
          <a:p>
            <a:pPr marL="457200" marR="0" lvl="0" indent="-45720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1" i="0" u="none" strike="noStrike" kern="1200" cap="none" spc="0" baseline="0">
                <a:solidFill>
                  <a:srgbClr val="E40037"/>
                </a:solidFill>
                <a:uFillTx/>
                <a:latin typeface="Calibri"/>
              </a:rPr>
              <a:t>Key contacts: Megan Keeble &amp; Anna Wightman </a:t>
            </a:r>
          </a:p>
        </p:txBody>
      </p:sp>
      <p:sp>
        <p:nvSpPr>
          <p:cNvPr id="8" name="Title 2">
            <a:extLst>
              <a:ext uri="{FF2B5EF4-FFF2-40B4-BE49-F238E27FC236}">
                <a16:creationId xmlns:a16="http://schemas.microsoft.com/office/drawing/2014/main" id="{770D16A6-2015-8529-D63B-DDE566BEF84C}"/>
              </a:ext>
            </a:extLst>
          </p:cNvPr>
          <p:cNvSpPr txBox="1"/>
          <p:nvPr/>
        </p:nvSpPr>
        <p:spPr>
          <a:xfrm>
            <a:off x="546436" y="114107"/>
            <a:ext cx="10105939" cy="1065093"/>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a:solidFill>
                  <a:srgbClr val="E60000"/>
                </a:solidFill>
                <a:uFillTx/>
                <a:latin typeface="Lexend" pitchFamily="2"/>
              </a:rPr>
              <a:t>Education Access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147478598">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E5A02A7-A18B-6AB4-747F-7A98B3524F77}"/>
              </a:ext>
            </a:extLst>
          </p:cNvPr>
          <p:cNvSpPr txBox="1"/>
          <p:nvPr/>
        </p:nvSpPr>
        <p:spPr>
          <a:xfrm>
            <a:off x="666753" y="316867"/>
            <a:ext cx="9422133" cy="523219"/>
          </a:xfrm>
          <a:prstGeom prst="rect">
            <a:avLst/>
          </a:prstGeom>
          <a:noFill/>
          <a:ln>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E60000"/>
                </a:solidFill>
                <a:uFillTx/>
                <a:latin typeface="Lexend" pitchFamily="2"/>
              </a:rPr>
              <a:t>Alternative Education provision </a:t>
            </a:r>
          </a:p>
        </p:txBody>
      </p:sp>
      <p:sp>
        <p:nvSpPr>
          <p:cNvPr id="3" name="Rectangle 2">
            <a:extLst>
              <a:ext uri="{FF2B5EF4-FFF2-40B4-BE49-F238E27FC236}">
                <a16:creationId xmlns:a16="http://schemas.microsoft.com/office/drawing/2014/main" id="{6F18EB1B-4C38-286D-5860-C4A8AF89036B}"/>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1" descr="Logo, icon&#10;&#10;Description automatically generated">
            <a:extLst>
              <a:ext uri="{FF2B5EF4-FFF2-40B4-BE49-F238E27FC236}">
                <a16:creationId xmlns:a16="http://schemas.microsoft.com/office/drawing/2014/main" id="{70EE34D6-490D-7785-8C79-E5550DA2CCCF}"/>
              </a:ext>
            </a:extLst>
          </p:cNvPr>
          <p:cNvPicPr>
            <a:picLocks noChangeAspect="1"/>
          </p:cNvPicPr>
          <p:nvPr/>
        </p:nvPicPr>
        <p:blipFill>
          <a:blip r:embed="rId2"/>
          <a:stretch>
            <a:fillRect/>
          </a:stretch>
        </p:blipFill>
        <p:spPr>
          <a:xfrm>
            <a:off x="10896603" y="6148279"/>
            <a:ext cx="1019171" cy="492468"/>
          </a:xfrm>
          <a:prstGeom prst="rect">
            <a:avLst/>
          </a:prstGeom>
          <a:noFill/>
          <a:ln>
            <a:noFill/>
          </a:ln>
        </p:spPr>
      </p:pic>
      <p:sp>
        <p:nvSpPr>
          <p:cNvPr id="5" name="Picture Placeholder 2" descr="Placeholder for image">
            <a:extLst>
              <a:ext uri="{FF2B5EF4-FFF2-40B4-BE49-F238E27FC236}">
                <a16:creationId xmlns:a16="http://schemas.microsoft.com/office/drawing/2014/main" id="{18E0C5BC-B875-B2C8-ABEE-0B31105ED0D5}"/>
              </a:ext>
            </a:extLst>
          </p:cNvPr>
          <p:cNvSpPr txBox="1"/>
          <p:nvPr/>
        </p:nvSpPr>
        <p:spPr>
          <a:xfrm>
            <a:off x="547204" y="1407682"/>
            <a:ext cx="1710001" cy="1710001"/>
          </a:xfrm>
          <a:prstGeom prst="rect">
            <a:avLst/>
          </a:prstGeom>
          <a:solidFill>
            <a:srgbClr val="E60000"/>
          </a:solidFill>
          <a:ln w="12701" cap="flat">
            <a:solidFill>
              <a:srgbClr val="172C51"/>
            </a:solidFill>
            <a:prstDash val="solid"/>
            <a:miter/>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700" b="1" i="0" u="none" strike="noStrike" kern="1200" cap="none" spc="0" baseline="0">
                <a:solidFill>
                  <a:srgbClr val="FFFFFF"/>
                </a:solidFill>
                <a:uFillTx/>
                <a:latin typeface="Calibri"/>
              </a:rPr>
              <a:t>89 AV1s</a:t>
            </a:r>
          </a:p>
        </p:txBody>
      </p:sp>
      <p:sp>
        <p:nvSpPr>
          <p:cNvPr id="6" name="Picture Placeholder 3" descr="Placeholder for image">
            <a:extLst>
              <a:ext uri="{FF2B5EF4-FFF2-40B4-BE49-F238E27FC236}">
                <a16:creationId xmlns:a16="http://schemas.microsoft.com/office/drawing/2014/main" id="{4B113401-7EDB-01FB-C754-53B888451BC7}"/>
              </a:ext>
            </a:extLst>
          </p:cNvPr>
          <p:cNvSpPr txBox="1"/>
          <p:nvPr/>
        </p:nvSpPr>
        <p:spPr>
          <a:xfrm>
            <a:off x="3521564" y="1407682"/>
            <a:ext cx="1710001" cy="1710001"/>
          </a:xfrm>
          <a:prstGeom prst="rect">
            <a:avLst/>
          </a:prstGeom>
          <a:solidFill>
            <a:srgbClr val="E60000"/>
          </a:solidFill>
          <a:ln w="12701" cap="flat">
            <a:solidFill>
              <a:srgbClr val="172C51"/>
            </a:solidFill>
            <a:prstDash val="solid"/>
            <a:miter/>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700" b="1" i="0" u="none" strike="noStrike" kern="1200" cap="none" spc="0" baseline="0">
                <a:solidFill>
                  <a:srgbClr val="FFFFFF"/>
                </a:solidFill>
                <a:uFillTx/>
                <a:latin typeface="Calibri"/>
              </a:rPr>
              <a:t>Registered alternative provision schools </a:t>
            </a:r>
          </a:p>
        </p:txBody>
      </p:sp>
      <p:sp>
        <p:nvSpPr>
          <p:cNvPr id="7" name="Picture Placeholder 4" descr="Placeholder for image">
            <a:extLst>
              <a:ext uri="{FF2B5EF4-FFF2-40B4-BE49-F238E27FC236}">
                <a16:creationId xmlns:a16="http://schemas.microsoft.com/office/drawing/2014/main" id="{1C0BC02B-DCC4-CA27-14C3-6E7BE4BE147A}"/>
              </a:ext>
            </a:extLst>
          </p:cNvPr>
          <p:cNvSpPr txBox="1"/>
          <p:nvPr/>
        </p:nvSpPr>
        <p:spPr>
          <a:xfrm>
            <a:off x="6503139" y="1407682"/>
            <a:ext cx="1710001" cy="1710001"/>
          </a:xfrm>
          <a:prstGeom prst="rect">
            <a:avLst/>
          </a:prstGeom>
          <a:solidFill>
            <a:srgbClr val="E60000"/>
          </a:solidFill>
          <a:ln w="12701" cap="flat">
            <a:solidFill>
              <a:srgbClr val="172C51"/>
            </a:solidFill>
            <a:prstDash val="solid"/>
            <a:miter/>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700" b="1" i="0" u="none" strike="noStrike" kern="1200" cap="none" spc="0" baseline="0">
                <a:solidFill>
                  <a:srgbClr val="FFFFFF"/>
                </a:solidFill>
                <a:uFillTx/>
                <a:latin typeface="Calibri"/>
              </a:rPr>
              <a:t>IPES Framework </a:t>
            </a:r>
          </a:p>
        </p:txBody>
      </p:sp>
      <p:sp>
        <p:nvSpPr>
          <p:cNvPr id="8" name="Picture Placeholder 5" descr="Placeholder for image">
            <a:extLst>
              <a:ext uri="{FF2B5EF4-FFF2-40B4-BE49-F238E27FC236}">
                <a16:creationId xmlns:a16="http://schemas.microsoft.com/office/drawing/2014/main" id="{B4F3F56F-8EC8-85AF-7220-C3486E77BC76}"/>
              </a:ext>
            </a:extLst>
          </p:cNvPr>
          <p:cNvSpPr txBox="1"/>
          <p:nvPr/>
        </p:nvSpPr>
        <p:spPr>
          <a:xfrm>
            <a:off x="9362788" y="1407682"/>
            <a:ext cx="1710001" cy="1710001"/>
          </a:xfrm>
          <a:prstGeom prst="rect">
            <a:avLst/>
          </a:prstGeom>
          <a:solidFill>
            <a:srgbClr val="E60000"/>
          </a:solidFill>
          <a:ln w="12701" cap="flat">
            <a:solidFill>
              <a:srgbClr val="172C51"/>
            </a:solidFill>
            <a:prstDash val="solid"/>
            <a:miter/>
          </a:ln>
        </p:spPr>
        <p:txBody>
          <a:bodyPr vert="horz" wrap="square" lIns="91440" tIns="45720" rIns="91440" bIns="45720" anchor="t" anchorCtr="1" compatLnSpc="1">
            <a:norm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700" b="1" i="0" u="none" strike="noStrike" kern="1200" cap="none" spc="0" baseline="0">
                <a:solidFill>
                  <a:srgbClr val="FFFFFF"/>
                </a:solidFill>
                <a:uFillTx/>
                <a:latin typeface="Calibri"/>
              </a:rPr>
              <a:t>Online school </a:t>
            </a:r>
          </a:p>
        </p:txBody>
      </p:sp>
      <p:sp>
        <p:nvSpPr>
          <p:cNvPr id="9" name="Text Placeholder 6">
            <a:extLst>
              <a:ext uri="{FF2B5EF4-FFF2-40B4-BE49-F238E27FC236}">
                <a16:creationId xmlns:a16="http://schemas.microsoft.com/office/drawing/2014/main" id="{D8B58EA9-1839-C78A-6CDB-72200ADF0050}"/>
              </a:ext>
            </a:extLst>
          </p:cNvPr>
          <p:cNvSpPr txBox="1"/>
          <p:nvPr/>
        </p:nvSpPr>
        <p:spPr>
          <a:xfrm>
            <a:off x="512740" y="3199833"/>
            <a:ext cx="2163598" cy="1616000"/>
          </a:xfrm>
          <a:prstGeom prst="rect">
            <a:avLst/>
          </a:prstGeom>
          <a:noFill/>
          <a:ln>
            <a:noFill/>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Support the child to access their classroom. Can also be used to supplement an AP offer. </a:t>
            </a:r>
          </a:p>
        </p:txBody>
      </p:sp>
      <p:pic>
        <p:nvPicPr>
          <p:cNvPr id="10" name="Picture 12" descr="A robot with a microphone&#10;&#10;AI-generated content may be incorrect.">
            <a:extLst>
              <a:ext uri="{FF2B5EF4-FFF2-40B4-BE49-F238E27FC236}">
                <a16:creationId xmlns:a16="http://schemas.microsoft.com/office/drawing/2014/main" id="{94B6054D-4514-8BA5-2FA4-D4709AE4C15E}"/>
              </a:ext>
            </a:extLst>
          </p:cNvPr>
          <p:cNvPicPr>
            <a:picLocks noChangeAspect="1"/>
          </p:cNvPicPr>
          <p:nvPr/>
        </p:nvPicPr>
        <p:blipFill>
          <a:blip r:embed="rId3"/>
          <a:srcRect l="37048" t="32365" b="8558"/>
          <a:stretch>
            <a:fillRect/>
          </a:stretch>
        </p:blipFill>
        <p:spPr>
          <a:xfrm>
            <a:off x="838203" y="4952719"/>
            <a:ext cx="1286368" cy="1460159"/>
          </a:xfrm>
          <a:prstGeom prst="rect">
            <a:avLst/>
          </a:prstGeom>
          <a:noFill/>
          <a:ln>
            <a:noFill/>
          </a:ln>
        </p:spPr>
      </p:pic>
      <p:sp>
        <p:nvSpPr>
          <p:cNvPr id="11" name="Text Placeholder 9">
            <a:extLst>
              <a:ext uri="{FF2B5EF4-FFF2-40B4-BE49-F238E27FC236}">
                <a16:creationId xmlns:a16="http://schemas.microsoft.com/office/drawing/2014/main" id="{A7A3EF13-DC6E-BFB0-71AE-32ADE69950AC}"/>
              </a:ext>
            </a:extLst>
          </p:cNvPr>
          <p:cNvSpPr txBox="1"/>
          <p:nvPr/>
        </p:nvSpPr>
        <p:spPr>
          <a:xfrm>
            <a:off x="3238320" y="3199833"/>
            <a:ext cx="2857682" cy="3505763"/>
          </a:xfrm>
          <a:prstGeom prst="rect">
            <a:avLst/>
          </a:prstGeom>
          <a:noFill/>
          <a:ln>
            <a:noFill/>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Four registered alternative provision schools in Essex: </a:t>
            </a:r>
          </a:p>
          <a:p>
            <a:pPr marL="285750" marR="0" lvl="0" indent="-28575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1" i="0" u="none" strike="noStrike" kern="1200" cap="none" spc="0" baseline="0">
                <a:solidFill>
                  <a:srgbClr val="000000"/>
                </a:solidFill>
                <a:uFillTx/>
                <a:latin typeface="Calibri"/>
              </a:rPr>
              <a:t>Mid Essex Cooperative Academy </a:t>
            </a:r>
            <a:r>
              <a:rPr lang="en-GB" sz="1700" b="0" i="0" u="none" strike="noStrike" kern="1200" cap="none" spc="0" baseline="0">
                <a:solidFill>
                  <a:srgbClr val="000000"/>
                </a:solidFill>
                <a:uFillTx/>
                <a:latin typeface="Calibri"/>
              </a:rPr>
              <a:t>(MECA)- mid Essex </a:t>
            </a:r>
          </a:p>
          <a:p>
            <a:pPr marL="285750" marR="0" lvl="0" indent="-28575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1" i="0" u="none" strike="noStrike" kern="1200" cap="none" spc="0" baseline="0">
                <a:solidFill>
                  <a:srgbClr val="000000"/>
                </a:solidFill>
                <a:uFillTx/>
                <a:latin typeface="Calibri"/>
              </a:rPr>
              <a:t>North Essex Cooperative Academy </a:t>
            </a:r>
            <a:r>
              <a:rPr lang="en-GB" sz="1700" b="0" i="0" u="none" strike="noStrike" kern="1200" cap="none" spc="0" baseline="0">
                <a:solidFill>
                  <a:srgbClr val="000000"/>
                </a:solidFill>
                <a:uFillTx/>
                <a:latin typeface="Calibri"/>
              </a:rPr>
              <a:t>(NEECA) – N/E Essex </a:t>
            </a:r>
          </a:p>
          <a:p>
            <a:pPr marL="285750" marR="0" lvl="0" indent="-28575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1" i="0" u="none" strike="noStrike" kern="1200" cap="none" spc="0" baseline="0">
                <a:solidFill>
                  <a:srgbClr val="000000"/>
                </a:solidFill>
                <a:uFillTx/>
                <a:latin typeface="Calibri"/>
              </a:rPr>
              <a:t>Beckmead Moundwood Academy</a:t>
            </a:r>
            <a:r>
              <a:rPr lang="en-GB" sz="1700" b="0" i="0" u="none" strike="noStrike" kern="1200" cap="none" spc="0" baseline="0">
                <a:solidFill>
                  <a:srgbClr val="000000"/>
                </a:solidFill>
                <a:uFillTx/>
                <a:latin typeface="Calibri"/>
              </a:rPr>
              <a:t>- west Essex</a:t>
            </a:r>
          </a:p>
          <a:p>
            <a:pPr marL="285750" marR="0" lvl="0" indent="-28575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1" i="0" u="none" strike="noStrike" kern="1200" cap="none" spc="0" baseline="0">
                <a:solidFill>
                  <a:srgbClr val="000000"/>
                </a:solidFill>
                <a:uFillTx/>
                <a:latin typeface="Calibri"/>
              </a:rPr>
              <a:t>Children’s Support Service </a:t>
            </a:r>
            <a:r>
              <a:rPr lang="en-GB" sz="1700" b="0" i="0" u="none" strike="noStrike" kern="1200" cap="none" spc="0" baseline="0">
                <a:solidFill>
                  <a:srgbClr val="000000"/>
                </a:solidFill>
                <a:uFillTx/>
                <a:latin typeface="Calibri"/>
              </a:rPr>
              <a:t>(CSS)- south Essex &amp; west Essex for medical support   </a:t>
            </a:r>
          </a:p>
        </p:txBody>
      </p:sp>
      <p:sp>
        <p:nvSpPr>
          <p:cNvPr id="12" name="Text Placeholder 8">
            <a:extLst>
              <a:ext uri="{FF2B5EF4-FFF2-40B4-BE49-F238E27FC236}">
                <a16:creationId xmlns:a16="http://schemas.microsoft.com/office/drawing/2014/main" id="{8CF0C7B8-BFF5-974F-6ACE-813E0F1DF975}"/>
              </a:ext>
            </a:extLst>
          </p:cNvPr>
          <p:cNvSpPr txBox="1"/>
          <p:nvPr/>
        </p:nvSpPr>
        <p:spPr>
          <a:xfrm>
            <a:off x="6338108" y="3199833"/>
            <a:ext cx="2468139" cy="3272957"/>
          </a:xfrm>
          <a:prstGeom prst="rect">
            <a:avLst/>
          </a:prstGeom>
          <a:noFill/>
          <a:ln>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Often commissioned where registered AP school is at capacity or unable to meet need. IPES framework is divided into four lots: </a:t>
            </a:r>
          </a:p>
          <a:p>
            <a:pPr marL="285750" marR="0" lvl="0" indent="-22860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Lot 1: Tuition</a:t>
            </a:r>
          </a:p>
          <a:p>
            <a:pPr marL="285750" marR="0" lvl="0" indent="-22860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Lot 2: Vocational </a:t>
            </a:r>
          </a:p>
          <a:p>
            <a:pPr marL="285750" marR="0" lvl="0" indent="-22860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Lot 3: Online </a:t>
            </a:r>
          </a:p>
          <a:p>
            <a:pPr marL="285750" marR="0" lvl="0" indent="-228600" algn="l" defTabSz="914400"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Lot 4: Mentoring </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ndParaRPr>
          </a:p>
        </p:txBody>
      </p:sp>
      <p:sp>
        <p:nvSpPr>
          <p:cNvPr id="13" name="Text Placeholder 7">
            <a:extLst>
              <a:ext uri="{FF2B5EF4-FFF2-40B4-BE49-F238E27FC236}">
                <a16:creationId xmlns:a16="http://schemas.microsoft.com/office/drawing/2014/main" id="{5D9BA547-CC01-C52E-6ABE-F3773DB20AAE}"/>
              </a:ext>
            </a:extLst>
          </p:cNvPr>
          <p:cNvSpPr txBox="1"/>
          <p:nvPr/>
        </p:nvSpPr>
        <p:spPr>
          <a:xfrm>
            <a:off x="9269382" y="3199833"/>
            <a:ext cx="2163598" cy="2418642"/>
          </a:xfrm>
          <a:prstGeom prst="rect">
            <a:avLst/>
          </a:prstGeom>
          <a:noFill/>
          <a:ln>
            <a:noFill/>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1700" b="0" i="0" u="none" strike="noStrike" kern="1200" cap="none" spc="0" baseline="0">
                <a:solidFill>
                  <a:srgbClr val="000000"/>
                </a:solidFill>
                <a:uFillTx/>
                <a:latin typeface="Calibri"/>
              </a:rPr>
              <a:t>Essex Online school is delivered by Tute education. The online school is often used to provide interim support whilst longer term options are being considered.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1474831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57A97-9B22-D490-C1B1-4A7885B1F472}"/>
              </a:ext>
            </a:extLst>
          </p:cNvPr>
          <p:cNvSpPr/>
          <p:nvPr/>
        </p:nvSpPr>
        <p:spPr>
          <a:xfrm>
            <a:off x="0" y="0"/>
            <a:ext cx="257175" cy="6858000"/>
          </a:xfrm>
          <a:prstGeom prst="rect">
            <a:avLst/>
          </a:prstGeom>
          <a:solidFill>
            <a:srgbClr val="E40037"/>
          </a:solidFill>
          <a:ln w="9528" cap="flat">
            <a:solidFill>
              <a:srgbClr val="E40037"/>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Times"/>
              <a:ea typeface="ＭＳ Ｐゴシック"/>
            </a:endParaRPr>
          </a:p>
        </p:txBody>
      </p:sp>
      <p:pic>
        <p:nvPicPr>
          <p:cNvPr id="3" name="Graphic 1" descr="Essex County Council logo">
            <a:extLst>
              <a:ext uri="{FF2B5EF4-FFF2-40B4-BE49-F238E27FC236}">
                <a16:creationId xmlns:a16="http://schemas.microsoft.com/office/drawing/2014/main" id="{A50BDB76-9075-7EEF-424D-911F83DD95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sp>
        <p:nvSpPr>
          <p:cNvPr id="4" name="TextBox 6">
            <a:extLst>
              <a:ext uri="{FF2B5EF4-FFF2-40B4-BE49-F238E27FC236}">
                <a16:creationId xmlns:a16="http://schemas.microsoft.com/office/drawing/2014/main" id="{282A6B83-9084-C0B6-B147-C5876E719D26}"/>
              </a:ext>
            </a:extLst>
          </p:cNvPr>
          <p:cNvSpPr txBox="1"/>
          <p:nvPr/>
        </p:nvSpPr>
        <p:spPr>
          <a:xfrm>
            <a:off x="533095" y="1503118"/>
            <a:ext cx="6625696" cy="4185757"/>
          </a:xfrm>
          <a:prstGeom prst="rect">
            <a:avLst/>
          </a:prstGeom>
          <a:noFill/>
          <a:ln>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The </a:t>
            </a:r>
            <a:r>
              <a:rPr lang="en-GB" sz="2400" b="0" i="0" u="none" strike="noStrike" kern="1200" cap="none" spc="0" baseline="0">
                <a:solidFill>
                  <a:srgbClr val="000000"/>
                </a:solidFill>
                <a:uFillTx/>
                <a:latin typeface="Calibri"/>
                <a:hlinkClick r:id="rId4">
                  <a:extLst>
                    <a:ext uri="{A12FA001-AC4F-418D-AE19-62706E023703}">
                      <ahyp:hlinkClr xmlns:ahyp="http://schemas.microsoft.com/office/drawing/2018/hyperlinkcolor" val="tx"/>
                    </a:ext>
                  </a:extLst>
                </a:hlinkClick>
              </a:rPr>
              <a:t>RISE programme </a:t>
            </a:r>
            <a:r>
              <a:rPr lang="en-GB" sz="1400" b="0" i="0" u="none" strike="noStrike" kern="1200" cap="none" spc="0" baseline="0">
                <a:solidFill>
                  <a:srgbClr val="000000"/>
                </a:solidFill>
                <a:uFillTx/>
                <a:latin typeface="Calibri"/>
              </a:rPr>
              <a:t>(7 schools in Essex in targeted intervention)</a:t>
            </a:r>
          </a:p>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hlinkClick r:id="rId5">
                  <a:extLst>
                    <a:ext uri="{A12FA001-AC4F-418D-AE19-62706E023703}">
                      <ahyp:hlinkClr xmlns:ahyp="http://schemas.microsoft.com/office/drawing/2018/hyperlinkcolor" val="tx"/>
                    </a:ext>
                  </a:extLst>
                </a:hlinkClick>
              </a:rPr>
              <a:t>Best Start in Life Strategy </a:t>
            </a:r>
            <a:r>
              <a:rPr lang="en-GB" sz="2400" b="0" i="0" u="none" strike="noStrike" kern="1200" cap="none" spc="0" baseline="0">
                <a:solidFill>
                  <a:srgbClr val="000000"/>
                </a:solidFill>
                <a:uFillTx/>
                <a:latin typeface="Calibri"/>
              </a:rPr>
              <a:t>published </a:t>
            </a:r>
            <a:r>
              <a:rPr lang="en-GB" sz="1400" b="0" i="0" u="none" strike="noStrike" kern="1200" cap="none" spc="0" baseline="0">
                <a:solidFill>
                  <a:srgbClr val="000000"/>
                </a:solidFill>
                <a:uFillTx/>
                <a:latin typeface="Calibri"/>
              </a:rPr>
              <a:t>(Essex has received a GLD 78.4% by August 2028 (2025 71% GLD)</a:t>
            </a:r>
          </a:p>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hlinkClick r:id="rId6">
                  <a:extLst>
                    <a:ext uri="{A12FA001-AC4F-418D-AE19-62706E023703}">
                      <ahyp:hlinkClr xmlns:ahyp="http://schemas.microsoft.com/office/drawing/2018/hyperlinkcolor" val="tx"/>
                    </a:ext>
                  </a:extLst>
                </a:hlinkClick>
              </a:rPr>
              <a:t>Ofsted revised framework</a:t>
            </a:r>
            <a:endParaRPr lang="en-GB" sz="2400" b="0" i="0" u="none" strike="noStrike" kern="1200" cap="none" spc="0" baseline="0">
              <a:solidFill>
                <a:srgbClr val="000000"/>
              </a:solidFill>
              <a:uFillTx/>
              <a:latin typeface="Calibri"/>
            </a:endParaRPr>
          </a:p>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Curriculum and assessment final report due</a:t>
            </a:r>
          </a:p>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Schools White Paper</a:t>
            </a:r>
          </a:p>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hlinkClick r:id="rId7">
                  <a:extLst>
                    <a:ext uri="{A12FA001-AC4F-418D-AE19-62706E023703}">
                      <ahyp:hlinkClr xmlns:ahyp="http://schemas.microsoft.com/office/drawing/2018/hyperlinkcolor" val="tx"/>
                    </a:ext>
                  </a:extLst>
                </a:hlinkClick>
              </a:rPr>
              <a:t>DfE Accountability reforms</a:t>
            </a:r>
            <a:endParaRPr lang="en-GB" sz="2400" b="0" i="0" u="none" strike="noStrike" kern="1200" cap="none" spc="0" baseline="0">
              <a:solidFill>
                <a:srgbClr val="000000"/>
              </a:solidFill>
              <a:uFillTx/>
              <a:latin typeface="Calibri"/>
            </a:endParaRPr>
          </a:p>
          <a:p>
            <a:pPr marL="285750" marR="0" lvl="0" indent="-285750" algn="l" defTabSz="914400" rtl="0" fontAlgn="auto" hangingPunct="1">
              <a:lnSpc>
                <a:spcPct val="100000"/>
              </a:lnSpc>
              <a:spcBef>
                <a:spcPts val="0"/>
              </a:spcBef>
              <a:spcAft>
                <a:spcPts val="120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Outlines DfE will move forward with school report cards</a:t>
            </a:r>
          </a:p>
        </p:txBody>
      </p:sp>
      <p:sp>
        <p:nvSpPr>
          <p:cNvPr id="5" name="Title 2">
            <a:extLst>
              <a:ext uri="{FF2B5EF4-FFF2-40B4-BE49-F238E27FC236}">
                <a16:creationId xmlns:a16="http://schemas.microsoft.com/office/drawing/2014/main" id="{25A5CD51-9879-2E9E-10ED-8A8826E76225}"/>
              </a:ext>
            </a:extLst>
          </p:cNvPr>
          <p:cNvSpPr txBox="1"/>
          <p:nvPr/>
        </p:nvSpPr>
        <p:spPr>
          <a:xfrm>
            <a:off x="533095" y="192673"/>
            <a:ext cx="9332805" cy="1065093"/>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E60000"/>
                </a:solidFill>
                <a:uFillTx/>
                <a:latin typeface="Lexend" pitchFamily="2"/>
              </a:rPr>
              <a:t>Government updates</a:t>
            </a:r>
          </a:p>
        </p:txBody>
      </p:sp>
      <p:pic>
        <p:nvPicPr>
          <p:cNvPr id="6" name="Picture 8">
            <a:extLst>
              <a:ext uri="{FF2B5EF4-FFF2-40B4-BE49-F238E27FC236}">
                <a16:creationId xmlns:a16="http://schemas.microsoft.com/office/drawing/2014/main" id="{5AB58057-2226-7BB5-63AD-4A636CF167B6}"/>
              </a:ext>
            </a:extLst>
          </p:cNvPr>
          <p:cNvPicPr>
            <a:picLocks noChangeAspect="1"/>
          </p:cNvPicPr>
          <p:nvPr/>
        </p:nvPicPr>
        <p:blipFill>
          <a:blip r:embed="rId8"/>
          <a:stretch>
            <a:fillRect/>
          </a:stretch>
        </p:blipFill>
        <p:spPr>
          <a:xfrm>
            <a:off x="8569281" y="392241"/>
            <a:ext cx="1296610" cy="1731041"/>
          </a:xfrm>
          <a:prstGeom prst="rect">
            <a:avLst/>
          </a:prstGeom>
          <a:noFill/>
          <a:ln w="9528">
            <a:solidFill>
              <a:srgbClr val="414745"/>
            </a:solidFill>
            <a:prstDash val="solid"/>
          </a:ln>
        </p:spPr>
      </p:pic>
      <p:pic>
        <p:nvPicPr>
          <p:cNvPr id="7" name="Picture 9">
            <a:extLst>
              <a:ext uri="{FF2B5EF4-FFF2-40B4-BE49-F238E27FC236}">
                <a16:creationId xmlns:a16="http://schemas.microsoft.com/office/drawing/2014/main" id="{69B7FA2B-30CB-B2C4-BBD7-F14F0D1EE61D}"/>
              </a:ext>
            </a:extLst>
          </p:cNvPr>
          <p:cNvPicPr>
            <a:picLocks noChangeAspect="1"/>
          </p:cNvPicPr>
          <p:nvPr/>
        </p:nvPicPr>
        <p:blipFill>
          <a:blip r:embed="rId9"/>
          <a:srcRect l="32805" r="17694"/>
          <a:stretch>
            <a:fillRect/>
          </a:stretch>
        </p:blipFill>
        <p:spPr>
          <a:xfrm>
            <a:off x="8569281" y="2535923"/>
            <a:ext cx="1296610" cy="1743075"/>
          </a:xfrm>
          <a:prstGeom prst="rect">
            <a:avLst/>
          </a:prstGeom>
          <a:noFill/>
          <a:ln w="9528">
            <a:solidFill>
              <a:srgbClr val="414745"/>
            </a:solidFill>
            <a:prstDash val="solid"/>
          </a:ln>
        </p:spPr>
      </p:pic>
      <p:pic>
        <p:nvPicPr>
          <p:cNvPr id="8" name="Picture 10">
            <a:extLst>
              <a:ext uri="{FF2B5EF4-FFF2-40B4-BE49-F238E27FC236}">
                <a16:creationId xmlns:a16="http://schemas.microsoft.com/office/drawing/2014/main" id="{092C969C-E5C6-FE1A-72C3-91703A215FC4}"/>
              </a:ext>
            </a:extLst>
          </p:cNvPr>
          <p:cNvPicPr>
            <a:picLocks noChangeAspect="1"/>
          </p:cNvPicPr>
          <p:nvPr/>
        </p:nvPicPr>
        <p:blipFill>
          <a:blip r:embed="rId10"/>
          <a:srcRect l="24627" r="25872"/>
          <a:stretch>
            <a:fillRect/>
          </a:stretch>
        </p:blipFill>
        <p:spPr>
          <a:xfrm>
            <a:off x="8569281" y="4691640"/>
            <a:ext cx="1296610" cy="1743075"/>
          </a:xfrm>
          <a:prstGeom prst="rect">
            <a:avLst/>
          </a:prstGeom>
          <a:noFill/>
          <a:ln w="9528">
            <a:solidFill>
              <a:srgbClr val="414745"/>
            </a:solidFill>
            <a:prstDash val="solid"/>
          </a:ln>
        </p:spPr>
      </p:pic>
      <p:sp>
        <p:nvSpPr>
          <p:cNvPr id="9" name="TextBox 12">
            <a:extLst>
              <a:ext uri="{FF2B5EF4-FFF2-40B4-BE49-F238E27FC236}">
                <a16:creationId xmlns:a16="http://schemas.microsoft.com/office/drawing/2014/main" id="{0E408FDC-FE05-ECF3-6A04-AE629429B55B}"/>
              </a:ext>
            </a:extLst>
          </p:cNvPr>
          <p:cNvSpPr txBox="1"/>
          <p:nvPr/>
        </p:nvSpPr>
        <p:spPr>
          <a:xfrm>
            <a:off x="10107274" y="856783"/>
            <a:ext cx="2084722" cy="64633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Minister for School Standards: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rPr>
              <a:t>Georgia Gould MP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Minister of State</a:t>
            </a:r>
          </a:p>
        </p:txBody>
      </p:sp>
      <p:sp>
        <p:nvSpPr>
          <p:cNvPr id="10" name="TextBox 14">
            <a:extLst>
              <a:ext uri="{FF2B5EF4-FFF2-40B4-BE49-F238E27FC236}">
                <a16:creationId xmlns:a16="http://schemas.microsoft.com/office/drawing/2014/main" id="{38F2670F-A801-BD6E-2E13-2F0146F7376A}"/>
              </a:ext>
            </a:extLst>
          </p:cNvPr>
          <p:cNvSpPr txBox="1"/>
          <p:nvPr/>
        </p:nvSpPr>
        <p:spPr>
          <a:xfrm>
            <a:off x="10107274" y="2991962"/>
            <a:ext cx="1937577" cy="101566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Minister for Children and Families: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rPr>
              <a:t>Josh MacAlister OBE MP </a:t>
            </a:r>
            <a:r>
              <a:rPr lang="en-GB" sz="1200" b="0" i="0" u="none" strike="noStrike" kern="1200" cap="none" spc="0" baseline="0">
                <a:solidFill>
                  <a:srgbClr val="000000"/>
                </a:solidFill>
                <a:uFillTx/>
                <a:latin typeface="Calibri"/>
              </a:rPr>
              <a:t>Parliamentary Under-Secretary of State</a:t>
            </a:r>
          </a:p>
        </p:txBody>
      </p:sp>
      <p:sp>
        <p:nvSpPr>
          <p:cNvPr id="11" name="TextBox 16">
            <a:extLst>
              <a:ext uri="{FF2B5EF4-FFF2-40B4-BE49-F238E27FC236}">
                <a16:creationId xmlns:a16="http://schemas.microsoft.com/office/drawing/2014/main" id="{8D90B3C6-7855-9A97-322C-B4BAC34D7661}"/>
              </a:ext>
            </a:extLst>
          </p:cNvPr>
          <p:cNvSpPr txBox="1"/>
          <p:nvPr/>
        </p:nvSpPr>
        <p:spPr>
          <a:xfrm>
            <a:off x="10107274" y="5032839"/>
            <a:ext cx="1937577"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Minister for Early Education: </a:t>
            </a:r>
            <a:r>
              <a:rPr lang="en-GB" sz="1200" b="1" i="0" u="none" strike="noStrike" kern="1200" cap="none" spc="0" baseline="0">
                <a:solidFill>
                  <a:srgbClr val="000000"/>
                </a:solidFill>
                <a:uFillTx/>
                <a:latin typeface="Calibri"/>
              </a:rPr>
              <a:t>Olivia Bailey MP </a:t>
            </a:r>
            <a:r>
              <a:rPr lang="en-GB" sz="1200" b="0" i="0" u="none" strike="noStrike" kern="1200" cap="none" spc="0" baseline="0">
                <a:solidFill>
                  <a:srgbClr val="000000"/>
                </a:solidFill>
                <a:uFillTx/>
                <a:latin typeface="Calibri"/>
              </a:rPr>
              <a:t>Parliamentary Under-Secretary of State</a:t>
            </a:r>
          </a:p>
        </p:txBody>
      </p:sp>
      <p:pic>
        <p:nvPicPr>
          <p:cNvPr id="12" name="Picture 2" descr="Key Changes in the New DfE Attendance Guidance | Whole School SEND">
            <a:extLst>
              <a:ext uri="{FF2B5EF4-FFF2-40B4-BE49-F238E27FC236}">
                <a16:creationId xmlns:a16="http://schemas.microsoft.com/office/drawing/2014/main" id="{C5D30B45-DD08-B8C7-09BB-BE7873870588}"/>
              </a:ext>
            </a:extLst>
          </p:cNvPr>
          <p:cNvPicPr>
            <a:picLocks noChangeAspect="1"/>
          </p:cNvPicPr>
          <p:nvPr/>
        </p:nvPicPr>
        <p:blipFill>
          <a:blip r:embed="rId11"/>
          <a:srcRect l="16398" t="-17432"/>
          <a:stretch>
            <a:fillRect/>
          </a:stretch>
        </p:blipFill>
        <p:spPr>
          <a:xfrm>
            <a:off x="6096003" y="192673"/>
            <a:ext cx="900565" cy="6641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147480350">
    <p:spTree>
      <p:nvGrpSpPr>
        <p:cNvPr id="1" name=""/>
        <p:cNvGrpSpPr/>
        <p:nvPr/>
      </p:nvGrpSpPr>
      <p:grpSpPr>
        <a:xfrm>
          <a:off x="0" y="0"/>
          <a:ext cx="0" cy="0"/>
          <a:chOff x="0" y="0"/>
          <a:chExt cx="0" cy="0"/>
        </a:xfrm>
      </p:grpSpPr>
      <p:pic>
        <p:nvPicPr>
          <p:cNvPr id="2" name="Picture 6" descr="Company name&#10;&#10;Description automatically generated">
            <a:extLst>
              <a:ext uri="{FF2B5EF4-FFF2-40B4-BE49-F238E27FC236}">
                <a16:creationId xmlns:a16="http://schemas.microsoft.com/office/drawing/2014/main" id="{794316E0-CC4A-A017-EFCC-8691CE8DA510}"/>
              </a:ext>
            </a:extLst>
          </p:cNvPr>
          <p:cNvPicPr>
            <a:picLocks noChangeAspect="1"/>
          </p:cNvPicPr>
          <p:nvPr/>
        </p:nvPicPr>
        <p:blipFill>
          <a:blip r:embed="rId3">
            <a:alphaModFix amt="85000"/>
          </a:blip>
          <a:srcRect l="13782" t="66685" r="13820"/>
          <a:stretch>
            <a:fillRect/>
          </a:stretch>
        </p:blipFill>
        <p:spPr>
          <a:xfrm rot="16200004">
            <a:off x="10220436" y="657841"/>
            <a:ext cx="2710309" cy="1249893"/>
          </a:xfrm>
          <a:prstGeom prst="rect">
            <a:avLst/>
          </a:prstGeom>
          <a:noFill/>
          <a:ln>
            <a:noFill/>
          </a:ln>
        </p:spPr>
      </p:pic>
      <p:pic>
        <p:nvPicPr>
          <p:cNvPr id="3" name="Picture 8" descr="A picture containing text, sign, vector graphics&#10;&#10;Description automatically generated">
            <a:extLst>
              <a:ext uri="{FF2B5EF4-FFF2-40B4-BE49-F238E27FC236}">
                <a16:creationId xmlns:a16="http://schemas.microsoft.com/office/drawing/2014/main" id="{7DCE455B-61B8-0F72-8E3A-0B830B8F2A44}"/>
              </a:ext>
            </a:extLst>
          </p:cNvPr>
          <p:cNvPicPr>
            <a:picLocks noChangeAspect="1"/>
          </p:cNvPicPr>
          <p:nvPr/>
        </p:nvPicPr>
        <p:blipFill>
          <a:blip r:embed="rId4">
            <a:alphaModFix amt="20000"/>
          </a:blip>
          <a:srcRect t="65850"/>
          <a:stretch>
            <a:fillRect/>
          </a:stretch>
        </p:blipFill>
        <p:spPr>
          <a:xfrm>
            <a:off x="123096" y="6423175"/>
            <a:ext cx="1270001" cy="434824"/>
          </a:xfrm>
          <a:prstGeom prst="rect">
            <a:avLst/>
          </a:prstGeom>
          <a:noFill/>
          <a:ln>
            <a:noFill/>
          </a:ln>
        </p:spPr>
      </p:pic>
      <p:sp>
        <p:nvSpPr>
          <p:cNvPr id="4" name="Slide Number Placeholder 5">
            <a:extLst>
              <a:ext uri="{FF2B5EF4-FFF2-40B4-BE49-F238E27FC236}">
                <a16:creationId xmlns:a16="http://schemas.microsoft.com/office/drawing/2014/main" id="{D97E319F-42A5-3E52-381D-F83D2C3E2F8F}"/>
              </a:ext>
            </a:extLst>
          </p:cNvPr>
          <p:cNvSpPr txBox="1">
            <a:spLocks noGrp="1"/>
          </p:cNvSpPr>
          <p:nvPr>
            <p:ph type="sldNum" sz="quarter" idx="8"/>
          </p:nvPr>
        </p:nvSpPr>
        <p:spPr/>
        <p:txBody>
          <a:bodyPr/>
          <a:lstStyle/>
          <a:p>
            <a:pPr lvl="0"/>
            <a:fld id="{6D75FD91-3D0A-4BCC-8E0B-E82B2D37E88B}" type="slidenum">
              <a:rPr/>
              <a:t>23</a:t>
            </a:fld>
            <a:endParaRPr lang="en-GB"/>
          </a:p>
        </p:txBody>
      </p:sp>
      <p:sp>
        <p:nvSpPr>
          <p:cNvPr id="5" name="Content Placeholder 7">
            <a:extLst>
              <a:ext uri="{FF2B5EF4-FFF2-40B4-BE49-F238E27FC236}">
                <a16:creationId xmlns:a16="http://schemas.microsoft.com/office/drawing/2014/main" id="{E6D0E6E9-704B-1D37-1E32-F974ED85BE4E}"/>
              </a:ext>
            </a:extLst>
          </p:cNvPr>
          <p:cNvSpPr txBox="1"/>
          <p:nvPr/>
        </p:nvSpPr>
        <p:spPr>
          <a:xfrm>
            <a:off x="127238" y="623767"/>
            <a:ext cx="11701448" cy="316693"/>
          </a:xfrm>
          <a:prstGeom prst="rect">
            <a:avLst/>
          </a:prstGeom>
          <a:noFill/>
          <a:ln>
            <a:noFill/>
          </a:ln>
        </p:spPr>
        <p:txBody>
          <a:bodyPr vert="horz" wrap="square" lIns="0" tIns="0" rIns="0" bIns="0" anchor="t" anchorCtr="0" compatLnSpc="1">
            <a:noAutofit/>
          </a:bodyPr>
          <a:lstStyle/>
          <a:p>
            <a:pPr marL="0" marR="0" lvl="0" indent="0" algn="l" defTabSz="685781"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The government’s </a:t>
            </a:r>
            <a:r>
              <a:rPr lang="en-GB" sz="1800" b="1" i="0" u="none" strike="noStrike" kern="1200" cap="none" spc="0" baseline="0">
                <a:solidFill>
                  <a:srgbClr val="183860"/>
                </a:solidFill>
                <a:uFillTx/>
                <a:latin typeface="Arial" pitchFamily="34"/>
                <a:cs typeface="Arial" pitchFamily="34"/>
              </a:rPr>
              <a:t>Opportunity Mission </a:t>
            </a:r>
            <a:r>
              <a:rPr lang="en-GB" sz="1800" b="0" i="0" u="none" strike="noStrike" kern="1200" cap="none" spc="0" baseline="0">
                <a:solidFill>
                  <a:srgbClr val="000000"/>
                </a:solidFill>
                <a:uFillTx/>
                <a:latin typeface="Arial" pitchFamily="34"/>
                <a:cs typeface="Arial" pitchFamily="34"/>
              </a:rPr>
              <a:t>is focused on breaking down barriers to opportunity. In the DfE our mission priorities are:</a:t>
            </a:r>
          </a:p>
        </p:txBody>
      </p:sp>
      <p:graphicFrame>
        <p:nvGraphicFramePr>
          <p:cNvPr id="6" name="Table 23">
            <a:extLst>
              <a:ext uri="{FF2B5EF4-FFF2-40B4-BE49-F238E27FC236}">
                <a16:creationId xmlns:a16="http://schemas.microsoft.com/office/drawing/2014/main" id="{C1548245-1AF5-5657-7617-D5B5373D5AA6}"/>
              </a:ext>
            </a:extLst>
          </p:cNvPr>
          <p:cNvGraphicFramePr>
            <a:graphicFrameLocks noGrp="1"/>
          </p:cNvGraphicFramePr>
          <p:nvPr/>
        </p:nvGraphicFramePr>
        <p:xfrm>
          <a:off x="252630" y="1348685"/>
          <a:ext cx="11686724" cy="2621280"/>
        </p:xfrm>
        <a:graphic>
          <a:graphicData uri="http://schemas.openxmlformats.org/drawingml/2006/table">
            <a:tbl>
              <a:tblPr firstRow="1" bandRow="1">
                <a:effectLst/>
                <a:tableStyleId>{5C22544A-7EE6-4342-B048-85BDC9FD1C3A}</a:tableStyleId>
              </a:tblPr>
              <a:tblGrid>
                <a:gridCol w="2921681">
                  <a:extLst>
                    <a:ext uri="{9D8B030D-6E8A-4147-A177-3AD203B41FA5}">
                      <a16:colId xmlns:a16="http://schemas.microsoft.com/office/drawing/2014/main" val="579794187"/>
                    </a:ext>
                  </a:extLst>
                </a:gridCol>
                <a:gridCol w="2921681">
                  <a:extLst>
                    <a:ext uri="{9D8B030D-6E8A-4147-A177-3AD203B41FA5}">
                      <a16:colId xmlns:a16="http://schemas.microsoft.com/office/drawing/2014/main" val="1483389522"/>
                    </a:ext>
                  </a:extLst>
                </a:gridCol>
                <a:gridCol w="2921681">
                  <a:extLst>
                    <a:ext uri="{9D8B030D-6E8A-4147-A177-3AD203B41FA5}">
                      <a16:colId xmlns:a16="http://schemas.microsoft.com/office/drawing/2014/main" val="2160619424"/>
                    </a:ext>
                  </a:extLst>
                </a:gridCol>
                <a:gridCol w="2921681">
                  <a:extLst>
                    <a:ext uri="{9D8B030D-6E8A-4147-A177-3AD203B41FA5}">
                      <a16:colId xmlns:a16="http://schemas.microsoft.com/office/drawing/2014/main" val="2297189451"/>
                    </a:ext>
                  </a:extLst>
                </a:gridCol>
              </a:tblGrid>
              <a:tr h="287999">
                <a:tc>
                  <a:txBody>
                    <a:bodyPr/>
                    <a:lstStyle/>
                    <a:p>
                      <a:pPr marL="0" marR="0" lvl="0" indent="0" algn="ctr" defTabSz="685781" rtl="0" fontAlgn="auto" hangingPunct="1">
                        <a:lnSpc>
                          <a:spcPct val="100000"/>
                        </a:lnSpc>
                        <a:spcBef>
                          <a:spcPts val="0"/>
                        </a:spcBef>
                        <a:spcAft>
                          <a:spcPts val="0"/>
                        </a:spcAft>
                        <a:buNone/>
                        <a:tabLst/>
                      </a:pPr>
                      <a:r>
                        <a:rPr lang="en-GB" sz="1600" b="1"/>
                        <a:t>Best start in life</a:t>
                      </a:r>
                    </a:p>
                  </a:txBody>
                  <a:tcPr/>
                </a:tc>
                <a:tc>
                  <a:txBody>
                    <a:bodyPr/>
                    <a:lstStyle/>
                    <a:p>
                      <a:pPr marL="0" marR="0" lvl="0" indent="0" algn="ctr" defTabSz="685781" rtl="0" fontAlgn="auto" hangingPunct="1">
                        <a:lnSpc>
                          <a:spcPct val="100000"/>
                        </a:lnSpc>
                        <a:spcBef>
                          <a:spcPts val="0"/>
                        </a:spcBef>
                        <a:spcAft>
                          <a:spcPts val="0"/>
                        </a:spcAft>
                        <a:buNone/>
                        <a:tabLst/>
                      </a:pPr>
                      <a:r>
                        <a:rPr lang="en-GB" sz="1600" b="1"/>
                        <a:t>Every child achieving and thriving</a:t>
                      </a:r>
                    </a:p>
                  </a:txBody>
                  <a:tcPr/>
                </a:tc>
                <a:tc>
                  <a:txBody>
                    <a:bodyPr/>
                    <a:lstStyle/>
                    <a:p>
                      <a:pPr marL="0" marR="0" lvl="0" indent="0" algn="ctr" defTabSz="685781" rtl="0" fontAlgn="auto" hangingPunct="1">
                        <a:lnSpc>
                          <a:spcPct val="100000"/>
                        </a:lnSpc>
                        <a:spcBef>
                          <a:spcPts val="0"/>
                        </a:spcBef>
                        <a:spcAft>
                          <a:spcPts val="0"/>
                        </a:spcAft>
                        <a:buNone/>
                        <a:tabLst/>
                      </a:pPr>
                      <a:r>
                        <a:rPr lang="en-GB" sz="1600" b="1"/>
                        <a:t>Skills for opportunity and growth </a:t>
                      </a:r>
                    </a:p>
                  </a:txBody>
                  <a:tcPr/>
                </a:tc>
                <a:tc>
                  <a:txBody>
                    <a:bodyPr/>
                    <a:lstStyle/>
                    <a:p>
                      <a:pPr marL="0" marR="0" lvl="0" indent="0" algn="ctr" defTabSz="685781" rtl="0" fontAlgn="auto" hangingPunct="1">
                        <a:lnSpc>
                          <a:spcPct val="100000"/>
                        </a:lnSpc>
                        <a:spcBef>
                          <a:spcPts val="0"/>
                        </a:spcBef>
                        <a:spcAft>
                          <a:spcPts val="0"/>
                        </a:spcAft>
                        <a:buNone/>
                        <a:tabLst/>
                      </a:pPr>
                      <a:r>
                        <a:rPr lang="en-GB" sz="1600" b="1"/>
                        <a:t>Family security</a:t>
                      </a:r>
                    </a:p>
                  </a:txBody>
                  <a:tcPr/>
                </a:tc>
                <a:extLst>
                  <a:ext uri="{0D108BD9-81ED-4DB2-BD59-A6C34878D82A}">
                    <a16:rowId xmlns:a16="http://schemas.microsoft.com/office/drawing/2014/main" val="230380861"/>
                  </a:ext>
                </a:extLst>
              </a:tr>
              <a:tr h="1010878">
                <a:tc>
                  <a:txBody>
                    <a:bodyPr/>
                    <a:lstStyle/>
                    <a:p>
                      <a:pPr marL="0" marR="0" lvl="0" indent="0" algn="l" defTabSz="685781" rtl="0" fontAlgn="auto" hangingPunct="1">
                        <a:lnSpc>
                          <a:spcPct val="100000"/>
                        </a:lnSpc>
                        <a:spcBef>
                          <a:spcPts val="0"/>
                        </a:spcBef>
                        <a:spcAft>
                          <a:spcPts val="0"/>
                        </a:spcAft>
                        <a:buNone/>
                        <a:tabLst/>
                      </a:pPr>
                      <a:r>
                        <a:rPr lang="en-GB" sz="1600"/>
                        <a:t>High-quality early education; early-child health; home-learning environment; family support</a:t>
                      </a:r>
                    </a:p>
                  </a:txBody>
                  <a:tcPr/>
                </a:tc>
                <a:tc>
                  <a:txBody>
                    <a:bodyPr/>
                    <a:lstStyle/>
                    <a:p>
                      <a:pPr marL="0" marR="0" lvl="0" indent="0" algn="l" rtl="0" fontAlgn="auto" hangingPunct="1">
                        <a:lnSpc>
                          <a:spcPct val="100000"/>
                        </a:lnSpc>
                        <a:spcBef>
                          <a:spcPts val="0"/>
                        </a:spcBef>
                        <a:spcAft>
                          <a:spcPts val="0"/>
                        </a:spcAft>
                        <a:buNone/>
                      </a:pPr>
                      <a:r>
                        <a:rPr lang="en-GB" sz="1600"/>
                        <a:t>High school standards with a broad curriculum; focus on school belonging; excellent teachers and targeted interventions; mental health support; access to arts, culture and sport; youth services and provision </a:t>
                      </a:r>
                    </a:p>
                  </a:txBody>
                  <a:tcPr/>
                </a:tc>
                <a:tc>
                  <a:txBody>
                    <a:bodyPr/>
                    <a:lstStyle/>
                    <a:p>
                      <a:pPr marL="0" marR="0" lvl="0" indent="0" algn="l" defTabSz="685781" rtl="0" fontAlgn="auto" hangingPunct="1">
                        <a:lnSpc>
                          <a:spcPct val="100000"/>
                        </a:lnSpc>
                        <a:spcBef>
                          <a:spcPts val="0"/>
                        </a:spcBef>
                        <a:spcAft>
                          <a:spcPts val="0"/>
                        </a:spcAft>
                        <a:buNone/>
                        <a:tabLst/>
                      </a:pPr>
                      <a:r>
                        <a:rPr lang="en-GB" sz="1600"/>
                        <a:t>A strong skills offer; pathways into work – youth guarantee, work experience, careers advice </a:t>
                      </a:r>
                    </a:p>
                  </a:txBody>
                  <a:tcPr/>
                </a:tc>
                <a:tc>
                  <a:txBody>
                    <a:bodyPr/>
                    <a:lstStyle/>
                    <a:p>
                      <a:pPr lvl="0">
                        <a:spcAft>
                          <a:spcPts val="0"/>
                        </a:spcAft>
                      </a:pPr>
                      <a:r>
                        <a:rPr lang="en-GB" sz="1600"/>
                        <a:t>Removing underlying barriers to opportunity, including:</a:t>
                      </a:r>
                    </a:p>
                    <a:p>
                      <a:pPr marL="171450" lvl="0" indent="-171450">
                        <a:spcAft>
                          <a:spcPts val="0"/>
                        </a:spcAft>
                        <a:buSzPct val="100000"/>
                        <a:buFont typeface="Arial" pitchFamily="34"/>
                        <a:buChar char="•"/>
                      </a:pPr>
                      <a:r>
                        <a:rPr lang="en-GB" sz="1600"/>
                        <a:t>Tackling child poverty and improving housing</a:t>
                      </a:r>
                    </a:p>
                    <a:p>
                      <a:pPr marL="171450" lvl="0" indent="-171450">
                        <a:spcAft>
                          <a:spcPts val="0"/>
                        </a:spcAft>
                        <a:buSzPct val="100000"/>
                        <a:buFont typeface="Arial" pitchFamily="34"/>
                        <a:buChar char="•"/>
                      </a:pPr>
                      <a:r>
                        <a:rPr lang="en-GB" sz="1600"/>
                        <a:t>Keeping children safe</a:t>
                      </a:r>
                    </a:p>
                  </a:txBody>
                  <a:tcPr/>
                </a:tc>
                <a:extLst>
                  <a:ext uri="{0D108BD9-81ED-4DB2-BD59-A6C34878D82A}">
                    <a16:rowId xmlns:a16="http://schemas.microsoft.com/office/drawing/2014/main" val="4065441545"/>
                  </a:ext>
                </a:extLst>
              </a:tr>
            </a:tbl>
          </a:graphicData>
        </a:graphic>
      </p:graphicFrame>
      <p:sp>
        <p:nvSpPr>
          <p:cNvPr id="7" name="Rectangle: Rounded Corners 25">
            <a:extLst>
              <a:ext uri="{FF2B5EF4-FFF2-40B4-BE49-F238E27FC236}">
                <a16:creationId xmlns:a16="http://schemas.microsoft.com/office/drawing/2014/main" id="{52DE0748-1AAB-3E88-8642-94BF7CA3644B}"/>
              </a:ext>
            </a:extLst>
          </p:cNvPr>
          <p:cNvSpPr/>
          <p:nvPr/>
        </p:nvSpPr>
        <p:spPr>
          <a:xfrm>
            <a:off x="6261738" y="5319768"/>
            <a:ext cx="1809615" cy="114831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9A8BD"/>
          </a:solidFill>
          <a:ln w="19046" cap="flat">
            <a:solidFill>
              <a:srgbClr val="051224"/>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rial"/>
              </a:rPr>
              <a:t>Reception Year quality</a:t>
            </a:r>
          </a:p>
        </p:txBody>
      </p:sp>
      <p:sp>
        <p:nvSpPr>
          <p:cNvPr id="8" name="Rectangle: Rounded Corners 26">
            <a:extLst>
              <a:ext uri="{FF2B5EF4-FFF2-40B4-BE49-F238E27FC236}">
                <a16:creationId xmlns:a16="http://schemas.microsoft.com/office/drawing/2014/main" id="{E3CCF1A6-AFA9-D9FE-A5FF-529FD675AAE5}"/>
              </a:ext>
            </a:extLst>
          </p:cNvPr>
          <p:cNvSpPr/>
          <p:nvPr/>
        </p:nvSpPr>
        <p:spPr>
          <a:xfrm>
            <a:off x="2191441" y="5319768"/>
            <a:ext cx="1809615" cy="114831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9A8BD"/>
          </a:solidFill>
          <a:ln w="19046" cap="flat">
            <a:solidFill>
              <a:srgbClr val="051224"/>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rial"/>
              </a:rPr>
              <a:t>Better Attendance</a:t>
            </a:r>
          </a:p>
        </p:txBody>
      </p:sp>
      <p:sp>
        <p:nvSpPr>
          <p:cNvPr id="9" name="Rectangle: Rounded Corners 27">
            <a:extLst>
              <a:ext uri="{FF2B5EF4-FFF2-40B4-BE49-F238E27FC236}">
                <a16:creationId xmlns:a16="http://schemas.microsoft.com/office/drawing/2014/main" id="{C17C26C4-24BA-E0C4-AFED-5B104E08D06D}"/>
              </a:ext>
            </a:extLst>
          </p:cNvPr>
          <p:cNvSpPr/>
          <p:nvPr/>
        </p:nvSpPr>
        <p:spPr>
          <a:xfrm>
            <a:off x="4263389" y="5319768"/>
            <a:ext cx="1809615" cy="114831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9A8BD"/>
          </a:solidFill>
          <a:ln w="19046" cap="flat">
            <a:solidFill>
              <a:srgbClr val="051224"/>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rial"/>
              </a:rPr>
              <a:t>Attainment with a focus on English and maths</a:t>
            </a:r>
          </a:p>
        </p:txBody>
      </p:sp>
      <p:pic>
        <p:nvPicPr>
          <p:cNvPr id="10" name="Picture 1">
            <a:extLst>
              <a:ext uri="{FF2B5EF4-FFF2-40B4-BE49-F238E27FC236}">
                <a16:creationId xmlns:a16="http://schemas.microsoft.com/office/drawing/2014/main" id="{99C0ACD2-48ED-B531-8F26-CF34C58CAADF}"/>
              </a:ext>
            </a:extLst>
          </p:cNvPr>
          <p:cNvPicPr>
            <a:picLocks noChangeAspect="1"/>
          </p:cNvPicPr>
          <p:nvPr/>
        </p:nvPicPr>
        <p:blipFill>
          <a:blip r:embed="rId5"/>
          <a:stretch>
            <a:fillRect/>
          </a:stretch>
        </p:blipFill>
        <p:spPr>
          <a:xfrm>
            <a:off x="11085746" y="68470"/>
            <a:ext cx="615601" cy="389598"/>
          </a:xfrm>
          <a:prstGeom prst="rect">
            <a:avLst/>
          </a:prstGeom>
          <a:noFill/>
          <a:ln>
            <a:noFill/>
          </a:ln>
        </p:spPr>
      </p:pic>
      <p:sp>
        <p:nvSpPr>
          <p:cNvPr id="11" name="Customers">
            <a:extLst>
              <a:ext uri="{FF2B5EF4-FFF2-40B4-BE49-F238E27FC236}">
                <a16:creationId xmlns:a16="http://schemas.microsoft.com/office/drawing/2014/main" id="{874F572E-A123-1CAC-CEF9-1B25D2EE3848}"/>
              </a:ext>
            </a:extLst>
          </p:cNvPr>
          <p:cNvSpPr txBox="1"/>
          <p:nvPr/>
        </p:nvSpPr>
        <p:spPr>
          <a:xfrm>
            <a:off x="123096" y="85395"/>
            <a:ext cx="8500957" cy="503020"/>
          </a:xfrm>
          <a:prstGeom prst="rect">
            <a:avLst/>
          </a:prstGeom>
          <a:noFill/>
          <a:ln>
            <a:noFill/>
          </a:ln>
        </p:spPr>
        <p:txBody>
          <a:bodyPr vert="horz" wrap="square" lIns="35716" tIns="35716" rIns="35716" bIns="35716" anchor="ctr" anchorCtr="0" compatLnSpc="1">
            <a:spAutoFit/>
          </a:bodyPr>
          <a:lstStyle/>
          <a:p>
            <a:pPr marL="0" marR="0" lvl="0" indent="0" algn="l" defTabSz="410766"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0" cap="none" spc="0" baseline="0">
                <a:solidFill>
                  <a:srgbClr val="003764"/>
                </a:solidFill>
                <a:uFillTx/>
                <a:latin typeface="Arial"/>
                <a:ea typeface="Roboto"/>
                <a:cs typeface="Arial" pitchFamily="34"/>
              </a:rPr>
              <a:t>Universal offer – national priorities</a:t>
            </a:r>
          </a:p>
        </p:txBody>
      </p:sp>
      <p:pic>
        <p:nvPicPr>
          <p:cNvPr id="12" name="Picture 10" descr="A group of blue circles with white symbols&#10;&#10;Description automatically generated">
            <a:extLst>
              <a:ext uri="{FF2B5EF4-FFF2-40B4-BE49-F238E27FC236}">
                <a16:creationId xmlns:a16="http://schemas.microsoft.com/office/drawing/2014/main" id="{16E45F33-6DEC-C2AC-DF35-E42D6DEB3582}"/>
              </a:ext>
            </a:extLst>
          </p:cNvPr>
          <p:cNvPicPr>
            <a:picLocks noChangeAspect="1"/>
          </p:cNvPicPr>
          <p:nvPr/>
        </p:nvPicPr>
        <p:blipFill>
          <a:blip r:embed="rId6"/>
          <a:srcRect l="64519" t="4583" r="13057" b="55486"/>
          <a:stretch>
            <a:fillRect/>
          </a:stretch>
        </p:blipFill>
        <p:spPr>
          <a:xfrm>
            <a:off x="10719319" y="92518"/>
            <a:ext cx="366427" cy="365549"/>
          </a:xfrm>
          <a:prstGeom prst="rect">
            <a:avLst/>
          </a:prstGeom>
          <a:noFill/>
          <a:ln>
            <a:noFill/>
          </a:ln>
        </p:spPr>
      </p:pic>
      <p:sp>
        <p:nvSpPr>
          <p:cNvPr id="13" name="Rectangle: Rounded Corners 4">
            <a:extLst>
              <a:ext uri="{FF2B5EF4-FFF2-40B4-BE49-F238E27FC236}">
                <a16:creationId xmlns:a16="http://schemas.microsoft.com/office/drawing/2014/main" id="{684C8509-8848-B410-C976-CB774067B317}"/>
              </a:ext>
            </a:extLst>
          </p:cNvPr>
          <p:cNvSpPr/>
          <p:nvPr/>
        </p:nvSpPr>
        <p:spPr>
          <a:xfrm>
            <a:off x="8260095" y="5317949"/>
            <a:ext cx="1809615" cy="114831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9A8BD"/>
          </a:solidFill>
          <a:ln w="19046" cap="flat">
            <a:solidFill>
              <a:srgbClr val="051224"/>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Arial"/>
              </a:rPr>
              <a:t>Inclusive mainstream</a:t>
            </a:r>
          </a:p>
        </p:txBody>
      </p:sp>
      <p:cxnSp>
        <p:nvCxnSpPr>
          <p:cNvPr id="14" name="Straight Connector 20">
            <a:extLst>
              <a:ext uri="{FF2B5EF4-FFF2-40B4-BE49-F238E27FC236}">
                <a16:creationId xmlns:a16="http://schemas.microsoft.com/office/drawing/2014/main" id="{D7101F05-9EEA-B858-70DE-F701E79A9FF4}"/>
              </a:ext>
            </a:extLst>
          </p:cNvPr>
          <p:cNvCxnSpPr/>
          <p:nvPr/>
        </p:nvCxnSpPr>
        <p:spPr>
          <a:xfrm>
            <a:off x="6112864" y="4718587"/>
            <a:ext cx="0" cy="406250"/>
          </a:xfrm>
          <a:prstGeom prst="straightConnector1">
            <a:avLst/>
          </a:prstGeom>
          <a:noFill/>
          <a:ln w="10003" cap="flat">
            <a:solidFill>
              <a:srgbClr val="183860"/>
            </a:solidFill>
            <a:prstDash val="solid"/>
          </a:ln>
        </p:spPr>
      </p:cxnSp>
      <p:cxnSp>
        <p:nvCxnSpPr>
          <p:cNvPr id="15" name="Straight Connector 22">
            <a:extLst>
              <a:ext uri="{FF2B5EF4-FFF2-40B4-BE49-F238E27FC236}">
                <a16:creationId xmlns:a16="http://schemas.microsoft.com/office/drawing/2014/main" id="{7869D62A-F9F7-B8BA-809B-D1E2D2FCB02F}"/>
              </a:ext>
            </a:extLst>
          </p:cNvPr>
          <p:cNvCxnSpPr/>
          <p:nvPr/>
        </p:nvCxnSpPr>
        <p:spPr>
          <a:xfrm>
            <a:off x="3085231" y="5109475"/>
            <a:ext cx="6055275" cy="15362"/>
          </a:xfrm>
          <a:prstGeom prst="straightConnector1">
            <a:avLst/>
          </a:prstGeom>
          <a:noFill/>
          <a:ln w="10003" cap="flat">
            <a:solidFill>
              <a:srgbClr val="183860"/>
            </a:solidFill>
            <a:prstDash val="solid"/>
          </a:ln>
        </p:spPr>
      </p:cxnSp>
      <p:cxnSp>
        <p:nvCxnSpPr>
          <p:cNvPr id="16" name="Straight Connector 30">
            <a:extLst>
              <a:ext uri="{FF2B5EF4-FFF2-40B4-BE49-F238E27FC236}">
                <a16:creationId xmlns:a16="http://schemas.microsoft.com/office/drawing/2014/main" id="{135823D8-3F7D-F9B3-4A18-46E427726DBD}"/>
              </a:ext>
            </a:extLst>
          </p:cNvPr>
          <p:cNvCxnSpPr/>
          <p:nvPr/>
        </p:nvCxnSpPr>
        <p:spPr>
          <a:xfrm>
            <a:off x="3085231" y="5109475"/>
            <a:ext cx="0" cy="226963"/>
          </a:xfrm>
          <a:prstGeom prst="straightConnector1">
            <a:avLst/>
          </a:prstGeom>
          <a:noFill/>
          <a:ln w="10003" cap="flat">
            <a:solidFill>
              <a:srgbClr val="183860"/>
            </a:solidFill>
            <a:prstDash val="solid"/>
          </a:ln>
        </p:spPr>
      </p:cxnSp>
      <p:cxnSp>
        <p:nvCxnSpPr>
          <p:cNvPr id="17" name="Straight Connector 31">
            <a:extLst>
              <a:ext uri="{FF2B5EF4-FFF2-40B4-BE49-F238E27FC236}">
                <a16:creationId xmlns:a16="http://schemas.microsoft.com/office/drawing/2014/main" id="{EAE3C337-E95A-EE09-6A00-DF64D8514D39}"/>
              </a:ext>
            </a:extLst>
          </p:cNvPr>
          <p:cNvCxnSpPr/>
          <p:nvPr/>
        </p:nvCxnSpPr>
        <p:spPr>
          <a:xfrm>
            <a:off x="5156008" y="5109475"/>
            <a:ext cx="0" cy="226963"/>
          </a:xfrm>
          <a:prstGeom prst="straightConnector1">
            <a:avLst/>
          </a:prstGeom>
          <a:noFill/>
          <a:ln w="10003" cap="flat">
            <a:solidFill>
              <a:srgbClr val="183860"/>
            </a:solidFill>
            <a:prstDash val="solid"/>
          </a:ln>
        </p:spPr>
      </p:cxnSp>
      <p:cxnSp>
        <p:nvCxnSpPr>
          <p:cNvPr id="18" name="Straight Connector 32">
            <a:extLst>
              <a:ext uri="{FF2B5EF4-FFF2-40B4-BE49-F238E27FC236}">
                <a16:creationId xmlns:a16="http://schemas.microsoft.com/office/drawing/2014/main" id="{844D3DC5-8C76-5226-1961-4DA567547D9B}"/>
              </a:ext>
            </a:extLst>
          </p:cNvPr>
          <p:cNvCxnSpPr/>
          <p:nvPr/>
        </p:nvCxnSpPr>
        <p:spPr>
          <a:xfrm>
            <a:off x="9140506" y="5124837"/>
            <a:ext cx="0" cy="226972"/>
          </a:xfrm>
          <a:prstGeom prst="straightConnector1">
            <a:avLst/>
          </a:prstGeom>
          <a:noFill/>
          <a:ln w="10003" cap="flat">
            <a:solidFill>
              <a:srgbClr val="183860"/>
            </a:solidFill>
            <a:prstDash val="solid"/>
          </a:ln>
        </p:spPr>
      </p:cxnSp>
      <p:cxnSp>
        <p:nvCxnSpPr>
          <p:cNvPr id="19" name="Straight Connector 33">
            <a:extLst>
              <a:ext uri="{FF2B5EF4-FFF2-40B4-BE49-F238E27FC236}">
                <a16:creationId xmlns:a16="http://schemas.microsoft.com/office/drawing/2014/main" id="{11D8471F-5ED0-0D04-BEC7-1FFC1A0035A5}"/>
              </a:ext>
            </a:extLst>
          </p:cNvPr>
          <p:cNvCxnSpPr/>
          <p:nvPr/>
        </p:nvCxnSpPr>
        <p:spPr>
          <a:xfrm>
            <a:off x="7191884" y="5124837"/>
            <a:ext cx="0" cy="226972"/>
          </a:xfrm>
          <a:prstGeom prst="straightConnector1">
            <a:avLst/>
          </a:prstGeom>
          <a:noFill/>
          <a:ln w="10003" cap="flat">
            <a:solidFill>
              <a:srgbClr val="183860"/>
            </a:solidFill>
            <a:prstDash val="solid"/>
          </a:ln>
        </p:spPr>
      </p:cxnSp>
      <p:sp>
        <p:nvSpPr>
          <p:cNvPr id="20" name="Content Placeholder 7">
            <a:extLst>
              <a:ext uri="{FF2B5EF4-FFF2-40B4-BE49-F238E27FC236}">
                <a16:creationId xmlns:a16="http://schemas.microsoft.com/office/drawing/2014/main" id="{23AA8F7E-9DBE-9F8A-14C2-B22BAC33B2B2}"/>
              </a:ext>
            </a:extLst>
          </p:cNvPr>
          <p:cNvSpPr txBox="1"/>
          <p:nvPr/>
        </p:nvSpPr>
        <p:spPr>
          <a:xfrm>
            <a:off x="1350459" y="4135255"/>
            <a:ext cx="9482712" cy="545823"/>
          </a:xfrm>
          <a:prstGeom prst="rect">
            <a:avLst/>
          </a:prstGeom>
          <a:solidFill>
            <a:srgbClr val="FFFFFF"/>
          </a:solidFill>
          <a:ln w="19046">
            <a:solidFill>
              <a:srgbClr val="183860"/>
            </a:solidFill>
            <a:prstDash val="solid"/>
          </a:ln>
        </p:spPr>
        <p:txBody>
          <a:bodyPr vert="horz" wrap="square" lIns="0" tIns="0" rIns="0" bIns="0" anchor="t" anchorCtr="1" compatLnSpc="1">
            <a:noAutofit/>
          </a:bodyPr>
          <a:lstStyle/>
          <a:p>
            <a:pPr marL="0" marR="0" lvl="0" indent="0" algn="ctr" defTabSz="685781"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242424"/>
                </a:solidFill>
                <a:uFillTx/>
                <a:latin typeface="Arial"/>
                <a:cs typeface="Arial" pitchFamily="34"/>
              </a:rPr>
              <a:t>The mission priorities inform the four national priorities for RISE universal support – all focused on raising standards and removing barriers to learning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147471054">
    <p:spTree>
      <p:nvGrpSpPr>
        <p:cNvPr id="1" name=""/>
        <p:cNvGrpSpPr/>
        <p:nvPr/>
      </p:nvGrpSpPr>
      <p:grpSpPr>
        <a:xfrm>
          <a:off x="0" y="0"/>
          <a:ext cx="0" cy="0"/>
          <a:chOff x="0" y="0"/>
          <a:chExt cx="0" cy="0"/>
        </a:xfrm>
      </p:grpSpPr>
      <p:sp>
        <p:nvSpPr>
          <p:cNvPr id="2" name="TextBox 5" descr="Subtitle">
            <a:extLst>
              <a:ext uri="{FF2B5EF4-FFF2-40B4-BE49-F238E27FC236}">
                <a16:creationId xmlns:a16="http://schemas.microsoft.com/office/drawing/2014/main" id="{3B0B9B3D-6E89-2A92-1269-33782C862898}"/>
              </a:ext>
            </a:extLst>
          </p:cNvPr>
          <p:cNvSpPr txBox="1"/>
          <p:nvPr/>
        </p:nvSpPr>
        <p:spPr>
          <a:xfrm>
            <a:off x="291611" y="762207"/>
            <a:ext cx="11486857" cy="92333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ea typeface="Tahoma"/>
                <a:cs typeface="Tahoma"/>
              </a:rPr>
              <a:t>The goal of RISE teams is to raise standards for all schools, as part of the government’s </a:t>
            </a:r>
            <a:r>
              <a:rPr lang="en-GB" sz="1800" b="1" i="0" u="none" strike="noStrike" kern="1200" cap="none" spc="0" baseline="0">
                <a:solidFill>
                  <a:srgbClr val="000000"/>
                </a:solidFill>
                <a:uFillTx/>
                <a:latin typeface="Arial"/>
                <a:ea typeface="Tahoma"/>
                <a:cs typeface="Tahoma"/>
              </a:rPr>
              <a:t>Opportunity Mission</a:t>
            </a:r>
            <a:r>
              <a:rPr lang="en-GB" sz="1800" b="0" i="0" u="none" strike="noStrike" kern="1200" cap="none" spc="0" baseline="0">
                <a:solidFill>
                  <a:srgbClr val="000000"/>
                </a:solidFill>
                <a:uFillTx/>
                <a:latin typeface="Arial"/>
                <a:ea typeface="Tahoma"/>
                <a:cs typeface="Tahoma"/>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ea typeface="Tahoma"/>
              <a:cs typeface="Tahoma"/>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ea typeface="Tahoma"/>
                <a:cs typeface="Tahoma"/>
              </a:rPr>
              <a:t>There are three broad strands of work: </a:t>
            </a:r>
          </a:p>
        </p:txBody>
      </p:sp>
      <p:sp>
        <p:nvSpPr>
          <p:cNvPr id="3" name="TextBox 6" descr="The three objectives">
            <a:extLst>
              <a:ext uri="{FF2B5EF4-FFF2-40B4-BE49-F238E27FC236}">
                <a16:creationId xmlns:a16="http://schemas.microsoft.com/office/drawing/2014/main" id="{1272F46E-A651-20E1-853C-08DF4B8606D1}"/>
              </a:ext>
            </a:extLst>
          </p:cNvPr>
          <p:cNvSpPr txBox="1"/>
          <p:nvPr/>
        </p:nvSpPr>
        <p:spPr>
          <a:xfrm>
            <a:off x="1886324" y="1901842"/>
            <a:ext cx="9892143" cy="4247314"/>
          </a:xfrm>
          <a:prstGeom prst="rect">
            <a:avLst/>
          </a:prstGeom>
          <a:noFill/>
          <a:ln>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Arial"/>
                <a:ea typeface="Tahoma"/>
                <a:cs typeface="Tahoma"/>
              </a:rPr>
              <a:t>Targeted Intervention: </a:t>
            </a:r>
            <a:r>
              <a:rPr lang="en-GB" sz="1800" b="0" i="0" u="none" strike="noStrike" kern="1200" cap="none" spc="0" baseline="0">
                <a:solidFill>
                  <a:srgbClr val="000000"/>
                </a:solidFill>
                <a:uFillTx/>
                <a:latin typeface="Arial"/>
                <a:ea typeface="Tahoma"/>
                <a:cs typeface="Tahoma"/>
              </a:rPr>
              <a:t>Schools facing particular challenges (‘stuck schools’) improve rapidly through </a:t>
            </a:r>
            <a:r>
              <a:rPr lang="en-GB" sz="1800" b="1" i="0" u="none" strike="noStrike" kern="1200" cap="none" spc="0" baseline="0">
                <a:solidFill>
                  <a:srgbClr val="000000"/>
                </a:solidFill>
                <a:uFillTx/>
                <a:latin typeface="Arial"/>
                <a:ea typeface="Tahoma"/>
                <a:cs typeface="Tahoma"/>
              </a:rPr>
              <a:t>bespoke targeted intervention for 12-24 months</a:t>
            </a:r>
            <a:r>
              <a:rPr lang="en-GB" sz="1800" b="0" i="0" u="none" strike="noStrike" kern="1200" cap="none" spc="0" baseline="0">
                <a:solidFill>
                  <a:srgbClr val="000000"/>
                </a:solidFill>
                <a:uFillTx/>
                <a:latin typeface="Arial"/>
                <a:ea typeface="Tahoma"/>
                <a:cs typeface="Tahoma"/>
              </a:rPr>
              <a:t>. </a:t>
            </a: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Arial"/>
                <a:ea typeface="Tahoma"/>
                <a:cs typeface="Tahoma"/>
              </a:rPr>
              <a:t>Universal Service: </a:t>
            </a:r>
            <a:r>
              <a:rPr lang="en-GB" sz="1800" b="0" i="0" u="none" strike="noStrike" kern="1200" cap="none" spc="0" baseline="0">
                <a:solidFill>
                  <a:srgbClr val="000000"/>
                </a:solidFill>
                <a:uFillTx/>
                <a:latin typeface="Arial"/>
                <a:ea typeface="Tahoma"/>
                <a:cs typeface="Tahoma"/>
              </a:rPr>
              <a:t>Ensuring all schools can access high quality school improvement through improved signposting to hubs and best practice, facilitating connections, and promoting peer review and networking.</a:t>
            </a: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Arial"/>
              <a:ea typeface="Tahoma"/>
              <a:cs typeface="Tahoma"/>
            </a:endParaRPr>
          </a:p>
          <a:p>
            <a:pPr marL="342900" marR="0" lvl="0" indent="-34290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Arial"/>
                <a:ea typeface="Tahoma"/>
                <a:cs typeface="Tahoma"/>
              </a:rPr>
              <a:t>Regional Planning: </a:t>
            </a:r>
            <a:r>
              <a:rPr lang="en-GB" sz="1800" b="0" i="0" u="none" strike="noStrike" kern="1200" cap="none" spc="0" baseline="0">
                <a:solidFill>
                  <a:srgbClr val="000000"/>
                </a:solidFill>
                <a:uFillTx/>
                <a:latin typeface="Arial"/>
                <a:ea typeface="Tahoma"/>
                <a:cs typeface="Tahoma"/>
              </a:rPr>
              <a:t>ensuring every part of the country has </a:t>
            </a:r>
            <a:r>
              <a:rPr lang="en-GB" sz="1800" b="1" i="0" u="none" strike="noStrike" kern="1200" cap="none" spc="0" baseline="0">
                <a:solidFill>
                  <a:srgbClr val="000000"/>
                </a:solidFill>
                <a:uFillTx/>
                <a:latin typeface="Arial"/>
                <a:ea typeface="Tahoma"/>
                <a:cs typeface="Tahoma"/>
              </a:rPr>
              <a:t>a coherent plan to deliver the RISE national priorities</a:t>
            </a:r>
            <a:r>
              <a:rPr lang="en-GB" sz="1800" b="0" i="0" u="none" strike="noStrike" kern="1200" cap="none" spc="0" baseline="0">
                <a:solidFill>
                  <a:srgbClr val="000000"/>
                </a:solidFill>
                <a:uFillTx/>
                <a:latin typeface="Arial"/>
                <a:ea typeface="Tahoma"/>
                <a:cs typeface="Tahoma"/>
              </a:rPr>
              <a:t>.</a:t>
            </a:r>
            <a:endParaRPr lang="en-GB" sz="1800" b="0" i="0" u="none" strike="noStrike" kern="1200" cap="none" spc="0" baseline="0">
              <a:solidFill>
                <a:srgbClr val="000000"/>
              </a:solidFill>
              <a:uFillTx/>
              <a:latin typeface="Arial"/>
              <a:ea typeface="Tahoma" pitchFamily="34"/>
              <a:cs typeface="Tahoma" pitchFamily="34"/>
            </a:endParaRPr>
          </a:p>
        </p:txBody>
      </p:sp>
      <p:pic>
        <p:nvPicPr>
          <p:cNvPr id="4" name="Picture 7">
            <a:extLst>
              <a:ext uri="{FF2B5EF4-FFF2-40B4-BE49-F238E27FC236}">
                <a16:creationId xmlns:a16="http://schemas.microsoft.com/office/drawing/2014/main" id="{C0BF7641-87A5-F58D-D926-7CEA66F294E7}"/>
              </a:ext>
              <a:ext uri="{C183D7F6-B498-43B3-948B-1728B52AA6E4}">
                <adec:decorative xmlns:adec="http://schemas.microsoft.com/office/drawing/2017/decorative" val="1"/>
              </a:ext>
            </a:extLst>
          </p:cNvPr>
          <p:cNvPicPr>
            <a:picLocks noChangeAspect="1"/>
          </p:cNvPicPr>
          <p:nvPr/>
        </p:nvPicPr>
        <p:blipFill>
          <a:blip r:embed="rId3"/>
          <a:srcRect l="20292" t="19927" r="20990" b="19097"/>
          <a:stretch>
            <a:fillRect/>
          </a:stretch>
        </p:blipFill>
        <p:spPr>
          <a:xfrm>
            <a:off x="591799" y="1901842"/>
            <a:ext cx="971129" cy="1008482"/>
          </a:xfrm>
          <a:prstGeom prst="rect">
            <a:avLst/>
          </a:prstGeom>
          <a:noFill/>
          <a:ln>
            <a:noFill/>
          </a:ln>
        </p:spPr>
      </p:pic>
      <p:pic>
        <p:nvPicPr>
          <p:cNvPr id="5" name="Picture 8">
            <a:extLst>
              <a:ext uri="{FF2B5EF4-FFF2-40B4-BE49-F238E27FC236}">
                <a16:creationId xmlns:a16="http://schemas.microsoft.com/office/drawing/2014/main" id="{5B19A81D-7E1E-A577-319E-5226CDAC01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8479" y="5108240"/>
            <a:ext cx="1137769" cy="1137769"/>
          </a:xfrm>
          <a:prstGeom prst="rect">
            <a:avLst/>
          </a:prstGeom>
          <a:noFill/>
          <a:ln>
            <a:noFill/>
          </a:ln>
        </p:spPr>
      </p:pic>
      <p:pic>
        <p:nvPicPr>
          <p:cNvPr id="6" name="Picture 9">
            <a:extLst>
              <a:ext uri="{FF2B5EF4-FFF2-40B4-BE49-F238E27FC236}">
                <a16:creationId xmlns:a16="http://schemas.microsoft.com/office/drawing/2014/main" id="{86BF7FC8-EDEF-9B1C-6F6F-AA132F943EA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1209" y="3241118"/>
            <a:ext cx="1536329" cy="1536329"/>
          </a:xfrm>
          <a:prstGeom prst="rect">
            <a:avLst/>
          </a:prstGeom>
          <a:noFill/>
          <a:ln>
            <a:noFill/>
          </a:ln>
        </p:spPr>
      </p:pic>
      <p:sp>
        <p:nvSpPr>
          <p:cNvPr id="7" name="Title 1">
            <a:extLst>
              <a:ext uri="{FF2B5EF4-FFF2-40B4-BE49-F238E27FC236}">
                <a16:creationId xmlns:a16="http://schemas.microsoft.com/office/drawing/2014/main" id="{0EFB03F8-6AEF-C414-25F3-12966D4009CD}"/>
              </a:ext>
            </a:extLst>
          </p:cNvPr>
          <p:cNvSpPr txBox="1"/>
          <p:nvPr/>
        </p:nvSpPr>
        <p:spPr>
          <a:xfrm>
            <a:off x="14612" y="0"/>
            <a:ext cx="12177384" cy="552891"/>
          </a:xfrm>
          <a:prstGeom prst="rect">
            <a:avLst/>
          </a:prstGeom>
          <a:solidFill>
            <a:srgbClr val="002060"/>
          </a:solidFill>
          <a:ln>
            <a:noFill/>
          </a:ln>
        </p:spPr>
        <p:txBody>
          <a:bodyPr vert="horz" wrap="square" lIns="0" tIns="0" rIns="0" bIns="0" anchor="t" anchorCtr="1" compatLnSpc="1">
            <a:noAutofit/>
          </a:bodyPr>
          <a:lstStyle/>
          <a:p>
            <a:pPr marL="0" marR="0" lvl="0" indent="0" algn="ctr" defTabSz="685781"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FFFFFF"/>
                </a:solidFill>
                <a:uFillTx/>
                <a:latin typeface="Arial" pitchFamily="34"/>
                <a:cs typeface="Arial" pitchFamily="34"/>
              </a:rPr>
              <a:t>RISE Teams: Objectives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147480349">
    <p:spTree>
      <p:nvGrpSpPr>
        <p:cNvPr id="1" name=""/>
        <p:cNvGrpSpPr/>
        <p:nvPr/>
      </p:nvGrpSpPr>
      <p:grpSpPr>
        <a:xfrm>
          <a:off x="0" y="0"/>
          <a:ext cx="0" cy="0"/>
          <a:chOff x="0" y="0"/>
          <a:chExt cx="0" cy="0"/>
        </a:xfrm>
      </p:grpSpPr>
      <p:pic>
        <p:nvPicPr>
          <p:cNvPr id="2" name="Picture 1" descr="Company name&#10;&#10;Description automatically generated">
            <a:extLst>
              <a:ext uri="{FF2B5EF4-FFF2-40B4-BE49-F238E27FC236}">
                <a16:creationId xmlns:a16="http://schemas.microsoft.com/office/drawing/2014/main" id="{D2186702-0E22-E130-8871-50D3BD0B366D}"/>
              </a:ext>
            </a:extLst>
          </p:cNvPr>
          <p:cNvPicPr>
            <a:picLocks noChangeAspect="1"/>
          </p:cNvPicPr>
          <p:nvPr/>
        </p:nvPicPr>
        <p:blipFill>
          <a:blip r:embed="rId3">
            <a:alphaModFix amt="85000"/>
          </a:blip>
          <a:srcRect l="13782" t="66685" r="13820"/>
          <a:stretch>
            <a:fillRect/>
          </a:stretch>
        </p:blipFill>
        <p:spPr>
          <a:xfrm rot="16200004">
            <a:off x="10220436" y="657841"/>
            <a:ext cx="2710309" cy="1249893"/>
          </a:xfrm>
          <a:prstGeom prst="rect">
            <a:avLst/>
          </a:prstGeom>
          <a:noFill/>
          <a:ln>
            <a:noFill/>
          </a:ln>
        </p:spPr>
      </p:pic>
      <p:sp>
        <p:nvSpPr>
          <p:cNvPr id="3" name="Customers">
            <a:extLst>
              <a:ext uri="{FF2B5EF4-FFF2-40B4-BE49-F238E27FC236}">
                <a16:creationId xmlns:a16="http://schemas.microsoft.com/office/drawing/2014/main" id="{E1A335E0-3662-99B3-6D89-4EE8DE5990FB}"/>
              </a:ext>
            </a:extLst>
          </p:cNvPr>
          <p:cNvSpPr txBox="1"/>
          <p:nvPr/>
        </p:nvSpPr>
        <p:spPr>
          <a:xfrm>
            <a:off x="164281" y="91174"/>
            <a:ext cx="10068568" cy="503020"/>
          </a:xfrm>
          <a:prstGeom prst="rect">
            <a:avLst/>
          </a:prstGeom>
          <a:noFill/>
          <a:ln>
            <a:noFill/>
          </a:ln>
        </p:spPr>
        <p:txBody>
          <a:bodyPr vert="horz" wrap="square" lIns="35716" tIns="35716" rIns="35716" bIns="35716" anchor="ctr" anchorCtr="0" compatLnSpc="1">
            <a:spAutoFit/>
          </a:bodyPr>
          <a:lstStyle/>
          <a:p>
            <a:pPr marL="0" marR="0" lvl="0" indent="0" algn="l" defTabSz="410766"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0E2841"/>
                </a:solidFill>
                <a:uFillTx/>
                <a:latin typeface="Arial" pitchFamily="34"/>
                <a:cs typeface="Arial" pitchFamily="34"/>
              </a:rPr>
              <a:t>Our</a:t>
            </a:r>
            <a:r>
              <a:rPr lang="en-GB" sz="2800" b="1" i="0" u="none" strike="noStrike" kern="1200" cap="none" spc="0" baseline="0">
                <a:solidFill>
                  <a:srgbClr val="0E2841"/>
                </a:solidFill>
                <a:uFillTx/>
                <a:latin typeface="Aptos"/>
                <a:cs typeface="Arial" pitchFamily="34"/>
              </a:rPr>
              <a:t> EoE RISE advisers</a:t>
            </a:r>
            <a:endParaRPr lang="en-GB" sz="2800" b="1" i="0" u="none" strike="noStrike" kern="0" cap="none" spc="0" baseline="0">
              <a:solidFill>
                <a:srgbClr val="003764"/>
              </a:solidFill>
              <a:uFillTx/>
              <a:latin typeface="Arial"/>
              <a:ea typeface="Roboto"/>
              <a:cs typeface="Arial" pitchFamily="34"/>
            </a:endParaRPr>
          </a:p>
        </p:txBody>
      </p:sp>
      <p:sp>
        <p:nvSpPr>
          <p:cNvPr id="4" name="Rectangle: Rounded Corners 4">
            <a:extLst>
              <a:ext uri="{FF2B5EF4-FFF2-40B4-BE49-F238E27FC236}">
                <a16:creationId xmlns:a16="http://schemas.microsoft.com/office/drawing/2014/main" id="{6339EDF5-459F-6AB5-723C-FEEB130CA30E}"/>
              </a:ext>
            </a:extLst>
          </p:cNvPr>
          <p:cNvSpPr/>
          <p:nvPr/>
        </p:nvSpPr>
        <p:spPr>
          <a:xfrm>
            <a:off x="164281" y="1269242"/>
            <a:ext cx="11799902" cy="5008726"/>
          </a:xfrm>
          <a:custGeom>
            <a:avLst>
              <a:gd name="f0" fmla="val 118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91440" tIns="45720" rIns="91440" bIns="45720" anchor="ctr" anchorCtr="0" compatLnSpc="1">
            <a:noAutofit/>
          </a:bodyPr>
          <a:lstStyle/>
          <a:p>
            <a:pPr marL="171450" marR="0" lvl="0" indent="-171450" algn="l" defTabSz="914400" rtl="0" fontAlgn="auto" hangingPunct="1">
              <a:lnSpc>
                <a:spcPct val="15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a:cs typeface="Arial"/>
            </a:endParaRPr>
          </a:p>
          <a:p>
            <a:pPr marL="171450" marR="0" lvl="0" indent="-171450" algn="l" defTabSz="914400" rtl="0" fontAlgn="auto" hangingPunct="1">
              <a:lnSpc>
                <a:spcPct val="15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Arial"/>
              <a:cs typeface="Arial"/>
            </a:endParaRPr>
          </a:p>
        </p:txBody>
      </p:sp>
      <p:pic>
        <p:nvPicPr>
          <p:cNvPr id="5" name="Picture 2">
            <a:extLst>
              <a:ext uri="{FF2B5EF4-FFF2-40B4-BE49-F238E27FC236}">
                <a16:creationId xmlns:a16="http://schemas.microsoft.com/office/drawing/2014/main" id="{4C36959A-5747-0126-9A53-26AAA70DC1EC}"/>
              </a:ext>
            </a:extLst>
          </p:cNvPr>
          <p:cNvPicPr>
            <a:picLocks noChangeAspect="1"/>
          </p:cNvPicPr>
          <p:nvPr/>
        </p:nvPicPr>
        <p:blipFill>
          <a:blip r:embed="rId4"/>
          <a:srcRect/>
          <a:stretch>
            <a:fillRect/>
          </a:stretch>
        </p:blipFill>
        <p:spPr>
          <a:xfrm>
            <a:off x="922007" y="989664"/>
            <a:ext cx="1009698" cy="969126"/>
          </a:xfrm>
          <a:prstGeom prst="rect">
            <a:avLst/>
          </a:prstGeom>
          <a:noFill/>
          <a:ln>
            <a:noFill/>
          </a:ln>
        </p:spPr>
      </p:pic>
      <p:pic>
        <p:nvPicPr>
          <p:cNvPr id="6" name="Picture 2">
            <a:extLst>
              <a:ext uri="{FF2B5EF4-FFF2-40B4-BE49-F238E27FC236}">
                <a16:creationId xmlns:a16="http://schemas.microsoft.com/office/drawing/2014/main" id="{048BDFEE-1AA1-36DD-AECD-79D3E4C44015}"/>
              </a:ext>
            </a:extLst>
          </p:cNvPr>
          <p:cNvPicPr>
            <a:picLocks noChangeAspect="1"/>
          </p:cNvPicPr>
          <p:nvPr/>
        </p:nvPicPr>
        <p:blipFill>
          <a:blip r:embed="rId5"/>
          <a:srcRect/>
          <a:stretch>
            <a:fillRect/>
          </a:stretch>
        </p:blipFill>
        <p:spPr>
          <a:xfrm>
            <a:off x="9788286" y="1104796"/>
            <a:ext cx="1246912" cy="1283323"/>
          </a:xfrm>
          <a:prstGeom prst="rect">
            <a:avLst/>
          </a:prstGeom>
          <a:noFill/>
          <a:ln>
            <a:noFill/>
          </a:ln>
        </p:spPr>
      </p:pic>
      <p:sp>
        <p:nvSpPr>
          <p:cNvPr id="7" name="TextBox 9">
            <a:extLst>
              <a:ext uri="{FF2B5EF4-FFF2-40B4-BE49-F238E27FC236}">
                <a16:creationId xmlns:a16="http://schemas.microsoft.com/office/drawing/2014/main" id="{7CD8A749-D195-B98D-4BAB-DFDA1E173ABC}"/>
              </a:ext>
            </a:extLst>
          </p:cNvPr>
          <p:cNvSpPr txBox="1"/>
          <p:nvPr/>
        </p:nvSpPr>
        <p:spPr>
          <a:xfrm>
            <a:off x="2185690" y="1057851"/>
            <a:ext cx="2058643" cy="92333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Jonathan Taylor – CEO, Sapientia Education Trust</a:t>
            </a:r>
          </a:p>
        </p:txBody>
      </p:sp>
      <p:sp>
        <p:nvSpPr>
          <p:cNvPr id="8" name="TextBox 10">
            <a:extLst>
              <a:ext uri="{FF2B5EF4-FFF2-40B4-BE49-F238E27FC236}">
                <a16:creationId xmlns:a16="http://schemas.microsoft.com/office/drawing/2014/main" id="{3868A8E2-5C34-9CE7-60DB-704346DBC7CF}"/>
              </a:ext>
            </a:extLst>
          </p:cNvPr>
          <p:cNvSpPr txBox="1"/>
          <p:nvPr/>
        </p:nvSpPr>
        <p:spPr>
          <a:xfrm>
            <a:off x="5903896" y="1155819"/>
            <a:ext cx="3314507" cy="646334"/>
          </a:xfrm>
          <a:prstGeom prst="rect">
            <a:avLst/>
          </a:prstGeom>
          <a:noFill/>
          <a:ln>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Lesley Birch – Deputy CEO, Meridian Trust</a:t>
            </a:r>
          </a:p>
        </p:txBody>
      </p:sp>
      <p:sp>
        <p:nvSpPr>
          <p:cNvPr id="9" name="TextBox 12">
            <a:extLst>
              <a:ext uri="{FF2B5EF4-FFF2-40B4-BE49-F238E27FC236}">
                <a16:creationId xmlns:a16="http://schemas.microsoft.com/office/drawing/2014/main" id="{21317C84-F602-BAC7-4CC3-5723ECD6069F}"/>
              </a:ext>
            </a:extLst>
          </p:cNvPr>
          <p:cNvSpPr txBox="1"/>
          <p:nvPr/>
        </p:nvSpPr>
        <p:spPr>
          <a:xfrm>
            <a:off x="6103309" y="2878567"/>
            <a:ext cx="3007297" cy="923333"/>
          </a:xfrm>
          <a:prstGeom prst="rect">
            <a:avLst/>
          </a:prstGeom>
          <a:noFill/>
          <a:ln>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Lucie Calow – Director of SEND, Unity Schools Partnership</a:t>
            </a:r>
          </a:p>
        </p:txBody>
      </p:sp>
      <p:sp>
        <p:nvSpPr>
          <p:cNvPr id="10" name="TextBox 13">
            <a:extLst>
              <a:ext uri="{FF2B5EF4-FFF2-40B4-BE49-F238E27FC236}">
                <a16:creationId xmlns:a16="http://schemas.microsoft.com/office/drawing/2014/main" id="{1613049E-BC13-0EB2-0D17-D07EC2E07F86}"/>
              </a:ext>
            </a:extLst>
          </p:cNvPr>
          <p:cNvSpPr txBox="1"/>
          <p:nvPr/>
        </p:nvSpPr>
        <p:spPr>
          <a:xfrm>
            <a:off x="2185690" y="3028538"/>
            <a:ext cx="2886541" cy="92333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Clare Flintoff – Previously the CEO of ASSET Education</a:t>
            </a:r>
          </a:p>
        </p:txBody>
      </p:sp>
      <p:sp>
        <p:nvSpPr>
          <p:cNvPr id="11" name="TextBox 14">
            <a:extLst>
              <a:ext uri="{FF2B5EF4-FFF2-40B4-BE49-F238E27FC236}">
                <a16:creationId xmlns:a16="http://schemas.microsoft.com/office/drawing/2014/main" id="{19B76556-4E2D-256A-D224-5E47467711DA}"/>
              </a:ext>
            </a:extLst>
          </p:cNvPr>
          <p:cNvSpPr txBox="1"/>
          <p:nvPr/>
        </p:nvSpPr>
        <p:spPr>
          <a:xfrm>
            <a:off x="6704581" y="4778846"/>
            <a:ext cx="2388979" cy="923333"/>
          </a:xfrm>
          <a:prstGeom prst="rect">
            <a:avLst/>
          </a:prstGeom>
          <a:noFill/>
          <a:ln>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Lucy Scott – CEO, Eastern Learning Alliance</a:t>
            </a:r>
          </a:p>
        </p:txBody>
      </p:sp>
      <p:pic>
        <p:nvPicPr>
          <p:cNvPr id="12" name="Picture 15">
            <a:extLst>
              <a:ext uri="{FF2B5EF4-FFF2-40B4-BE49-F238E27FC236}">
                <a16:creationId xmlns:a16="http://schemas.microsoft.com/office/drawing/2014/main" id="{7DDED077-3238-5F16-1492-7CE5755E378C}"/>
              </a:ext>
            </a:extLst>
          </p:cNvPr>
          <p:cNvPicPr>
            <a:picLocks noChangeAspect="1"/>
          </p:cNvPicPr>
          <p:nvPr/>
        </p:nvPicPr>
        <p:blipFill>
          <a:blip r:embed="rId6"/>
          <a:srcRect/>
          <a:stretch>
            <a:fillRect/>
          </a:stretch>
        </p:blipFill>
        <p:spPr>
          <a:xfrm>
            <a:off x="9773756" y="4500164"/>
            <a:ext cx="1152363" cy="1730236"/>
          </a:xfrm>
          <a:prstGeom prst="rect">
            <a:avLst/>
          </a:prstGeom>
          <a:noFill/>
          <a:ln>
            <a:noFill/>
          </a:ln>
        </p:spPr>
      </p:pic>
      <p:pic>
        <p:nvPicPr>
          <p:cNvPr id="13" name="Picture 17">
            <a:extLst>
              <a:ext uri="{FF2B5EF4-FFF2-40B4-BE49-F238E27FC236}">
                <a16:creationId xmlns:a16="http://schemas.microsoft.com/office/drawing/2014/main" id="{27EDBFFD-BF22-777C-35F4-33B7C8E289D3}"/>
              </a:ext>
            </a:extLst>
          </p:cNvPr>
          <p:cNvPicPr>
            <a:picLocks noChangeAspect="1"/>
          </p:cNvPicPr>
          <p:nvPr/>
        </p:nvPicPr>
        <p:blipFill>
          <a:blip r:embed="rId7"/>
          <a:srcRect/>
          <a:stretch>
            <a:fillRect/>
          </a:stretch>
        </p:blipFill>
        <p:spPr>
          <a:xfrm>
            <a:off x="880402" y="5151839"/>
            <a:ext cx="1239542" cy="1239542"/>
          </a:xfrm>
          <a:prstGeom prst="rect">
            <a:avLst/>
          </a:prstGeom>
          <a:noFill/>
          <a:ln>
            <a:noFill/>
          </a:ln>
        </p:spPr>
      </p:pic>
      <p:sp>
        <p:nvSpPr>
          <p:cNvPr id="14" name="TextBox 18">
            <a:extLst>
              <a:ext uri="{FF2B5EF4-FFF2-40B4-BE49-F238E27FC236}">
                <a16:creationId xmlns:a16="http://schemas.microsoft.com/office/drawing/2014/main" id="{580F4D95-8B98-5426-913E-49410694484C}"/>
              </a:ext>
            </a:extLst>
          </p:cNvPr>
          <p:cNvSpPr txBox="1"/>
          <p:nvPr/>
        </p:nvSpPr>
        <p:spPr>
          <a:xfrm>
            <a:off x="2185690" y="5107591"/>
            <a:ext cx="2569848" cy="1200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Julian Axford – Director of School Improvement, Chiltern Learning Trust</a:t>
            </a:r>
          </a:p>
        </p:txBody>
      </p:sp>
      <p:pic>
        <p:nvPicPr>
          <p:cNvPr id="15" name="Picture 5" descr="Logo, company name&#10;&#10;Description automatically generated">
            <a:extLst>
              <a:ext uri="{FF2B5EF4-FFF2-40B4-BE49-F238E27FC236}">
                <a16:creationId xmlns:a16="http://schemas.microsoft.com/office/drawing/2014/main" id="{0ABB21D9-17D4-AFCA-05C6-0764889E9160}"/>
              </a:ext>
            </a:extLst>
          </p:cNvPr>
          <p:cNvPicPr>
            <a:picLocks noChangeAspect="1"/>
          </p:cNvPicPr>
          <p:nvPr/>
        </p:nvPicPr>
        <p:blipFill>
          <a:blip r:embed="rId8"/>
          <a:srcRect/>
          <a:stretch>
            <a:fillRect/>
          </a:stretch>
        </p:blipFill>
        <p:spPr>
          <a:xfrm>
            <a:off x="14292" y="5868189"/>
            <a:ext cx="967581" cy="967581"/>
          </a:xfrm>
          <a:prstGeom prst="rect">
            <a:avLst/>
          </a:prstGeom>
          <a:noFill/>
          <a:ln>
            <a:noFill/>
          </a:ln>
        </p:spPr>
      </p:pic>
      <p:pic>
        <p:nvPicPr>
          <p:cNvPr id="16" name="Picture 1">
            <a:extLst>
              <a:ext uri="{FF2B5EF4-FFF2-40B4-BE49-F238E27FC236}">
                <a16:creationId xmlns:a16="http://schemas.microsoft.com/office/drawing/2014/main" id="{24388041-DC98-3A47-0B9A-C043B3C86C99}"/>
              </a:ext>
            </a:extLst>
          </p:cNvPr>
          <p:cNvPicPr>
            <a:picLocks noChangeAspect="1"/>
          </p:cNvPicPr>
          <p:nvPr/>
        </p:nvPicPr>
        <p:blipFill>
          <a:blip r:embed="rId9"/>
          <a:srcRect/>
          <a:stretch>
            <a:fillRect/>
          </a:stretch>
        </p:blipFill>
        <p:spPr>
          <a:xfrm>
            <a:off x="9773756" y="2933459"/>
            <a:ext cx="1527276" cy="1021366"/>
          </a:xfrm>
          <a:prstGeom prst="rect">
            <a:avLst/>
          </a:prstGeom>
          <a:noFill/>
          <a:ln>
            <a:noFill/>
          </a:ln>
        </p:spPr>
      </p:pic>
      <p:sp>
        <p:nvSpPr>
          <p:cNvPr id="17" name="Title 1">
            <a:extLst>
              <a:ext uri="{FF2B5EF4-FFF2-40B4-BE49-F238E27FC236}">
                <a16:creationId xmlns:a16="http://schemas.microsoft.com/office/drawing/2014/main" id="{8305AEC8-2A90-D0C8-9F74-1CA8C62BC35E}"/>
              </a:ext>
            </a:extLst>
          </p:cNvPr>
          <p:cNvSpPr txBox="1">
            <a:spLocks noGrp="1"/>
          </p:cNvSpPr>
          <p:nvPr>
            <p:ph type="title"/>
          </p:nvPr>
        </p:nvSpPr>
        <p:spPr>
          <a:xfrm>
            <a:off x="14612" y="0"/>
            <a:ext cx="12177384" cy="552891"/>
          </a:xfrm>
          <a:solidFill>
            <a:srgbClr val="002060"/>
          </a:solidFill>
        </p:spPr>
        <p:txBody>
          <a:bodyPr anchorCtr="1"/>
          <a:lstStyle/>
          <a:p>
            <a:pPr lvl="0" algn="ctr"/>
            <a:r>
              <a:rPr lang="en-GB" sz="3000" b="1">
                <a:solidFill>
                  <a:srgbClr val="FFFFFF"/>
                </a:solidFill>
              </a:rPr>
              <a:t>Our EoE RISE advisers </a:t>
            </a:r>
          </a:p>
        </p:txBody>
      </p:sp>
      <p:pic>
        <p:nvPicPr>
          <p:cNvPr id="18" name="image1.jpg">
            <a:extLst>
              <a:ext uri="{FF2B5EF4-FFF2-40B4-BE49-F238E27FC236}">
                <a16:creationId xmlns:a16="http://schemas.microsoft.com/office/drawing/2014/main" id="{AB68F9DB-922B-D67C-4325-9B74934EBED1}"/>
              </a:ext>
            </a:extLst>
          </p:cNvPr>
          <p:cNvPicPr>
            <a:picLocks noChangeAspect="1"/>
          </p:cNvPicPr>
          <p:nvPr/>
        </p:nvPicPr>
        <p:blipFill>
          <a:blip r:embed="rId10"/>
          <a:srcRect/>
          <a:stretch>
            <a:fillRect/>
          </a:stretch>
        </p:blipFill>
        <p:spPr>
          <a:xfrm>
            <a:off x="1024576" y="2958019"/>
            <a:ext cx="951204" cy="12958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name="Slide21474823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A11D-537B-9B7F-9D08-3F13FFEE55A0}"/>
              </a:ext>
            </a:extLst>
          </p:cNvPr>
          <p:cNvSpPr txBox="1">
            <a:spLocks noGrp="1"/>
          </p:cNvSpPr>
          <p:nvPr>
            <p:ph type="title"/>
          </p:nvPr>
        </p:nvSpPr>
        <p:spPr>
          <a:xfrm>
            <a:off x="469992" y="-5276"/>
            <a:ext cx="11139056" cy="1325559"/>
          </a:xfrm>
        </p:spPr>
        <p:txBody>
          <a:bodyPr/>
          <a:lstStyle/>
          <a:p>
            <a:pPr lvl="0"/>
            <a:r>
              <a:rPr lang="en-US"/>
              <a:t>How LGR and Devolution Work Together</a:t>
            </a:r>
          </a:p>
        </p:txBody>
      </p:sp>
      <p:sp>
        <p:nvSpPr>
          <p:cNvPr id="3" name="TextBox 3">
            <a:extLst>
              <a:ext uri="{FF2B5EF4-FFF2-40B4-BE49-F238E27FC236}">
                <a16:creationId xmlns:a16="http://schemas.microsoft.com/office/drawing/2014/main" id="{5A77AE03-666E-6171-00B6-25C5A284DE6F}"/>
              </a:ext>
            </a:extLst>
          </p:cNvPr>
          <p:cNvSpPr txBox="1"/>
          <p:nvPr/>
        </p:nvSpPr>
        <p:spPr>
          <a:xfrm>
            <a:off x="469992" y="1210528"/>
            <a:ext cx="11370719" cy="47089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r>
              <a:rPr lang="en-GB" sz="2000" b="1" i="0" u="none" strike="noStrike" kern="1200" cap="none" spc="0" baseline="0">
                <a:solidFill>
                  <a:srgbClr val="5C5769"/>
                </a:solidFill>
                <a:uFillTx/>
                <a:latin typeface="Aptos"/>
              </a:rPr>
              <a:t>The Devolution Priority Programme </a:t>
            </a:r>
            <a:r>
              <a:rPr lang="en-GB" sz="2000" b="0" i="0" u="none" strike="noStrike" kern="1200" cap="none" spc="0" baseline="0">
                <a:solidFill>
                  <a:srgbClr val="5C5769"/>
                </a:solidFill>
                <a:uFillTx/>
                <a:latin typeface="Aptos"/>
              </a:rPr>
              <a:t>and </a:t>
            </a:r>
            <a:r>
              <a:rPr lang="en-GB" sz="2000" b="1" i="0" u="none" strike="noStrike" kern="1200" cap="none" spc="0" baseline="0">
                <a:solidFill>
                  <a:srgbClr val="5C5769"/>
                </a:solidFill>
                <a:uFillTx/>
                <a:latin typeface="Aptos"/>
              </a:rPr>
              <a:t>Local Government Reform (LGR)</a:t>
            </a:r>
            <a:r>
              <a:rPr lang="en-GB" sz="2000" b="0" i="0" u="none" strike="noStrike" kern="1200" cap="none" spc="0" baseline="0">
                <a:solidFill>
                  <a:srgbClr val="5C5769"/>
                </a:solidFill>
                <a:uFillTx/>
                <a:latin typeface="Aptos"/>
              </a:rPr>
              <a:t> are interconnected, forming two sides of the same transformation coin in England’s governance landscape</a:t>
            </a: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endParaRPr lang="en-GB" sz="2000" b="0" i="0" u="none" strike="noStrike" kern="1200" cap="none" spc="0" baseline="0">
              <a:solidFill>
                <a:srgbClr val="5C5769"/>
              </a:solidFill>
              <a:uFillTx/>
              <a:latin typeface="Barlow" pitchFamily="2"/>
            </a:endParaRP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r>
              <a:rPr lang="en-GB" sz="2000" b="1" i="0" u="none" strike="noStrike" kern="1200" cap="none" spc="0" baseline="0">
                <a:solidFill>
                  <a:srgbClr val="5C5769"/>
                </a:solidFill>
                <a:uFillTx/>
                <a:latin typeface="Barlow"/>
              </a:rPr>
              <a:t>Devolution</a:t>
            </a:r>
            <a:r>
              <a:rPr lang="en-GB" sz="2000" b="0" i="0" u="none" strike="noStrike" kern="1200" cap="none" spc="0" baseline="0">
                <a:solidFill>
                  <a:srgbClr val="5C5769"/>
                </a:solidFill>
                <a:uFillTx/>
                <a:latin typeface="Barlow"/>
              </a:rPr>
              <a:t> </a:t>
            </a:r>
            <a:r>
              <a:rPr lang="en-GB" sz="2000" b="0" i="0" u="none" strike="noStrike" kern="1200" cap="none" spc="0" baseline="0">
                <a:solidFill>
                  <a:srgbClr val="5C5769"/>
                </a:solidFill>
                <a:uFillTx/>
                <a:latin typeface="Aptos"/>
              </a:rPr>
              <a:t>transfers</a:t>
            </a:r>
            <a:r>
              <a:rPr lang="en-GB" sz="2000" b="0" i="0" u="none" strike="noStrike" kern="1200" cap="none" spc="0" baseline="0">
                <a:solidFill>
                  <a:srgbClr val="5C5769"/>
                </a:solidFill>
                <a:uFillTx/>
                <a:latin typeface="Barlow"/>
              </a:rPr>
              <a:t> new powers to Greater Essex from Westminster with control over functions essential for business growth; skills, transport and housing.</a:t>
            </a: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endParaRPr lang="en-GB" sz="2000" b="0" i="0" u="none" strike="noStrike" kern="1200" cap="none" spc="0" baseline="0">
              <a:solidFill>
                <a:srgbClr val="5C5769"/>
              </a:solidFill>
              <a:uFillTx/>
              <a:latin typeface="Aptos"/>
            </a:endParaRP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r>
              <a:rPr lang="en-GB" sz="2000" b="1" i="0" u="none" strike="noStrike" kern="1200" cap="none" spc="0" baseline="0">
                <a:solidFill>
                  <a:srgbClr val="5C5769"/>
                </a:solidFill>
                <a:uFillTx/>
                <a:latin typeface="Barlow"/>
              </a:rPr>
              <a:t>Local Government Reform (LGR) </a:t>
            </a:r>
            <a:r>
              <a:rPr lang="en-GB" sz="2000" b="0" i="0" u="none" strike="noStrike" kern="1200" cap="none" spc="0" baseline="0">
                <a:solidFill>
                  <a:srgbClr val="5C5769"/>
                </a:solidFill>
                <a:uFillTx/>
                <a:latin typeface="Barlow"/>
              </a:rPr>
              <a:t>supports effective implementation of these services: streamlined structures and stronger councils working with the Mayor to drive growth.</a:t>
            </a: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endParaRPr lang="en-GB" sz="2000" b="0" i="0" u="none" strike="noStrike" kern="1200" cap="none" spc="0" baseline="0">
              <a:solidFill>
                <a:srgbClr val="5C5769"/>
              </a:solidFill>
              <a:uFillTx/>
              <a:latin typeface="Barlow" pitchFamily="2"/>
            </a:endParaRP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r>
              <a:rPr lang="en-GB" sz="2000" b="0" i="0" u="none" strike="noStrike" kern="1200" cap="none" spc="0" baseline="0">
                <a:solidFill>
                  <a:srgbClr val="5C5769"/>
                </a:solidFill>
                <a:uFillTx/>
                <a:latin typeface="Barlow"/>
              </a:rPr>
              <a:t>Three Unitaries align with economic corridors, making joint planning and delivery simpler.</a:t>
            </a:r>
          </a:p>
          <a:p>
            <a:pPr marL="0" marR="0" lvl="0" indent="0" algn="l" defTabSz="914400" rtl="0" fontAlgn="auto" hangingPunct="1">
              <a:lnSpc>
                <a:spcPct val="100000"/>
              </a:lnSpc>
              <a:spcBef>
                <a:spcPts val="0"/>
              </a:spcBef>
              <a:spcAft>
                <a:spcPts val="0"/>
              </a:spcAft>
              <a:buNone/>
              <a:tabLst/>
              <a:defRPr sz="2000" b="0" i="0" u="none" strike="noStrike" kern="0" cap="none" spc="0" baseline="0">
                <a:solidFill>
                  <a:srgbClr val="000000"/>
                </a:solidFill>
                <a:uFillTx/>
              </a:defRPr>
            </a:pPr>
            <a:endParaRPr lang="en-GB" sz="2000" b="0" i="0" u="none" strike="noStrike" kern="1200" cap="none" spc="0" baseline="0">
              <a:solidFill>
                <a:srgbClr val="5C5769"/>
              </a:solidFill>
              <a:uFillTx/>
              <a:latin typeface="Barlow" pitchFamily="2"/>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2000" b="0" i="0" u="none" strike="noStrike" kern="0" cap="none" spc="0" baseline="0">
                <a:solidFill>
                  <a:srgbClr val="000000"/>
                </a:solidFill>
                <a:uFillTx/>
              </a:defRPr>
            </a:pPr>
            <a:r>
              <a:rPr lang="en-GB" sz="2000" b="0" i="0" u="none" strike="noStrike" kern="1200" cap="none" spc="0" baseline="0">
                <a:solidFill>
                  <a:srgbClr val="5C5769"/>
                </a:solidFill>
                <a:uFillTx/>
                <a:latin typeface="Barlow"/>
              </a:rPr>
              <a:t>Without change, the Mayor inherits a fragmented system – slower decisions, weaker growth outcomes.</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2000" b="0" i="0" u="none" strike="noStrike" kern="0" cap="none" spc="0" baseline="0">
                <a:solidFill>
                  <a:srgbClr val="000000"/>
                </a:solidFill>
                <a:uFillTx/>
              </a:defRPr>
            </a:pPr>
            <a:r>
              <a:rPr lang="en-GB" sz="2000" b="0" i="0" u="none" strike="noStrike" kern="1200" cap="none" spc="0" baseline="0">
                <a:solidFill>
                  <a:srgbClr val="5C5769"/>
                </a:solidFill>
                <a:uFillTx/>
                <a:latin typeface="Barlow"/>
              </a:rPr>
              <a:t>With change, Essex can move faster and with more certainty through streamlined  &amp; larger unitary councils better positioned to receive and manage powers with the Mayoral Combined Authority.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214748236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AA20-6F56-B0F8-3C46-4DB4755C8FDF}"/>
              </a:ext>
            </a:extLst>
          </p:cNvPr>
          <p:cNvSpPr txBox="1">
            <a:spLocks noGrp="1"/>
          </p:cNvSpPr>
          <p:nvPr>
            <p:ph type="title"/>
          </p:nvPr>
        </p:nvSpPr>
        <p:spPr>
          <a:xfrm>
            <a:off x="0" y="0"/>
            <a:ext cx="11139056" cy="1325559"/>
          </a:xfrm>
        </p:spPr>
        <p:txBody>
          <a:bodyPr/>
          <a:lstStyle/>
          <a:p>
            <a:pPr lvl="0"/>
            <a:r>
              <a:rPr lang="en-GB" sz="3600"/>
              <a:t>Four business case options from Greater Essex</a:t>
            </a:r>
          </a:p>
        </p:txBody>
      </p:sp>
      <p:pic>
        <p:nvPicPr>
          <p:cNvPr id="3" name="Picture 5">
            <a:extLst>
              <a:ext uri="{FF2B5EF4-FFF2-40B4-BE49-F238E27FC236}">
                <a16:creationId xmlns:a16="http://schemas.microsoft.com/office/drawing/2014/main" id="{4D600F38-D7AB-0B79-93D6-F5C25FE9D338}"/>
              </a:ext>
            </a:extLst>
          </p:cNvPr>
          <p:cNvPicPr>
            <a:picLocks noChangeAspect="1"/>
          </p:cNvPicPr>
          <p:nvPr/>
        </p:nvPicPr>
        <p:blipFill>
          <a:blip r:embed="rId3"/>
          <a:stretch>
            <a:fillRect/>
          </a:stretch>
        </p:blipFill>
        <p:spPr>
          <a:xfrm>
            <a:off x="327437" y="1149126"/>
            <a:ext cx="11327001" cy="5708873"/>
          </a:xfrm>
          <a:prstGeom prst="rect">
            <a:avLst/>
          </a:prstGeom>
          <a:noFill/>
          <a:ln>
            <a:noFill/>
          </a:ln>
        </p:spPr>
      </p:pic>
      <p:sp>
        <p:nvSpPr>
          <p:cNvPr id="4" name="Rectangle 2">
            <a:extLst>
              <a:ext uri="{FF2B5EF4-FFF2-40B4-BE49-F238E27FC236}">
                <a16:creationId xmlns:a16="http://schemas.microsoft.com/office/drawing/2014/main" id="{DC1402A0-DB97-E4D3-DD15-A0EED4DF65AF}"/>
              </a:ext>
            </a:extLst>
          </p:cNvPr>
          <p:cNvSpPr/>
          <p:nvPr/>
        </p:nvSpPr>
        <p:spPr>
          <a:xfrm>
            <a:off x="187625" y="1498911"/>
            <a:ext cx="5908368" cy="2624199"/>
          </a:xfrm>
          <a:prstGeom prst="rect">
            <a:avLst/>
          </a:prstGeom>
          <a:noFill/>
          <a:ln w="57150"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pic>
        <p:nvPicPr>
          <p:cNvPr id="5" name="Graphic 1" descr="Essex County Council logo">
            <a:extLst>
              <a:ext uri="{FF2B5EF4-FFF2-40B4-BE49-F238E27FC236}">
                <a16:creationId xmlns:a16="http://schemas.microsoft.com/office/drawing/2014/main" id="{72D19A46-7605-F71B-A1DB-97208EEFE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1474822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DADD-FEC9-2534-4E88-E73E88086A38}"/>
              </a:ext>
            </a:extLst>
          </p:cNvPr>
          <p:cNvSpPr txBox="1"/>
          <p:nvPr/>
        </p:nvSpPr>
        <p:spPr>
          <a:xfrm>
            <a:off x="247381" y="60496"/>
            <a:ext cx="9888513" cy="572103"/>
          </a:xfrm>
          <a:prstGeom prst="rect">
            <a:avLst/>
          </a:prstGeom>
          <a:noFill/>
          <a:ln>
            <a:noFill/>
          </a:ln>
        </p:spPr>
        <p:txBody>
          <a:bodyPr vert="horz" wrap="square" lIns="91430" tIns="45720" rIns="91430" bIns="45720" anchor="t" anchorCtr="0" compatLnSpc="1">
            <a:noAutofit/>
          </a:bodyPr>
          <a:lstStyle/>
          <a:p>
            <a:pPr marL="0" marR="0" lvl="0" indent="0" algn="l" defTabSz="972007"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703F24"/>
                </a:solidFill>
                <a:uFillTx/>
                <a:latin typeface="Barlow ExtraBold"/>
              </a:rPr>
              <a:t>Our proposal: Three New Councils for Greater Essex</a:t>
            </a:r>
            <a:endParaRPr lang="en-US" sz="2000" b="0" i="0" u="none" strike="noStrike" kern="1200" cap="none" spc="0" baseline="0">
              <a:solidFill>
                <a:srgbClr val="703F24"/>
              </a:solidFill>
              <a:uFillTx/>
              <a:latin typeface="Aptos"/>
            </a:endParaRPr>
          </a:p>
        </p:txBody>
      </p:sp>
      <p:pic>
        <p:nvPicPr>
          <p:cNvPr id="3" name="Picture 2" descr="A map of the united kingdom&#10;&#10;AI-generated content may be incorrect.">
            <a:extLst>
              <a:ext uri="{FF2B5EF4-FFF2-40B4-BE49-F238E27FC236}">
                <a16:creationId xmlns:a16="http://schemas.microsoft.com/office/drawing/2014/main" id="{7478B8B5-2B08-637F-409C-714C2F4E98BC}"/>
              </a:ext>
            </a:extLst>
          </p:cNvPr>
          <p:cNvPicPr>
            <a:picLocks noChangeAspect="1"/>
          </p:cNvPicPr>
          <p:nvPr/>
        </p:nvPicPr>
        <p:blipFill>
          <a:blip r:embed="rId2"/>
          <a:stretch>
            <a:fillRect/>
          </a:stretch>
        </p:blipFill>
        <p:spPr>
          <a:xfrm>
            <a:off x="499719" y="1156112"/>
            <a:ext cx="3355765" cy="1452954"/>
          </a:xfrm>
          <a:prstGeom prst="rect">
            <a:avLst/>
          </a:prstGeom>
          <a:noFill/>
          <a:ln>
            <a:noFill/>
          </a:ln>
        </p:spPr>
      </p:pic>
      <p:pic>
        <p:nvPicPr>
          <p:cNvPr id="4" name="Picture 4" descr="A map of the united states&#10;&#10;AI-generated content may be incorrect.">
            <a:extLst>
              <a:ext uri="{FF2B5EF4-FFF2-40B4-BE49-F238E27FC236}">
                <a16:creationId xmlns:a16="http://schemas.microsoft.com/office/drawing/2014/main" id="{57C340AF-A6E1-CB7A-A817-F4DCE44B736E}"/>
              </a:ext>
            </a:extLst>
          </p:cNvPr>
          <p:cNvPicPr>
            <a:picLocks noChangeAspect="1"/>
          </p:cNvPicPr>
          <p:nvPr/>
        </p:nvPicPr>
        <p:blipFill>
          <a:blip r:embed="rId3"/>
          <a:stretch>
            <a:fillRect/>
          </a:stretch>
        </p:blipFill>
        <p:spPr>
          <a:xfrm>
            <a:off x="4511805" y="994126"/>
            <a:ext cx="3161163" cy="1686345"/>
          </a:xfrm>
          <a:prstGeom prst="rect">
            <a:avLst/>
          </a:prstGeom>
          <a:noFill/>
          <a:ln>
            <a:noFill/>
          </a:ln>
        </p:spPr>
      </p:pic>
      <p:pic>
        <p:nvPicPr>
          <p:cNvPr id="5" name="Picture 6" descr="A map of the united states&#10;&#10;AI-generated content may be incorrect.">
            <a:extLst>
              <a:ext uri="{FF2B5EF4-FFF2-40B4-BE49-F238E27FC236}">
                <a16:creationId xmlns:a16="http://schemas.microsoft.com/office/drawing/2014/main" id="{80412D5E-D392-664C-30CF-B813A0AF48FE}"/>
              </a:ext>
            </a:extLst>
          </p:cNvPr>
          <p:cNvPicPr>
            <a:picLocks noChangeAspect="1"/>
          </p:cNvPicPr>
          <p:nvPr/>
        </p:nvPicPr>
        <p:blipFill>
          <a:blip r:embed="rId4"/>
          <a:stretch>
            <a:fillRect/>
          </a:stretch>
        </p:blipFill>
        <p:spPr>
          <a:xfrm>
            <a:off x="8047716" y="1156112"/>
            <a:ext cx="3684903" cy="1338260"/>
          </a:xfrm>
          <a:prstGeom prst="rect">
            <a:avLst/>
          </a:prstGeom>
          <a:noFill/>
          <a:ln>
            <a:noFill/>
          </a:ln>
        </p:spPr>
      </p:pic>
      <p:sp>
        <p:nvSpPr>
          <p:cNvPr id="6" name="Flowchart: Process 14">
            <a:extLst>
              <a:ext uri="{FF2B5EF4-FFF2-40B4-BE49-F238E27FC236}">
                <a16:creationId xmlns:a16="http://schemas.microsoft.com/office/drawing/2014/main" id="{A74A5E1D-25E0-585F-BEFD-7493810A6773}"/>
              </a:ext>
            </a:extLst>
          </p:cNvPr>
          <p:cNvSpPr/>
          <p:nvPr/>
        </p:nvSpPr>
        <p:spPr>
          <a:xfrm>
            <a:off x="615510" y="632600"/>
            <a:ext cx="3239984" cy="419096"/>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729F4E"/>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Barlow" pitchFamily="2"/>
              </a:rPr>
              <a:t>North Essex Unitary</a:t>
            </a:r>
          </a:p>
        </p:txBody>
      </p:sp>
      <p:sp>
        <p:nvSpPr>
          <p:cNvPr id="7" name="Flowchart: Process 15">
            <a:extLst>
              <a:ext uri="{FF2B5EF4-FFF2-40B4-BE49-F238E27FC236}">
                <a16:creationId xmlns:a16="http://schemas.microsoft.com/office/drawing/2014/main" id="{709C9D14-ED87-6863-AA20-4487E62ACCC0}"/>
              </a:ext>
            </a:extLst>
          </p:cNvPr>
          <p:cNvSpPr/>
          <p:nvPr/>
        </p:nvSpPr>
        <p:spPr>
          <a:xfrm>
            <a:off x="4432974" y="632600"/>
            <a:ext cx="3239984" cy="419096"/>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00A8F3"/>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Barlow" pitchFamily="2"/>
              </a:rPr>
              <a:t>Mid Essex Unitary</a:t>
            </a:r>
          </a:p>
        </p:txBody>
      </p:sp>
      <p:sp>
        <p:nvSpPr>
          <p:cNvPr id="8" name="Flowchart: Process 16">
            <a:extLst>
              <a:ext uri="{FF2B5EF4-FFF2-40B4-BE49-F238E27FC236}">
                <a16:creationId xmlns:a16="http://schemas.microsoft.com/office/drawing/2014/main" id="{D1EF01F5-C5AF-DF65-A783-390B72585A8D}"/>
              </a:ext>
            </a:extLst>
          </p:cNvPr>
          <p:cNvSpPr/>
          <p:nvPr/>
        </p:nvSpPr>
        <p:spPr>
          <a:xfrm>
            <a:off x="8250448" y="632600"/>
            <a:ext cx="3279440" cy="419096"/>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B83DBA"/>
          </a:solid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Barlow" pitchFamily="2"/>
              </a:rPr>
              <a:t>South Essex Unitary</a:t>
            </a:r>
          </a:p>
        </p:txBody>
      </p:sp>
      <p:sp>
        <p:nvSpPr>
          <p:cNvPr id="9" name="Rectangle 2">
            <a:extLst>
              <a:ext uri="{FF2B5EF4-FFF2-40B4-BE49-F238E27FC236}">
                <a16:creationId xmlns:a16="http://schemas.microsoft.com/office/drawing/2014/main" id="{737F0204-0A6D-7118-7BC4-E1BC3131D346}"/>
              </a:ext>
            </a:extLst>
          </p:cNvPr>
          <p:cNvSpPr/>
          <p:nvPr/>
        </p:nvSpPr>
        <p:spPr>
          <a:xfrm>
            <a:off x="373504" y="2870521"/>
            <a:ext cx="3724003" cy="3108539"/>
          </a:xfrm>
          <a:prstGeom prst="rect">
            <a:avLst/>
          </a:prstGeom>
          <a:noFill/>
          <a:ln>
            <a:noFill/>
            <a:prstDash val="solid"/>
          </a:ln>
        </p:spPr>
        <p:txBody>
          <a:bodyPr vert="horz" wrap="square" lIns="91440" tIns="45720" rIns="91440" bIns="45720" anchor="ctr" anchorCtr="0" compatLnSpc="1">
            <a:spAutoFit/>
          </a:bodyPr>
          <a:lstStyle/>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Geography: </a:t>
            </a:r>
            <a:r>
              <a:rPr lang="en-US" sz="1400" b="0" i="0" u="none" strike="noStrike" kern="1200" cap="none" spc="0" baseline="0">
                <a:solidFill>
                  <a:srgbClr val="5C5769"/>
                </a:solidFill>
                <a:uFillTx/>
                <a:latin typeface="Barlow" pitchFamily="2"/>
              </a:rPr>
              <a:t>Braintree, Colchester, Tendring, and Uttlesford.</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Population: </a:t>
            </a:r>
            <a:r>
              <a:rPr lang="en-US" sz="1400" b="0" i="0" u="none" strike="noStrike" kern="1200" cap="none" spc="0" baseline="0">
                <a:solidFill>
                  <a:srgbClr val="5C5769"/>
                </a:solidFill>
                <a:uFillTx/>
                <a:latin typeface="Barlow" pitchFamily="2"/>
              </a:rPr>
              <a:t>604,000; projected 10% growth by 2040</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Economy: </a:t>
            </a:r>
            <a:r>
              <a:rPr lang="en-US" sz="1400" b="0" i="0" u="none" strike="noStrike" kern="1200" cap="none" spc="0" baseline="0">
                <a:solidFill>
                  <a:srgbClr val="5C5769"/>
                </a:solidFill>
                <a:uFillTx/>
                <a:latin typeface="Barlow" pitchFamily="2"/>
              </a:rPr>
              <a:t>£14.2bn GVA; 249,000 jobs.</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Transport links</a:t>
            </a:r>
            <a:r>
              <a:rPr lang="en-US" sz="1400" b="0" i="0" u="none" strike="noStrike" kern="1200" cap="none" spc="0" baseline="0">
                <a:solidFill>
                  <a:srgbClr val="5C5769"/>
                </a:solidFill>
                <a:uFillTx/>
                <a:latin typeface="Barlow" pitchFamily="2"/>
              </a:rPr>
              <a:t>: A120, A12, Stansted Airport, Harwich Port.</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Sector strengths: </a:t>
            </a:r>
            <a:r>
              <a:rPr lang="en-US" sz="1400" b="0" i="0" u="none" strike="noStrike" kern="1200" cap="none" spc="0" baseline="0">
                <a:solidFill>
                  <a:srgbClr val="5C5769"/>
                </a:solidFill>
                <a:uFillTx/>
                <a:latin typeface="Barlow" pitchFamily="2"/>
              </a:rPr>
              <a:t>clean energy, life sciences, digital tech, manufacturing, logistics, tourism.</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Key growth sites</a:t>
            </a:r>
            <a:r>
              <a:rPr lang="en-US" sz="1400" b="0" i="0" u="none" strike="noStrike" kern="1200" cap="none" spc="0" baseline="0">
                <a:solidFill>
                  <a:srgbClr val="5C5769"/>
                </a:solidFill>
                <a:uFillTx/>
                <a:latin typeface="Barlow" pitchFamily="2"/>
              </a:rPr>
              <a:t>: Tendring-Colchester Garden Community</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1" i="0" u="none" strike="noStrike" kern="1200" cap="none" spc="0" baseline="0">
                <a:solidFill>
                  <a:srgbClr val="5C5769"/>
                </a:solidFill>
                <a:uFillTx/>
                <a:latin typeface="Barlow" pitchFamily="2"/>
              </a:rPr>
              <a:t>Additional homes needed by 2040: </a:t>
            </a:r>
            <a:r>
              <a:rPr lang="en-GB" sz="1400" b="0" i="0" u="none" strike="noStrike" kern="1200" cap="none" spc="0" baseline="0">
                <a:solidFill>
                  <a:srgbClr val="5C5769"/>
                </a:solidFill>
                <a:uFillTx/>
                <a:latin typeface="Barlow" pitchFamily="2"/>
                <a:ea typeface="Times" pitchFamily="18"/>
                <a:cs typeface="Times New Roman" pitchFamily="18"/>
              </a:rPr>
              <a:t>64,000</a:t>
            </a:r>
            <a:endParaRPr lang="en-GB" sz="1400" b="1" i="0" u="none" strike="noStrike" kern="1200" cap="none" spc="0" baseline="0">
              <a:solidFill>
                <a:srgbClr val="5C5769"/>
              </a:solidFill>
              <a:uFillTx/>
              <a:latin typeface="Barlow" pitchFamily="2"/>
            </a:endParaRPr>
          </a:p>
        </p:txBody>
      </p:sp>
      <p:sp>
        <p:nvSpPr>
          <p:cNvPr id="10" name="Rectangle 2">
            <a:extLst>
              <a:ext uri="{FF2B5EF4-FFF2-40B4-BE49-F238E27FC236}">
                <a16:creationId xmlns:a16="http://schemas.microsoft.com/office/drawing/2014/main" id="{9E4A9C50-E262-EE6E-474C-97C944AE2CA9}"/>
              </a:ext>
            </a:extLst>
          </p:cNvPr>
          <p:cNvSpPr/>
          <p:nvPr/>
        </p:nvSpPr>
        <p:spPr>
          <a:xfrm>
            <a:off x="4230380" y="2766343"/>
            <a:ext cx="3724003" cy="3323990"/>
          </a:xfrm>
          <a:prstGeom prst="rect">
            <a:avLst/>
          </a:prstGeom>
          <a:noFill/>
          <a:ln>
            <a:noFill/>
            <a:prstDash val="solid"/>
          </a:ln>
        </p:spPr>
        <p:txBody>
          <a:bodyPr vert="horz" wrap="square" lIns="91440" tIns="45720" rIns="91440" bIns="45720" anchor="ctr" anchorCtr="0" compatLnSpc="1">
            <a:spAutoFit/>
          </a:bodyPr>
          <a:lstStyle/>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Geography: </a:t>
            </a:r>
            <a:r>
              <a:rPr lang="en-GB" sz="1400" b="0" i="0" u="none" strike="noStrike" kern="1200" cap="none" spc="0" baseline="0">
                <a:solidFill>
                  <a:srgbClr val="5C5769"/>
                </a:solidFill>
                <a:uFillTx/>
                <a:latin typeface="Barlow" pitchFamily="2"/>
              </a:rPr>
              <a:t>Brentwood, Chelmsford, Epping Forest, Harlow, and Maldon.</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Population: </a:t>
            </a:r>
            <a:r>
              <a:rPr lang="en-US" sz="1400" b="0" i="0" u="none" strike="noStrike" kern="1200" cap="none" spc="0" baseline="0">
                <a:solidFill>
                  <a:srgbClr val="5C5769"/>
                </a:solidFill>
                <a:uFillTx/>
                <a:latin typeface="Barlow" pitchFamily="2"/>
              </a:rPr>
              <a:t>564,000; projected 4% growth by 2040</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Economy: </a:t>
            </a:r>
            <a:r>
              <a:rPr lang="en-US" sz="1400" b="0" i="0" u="none" strike="noStrike" kern="1200" cap="none" spc="0" baseline="0">
                <a:solidFill>
                  <a:srgbClr val="5C5769"/>
                </a:solidFill>
                <a:uFillTx/>
                <a:latin typeface="Barlow" pitchFamily="2"/>
              </a:rPr>
              <a:t>£17.6bn GVA; 259,000 jobs.</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Transport links</a:t>
            </a:r>
            <a:r>
              <a:rPr lang="en-US" sz="1400" b="0" i="0" u="none" strike="noStrike" kern="1200" cap="none" spc="0" baseline="0">
                <a:solidFill>
                  <a:srgbClr val="5C5769"/>
                </a:solidFill>
                <a:uFillTx/>
                <a:latin typeface="Barlow" pitchFamily="2"/>
              </a:rPr>
              <a:t>: </a:t>
            </a:r>
            <a:r>
              <a:rPr lang="en-GB" sz="1400" b="0" i="0" u="none" strike="noStrike" kern="1200" cap="none" spc="0" baseline="0">
                <a:solidFill>
                  <a:srgbClr val="5C5769"/>
                </a:solidFill>
                <a:uFillTx/>
                <a:latin typeface="Barlow" pitchFamily="2"/>
              </a:rPr>
              <a:t>A12 and M11 corridors  and Great Eastern Main Line.</a:t>
            </a:r>
            <a:endParaRPr lang="en-US" sz="1400" b="0" i="0" u="none" strike="noStrike" kern="1200" cap="none" spc="0" baseline="0">
              <a:solidFill>
                <a:srgbClr val="5C5769"/>
              </a:solidFill>
              <a:uFillTx/>
              <a:latin typeface="Barlow" pitchFamily="2"/>
            </a:endParaRP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Sector strengths: </a:t>
            </a:r>
            <a:r>
              <a:rPr lang="en-US" sz="1400" b="0" i="0" u="none" strike="noStrike" kern="1200" cap="none" spc="0" baseline="0">
                <a:solidFill>
                  <a:srgbClr val="5C5769"/>
                </a:solidFill>
                <a:uFillTx/>
                <a:latin typeface="Barlow" pitchFamily="2"/>
              </a:rPr>
              <a:t>Life sciences, professional &amp; financial services, construction, digital technology.</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Key growth sites</a:t>
            </a:r>
            <a:r>
              <a:rPr lang="en-US" sz="1400" b="0" i="0" u="none" strike="noStrike" kern="1200" cap="none" spc="0" baseline="0">
                <a:solidFill>
                  <a:srgbClr val="5C5769"/>
                </a:solidFill>
                <a:uFillTx/>
                <a:latin typeface="Barlow" pitchFamily="2"/>
              </a:rPr>
              <a:t>: Chelmsford Garden Community, Harlow Gilston Garden Town.</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1" i="0" u="none" strike="noStrike" kern="1200" cap="none" spc="0" baseline="0">
                <a:solidFill>
                  <a:srgbClr val="5C5769"/>
                </a:solidFill>
                <a:uFillTx/>
                <a:latin typeface="Barlow" pitchFamily="2"/>
              </a:rPr>
              <a:t>Additional homes needed by 2040: </a:t>
            </a:r>
            <a:r>
              <a:rPr lang="en-GB" sz="1400" b="0" i="0" u="none" strike="noStrike" kern="1200" cap="none" spc="0" baseline="0">
                <a:solidFill>
                  <a:srgbClr val="5C5769"/>
                </a:solidFill>
                <a:uFillTx/>
                <a:latin typeface="Barlow" pitchFamily="2"/>
                <a:ea typeface="Times" pitchFamily="18"/>
                <a:cs typeface="Times New Roman" pitchFamily="18"/>
              </a:rPr>
              <a:t>67,000</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400" b="1" i="0" u="none" strike="noStrike" kern="1200" cap="none" spc="0" baseline="0">
              <a:solidFill>
                <a:srgbClr val="5C5769"/>
              </a:solidFill>
              <a:uFillTx/>
              <a:latin typeface="Barlow" pitchFamily="2"/>
            </a:endParaRPr>
          </a:p>
        </p:txBody>
      </p:sp>
      <p:sp>
        <p:nvSpPr>
          <p:cNvPr id="11" name="Rectangle 2">
            <a:extLst>
              <a:ext uri="{FF2B5EF4-FFF2-40B4-BE49-F238E27FC236}">
                <a16:creationId xmlns:a16="http://schemas.microsoft.com/office/drawing/2014/main" id="{C69BB343-6D3D-915A-F34F-8FD0CAB6B801}"/>
              </a:ext>
            </a:extLst>
          </p:cNvPr>
          <p:cNvSpPr/>
          <p:nvPr/>
        </p:nvSpPr>
        <p:spPr>
          <a:xfrm>
            <a:off x="8220620" y="2680472"/>
            <a:ext cx="3724003" cy="3539432"/>
          </a:xfrm>
          <a:prstGeom prst="rect">
            <a:avLst/>
          </a:prstGeom>
          <a:noFill/>
          <a:ln>
            <a:noFill/>
            <a:prstDash val="solid"/>
          </a:ln>
        </p:spPr>
        <p:txBody>
          <a:bodyPr vert="horz" wrap="square" lIns="91440" tIns="45720" rIns="91440" bIns="45720" anchor="ctr" anchorCtr="0" compatLnSpc="1">
            <a:spAutoFit/>
          </a:bodyPr>
          <a:lstStyle/>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Geography: </a:t>
            </a:r>
            <a:r>
              <a:rPr lang="en-GB" sz="1400" b="0" i="0" u="none" strike="noStrike" kern="1200" cap="none" spc="0" baseline="0">
                <a:solidFill>
                  <a:srgbClr val="5C5769"/>
                </a:solidFill>
                <a:uFillTx/>
                <a:latin typeface="Barlow" pitchFamily="2"/>
              </a:rPr>
              <a:t>Basildon, Castle Point, Rochford, Southend, and Thurrock.</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Population: </a:t>
            </a:r>
            <a:r>
              <a:rPr lang="en-US" sz="1400" b="0" i="0" u="none" strike="noStrike" kern="1200" cap="none" spc="0" baseline="0">
                <a:solidFill>
                  <a:srgbClr val="5C5769"/>
                </a:solidFill>
                <a:uFillTx/>
                <a:latin typeface="Barlow" pitchFamily="2"/>
              </a:rPr>
              <a:t>729,000; projected 10% growth by 2040</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Economy: </a:t>
            </a:r>
            <a:r>
              <a:rPr lang="en-US" sz="1400" b="0" i="0" u="none" strike="noStrike" kern="1200" cap="none" spc="0" baseline="0">
                <a:solidFill>
                  <a:srgbClr val="5C5769"/>
                </a:solidFill>
                <a:uFillTx/>
                <a:latin typeface="Barlow" pitchFamily="2"/>
              </a:rPr>
              <a:t>£19.1bn GVA; 317,000 jobs.</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Transport links</a:t>
            </a:r>
            <a:r>
              <a:rPr lang="en-US" sz="1400" b="0" i="0" u="none" strike="noStrike" kern="1200" cap="none" spc="0" baseline="0">
                <a:solidFill>
                  <a:srgbClr val="5C5769"/>
                </a:solidFill>
                <a:uFillTx/>
                <a:latin typeface="Barlow" pitchFamily="2"/>
              </a:rPr>
              <a:t>: </a:t>
            </a:r>
            <a:r>
              <a:rPr lang="en-GB" sz="1400" b="0" i="0" u="none" strike="noStrike" kern="1200" cap="none" spc="0" baseline="0">
                <a:solidFill>
                  <a:srgbClr val="5C5769"/>
                </a:solidFill>
                <a:uFillTx/>
                <a:latin typeface="Barlow" pitchFamily="2"/>
              </a:rPr>
              <a:t>Thames Freeport, Southend Airport, A127, the A13 and the Essex Thameside rail corridor.</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Sector strengths: </a:t>
            </a:r>
            <a:r>
              <a:rPr lang="en-GB" sz="1400" b="0" i="0" u="none" strike="noStrike" kern="1200" cap="none" spc="0" baseline="0">
                <a:solidFill>
                  <a:srgbClr val="5C5769"/>
                </a:solidFill>
                <a:uFillTx/>
                <a:latin typeface="Barlow" pitchFamily="2"/>
              </a:rPr>
              <a:t>Logistics, construction, clean energy, advanced manufacturing</a:t>
            </a:r>
            <a:r>
              <a:rPr lang="en-US" sz="1400" b="0" i="0" u="none" strike="noStrike" kern="1200" cap="none" spc="0" baseline="0">
                <a:solidFill>
                  <a:srgbClr val="5C5769"/>
                </a:solidFill>
                <a:uFillTx/>
                <a:latin typeface="Barlow" pitchFamily="2"/>
              </a:rPr>
              <a:t>.</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400" b="1" i="0" u="none" strike="noStrike" kern="1200" cap="none" spc="0" baseline="0">
                <a:solidFill>
                  <a:srgbClr val="5C5769"/>
                </a:solidFill>
                <a:uFillTx/>
                <a:latin typeface="Barlow" pitchFamily="2"/>
              </a:rPr>
              <a:t>Key growth sites</a:t>
            </a:r>
            <a:r>
              <a:rPr lang="en-US" sz="1400" b="0" i="0" u="none" strike="noStrike" kern="1200" cap="none" spc="0" baseline="0">
                <a:solidFill>
                  <a:srgbClr val="5C5769"/>
                </a:solidFill>
                <a:uFillTx/>
                <a:latin typeface="Barlow" pitchFamily="2"/>
              </a:rPr>
              <a:t>: Dunton Hills Garden Village .</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1" i="0" u="none" strike="noStrike" kern="1200" cap="none" spc="0" baseline="0">
                <a:solidFill>
                  <a:srgbClr val="5C5769"/>
                </a:solidFill>
                <a:uFillTx/>
                <a:latin typeface="Barlow" pitchFamily="2"/>
              </a:rPr>
              <a:t>Additional homes needed by 2040: </a:t>
            </a:r>
            <a:r>
              <a:rPr lang="en-GB" sz="1400" b="0" i="0" u="none" strike="noStrike" kern="1200" cap="none" spc="0" baseline="0">
                <a:solidFill>
                  <a:srgbClr val="5C5769"/>
                </a:solidFill>
                <a:uFillTx/>
                <a:latin typeface="Barlow" pitchFamily="2"/>
                <a:ea typeface="Times" pitchFamily="18"/>
                <a:cs typeface="Times New Roman" pitchFamily="18"/>
              </a:rPr>
              <a:t>77,000</a:t>
            </a:r>
          </a:p>
          <a:p>
            <a:pPr marL="285750" marR="0" lvl="0" indent="-2857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400" b="1" i="0" u="none" strike="noStrike" kern="1200" cap="none" spc="0" baseline="0">
              <a:solidFill>
                <a:srgbClr val="5C5769"/>
              </a:solidFill>
              <a:uFillTx/>
              <a:latin typeface="Barlow" pitchFamily="2"/>
            </a:endParaRPr>
          </a:p>
        </p:txBody>
      </p:sp>
      <p:pic>
        <p:nvPicPr>
          <p:cNvPr id="12" name="Graphic 1" descr="Essex County Council logo">
            <a:extLst>
              <a:ext uri="{FF2B5EF4-FFF2-40B4-BE49-F238E27FC236}">
                <a16:creationId xmlns:a16="http://schemas.microsoft.com/office/drawing/2014/main" id="{E26EC7B5-C1C3-BBD3-850F-5AE1B4080B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147482355">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358177-CDB6-7286-6946-FC57B968413B}"/>
              </a:ext>
            </a:extLst>
          </p:cNvPr>
          <p:cNvSpPr txBox="1"/>
          <p:nvPr/>
        </p:nvSpPr>
        <p:spPr>
          <a:xfrm>
            <a:off x="413766" y="447378"/>
            <a:ext cx="10577322" cy="5724644"/>
          </a:xfrm>
          <a:prstGeom prst="rect">
            <a:avLst/>
          </a:prstGeom>
          <a:noFill/>
        </p:spPr>
        <p:txBody>
          <a:bodyPr wrap="square">
            <a:spAutoFit/>
          </a:bodyPr>
          <a:lstStyle/>
          <a:p>
            <a:r>
              <a:rPr lang="en-GB" sz="2400" dirty="0">
                <a:solidFill>
                  <a:schemeClr val="bg1"/>
                </a:solidFill>
              </a:rPr>
              <a:t>Why Three Unitary Councils?</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 Aligned to real economic geographies (North, Mid, South Essex)</a:t>
            </a:r>
          </a:p>
          <a:p>
            <a:pPr marL="342900" indent="-342900">
              <a:buFont typeface="Arial" panose="020B0604020202020204" pitchFamily="34" charset="0"/>
              <a:buChar char="•"/>
            </a:pPr>
            <a:r>
              <a:rPr lang="en-GB" sz="2400" dirty="0">
                <a:solidFill>
                  <a:schemeClr val="bg1"/>
                </a:solidFill>
              </a:rPr>
              <a:t> Balanced size, strength &amp; resilience</a:t>
            </a:r>
          </a:p>
          <a:p>
            <a:pPr marL="342900" indent="-342900">
              <a:buFont typeface="Arial" panose="020B0604020202020204" pitchFamily="34" charset="0"/>
              <a:buChar char="•"/>
            </a:pPr>
            <a:r>
              <a:rPr lang="en-GB" sz="2400" dirty="0">
                <a:solidFill>
                  <a:schemeClr val="bg1"/>
                </a:solidFill>
              </a:rPr>
              <a:t> £387m savings by 2040 – payback in 2.7 years</a:t>
            </a:r>
          </a:p>
          <a:p>
            <a:pPr marL="342900" indent="-342900">
              <a:buFont typeface="Arial" panose="020B0604020202020204" pitchFamily="34" charset="0"/>
              <a:buChar char="•"/>
            </a:pPr>
            <a:r>
              <a:rPr lang="en-GB" sz="2400" dirty="0">
                <a:solidFill>
                  <a:schemeClr val="bg1"/>
                </a:solidFill>
              </a:rPr>
              <a:t> Less disruption, lower risk, quicker transition </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Any more than three </a:t>
            </a:r>
            <a:r>
              <a:rPr lang="en-GB" dirty="0" err="1">
                <a:solidFill>
                  <a:schemeClr val="bg1"/>
                </a:solidFill>
              </a:rPr>
              <a:t>unitaries</a:t>
            </a:r>
            <a:r>
              <a:rPr lang="en-GB" dirty="0">
                <a:solidFill>
                  <a:schemeClr val="bg1"/>
                </a:solidFill>
              </a:rPr>
              <a:t>… </a:t>
            </a:r>
          </a:p>
          <a:p>
            <a:pPr marL="342900" indent="-342900">
              <a:buFont typeface="Arial" panose="020B0604020202020204" pitchFamily="34" charset="0"/>
              <a:buChar char="•"/>
            </a:pPr>
            <a:r>
              <a:rPr lang="en-GB" sz="2000" dirty="0">
                <a:solidFill>
                  <a:schemeClr val="bg1"/>
                </a:solidFill>
              </a:rPr>
              <a:t>Higher costs, diluted capacity</a:t>
            </a:r>
          </a:p>
          <a:p>
            <a:pPr marL="342900" indent="-342900">
              <a:buFont typeface="Arial" panose="020B0604020202020204" pitchFamily="34" charset="0"/>
              <a:buChar char="•"/>
            </a:pPr>
            <a:r>
              <a:rPr lang="en-GB" sz="2000" dirty="0">
                <a:solidFill>
                  <a:schemeClr val="bg1"/>
                </a:solidFill>
              </a:rPr>
              <a:t>More complexity, slower growth</a:t>
            </a:r>
          </a:p>
          <a:p>
            <a:pPr marL="342900" indent="-342900">
              <a:buFont typeface="Arial" panose="020B0604020202020204" pitchFamily="34" charset="0"/>
              <a:buChar char="•"/>
            </a:pPr>
            <a:r>
              <a:rPr lang="en-GB" sz="2000" dirty="0">
                <a:solidFill>
                  <a:schemeClr val="bg1"/>
                </a:solidFill>
              </a:rPr>
              <a:t>Mayor works with a fragmented, unstable system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14748317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8656-F609-ED41-7C80-C3AD75ACFD01}"/>
              </a:ext>
            </a:extLst>
          </p:cNvPr>
          <p:cNvSpPr txBox="1">
            <a:spLocks noGrp="1"/>
          </p:cNvSpPr>
          <p:nvPr>
            <p:ph type="ctrTitle"/>
          </p:nvPr>
        </p:nvSpPr>
        <p:spPr>
          <a:xfrm>
            <a:off x="435098" y="1806909"/>
            <a:ext cx="7806406" cy="1619996"/>
          </a:xfrm>
        </p:spPr>
        <p:txBody>
          <a:bodyPr/>
          <a:lstStyle/>
          <a:p>
            <a:pPr lvl="0"/>
            <a:r>
              <a:rPr lang="en-GB" sz="3600"/>
              <a:t>2025 ATTAINMENT OUTCOMES </a:t>
            </a:r>
            <a:br>
              <a:rPr lang="en-GB"/>
            </a:br>
            <a:br>
              <a:rPr lang="en-GB"/>
            </a:br>
            <a:br>
              <a:rPr lang="en-GB" sz="4800"/>
            </a:br>
            <a:br>
              <a:rPr lang="en-GB" sz="4800"/>
            </a:br>
            <a:br>
              <a:rPr lang="en-GB" sz="4800"/>
            </a:br>
            <a:r>
              <a:rPr lang="en-GB" sz="2800"/>
              <a:t>District &amp; Cohort Focus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214748236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6054-3A9E-8263-5192-8783A09459FE}"/>
              </a:ext>
            </a:extLst>
          </p:cNvPr>
          <p:cNvSpPr txBox="1">
            <a:spLocks noGrp="1"/>
          </p:cNvSpPr>
          <p:nvPr>
            <p:ph type="title"/>
          </p:nvPr>
        </p:nvSpPr>
        <p:spPr>
          <a:xfrm>
            <a:off x="172940" y="353598"/>
            <a:ext cx="11759522" cy="572130"/>
          </a:xfrm>
        </p:spPr>
        <p:txBody>
          <a:bodyPr>
            <a:normAutofit fontScale="90000"/>
          </a:bodyPr>
          <a:lstStyle/>
          <a:p>
            <a:pPr lvl="0"/>
            <a:r>
              <a:rPr lang="en-GB">
                <a:latin typeface="Barlow"/>
              </a:rPr>
              <a:t>High-level timelines (LGR &amp; Devolution)</a:t>
            </a:r>
          </a:p>
        </p:txBody>
      </p:sp>
      <p:graphicFrame>
        <p:nvGraphicFramePr>
          <p:cNvPr id="3" name="Content Placeholder 3">
            <a:extLst>
              <a:ext uri="{FF2B5EF4-FFF2-40B4-BE49-F238E27FC236}">
                <a16:creationId xmlns:a16="http://schemas.microsoft.com/office/drawing/2014/main" id="{EAC9E0D3-F804-B23C-5511-EC832690B103}"/>
              </a:ext>
            </a:extLst>
          </p:cNvPr>
          <p:cNvGraphicFramePr>
            <a:graphicFrameLocks noGrp="1"/>
          </p:cNvGraphicFramePr>
          <p:nvPr/>
        </p:nvGraphicFramePr>
        <p:xfrm>
          <a:off x="172940" y="1126961"/>
          <a:ext cx="11531387" cy="4829198"/>
        </p:xfrm>
        <a:graphic>
          <a:graphicData uri="http://schemas.openxmlformats.org/drawingml/2006/table">
            <a:tbl>
              <a:tblPr firstRow="1" bandRow="1">
                <a:effectLst/>
                <a:tableStyleId>{5C22544A-7EE6-4342-B048-85BDC9FD1C3A}</a:tableStyleId>
              </a:tblPr>
              <a:tblGrid>
                <a:gridCol w="3186272">
                  <a:extLst>
                    <a:ext uri="{9D8B030D-6E8A-4147-A177-3AD203B41FA5}">
                      <a16:colId xmlns:a16="http://schemas.microsoft.com/office/drawing/2014/main" val="4023103413"/>
                    </a:ext>
                  </a:extLst>
                </a:gridCol>
                <a:gridCol w="1761427">
                  <a:extLst>
                    <a:ext uri="{9D8B030D-6E8A-4147-A177-3AD203B41FA5}">
                      <a16:colId xmlns:a16="http://schemas.microsoft.com/office/drawing/2014/main" val="1895649973"/>
                    </a:ext>
                  </a:extLst>
                </a:gridCol>
                <a:gridCol w="866275">
                  <a:extLst>
                    <a:ext uri="{9D8B030D-6E8A-4147-A177-3AD203B41FA5}">
                      <a16:colId xmlns:a16="http://schemas.microsoft.com/office/drawing/2014/main" val="2895860591"/>
                    </a:ext>
                  </a:extLst>
                </a:gridCol>
                <a:gridCol w="3614239">
                  <a:extLst>
                    <a:ext uri="{9D8B030D-6E8A-4147-A177-3AD203B41FA5}">
                      <a16:colId xmlns:a16="http://schemas.microsoft.com/office/drawing/2014/main" val="2154960440"/>
                    </a:ext>
                  </a:extLst>
                </a:gridCol>
                <a:gridCol w="2103174">
                  <a:extLst>
                    <a:ext uri="{9D8B030D-6E8A-4147-A177-3AD203B41FA5}">
                      <a16:colId xmlns:a16="http://schemas.microsoft.com/office/drawing/2014/main" val="264042159"/>
                    </a:ext>
                  </a:extLst>
                </a:gridCol>
              </a:tblGrid>
              <a:tr h="335264">
                <a:tc>
                  <a:txBody>
                    <a:bodyPr/>
                    <a:lstStyle/>
                    <a:p>
                      <a:pPr lvl="0"/>
                      <a:r>
                        <a:rPr lang="en-GB" sz="1800">
                          <a:latin typeface="Barlow"/>
                        </a:rPr>
                        <a:t>Local Government Reform </a:t>
                      </a:r>
                    </a:p>
                  </a:txBody>
                  <a:tcPr marL="91430" marR="91430" anchor="ctr"/>
                </a:tc>
                <a:tc>
                  <a:txBody>
                    <a:bodyPr/>
                    <a:lstStyle/>
                    <a:p>
                      <a:pPr lvl="0"/>
                      <a:r>
                        <a:rPr lang="en-GB" sz="1800">
                          <a:latin typeface="Barlow"/>
                        </a:rPr>
                        <a:t>Date </a:t>
                      </a: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endParaRPr lang="en-GB" sz="1800">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r>
                        <a:rPr lang="en-GB" sz="1800">
                          <a:latin typeface="Barlow"/>
                        </a:rPr>
                        <a:t>Devolution </a:t>
                      </a:r>
                    </a:p>
                  </a:txBody>
                  <a:tcPr marL="91430" marR="91430" anchor="ctr"/>
                </a:tc>
                <a:tc>
                  <a:txBody>
                    <a:bodyPr/>
                    <a:lstStyle/>
                    <a:p>
                      <a:pPr lvl="0"/>
                      <a:r>
                        <a:rPr lang="en-GB" sz="1800">
                          <a:latin typeface="Barlow"/>
                        </a:rPr>
                        <a:t>Date</a:t>
                      </a:r>
                    </a:p>
                  </a:txBody>
                  <a:tcPr marL="91430" marR="91430" anchor="ctr"/>
                </a:tc>
                <a:extLst>
                  <a:ext uri="{0D108BD9-81ED-4DB2-BD59-A6C34878D82A}">
                    <a16:rowId xmlns:a16="http://schemas.microsoft.com/office/drawing/2014/main" val="2947633489"/>
                  </a:ext>
                </a:extLst>
              </a:tr>
              <a:tr h="335264">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Submission of formal unitary proposals submitted </a:t>
                      </a:r>
                    </a:p>
                  </a:txBody>
                  <a:tcPr marL="91430" marR="91430" anchor="ctr"/>
                </a:tc>
                <a:tc>
                  <a:txBody>
                    <a:bodyPr/>
                    <a:lstStyle/>
                    <a:p>
                      <a:pPr lvl="0"/>
                      <a:r>
                        <a:rPr lang="en-GB" sz="1600">
                          <a:latin typeface="Barlow"/>
                        </a:rPr>
                        <a:t>26 September 2025</a:t>
                      </a:r>
                    </a:p>
                  </a:txBody>
                  <a:tcPr marL="91430" marR="91430" anchor="ctr"/>
                </a:tc>
                <a:tc>
                  <a:txBody>
                    <a:bodyPr/>
                    <a:lstStyle/>
                    <a:p>
                      <a:pPr lvl="0"/>
                      <a:endParaRPr lang="en-GB" sz="1600">
                        <a:latin typeface="Barlow"/>
                      </a:endParaRPr>
                    </a:p>
                  </a:txBody>
                  <a:tcPr marL="91430" marR="91430" anchor="ctr"/>
                </a:tc>
                <a:tc>
                  <a:txBody>
                    <a:bodyPr/>
                    <a:lstStyle/>
                    <a:p>
                      <a:pPr lvl="0"/>
                      <a:r>
                        <a:rPr lang="en-GB" sz="1600">
                          <a:latin typeface="Barlow"/>
                        </a:rPr>
                        <a:t>Final Greater Essex proposals submitted to Government</a:t>
                      </a:r>
                    </a:p>
                  </a:txBody>
                  <a:tcPr marL="91430" marR="91430" anchor="ctr"/>
                </a:tc>
                <a:tc>
                  <a:txBody>
                    <a:bodyPr/>
                    <a:lstStyle/>
                    <a:p>
                      <a:pPr lvl="0"/>
                      <a:r>
                        <a:rPr lang="en-GB" sz="1600">
                          <a:latin typeface="Barlow"/>
                        </a:rPr>
                        <a:t>September 2025</a:t>
                      </a:r>
                    </a:p>
                  </a:txBody>
                  <a:tcPr marL="91430" marR="91430" anchor="ctr"/>
                </a:tc>
                <a:extLst>
                  <a:ext uri="{0D108BD9-81ED-4DB2-BD59-A6C34878D82A}">
                    <a16:rowId xmlns:a16="http://schemas.microsoft.com/office/drawing/2014/main" val="714777864"/>
                  </a:ext>
                </a:extLst>
              </a:tr>
              <a:tr h="335264">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Statutory consultation on Governments preferred option</a:t>
                      </a: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November 2025 – January 2026</a:t>
                      </a:r>
                    </a:p>
                    <a:p>
                      <a:pPr lvl="0"/>
                      <a:endParaRPr lang="en-GB" sz="1600"/>
                    </a:p>
                  </a:txBody>
                  <a:tcPr marL="91430" marR="91430" anchor="ctr"/>
                </a:tc>
                <a:tc>
                  <a:txBody>
                    <a:bodyPr/>
                    <a:lstStyle/>
                    <a:p>
                      <a:pPr lvl="0"/>
                      <a:endParaRPr lang="en-GB" sz="1600">
                        <a:latin typeface="Barlow"/>
                      </a:endParaRPr>
                    </a:p>
                  </a:txBody>
                  <a:tcPr marL="91430" marR="91430" anchor="ctr"/>
                </a:tc>
                <a:tc>
                  <a:txBody>
                    <a:bodyPr/>
                    <a:lstStyle/>
                    <a:p>
                      <a:pPr lvl="0"/>
                      <a:r>
                        <a:rPr lang="en-GB" sz="1600">
                          <a:latin typeface="Barlow"/>
                        </a:rPr>
                        <a:t>Legislation laid before parliament </a:t>
                      </a:r>
                    </a:p>
                  </a:txBody>
                  <a:tcPr marL="91430" marR="91430" anchor="ctr"/>
                </a:tc>
                <a:tc>
                  <a:txBody>
                    <a:bodyPr/>
                    <a:lstStyle/>
                    <a:p>
                      <a:pPr lvl="0"/>
                      <a:r>
                        <a:rPr lang="en-GB" sz="1600">
                          <a:latin typeface="Barlow"/>
                        </a:rPr>
                        <a:t>Autumn 2025</a:t>
                      </a:r>
                    </a:p>
                  </a:txBody>
                  <a:tcPr marL="91430" marR="91430" anchor="ctr"/>
                </a:tc>
                <a:extLst>
                  <a:ext uri="{0D108BD9-81ED-4DB2-BD59-A6C34878D82A}">
                    <a16:rowId xmlns:a16="http://schemas.microsoft.com/office/drawing/2014/main" val="2851771176"/>
                  </a:ext>
                </a:extLst>
              </a:tr>
              <a:tr h="579089">
                <a:tc>
                  <a:txBody>
                    <a:bodyPr/>
                    <a:lstStyle/>
                    <a:p>
                      <a:pPr marL="0" marR="0" lvl="0" indent="0" algn="l" rtl="0" fontAlgn="auto" hangingPunct="1">
                        <a:lnSpc>
                          <a:spcPct val="100000"/>
                        </a:lnSpc>
                        <a:spcBef>
                          <a:spcPts val="0"/>
                        </a:spcBef>
                        <a:spcAft>
                          <a:spcPts val="0"/>
                        </a:spcAft>
                        <a:buNone/>
                      </a:pPr>
                      <a:r>
                        <a:rPr lang="en-GB" sz="1600">
                          <a:latin typeface="Barlow"/>
                        </a:rPr>
                        <a:t>Government decision to implement a proposal</a:t>
                      </a:r>
                    </a:p>
                    <a:p>
                      <a:pPr lvl="0"/>
                      <a:endParaRPr lang="en-GB" sz="1600">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March 2026</a:t>
                      </a:r>
                    </a:p>
                    <a:p>
                      <a:pPr lvl="0"/>
                      <a:endParaRPr lang="en-GB" sz="1600">
                        <a:latin typeface="Barlow"/>
                      </a:endParaRPr>
                    </a:p>
                  </a:txBody>
                  <a:tcPr marL="91430" marR="91430" anchor="ctr"/>
                </a:tc>
                <a:tc>
                  <a:txBody>
                    <a:bodyPr/>
                    <a:lstStyle/>
                    <a:p>
                      <a:pPr lvl="0"/>
                      <a:endParaRPr lang="en-GB" sz="1600" kern="1200">
                        <a:solidFill>
                          <a:srgbClr val="5C5769"/>
                        </a:solidFill>
                        <a:latin typeface="Barlow"/>
                      </a:endParaRPr>
                    </a:p>
                  </a:txBody>
                  <a:tcPr marL="91430" marR="91430" anchor="ctr"/>
                </a:tc>
                <a:tc>
                  <a:txBody>
                    <a:bodyPr/>
                    <a:lstStyle/>
                    <a:p>
                      <a:pPr lvl="0"/>
                      <a:r>
                        <a:rPr lang="en-GB" sz="1600" kern="1200">
                          <a:solidFill>
                            <a:srgbClr val="5C5769"/>
                          </a:solidFill>
                          <a:latin typeface="Barlow"/>
                        </a:rPr>
                        <a:t>Parliamentary scrutiny and approval</a:t>
                      </a:r>
                    </a:p>
                  </a:txBody>
                  <a:tcPr marL="91430" marR="91430" anchor="ctr"/>
                </a:tc>
                <a:tc>
                  <a:txBody>
                    <a:bodyPr/>
                    <a:lstStyle/>
                    <a:p>
                      <a:pPr lvl="0"/>
                      <a:r>
                        <a:rPr lang="en-GB" sz="1600" kern="1200">
                          <a:solidFill>
                            <a:srgbClr val="5C5769"/>
                          </a:solidFill>
                          <a:latin typeface="Barlow"/>
                        </a:rPr>
                        <a:t>Late 2025</a:t>
                      </a:r>
                    </a:p>
                  </a:txBody>
                  <a:tcPr marL="91430" marR="91430" anchor="ctr"/>
                </a:tc>
                <a:extLst>
                  <a:ext uri="{0D108BD9-81ED-4DB2-BD59-A6C34878D82A}">
                    <a16:rowId xmlns:a16="http://schemas.microsoft.com/office/drawing/2014/main" val="3019108773"/>
                  </a:ext>
                </a:extLst>
              </a:tr>
              <a:tr h="335264">
                <a:tc>
                  <a:txBody>
                    <a:bodyPr/>
                    <a:lstStyle/>
                    <a:p>
                      <a:pPr lvl="0"/>
                      <a:r>
                        <a:rPr lang="en-GB" sz="1600">
                          <a:latin typeface="Barlow"/>
                        </a:rPr>
                        <a:t>New Unitary Authority Elections</a:t>
                      </a:r>
                    </a:p>
                  </a:txBody>
                  <a:tcPr marL="91430" marR="91430" anchor="ctr"/>
                </a:tc>
                <a:tc>
                  <a:txBody>
                    <a:bodyPr/>
                    <a:lstStyle/>
                    <a:p>
                      <a:pPr lvl="0"/>
                      <a:r>
                        <a:rPr lang="en-GB" sz="1600">
                          <a:latin typeface="Barlow"/>
                        </a:rPr>
                        <a:t>6</a:t>
                      </a:r>
                      <a:r>
                        <a:rPr lang="en-GB" sz="1600" baseline="30000">
                          <a:latin typeface="Barlow"/>
                        </a:rPr>
                        <a:t>th</a:t>
                      </a:r>
                      <a:r>
                        <a:rPr lang="en-GB" sz="1600">
                          <a:latin typeface="Barlow"/>
                        </a:rPr>
                        <a:t> May 2027</a:t>
                      </a:r>
                    </a:p>
                  </a:txBody>
                  <a:tcPr marL="91430" marR="91430" anchor="ctr"/>
                </a:tc>
                <a:tc>
                  <a:txBody>
                    <a:bodyPr/>
                    <a:lstStyle/>
                    <a:p>
                      <a:pPr lvl="0"/>
                      <a:endParaRPr lang="en-GB" sz="1600">
                        <a:latin typeface="Barlow"/>
                      </a:endParaRPr>
                    </a:p>
                  </a:txBody>
                  <a:tcPr marL="91430" marR="91430" anchor="ctr"/>
                </a:tc>
                <a:tc>
                  <a:txBody>
                    <a:bodyPr/>
                    <a:lstStyle/>
                    <a:p>
                      <a:pPr lvl="0"/>
                      <a:r>
                        <a:rPr lang="en-GB" sz="1600">
                          <a:latin typeface="Barlow"/>
                        </a:rPr>
                        <a:t>Legal establishment of Greater Essex MCCA</a:t>
                      </a:r>
                    </a:p>
                  </a:txBody>
                  <a:tcPr marL="91430" marR="91430" anchor="ctr"/>
                </a:tc>
                <a:tc>
                  <a:txBody>
                    <a:bodyPr/>
                    <a:lstStyle/>
                    <a:p>
                      <a:pPr lvl="0"/>
                      <a:r>
                        <a:rPr lang="en-GB" sz="1600">
                          <a:latin typeface="Barlow"/>
                        </a:rPr>
                        <a:t>Early 2026</a:t>
                      </a:r>
                    </a:p>
                  </a:txBody>
                  <a:tcPr marL="91430" marR="91430" anchor="ctr"/>
                </a:tc>
                <a:extLst>
                  <a:ext uri="{0D108BD9-81ED-4DB2-BD59-A6C34878D82A}">
                    <a16:rowId xmlns:a16="http://schemas.microsoft.com/office/drawing/2014/main" val="2681671968"/>
                  </a:ext>
                </a:extLst>
              </a:tr>
              <a:tr h="1310572">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Shadow period</a:t>
                      </a:r>
                    </a:p>
                    <a:p>
                      <a:pPr lvl="0"/>
                      <a:endParaRPr lang="en-GB" sz="1600">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May 2027 – March 2028</a:t>
                      </a:r>
                    </a:p>
                    <a:p>
                      <a:pPr lvl="0"/>
                      <a:endParaRPr lang="en-GB" sz="1600">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endParaRPr lang="en-GB" sz="1600" b="0" i="0" u="none" strike="noStrike" kern="1200" cap="none" spc="0" baseline="0">
                        <a:solidFill>
                          <a:srgbClr val="000000"/>
                        </a:solidFill>
                        <a:uFillTx/>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Mayoral Election </a:t>
                      </a:r>
                    </a:p>
                    <a:p>
                      <a:pPr marL="0" marR="0" lvl="0" indent="0" algn="l" defTabSz="914400" rtl="0" fontAlgn="auto" hangingPunct="1">
                        <a:lnSpc>
                          <a:spcPct val="100000"/>
                        </a:lnSpc>
                        <a:spcBef>
                          <a:spcPts val="0"/>
                        </a:spcBef>
                        <a:spcAft>
                          <a:spcPts val="0"/>
                        </a:spcAft>
                        <a:buNone/>
                        <a:tabLst/>
                      </a:pPr>
                      <a:endParaRPr lang="en-GB" sz="1600" b="0" i="0" u="none" strike="noStrike" kern="1200" cap="none" spc="0" baseline="0">
                        <a:solidFill>
                          <a:srgbClr val="000000"/>
                        </a:solidFill>
                        <a:uFillTx/>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r>
                        <a:rPr lang="en-GB" sz="1600">
                          <a:latin typeface="Barlow"/>
                        </a:rPr>
                        <a:t>May 2026</a:t>
                      </a:r>
                    </a:p>
                    <a:p>
                      <a:pPr marL="0" marR="0" lvl="0" indent="0" algn="l" defTabSz="914400" rtl="0" fontAlgn="auto" hangingPunct="1">
                        <a:lnSpc>
                          <a:spcPct val="100000"/>
                        </a:lnSpc>
                        <a:spcBef>
                          <a:spcPts val="0"/>
                        </a:spcBef>
                        <a:spcAft>
                          <a:spcPts val="0"/>
                        </a:spcAft>
                        <a:buNone/>
                        <a:tabLst/>
                      </a:pPr>
                      <a:endParaRPr lang="en-GB" sz="1600" b="0" i="0" u="none" strike="noStrike" kern="1200" cap="none" spc="0" baseline="0">
                        <a:solidFill>
                          <a:srgbClr val="000000"/>
                        </a:solidFill>
                        <a:uFillTx/>
                        <a:latin typeface="Barlow"/>
                      </a:endParaRPr>
                    </a:p>
                  </a:txBody>
                  <a:tcPr marL="91430" marR="91430" anchor="ctr"/>
                </a:tc>
                <a:extLst>
                  <a:ext uri="{0D108BD9-81ED-4DB2-BD59-A6C34878D82A}">
                    <a16:rowId xmlns:a16="http://schemas.microsoft.com/office/drawing/2014/main" val="3755865432"/>
                  </a:ext>
                </a:extLst>
              </a:tr>
              <a:tr h="348706">
                <a:tc>
                  <a:txBody>
                    <a:bodyPr/>
                    <a:lstStyle/>
                    <a:p>
                      <a:pPr lvl="0"/>
                      <a:r>
                        <a:rPr lang="en-GB" sz="1600">
                          <a:latin typeface="Barlow"/>
                        </a:rPr>
                        <a:t>New Unitary Authorities go live</a:t>
                      </a:r>
                    </a:p>
                  </a:txBody>
                  <a:tcPr marL="91430" marR="91430" anchor="ctr"/>
                </a:tc>
                <a:tc>
                  <a:txBody>
                    <a:bodyPr/>
                    <a:lstStyle/>
                    <a:p>
                      <a:pPr lvl="0"/>
                      <a:r>
                        <a:rPr lang="en-GB" sz="1600">
                          <a:latin typeface="Barlow"/>
                        </a:rPr>
                        <a:t>1 April 2028</a:t>
                      </a: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endParaRPr lang="en-GB" sz="1600" b="0" i="0" u="none" strike="noStrike" kern="1200" cap="none" spc="0" baseline="0">
                        <a:solidFill>
                          <a:srgbClr val="000000"/>
                        </a:solidFill>
                        <a:uFillTx/>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endParaRPr lang="en-GB" sz="1600" b="0" i="0" u="none" strike="noStrike" kern="1200" cap="none" spc="0" baseline="0">
                        <a:solidFill>
                          <a:srgbClr val="000000"/>
                        </a:solidFill>
                        <a:uFillTx/>
                        <a:latin typeface="Barlow"/>
                      </a:endParaRPr>
                    </a:p>
                  </a:txBody>
                  <a:tcPr marL="91430" marR="91430" anchor="ctr"/>
                </a:tc>
                <a:tc>
                  <a:txBody>
                    <a:bodyPr/>
                    <a:lstStyle/>
                    <a:p>
                      <a:pPr marL="0" marR="0" lvl="0" indent="0" algn="l" defTabSz="914400" rtl="0" fontAlgn="auto" hangingPunct="1">
                        <a:lnSpc>
                          <a:spcPct val="100000"/>
                        </a:lnSpc>
                        <a:spcBef>
                          <a:spcPts val="0"/>
                        </a:spcBef>
                        <a:spcAft>
                          <a:spcPts val="0"/>
                        </a:spcAft>
                        <a:buNone/>
                        <a:tabLst/>
                      </a:pPr>
                      <a:endParaRPr lang="en-GB" sz="1600" b="0" i="0" u="none" strike="noStrike" kern="1200" cap="none" spc="0" baseline="0">
                        <a:solidFill>
                          <a:srgbClr val="000000"/>
                        </a:solidFill>
                        <a:uFillTx/>
                        <a:latin typeface="Barlow"/>
                      </a:endParaRPr>
                    </a:p>
                  </a:txBody>
                  <a:tcPr marL="91430" marR="91430" anchor="ctr"/>
                </a:tc>
                <a:extLst>
                  <a:ext uri="{0D108BD9-81ED-4DB2-BD59-A6C34878D82A}">
                    <a16:rowId xmlns:a16="http://schemas.microsoft.com/office/drawing/2014/main" val="3754774213"/>
                  </a:ext>
                </a:extLst>
              </a:tr>
            </a:tbl>
          </a:graphicData>
        </a:graphic>
      </p:graphicFrame>
      <p:pic>
        <p:nvPicPr>
          <p:cNvPr id="4" name="Graphic 1" descr="Essex County Council logo">
            <a:extLst>
              <a:ext uri="{FF2B5EF4-FFF2-40B4-BE49-F238E27FC236}">
                <a16:creationId xmlns:a16="http://schemas.microsoft.com/office/drawing/2014/main" id="{C783A5DC-D74A-2890-D467-59D3F7972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483BE2-4502-8C14-28DF-20A5993DDDC4}"/>
              </a:ext>
            </a:extLst>
          </p:cNvPr>
          <p:cNvSpPr>
            <a:spLocks noGrp="1"/>
          </p:cNvSpPr>
          <p:nvPr>
            <p:ph type="title"/>
          </p:nvPr>
        </p:nvSpPr>
        <p:spPr>
          <a:xfrm>
            <a:off x="168705" y="146643"/>
            <a:ext cx="5302800" cy="864953"/>
          </a:xfrm>
        </p:spPr>
        <p:txBody>
          <a:bodyPr>
            <a:normAutofit fontScale="90000"/>
          </a:bodyPr>
          <a:lstStyle/>
          <a:p>
            <a:r>
              <a:rPr lang="en-GB" dirty="0"/>
              <a:t>Wraparound Childcare</a:t>
            </a:r>
          </a:p>
        </p:txBody>
      </p:sp>
      <p:pic>
        <p:nvPicPr>
          <p:cNvPr id="6" name="Content Placeholder 5">
            <a:extLst>
              <a:ext uri="{FF2B5EF4-FFF2-40B4-BE49-F238E27FC236}">
                <a16:creationId xmlns:a16="http://schemas.microsoft.com/office/drawing/2014/main" id="{7C1EA4B1-F300-3BF9-6734-2A30DBC66CC3}"/>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51397" r="8669" b="-1"/>
          <a:stretch/>
        </p:blipFill>
        <p:spPr bwMode="auto">
          <a:xfrm>
            <a:off x="7075" y="2649654"/>
            <a:ext cx="3284131" cy="4141787"/>
          </a:xfrm>
          <a:prstGeom prst="rect">
            <a:avLst/>
          </a:prstGeom>
          <a:noFill/>
          <a:ln>
            <a:noFill/>
          </a:ln>
        </p:spPr>
      </p:pic>
      <p:sp>
        <p:nvSpPr>
          <p:cNvPr id="13" name="Content Placeholder 5">
            <a:extLst>
              <a:ext uri="{FF2B5EF4-FFF2-40B4-BE49-F238E27FC236}">
                <a16:creationId xmlns:a16="http://schemas.microsoft.com/office/drawing/2014/main" id="{017ED3E8-3B9B-6A1C-2812-6B17C44624F6}"/>
              </a:ext>
            </a:extLst>
          </p:cNvPr>
          <p:cNvSpPr>
            <a:spLocks noGrp="1"/>
          </p:cNvSpPr>
          <p:nvPr>
            <p:ph idx="1"/>
          </p:nvPr>
        </p:nvSpPr>
        <p:spPr>
          <a:xfrm>
            <a:off x="3387012" y="1011596"/>
            <a:ext cx="8636284" cy="5546725"/>
          </a:xfrm>
        </p:spPr>
        <p:txBody>
          <a:bodyPr vert="horz" lIns="0" tIns="0" rIns="0" bIns="0" rtlCol="0" anchor="t">
            <a:noAutofit/>
          </a:bodyPr>
          <a:lstStyle/>
          <a:p>
            <a:r>
              <a:rPr lang="en-GB" sz="2800" b="0" dirty="0">
                <a:latin typeface="+mj-lt"/>
                <a:ea typeface="+mj-ea"/>
                <a:cs typeface="+mj-cs"/>
              </a:rPr>
              <a:t>By 2026 the Government expects all </a:t>
            </a:r>
            <a:r>
              <a:rPr lang="en-GB" sz="2800" dirty="0">
                <a:latin typeface="+mj-lt"/>
                <a:ea typeface="+mj-ea"/>
                <a:cs typeface="+mj-cs"/>
              </a:rPr>
              <a:t>primary schools </a:t>
            </a:r>
            <a:r>
              <a:rPr lang="en-GB" sz="2800" b="0" dirty="0">
                <a:latin typeface="+mj-lt"/>
                <a:ea typeface="+mj-ea"/>
                <a:cs typeface="+mj-cs"/>
              </a:rPr>
              <a:t>to have onsite childcare 8am until 6pm during term time.</a:t>
            </a:r>
          </a:p>
          <a:p>
            <a:r>
              <a:rPr lang="en-GB" sz="2800" b="0" dirty="0">
                <a:latin typeface="+mj-lt"/>
                <a:ea typeface="+mj-ea"/>
                <a:cs typeface="+mj-cs"/>
              </a:rPr>
              <a:t> Schools are required to </a:t>
            </a:r>
            <a:r>
              <a:rPr lang="en-GB" sz="2800" dirty="0">
                <a:latin typeface="+mj-lt"/>
                <a:ea typeface="+mj-ea"/>
                <a:cs typeface="+mj-cs"/>
              </a:rPr>
              <a:t>signpost</a:t>
            </a:r>
            <a:r>
              <a:rPr lang="en-GB" sz="2800" b="0" dirty="0">
                <a:latin typeface="+mj-lt"/>
                <a:ea typeface="+mj-ea"/>
                <a:cs typeface="+mj-cs"/>
              </a:rPr>
              <a:t> local wraparound provision on their websites.</a:t>
            </a:r>
          </a:p>
          <a:p>
            <a:endParaRPr lang="en-GB" sz="400" b="0" dirty="0">
              <a:latin typeface="+mj-lt"/>
              <a:ea typeface="+mj-ea"/>
              <a:cs typeface="+mj-cs"/>
            </a:endParaRPr>
          </a:p>
          <a:p>
            <a:pPr marL="572770" lvl="2" indent="-342900"/>
            <a:r>
              <a:rPr lang="en-GB" sz="2400" b="1" dirty="0"/>
              <a:t>88</a:t>
            </a:r>
            <a:r>
              <a:rPr lang="en-GB" sz="2400" dirty="0"/>
              <a:t> schools in Essex still offering </a:t>
            </a:r>
            <a:r>
              <a:rPr lang="en-GB" sz="2400" b="1" dirty="0"/>
              <a:t>no</a:t>
            </a:r>
            <a:r>
              <a:rPr lang="en-GB" sz="2400" dirty="0"/>
              <a:t> </a:t>
            </a:r>
            <a:r>
              <a:rPr lang="en-GB" sz="2400" b="1" dirty="0"/>
              <a:t>or unknown </a:t>
            </a:r>
            <a:r>
              <a:rPr lang="en-GB" sz="2400" dirty="0"/>
              <a:t>wraparound childcare, </a:t>
            </a:r>
            <a:r>
              <a:rPr lang="en-GB" sz="2400" b="1" dirty="0"/>
              <a:t>1</a:t>
            </a:r>
            <a:r>
              <a:rPr lang="en-GB" sz="2400" dirty="0"/>
              <a:t> of those is in South.  </a:t>
            </a:r>
          </a:p>
          <a:p>
            <a:pPr marL="572770" lvl="2" indent="-342900"/>
            <a:r>
              <a:rPr lang="en-GB" sz="2400" b="1" dirty="0"/>
              <a:t>152 </a:t>
            </a:r>
            <a:r>
              <a:rPr lang="en-GB" sz="2400" dirty="0"/>
              <a:t>Schools offering </a:t>
            </a:r>
            <a:r>
              <a:rPr lang="en-GB" sz="2400" b="1" dirty="0"/>
              <a:t>partial</a:t>
            </a:r>
            <a:r>
              <a:rPr lang="en-GB" sz="2400" dirty="0"/>
              <a:t> wraparound (either before/afterschool or not full hours), </a:t>
            </a:r>
            <a:r>
              <a:rPr lang="en-GB" sz="2400" b="1" dirty="0"/>
              <a:t>47</a:t>
            </a:r>
            <a:r>
              <a:rPr lang="en-GB" sz="2400" dirty="0"/>
              <a:t> of those are in South.</a:t>
            </a:r>
          </a:p>
          <a:p>
            <a:pPr marL="572770" lvl="2" indent="-342900"/>
            <a:r>
              <a:rPr lang="en-GB" sz="2400" dirty="0"/>
              <a:t>Funded </a:t>
            </a:r>
            <a:r>
              <a:rPr lang="en-GB" sz="2400" b="1" dirty="0"/>
              <a:t>11</a:t>
            </a:r>
            <a:r>
              <a:rPr lang="en-GB" sz="2400" dirty="0"/>
              <a:t> South providers – </a:t>
            </a:r>
            <a:r>
              <a:rPr lang="en-GB" sz="2400" b="1" dirty="0"/>
              <a:t>£330,000 </a:t>
            </a:r>
            <a:r>
              <a:rPr lang="en-GB" sz="2400" dirty="0"/>
              <a:t>of grant spent.</a:t>
            </a:r>
          </a:p>
          <a:p>
            <a:pPr marL="572770" lvl="2" indent="-342900"/>
            <a:r>
              <a:rPr lang="en-GB" sz="2400" b="1" dirty="0"/>
              <a:t>353</a:t>
            </a:r>
            <a:r>
              <a:rPr lang="en-GB" sz="2400" dirty="0"/>
              <a:t> places created in the South Quadrant.</a:t>
            </a:r>
          </a:p>
          <a:p>
            <a:pPr marL="515620" lvl="2" indent="-285750"/>
            <a:endParaRPr lang="en-GB" sz="2400" dirty="0">
              <a:latin typeface="+mj-lt"/>
              <a:ea typeface="Calibri"/>
              <a:cs typeface="Calibri"/>
            </a:endParaRPr>
          </a:p>
          <a:p>
            <a:pPr marL="285750" indent="-285750">
              <a:buFont typeface="Arial" panose="020B0604020202020204" pitchFamily="34" charset="0"/>
              <a:buChar char="•"/>
            </a:pPr>
            <a:endParaRPr lang="en-GB" dirty="0">
              <a:latin typeface="+mj-lt"/>
              <a:ea typeface="+mj-ea"/>
              <a:cs typeface="+mj-cs"/>
            </a:endParaRPr>
          </a:p>
          <a:p>
            <a:endParaRPr lang="en-GB" dirty="0"/>
          </a:p>
        </p:txBody>
      </p:sp>
      <p:graphicFrame>
        <p:nvGraphicFramePr>
          <p:cNvPr id="4" name="Table 3">
            <a:extLst>
              <a:ext uri="{FF2B5EF4-FFF2-40B4-BE49-F238E27FC236}">
                <a16:creationId xmlns:a16="http://schemas.microsoft.com/office/drawing/2014/main" id="{2B6974FA-B8C4-4C28-1B4F-6718FB5ED5AF}"/>
              </a:ext>
            </a:extLst>
          </p:cNvPr>
          <p:cNvGraphicFramePr>
            <a:graphicFrameLocks noGrp="1"/>
          </p:cNvGraphicFramePr>
          <p:nvPr/>
        </p:nvGraphicFramePr>
        <p:xfrm>
          <a:off x="168704" y="1011596"/>
          <a:ext cx="2406546" cy="1532776"/>
        </p:xfrm>
        <a:graphic>
          <a:graphicData uri="http://schemas.openxmlformats.org/drawingml/2006/table">
            <a:tbl>
              <a:tblPr>
                <a:tableStyleId>{69CF1AB2-1976-4502-BF36-3FF5EA218861}</a:tableStyleId>
              </a:tblPr>
              <a:tblGrid>
                <a:gridCol w="1203273">
                  <a:extLst>
                    <a:ext uri="{9D8B030D-6E8A-4147-A177-3AD203B41FA5}">
                      <a16:colId xmlns:a16="http://schemas.microsoft.com/office/drawing/2014/main" val="3163027078"/>
                    </a:ext>
                  </a:extLst>
                </a:gridCol>
                <a:gridCol w="1203273">
                  <a:extLst>
                    <a:ext uri="{9D8B030D-6E8A-4147-A177-3AD203B41FA5}">
                      <a16:colId xmlns:a16="http://schemas.microsoft.com/office/drawing/2014/main" val="3664246429"/>
                    </a:ext>
                  </a:extLst>
                </a:gridCol>
              </a:tblGrid>
              <a:tr h="303660">
                <a:tc gridSpan="2">
                  <a:txBody>
                    <a:bodyPr/>
                    <a:lstStyle/>
                    <a:p>
                      <a:pPr rtl="0" fontAlgn="base"/>
                      <a:r>
                        <a:rPr lang="en-GB" sz="1600" b="1" dirty="0">
                          <a:solidFill>
                            <a:srgbClr val="000000"/>
                          </a:solidFill>
                          <a:effectLst/>
                          <a:latin typeface="Aptos" panose="020B0004020202020204" pitchFamily="34" charset="0"/>
                        </a:rPr>
                        <a:t>Application Closing Dates</a:t>
                      </a:r>
                    </a:p>
                  </a:txBody>
                  <a:tcPr marL="78393" marR="78393" marT="39197" marB="39197"/>
                </a:tc>
                <a:tc hMerge="1">
                  <a:txBody>
                    <a:bodyPr/>
                    <a:lstStyle/>
                    <a:p>
                      <a:endParaRPr lang="en-US"/>
                    </a:p>
                  </a:txBody>
                  <a:tcPr marL="78393" marR="78393" marT="39197" marB="39197"/>
                </a:tc>
                <a:extLst>
                  <a:ext uri="{0D108BD9-81ED-4DB2-BD59-A6C34878D82A}">
                    <a16:rowId xmlns:a16="http://schemas.microsoft.com/office/drawing/2014/main" val="1121746401"/>
                  </a:ext>
                </a:extLst>
              </a:tr>
              <a:tr h="240902">
                <a:tc>
                  <a:txBody>
                    <a:bodyPr/>
                    <a:lstStyle/>
                    <a:p>
                      <a:pPr rtl="0" fontAlgn="base"/>
                      <a:r>
                        <a:rPr lang="en-GB" sz="1600" dirty="0">
                          <a:solidFill>
                            <a:srgbClr val="000000"/>
                          </a:solidFill>
                          <a:effectLst/>
                          <a:latin typeface="Aptos" panose="020B0004020202020204" pitchFamily="34" charset="0"/>
                        </a:rPr>
                        <a:t>10</a:t>
                      </a:r>
                      <a:r>
                        <a:rPr lang="en-GB" sz="1600" baseline="30000" dirty="0">
                          <a:solidFill>
                            <a:srgbClr val="000000"/>
                          </a:solidFill>
                          <a:effectLst/>
                          <a:latin typeface="Aptos" panose="020B0004020202020204" pitchFamily="34" charset="0"/>
                        </a:rPr>
                        <a:t>th</a:t>
                      </a:r>
                      <a:r>
                        <a:rPr lang="en-GB" sz="1600" dirty="0">
                          <a:solidFill>
                            <a:srgbClr val="000000"/>
                          </a:solidFill>
                          <a:effectLst/>
                          <a:latin typeface="Aptos" panose="020B0004020202020204" pitchFamily="34" charset="0"/>
                        </a:rPr>
                        <a:t> Nov</a:t>
                      </a:r>
                    </a:p>
                  </a:txBody>
                  <a:tcPr marL="78393" marR="78393" marT="39197" marB="39197"/>
                </a:tc>
                <a:tc>
                  <a:txBody>
                    <a:bodyPr/>
                    <a:lstStyle/>
                    <a:p>
                      <a:pPr lvl="0">
                        <a:buNone/>
                      </a:pPr>
                      <a:r>
                        <a:rPr lang="en-GB" sz="1600" dirty="0">
                          <a:solidFill>
                            <a:srgbClr val="000000"/>
                          </a:solidFill>
                          <a:effectLst/>
                        </a:rPr>
                        <a:t>9</a:t>
                      </a:r>
                      <a:r>
                        <a:rPr lang="en-GB" sz="1600" baseline="30000" dirty="0">
                          <a:solidFill>
                            <a:srgbClr val="000000"/>
                          </a:solidFill>
                          <a:effectLst/>
                        </a:rPr>
                        <a:t>th</a:t>
                      </a:r>
                      <a:r>
                        <a:rPr lang="en-GB" sz="1600" dirty="0">
                          <a:solidFill>
                            <a:srgbClr val="000000"/>
                          </a:solidFill>
                          <a:effectLst/>
                        </a:rPr>
                        <a:t> Feb</a:t>
                      </a:r>
                    </a:p>
                  </a:txBody>
                  <a:tcPr marL="78393" marR="78393" marT="39197" marB="39197"/>
                </a:tc>
                <a:extLst>
                  <a:ext uri="{0D108BD9-81ED-4DB2-BD59-A6C34878D82A}">
                    <a16:rowId xmlns:a16="http://schemas.microsoft.com/office/drawing/2014/main" val="1224672235"/>
                  </a:ext>
                </a:extLst>
              </a:tr>
              <a:tr h="240902">
                <a:tc>
                  <a:txBody>
                    <a:bodyPr/>
                    <a:lstStyle/>
                    <a:p>
                      <a:pPr lvl="0">
                        <a:buNone/>
                      </a:pPr>
                      <a:r>
                        <a:rPr lang="en-GB" sz="1600" dirty="0">
                          <a:solidFill>
                            <a:srgbClr val="000000"/>
                          </a:solidFill>
                          <a:effectLst/>
                        </a:rPr>
                        <a:t>8</a:t>
                      </a:r>
                      <a:r>
                        <a:rPr lang="en-GB" sz="1600" baseline="30000" dirty="0">
                          <a:solidFill>
                            <a:srgbClr val="000000"/>
                          </a:solidFill>
                          <a:effectLst/>
                        </a:rPr>
                        <a:t>th</a:t>
                      </a:r>
                      <a:r>
                        <a:rPr lang="en-GB" sz="1600" dirty="0">
                          <a:solidFill>
                            <a:srgbClr val="000000"/>
                          </a:solidFill>
                          <a:effectLst/>
                        </a:rPr>
                        <a:t> Dec</a:t>
                      </a:r>
                    </a:p>
                  </a:txBody>
                  <a:tcPr marL="78393" marR="78393" marT="39197" marB="39197"/>
                </a:tc>
                <a:tc>
                  <a:txBody>
                    <a:bodyPr/>
                    <a:lstStyle/>
                    <a:p>
                      <a:pPr lvl="0">
                        <a:buNone/>
                      </a:pPr>
                      <a:r>
                        <a:rPr lang="en-GB" sz="1600" dirty="0">
                          <a:solidFill>
                            <a:srgbClr val="000000"/>
                          </a:solidFill>
                          <a:effectLst/>
                        </a:rPr>
                        <a:t>9</a:t>
                      </a:r>
                      <a:r>
                        <a:rPr lang="en-GB" sz="1600" baseline="30000" dirty="0">
                          <a:solidFill>
                            <a:srgbClr val="000000"/>
                          </a:solidFill>
                          <a:effectLst/>
                        </a:rPr>
                        <a:t>th</a:t>
                      </a:r>
                      <a:r>
                        <a:rPr lang="en-GB" sz="1600" dirty="0">
                          <a:solidFill>
                            <a:srgbClr val="000000"/>
                          </a:solidFill>
                          <a:effectLst/>
                        </a:rPr>
                        <a:t> March</a:t>
                      </a:r>
                    </a:p>
                  </a:txBody>
                  <a:tcPr marL="78393" marR="78393" marT="39197" marB="39197"/>
                </a:tc>
                <a:extLst>
                  <a:ext uri="{0D108BD9-81ED-4DB2-BD59-A6C34878D82A}">
                    <a16:rowId xmlns:a16="http://schemas.microsoft.com/office/drawing/2014/main" val="1416915841"/>
                  </a:ext>
                </a:extLst>
              </a:tr>
              <a:tr h="240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effectLst/>
                        </a:rPr>
                        <a:t>12</a:t>
                      </a:r>
                      <a:r>
                        <a:rPr lang="en-GB" sz="1600" baseline="30000" dirty="0">
                          <a:solidFill>
                            <a:srgbClr val="000000"/>
                          </a:solidFill>
                          <a:effectLst/>
                        </a:rPr>
                        <a:t>th</a:t>
                      </a:r>
                      <a:r>
                        <a:rPr lang="en-GB" sz="1600" dirty="0">
                          <a:solidFill>
                            <a:srgbClr val="000000"/>
                          </a:solidFill>
                          <a:effectLst/>
                        </a:rPr>
                        <a:t> Jan</a:t>
                      </a:r>
                    </a:p>
                  </a:txBody>
                  <a:tcPr marL="78393" marR="78393" marT="39197" marB="39197"/>
                </a:tc>
                <a:tc>
                  <a:txBody>
                    <a:bodyPr/>
                    <a:lstStyle/>
                    <a:p>
                      <a:pPr lvl="0">
                        <a:buNone/>
                      </a:pPr>
                      <a:endParaRPr lang="en-GB" sz="1600" dirty="0">
                        <a:solidFill>
                          <a:srgbClr val="000000"/>
                        </a:solidFill>
                        <a:effectLst/>
                      </a:endParaRPr>
                    </a:p>
                  </a:txBody>
                  <a:tcPr marL="78393" marR="78393" marT="39197" marB="39197"/>
                </a:tc>
                <a:extLst>
                  <a:ext uri="{0D108BD9-81ED-4DB2-BD59-A6C34878D82A}">
                    <a16:rowId xmlns:a16="http://schemas.microsoft.com/office/drawing/2014/main" val="3482146602"/>
                  </a:ext>
                </a:extLst>
              </a:tr>
            </a:tbl>
          </a:graphicData>
        </a:graphic>
      </p:graphicFrame>
    </p:spTree>
    <p:extLst>
      <p:ext uri="{BB962C8B-B14F-4D97-AF65-F5344CB8AC3E}">
        <p14:creationId xmlns:p14="http://schemas.microsoft.com/office/powerpoint/2010/main" val="2408523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BEF2-2D33-85C4-28F9-76B064CECE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6D875B-B991-1FA8-3EF0-69B9114BEAF4}"/>
              </a:ext>
            </a:extLst>
          </p:cNvPr>
          <p:cNvSpPr>
            <a:spLocks noGrp="1"/>
          </p:cNvSpPr>
          <p:nvPr>
            <p:ph type="title"/>
          </p:nvPr>
        </p:nvSpPr>
        <p:spPr>
          <a:xfrm>
            <a:off x="368143" y="488028"/>
            <a:ext cx="5302800" cy="1065091"/>
          </a:xfrm>
        </p:spPr>
        <p:txBody>
          <a:bodyPr/>
          <a:lstStyle/>
          <a:p>
            <a:r>
              <a:rPr lang="en-GB" dirty="0"/>
              <a:t>DfE Change of Guidance</a:t>
            </a:r>
          </a:p>
        </p:txBody>
      </p:sp>
      <p:sp>
        <p:nvSpPr>
          <p:cNvPr id="19" name="Rectangle 15">
            <a:extLst>
              <a:ext uri="{FF2B5EF4-FFF2-40B4-BE49-F238E27FC236}">
                <a16:creationId xmlns:a16="http://schemas.microsoft.com/office/drawing/2014/main" id="{AA960013-8095-3B2D-9B41-C35443727950}"/>
              </a:ext>
            </a:extLst>
          </p:cNvPr>
          <p:cNvSpPr>
            <a:spLocks noGrp="1" noChangeArrowheads="1"/>
          </p:cNvSpPr>
          <p:nvPr>
            <p:ph idx="1"/>
          </p:nvPr>
        </p:nvSpPr>
        <p:spPr bwMode="auto">
          <a:xfrm>
            <a:off x="368143" y="1097422"/>
            <a:ext cx="11690968" cy="385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800" b="1" i="0" u="none" strike="noStrike" cap="none" normalizeH="0" baseline="0" dirty="0">
                <a:ln>
                  <a:noFill/>
                </a:ln>
                <a:solidFill>
                  <a:schemeClr val="tx1"/>
                </a:solidFill>
                <a:effectLst/>
                <a:latin typeface="Arial" panose="020B0604020202020204" pitchFamily="34" charset="0"/>
              </a:rPr>
              <a:t>DfE </a:t>
            </a:r>
            <a:r>
              <a:rPr lang="en-GB" b="0" dirty="0"/>
              <a:t>have introduced greater flexibility to fund partial wraparound childcare places, aiming to support the final schools to join the initiative. The priority remains to delivery full wraparound childcare, and any settings currently offering partial provision should be encouraged to move toward a full offer.</a:t>
            </a:r>
          </a:p>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sng" strike="noStrike" cap="none" normalizeH="0" baseline="0" dirty="0">
                <a:ln>
                  <a:noFill/>
                </a:ln>
                <a:solidFill>
                  <a:schemeClr val="tx1"/>
                </a:solidFill>
                <a:effectLst/>
                <a:latin typeface="Arial" panose="020B0604020202020204" pitchFamily="34" charset="0"/>
              </a:rPr>
              <a:t>Minimum offer</a:t>
            </a:r>
            <a:r>
              <a:rPr kumimoji="0" lang="en-US" altLang="en-US" sz="1800" b="0" i="0" u="sng" strike="noStrike" cap="none" normalizeH="0" baseline="0" dirty="0">
                <a:ln>
                  <a:noFill/>
                </a:ln>
                <a:solidFill>
                  <a:schemeClr val="tx1"/>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1800" b="1" i="0" u="none" strike="noStrike" cap="none" normalizeH="0" baseline="0" dirty="0">
                <a:ln>
                  <a:noFill/>
                </a:ln>
                <a:solidFill>
                  <a:schemeClr val="tx1"/>
                </a:solidFill>
                <a:effectLst/>
                <a:latin typeface="Arial" panose="020B0604020202020204" pitchFamily="34" charset="0"/>
              </a:rPr>
              <a:t>3 days/week</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1800" b="1" i="0" u="none" strike="noStrike" cap="none" normalizeH="0" baseline="0" dirty="0">
                <a:ln>
                  <a:noFill/>
                </a:ln>
                <a:solidFill>
                  <a:schemeClr val="tx1"/>
                </a:solidFill>
                <a:effectLst/>
                <a:latin typeface="Arial" panose="020B0604020202020204" pitchFamily="34" charset="0"/>
              </a:rPr>
              <a:t>Breakfast club</a:t>
            </a:r>
            <a:r>
              <a:rPr kumimoji="0" lang="en-US" altLang="en-US" sz="1800" b="0" i="0" u="none" strike="noStrike" cap="none" normalizeH="0" baseline="0" dirty="0">
                <a:ln>
                  <a:noFill/>
                </a:ln>
                <a:solidFill>
                  <a:schemeClr val="tx1"/>
                </a:solidFill>
                <a:effectLst/>
                <a:latin typeface="Arial" panose="020B0604020202020204" pitchFamily="34" charset="0"/>
              </a:rPr>
              <a:t>: ≥ 30 mins before school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1800" b="1" i="0" u="none" strike="noStrike" cap="none" normalizeH="0" baseline="0" dirty="0">
                <a:ln>
                  <a:noFill/>
                </a:ln>
                <a:solidFill>
                  <a:schemeClr val="tx1"/>
                </a:solidFill>
                <a:effectLst/>
                <a:latin typeface="Arial" panose="020B0604020202020204" pitchFamily="34" charset="0"/>
              </a:rPr>
              <a:t>Afterschool club</a:t>
            </a:r>
            <a:r>
              <a:rPr kumimoji="0" lang="en-US" altLang="en-US" sz="1800" b="0" i="0" u="none" strike="noStrike" cap="none" normalizeH="0" baseline="0" dirty="0">
                <a:ln>
                  <a:noFill/>
                </a:ln>
                <a:solidFill>
                  <a:schemeClr val="tx1"/>
                </a:solidFill>
                <a:effectLst/>
                <a:latin typeface="Arial" panose="020B0604020202020204" pitchFamily="34" charset="0"/>
              </a:rPr>
              <a:t>: ≥ 90 mins after school</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0" dirty="0">
              <a:latin typeface="Arial" panose="020B0604020202020204" pitchFamily="34" charset="0"/>
            </a:endParaRPr>
          </a:p>
          <a:p>
            <a:pPr lvl="1"/>
            <a:endParaRPr lang="en-GB" b="1" dirty="0"/>
          </a:p>
          <a:p>
            <a:pPr lvl="1"/>
            <a:endParaRPr lang="en-GB"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20" name="Table 19">
            <a:extLst>
              <a:ext uri="{FF2B5EF4-FFF2-40B4-BE49-F238E27FC236}">
                <a16:creationId xmlns:a16="http://schemas.microsoft.com/office/drawing/2014/main" id="{AABF38A8-08F5-1ED2-5A01-B12DBCA3AB73}"/>
              </a:ext>
            </a:extLst>
          </p:cNvPr>
          <p:cNvGraphicFramePr>
            <a:graphicFrameLocks noGrp="1"/>
          </p:cNvGraphicFramePr>
          <p:nvPr/>
        </p:nvGraphicFramePr>
        <p:xfrm>
          <a:off x="627526" y="4290107"/>
          <a:ext cx="10598304" cy="2123440"/>
        </p:xfrm>
        <a:graphic>
          <a:graphicData uri="http://schemas.openxmlformats.org/drawingml/2006/table">
            <a:tbl>
              <a:tblPr firstRow="1" bandRow="1">
                <a:tableStyleId>{5C22544A-7EE6-4342-B048-85BDC9FD1C3A}</a:tableStyleId>
              </a:tblPr>
              <a:tblGrid>
                <a:gridCol w="5299152">
                  <a:extLst>
                    <a:ext uri="{9D8B030D-6E8A-4147-A177-3AD203B41FA5}">
                      <a16:colId xmlns:a16="http://schemas.microsoft.com/office/drawing/2014/main" val="3070663177"/>
                    </a:ext>
                  </a:extLst>
                </a:gridCol>
                <a:gridCol w="5299152">
                  <a:extLst>
                    <a:ext uri="{9D8B030D-6E8A-4147-A177-3AD203B41FA5}">
                      <a16:colId xmlns:a16="http://schemas.microsoft.com/office/drawing/2014/main" val="2721896232"/>
                    </a:ext>
                  </a:extLst>
                </a:gridCol>
              </a:tblGrid>
              <a:tr h="370840">
                <a:tc>
                  <a:txBody>
                    <a:bodyPr/>
                    <a:lstStyle/>
                    <a:p>
                      <a:r>
                        <a:rPr lang="en-GB" dirty="0"/>
                        <a:t>Can Fund</a:t>
                      </a:r>
                    </a:p>
                  </a:txBody>
                  <a:tcPr/>
                </a:tc>
                <a:tc>
                  <a:txBody>
                    <a:bodyPr/>
                    <a:lstStyle/>
                    <a:p>
                      <a:r>
                        <a:rPr lang="en-GB" dirty="0"/>
                        <a:t>Cannot Fund</a:t>
                      </a:r>
                    </a:p>
                  </a:txBody>
                  <a:tcPr/>
                </a:tc>
                <a:extLst>
                  <a:ext uri="{0D108BD9-81ED-4DB2-BD59-A6C34878D82A}">
                    <a16:rowId xmlns:a16="http://schemas.microsoft.com/office/drawing/2014/main" val="42871207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school </a:t>
                      </a:r>
                      <a:r>
                        <a:rPr lang="en-GB" b="1" dirty="0"/>
                        <a:t>only if</a:t>
                      </a:r>
                      <a:r>
                        <a:rPr lang="en-GB" dirty="0"/>
                        <a:t> breakfast club is also available</a:t>
                      </a:r>
                      <a:br>
                        <a:rPr lang="en-GB" dirty="0"/>
                      </a:br>
                      <a:r>
                        <a:rPr lang="en-GB" dirty="0"/>
                        <a:t>(e.g. Greggs Programme, Early Adopters)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Standalone</a:t>
                      </a:r>
                      <a:r>
                        <a:rPr lang="en-GB" dirty="0"/>
                        <a:t> breakfast or afterschool clubs</a:t>
                      </a:r>
                    </a:p>
                    <a:p>
                      <a:endParaRPr lang="en-GB" dirty="0"/>
                    </a:p>
                  </a:txBody>
                  <a:tcPr/>
                </a:tc>
                <a:extLst>
                  <a:ext uri="{0D108BD9-81ED-4DB2-BD59-A6C34878D82A}">
                    <a16:rowId xmlns:a16="http://schemas.microsoft.com/office/drawing/2014/main" val="34502235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Monday–Thursday</a:t>
                      </a:r>
                      <a:r>
                        <a:rPr lang="en-GB" dirty="0"/>
                        <a:t> provision</a:t>
                      </a:r>
                    </a:p>
                  </a:txBody>
                  <a:tcPr/>
                </a:tc>
                <a:tc>
                  <a:txBody>
                    <a:bodyPr/>
                    <a:lstStyle/>
                    <a:p>
                      <a:endParaRPr lang="en-GB" dirty="0"/>
                    </a:p>
                  </a:txBody>
                  <a:tcPr/>
                </a:tc>
                <a:extLst>
                  <a:ext uri="{0D108BD9-81ED-4DB2-BD59-A6C34878D82A}">
                    <a16:rowId xmlns:a16="http://schemas.microsoft.com/office/drawing/2014/main" val="2451368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Monday–Thursday + early finish Friday</a:t>
                      </a:r>
                      <a:endParaRPr lang="en-GB" dirty="0"/>
                    </a:p>
                  </a:txBody>
                  <a:tcPr/>
                </a:tc>
                <a:tc>
                  <a:txBody>
                    <a:bodyPr/>
                    <a:lstStyle/>
                    <a:p>
                      <a:endParaRPr lang="en-GB"/>
                    </a:p>
                  </a:txBody>
                  <a:tcPr/>
                </a:tc>
                <a:extLst>
                  <a:ext uri="{0D108BD9-81ED-4DB2-BD59-A6C34878D82A}">
                    <a16:rowId xmlns:a16="http://schemas.microsoft.com/office/drawing/2014/main" val="3618212919"/>
                  </a:ext>
                </a:extLst>
              </a:tr>
              <a:tr h="370840">
                <a:tc>
                  <a:txBody>
                    <a:bodyPr/>
                    <a:lstStyle/>
                    <a:p>
                      <a:r>
                        <a:rPr lang="en-GB" dirty="0"/>
                        <a:t>Finishing at </a:t>
                      </a:r>
                      <a:r>
                        <a:rPr lang="en-GB" b="1" dirty="0"/>
                        <a:t>16:30</a:t>
                      </a:r>
                    </a:p>
                  </a:txBody>
                  <a:tcPr/>
                </a:tc>
                <a:tc>
                  <a:txBody>
                    <a:bodyPr/>
                    <a:lstStyle/>
                    <a:p>
                      <a:endParaRPr lang="en-GB" dirty="0"/>
                    </a:p>
                  </a:txBody>
                  <a:tcPr/>
                </a:tc>
                <a:extLst>
                  <a:ext uri="{0D108BD9-81ED-4DB2-BD59-A6C34878D82A}">
                    <a16:rowId xmlns:a16="http://schemas.microsoft.com/office/drawing/2014/main" val="469245188"/>
                  </a:ext>
                </a:extLst>
              </a:tr>
            </a:tbl>
          </a:graphicData>
        </a:graphic>
      </p:graphicFrame>
      <p:sp>
        <p:nvSpPr>
          <p:cNvPr id="21" name="TextBox 20">
            <a:extLst>
              <a:ext uri="{FF2B5EF4-FFF2-40B4-BE49-F238E27FC236}">
                <a16:creationId xmlns:a16="http://schemas.microsoft.com/office/drawing/2014/main" id="{8B70E958-42F1-7A86-A452-436A6FF56C5F}"/>
              </a:ext>
            </a:extLst>
          </p:cNvPr>
          <p:cNvSpPr txBox="1"/>
          <p:nvPr/>
        </p:nvSpPr>
        <p:spPr>
          <a:xfrm>
            <a:off x="5368414" y="1917290"/>
            <a:ext cx="6823586" cy="227125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0000"/>
                </a:solidFill>
                <a:effectLst/>
                <a:uLnTx/>
                <a:uFillTx/>
                <a:latin typeface="Calibri"/>
                <a:ea typeface="+mn-ea"/>
                <a:cs typeface="+mn-cs"/>
              </a:rPr>
              <a:t>SEND Considerations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Case-by-case exceptions for SEND settings </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May include </a:t>
            </a:r>
            <a:r>
              <a:rPr kumimoji="0" lang="en-GB" sz="1800" b="1" i="0" u="none" strike="noStrike" kern="1200" cap="none" spc="0" normalizeH="0" baseline="0" noProof="0" dirty="0">
                <a:ln>
                  <a:noFill/>
                </a:ln>
                <a:solidFill>
                  <a:srgbClr val="000000"/>
                </a:solidFill>
                <a:effectLst/>
                <a:uLnTx/>
                <a:uFillTx/>
                <a:latin typeface="Calibri"/>
                <a:ea typeface="+mn-ea"/>
                <a:cs typeface="+mn-cs"/>
              </a:rPr>
              <a:t>shorter hours</a:t>
            </a:r>
            <a:r>
              <a:rPr kumimoji="0" lang="en-GB" sz="1800" b="0" i="0" u="none" strike="noStrike" kern="1200" cap="none" spc="0" normalizeH="0" baseline="0" noProof="0" dirty="0">
                <a:ln>
                  <a:noFill/>
                </a:ln>
                <a:solidFill>
                  <a:srgbClr val="000000"/>
                </a:solidFill>
                <a:effectLst/>
                <a:uLnTx/>
                <a:uFillTx/>
                <a:latin typeface="Calibri"/>
                <a:ea typeface="+mn-ea"/>
                <a:cs typeface="+mn-cs"/>
              </a:rPr>
              <a:t> or </a:t>
            </a:r>
            <a:r>
              <a:rPr kumimoji="0" lang="en-GB" sz="1800" b="1" i="0" u="none" strike="noStrike" kern="1200" cap="none" spc="0" normalizeH="0" baseline="0" noProof="0" dirty="0">
                <a:ln>
                  <a:noFill/>
                </a:ln>
                <a:solidFill>
                  <a:srgbClr val="000000"/>
                </a:solidFill>
                <a:effectLst/>
                <a:uLnTx/>
                <a:uFillTx/>
                <a:latin typeface="Calibri"/>
                <a:ea typeface="+mn-ea"/>
                <a:cs typeface="+mn-cs"/>
              </a:rPr>
              <a:t>fewer days</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Out of School Inclusion Funding (OOSIF) is </a:t>
            </a:r>
            <a:r>
              <a:rPr kumimoji="0" lang="en-GB" sz="1800" b="0" i="0" u="none" strike="noStrike" kern="1200" cap="none" spc="0" normalizeH="0" baseline="0" noProof="0" dirty="0">
                <a:ln>
                  <a:noFill/>
                </a:ln>
                <a:solidFill>
                  <a:srgbClr val="000000"/>
                </a:solidFill>
                <a:effectLst/>
                <a:uLnTx/>
                <a:uFillTx/>
                <a:latin typeface="Calibri"/>
                <a:ea typeface="+mn-ea"/>
                <a:cs typeface="+mn-cs"/>
              </a:rPr>
              <a:t>available to support wraparound providers with children who have a SEND need identified within the EHCP, one plan or similar process. </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https://eycp.essex.gov.uk/funding/funding-to-support-inclusion/out-of-school-funding/</a:t>
            </a:r>
          </a:p>
          <a:p>
            <a:pPr marL="0" marR="0" lvl="0" indent="0" algn="l" defTabSz="914400" rtl="0" eaLnBrk="1" fontAlgn="auto" latinLnBrk="0" hangingPunct="1">
              <a:lnSpc>
                <a:spcPct val="100000"/>
              </a:lnSpc>
              <a:spcBef>
                <a:spcPts val="0"/>
              </a:spcBef>
              <a:spcAft>
                <a:spcPts val="1134"/>
              </a:spcAft>
              <a:buClrTx/>
              <a:buSzTx/>
              <a:buFontTx/>
              <a:buNone/>
              <a:tabLst/>
              <a:defRPr/>
            </a:pPr>
            <a:endParaRPr kumimoji="0" lang="en-GB"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48289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0C0894D-DED0-157D-9229-81E27863C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2279"/>
          <a:stretch>
            <a:fillRect/>
          </a:stretch>
        </p:blipFill>
        <p:spPr bwMode="auto">
          <a:xfrm>
            <a:off x="6523886" y="10"/>
            <a:ext cx="5668115" cy="685799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a:solidFill>
            <a:srgbClr val="FFFFFF"/>
          </a:solidFill>
        </p:spPr>
      </p:pic>
      <p:sp>
        <p:nvSpPr>
          <p:cNvPr id="3" name="Title 2">
            <a:extLst>
              <a:ext uri="{FF2B5EF4-FFF2-40B4-BE49-F238E27FC236}">
                <a16:creationId xmlns:a16="http://schemas.microsoft.com/office/drawing/2014/main" id="{C12C716C-FED6-78BC-AE9F-80743318D6C4}"/>
              </a:ext>
            </a:extLst>
          </p:cNvPr>
          <p:cNvSpPr>
            <a:spLocks noGrp="1"/>
          </p:cNvSpPr>
          <p:nvPr>
            <p:ph type="title"/>
          </p:nvPr>
        </p:nvSpPr>
        <p:spPr>
          <a:xfrm>
            <a:off x="545124" y="517524"/>
            <a:ext cx="5302800" cy="1065091"/>
          </a:xfrm>
        </p:spPr>
        <p:txBody>
          <a:bodyPr anchor="t">
            <a:normAutofit/>
          </a:bodyPr>
          <a:lstStyle/>
          <a:p>
            <a:r>
              <a:rPr lang="en-GB" dirty="0"/>
              <a:t>Contact Us</a:t>
            </a:r>
          </a:p>
        </p:txBody>
      </p:sp>
      <p:sp>
        <p:nvSpPr>
          <p:cNvPr id="4" name="Content Placeholder 3">
            <a:extLst>
              <a:ext uri="{FF2B5EF4-FFF2-40B4-BE49-F238E27FC236}">
                <a16:creationId xmlns:a16="http://schemas.microsoft.com/office/drawing/2014/main" id="{07E01222-87E0-AFAA-0E1D-1A2271F9758B}"/>
              </a:ext>
            </a:extLst>
          </p:cNvPr>
          <p:cNvSpPr>
            <a:spLocks noGrp="1"/>
          </p:cNvSpPr>
          <p:nvPr>
            <p:ph idx="1"/>
          </p:nvPr>
        </p:nvSpPr>
        <p:spPr>
          <a:xfrm>
            <a:off x="539748" y="1872000"/>
            <a:ext cx="6786337" cy="4141450"/>
          </a:xfrm>
        </p:spPr>
        <p:txBody>
          <a:bodyPr>
            <a:normAutofit/>
          </a:bodyPr>
          <a:lstStyle/>
          <a:p>
            <a:r>
              <a:rPr lang="en-GB" sz="2400" dirty="0"/>
              <a:t>For general enquires and more information please contact:</a:t>
            </a:r>
          </a:p>
          <a:p>
            <a:r>
              <a:rPr lang="en-GB" sz="2400" dirty="0">
                <a:hlinkClick r:id="rId3"/>
              </a:rPr>
              <a:t>Wraparound.childcare@essex.gov.uk</a:t>
            </a:r>
            <a:endParaRPr lang="en-GB" sz="2400" dirty="0"/>
          </a:p>
          <a:p>
            <a:endParaRPr lang="en-GB" sz="2400" dirty="0"/>
          </a:p>
          <a:p>
            <a:r>
              <a:rPr lang="en-GB" sz="2400" dirty="0"/>
              <a:t>For support on applying for funding please contact:</a:t>
            </a:r>
          </a:p>
          <a:p>
            <a:r>
              <a:rPr lang="en-GB" sz="2400" dirty="0">
                <a:hlinkClick r:id="rId4"/>
              </a:rPr>
              <a:t>Caroline.brown@essex.gov.uk</a:t>
            </a:r>
            <a:endParaRPr lang="en-GB" sz="2400" dirty="0"/>
          </a:p>
          <a:p>
            <a:endParaRPr lang="en-GB" sz="2400" dirty="0"/>
          </a:p>
          <a:p>
            <a:endParaRPr lang="en-GB" sz="2000" dirty="0"/>
          </a:p>
          <a:p>
            <a:endParaRPr lang="en-GB" sz="2000" dirty="0"/>
          </a:p>
        </p:txBody>
      </p:sp>
    </p:spTree>
    <p:extLst>
      <p:ext uri="{BB962C8B-B14F-4D97-AF65-F5344CB8AC3E}">
        <p14:creationId xmlns:p14="http://schemas.microsoft.com/office/powerpoint/2010/main" val="929223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37B10-83A1-DBDB-0CD0-DDC3C38E4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3DBB9-10BA-42B3-D028-AC4D23643DB7}"/>
              </a:ext>
            </a:extLst>
          </p:cNvPr>
          <p:cNvSpPr txBox="1">
            <a:spLocks noGrp="1"/>
          </p:cNvSpPr>
          <p:nvPr>
            <p:ph type="ctrTitle"/>
          </p:nvPr>
        </p:nvSpPr>
        <p:spPr>
          <a:xfrm>
            <a:off x="539752" y="1269269"/>
            <a:ext cx="9924797" cy="1619996"/>
          </a:xfrm>
        </p:spPr>
        <p:txBody>
          <a:bodyPr/>
          <a:lstStyle/>
          <a:p>
            <a:pPr lvl="0">
              <a:lnSpc>
                <a:spcPct val="115000"/>
              </a:lnSpc>
            </a:pPr>
            <a:r>
              <a:rPr lang="en-GB" dirty="0"/>
              <a:t>Attendance Table Discussion</a:t>
            </a:r>
          </a:p>
        </p:txBody>
      </p:sp>
      <p:sp>
        <p:nvSpPr>
          <p:cNvPr id="3" name="Subtitle 4">
            <a:extLst>
              <a:ext uri="{FF2B5EF4-FFF2-40B4-BE49-F238E27FC236}">
                <a16:creationId xmlns:a16="http://schemas.microsoft.com/office/drawing/2014/main" id="{389D0C27-48F0-DC63-CB51-2161C82AFBD6}"/>
              </a:ext>
            </a:extLst>
          </p:cNvPr>
          <p:cNvSpPr txBox="1">
            <a:spLocks noGrp="1"/>
          </p:cNvSpPr>
          <p:nvPr>
            <p:ph type="subTitle" idx="1"/>
          </p:nvPr>
        </p:nvSpPr>
        <p:spPr>
          <a:xfrm>
            <a:off x="539752" y="4892780"/>
            <a:ext cx="7124364" cy="1079997"/>
          </a:xfrm>
        </p:spPr>
        <p:txBody>
          <a:bodyPr/>
          <a:lstStyle/>
          <a:p>
            <a:pPr lvl="0">
              <a:lnSpc>
                <a:spcPct val="115000"/>
              </a:lnSpc>
            </a:pPr>
            <a:r>
              <a:rPr lang="en-GB" sz="2400" dirty="0">
                <a:latin typeface="Candara Light" pitchFamily="34"/>
              </a:rPr>
              <a:t>Heads of Education</a:t>
            </a:r>
            <a:endParaRPr lang="en-GB" sz="2400" dirty="0">
              <a:latin typeface="Candara Light" pitchFamily="34"/>
              <a:ea typeface="Calibri" pitchFamily="34"/>
              <a:cs typeface="Times New Roman" pitchFamily="18"/>
            </a:endParaRPr>
          </a:p>
          <a:p>
            <a:pPr lvl="0"/>
            <a:endParaRPr lang="en-GB" sz="2400" dirty="0">
              <a:ea typeface="Calibri Light" pitchFamily="34"/>
            </a:endParaRPr>
          </a:p>
        </p:txBody>
      </p:sp>
      <p:pic>
        <p:nvPicPr>
          <p:cNvPr id="5" name="Picture 4" descr="A qr code on a blue background&#10;&#10;AI-generated content may be incorrect.">
            <a:extLst>
              <a:ext uri="{FF2B5EF4-FFF2-40B4-BE49-F238E27FC236}">
                <a16:creationId xmlns:a16="http://schemas.microsoft.com/office/drawing/2014/main" id="{83E21603-1B13-8E19-331A-C804D79BC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984" y="3651236"/>
            <a:ext cx="2889264" cy="2889264"/>
          </a:xfrm>
          <a:prstGeom prst="rect">
            <a:avLst/>
          </a:prstGeom>
        </p:spPr>
      </p:pic>
    </p:spTree>
    <p:extLst>
      <p:ext uri="{BB962C8B-B14F-4D97-AF65-F5344CB8AC3E}">
        <p14:creationId xmlns:p14="http://schemas.microsoft.com/office/powerpoint/2010/main" val="16586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2397-48D3-B8F0-ED11-0261202C60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241366-7954-AC4E-CEAF-B6584C328A89}"/>
              </a:ext>
            </a:extLst>
          </p:cNvPr>
          <p:cNvSpPr txBox="1">
            <a:spLocks noGrp="1"/>
          </p:cNvSpPr>
          <p:nvPr>
            <p:ph type="body" idx="4294967295"/>
          </p:nvPr>
        </p:nvSpPr>
        <p:spPr>
          <a:xfrm>
            <a:off x="544516" y="1170908"/>
            <a:ext cx="11210955" cy="5031486"/>
          </a:xfrm>
        </p:spPr>
        <p:txBody>
          <a:bodyPr/>
          <a:lstStyle/>
          <a:p>
            <a:pPr lvl="1"/>
            <a:r>
              <a:rPr lang="en-GB" sz="2400" b="1" dirty="0">
                <a:latin typeface="Lexend" pitchFamily="2" charset="0"/>
              </a:rPr>
              <a:t>Attendance continues to be at the forefront of everyone’s mind. </a:t>
            </a:r>
          </a:p>
          <a:p>
            <a:pPr lvl="1"/>
            <a:endParaRPr lang="en-GB" sz="1000" dirty="0">
              <a:latin typeface="Lexend" pitchFamily="2" charset="0"/>
            </a:endParaRPr>
          </a:p>
          <a:p>
            <a:pPr lvl="1"/>
            <a:r>
              <a:rPr lang="en-GB" sz="2400" dirty="0">
                <a:latin typeface="Lexend" pitchFamily="2" charset="0"/>
              </a:rPr>
              <a:t>You can have the most amazing curriculum or teachers or pastoral support, but if the children aren’t in school – they don’t get to experience any of it!</a:t>
            </a:r>
          </a:p>
          <a:p>
            <a:pPr lvl="1"/>
            <a:endParaRPr lang="en-GB" sz="1000" dirty="0">
              <a:latin typeface="Lexend" pitchFamily="2" charset="0"/>
            </a:endParaRPr>
          </a:p>
          <a:p>
            <a:pPr lvl="1"/>
            <a:r>
              <a:rPr lang="en-GB" sz="2400" dirty="0">
                <a:latin typeface="Lexend" pitchFamily="2" charset="0"/>
              </a:rPr>
              <a:t>The DfE ‘Working Together…’ document (republished in August 2024) is clear that Trusts, Local Authorities and schools must focus on</a:t>
            </a:r>
          </a:p>
          <a:p>
            <a:pPr lvl="1"/>
            <a:endParaRPr lang="en-GB" sz="1000" dirty="0">
              <a:solidFill>
                <a:srgbClr val="C00000"/>
              </a:solidFill>
              <a:latin typeface="Lexend" pitchFamily="2" charset="0"/>
            </a:endParaRPr>
          </a:p>
          <a:p>
            <a:pPr lvl="1" algn="ctr"/>
            <a:r>
              <a:rPr lang="en-GB" sz="2800" b="1" i="1" dirty="0">
                <a:solidFill>
                  <a:srgbClr val="C00000"/>
                </a:solidFill>
              </a:rPr>
              <a:t>“the link between improving attendance and wider school culture……”</a:t>
            </a:r>
          </a:p>
          <a:p>
            <a:pPr lvl="1" algn="ctr"/>
            <a:endParaRPr lang="en-GB" sz="1000" b="1" dirty="0">
              <a:solidFill>
                <a:schemeClr val="tx1"/>
              </a:solidFill>
              <a:latin typeface="Lexend" pitchFamily="2" charset="0"/>
            </a:endParaRPr>
          </a:p>
          <a:p>
            <a:pPr lvl="1" algn="ctr"/>
            <a:endParaRPr lang="en-GB" sz="1000" b="1" dirty="0">
              <a:solidFill>
                <a:schemeClr val="tx1"/>
              </a:solidFill>
              <a:latin typeface="Lexend" pitchFamily="2" charset="0"/>
            </a:endParaRPr>
          </a:p>
          <a:p>
            <a:pPr lvl="1" algn="ctr"/>
            <a:r>
              <a:rPr lang="en-GB" sz="3200" b="1" dirty="0">
                <a:solidFill>
                  <a:schemeClr val="tx1"/>
                </a:solidFill>
                <a:latin typeface="Lexend" pitchFamily="2" charset="0"/>
              </a:rPr>
              <a:t>What is in </a:t>
            </a:r>
            <a:r>
              <a:rPr lang="en-GB" sz="3200" b="1" u="sng" dirty="0">
                <a:solidFill>
                  <a:schemeClr val="tx1"/>
                </a:solidFill>
                <a:latin typeface="Lexend" pitchFamily="2" charset="0"/>
              </a:rPr>
              <a:t>YOUR</a:t>
            </a:r>
            <a:r>
              <a:rPr lang="en-GB" sz="3200" b="1" dirty="0">
                <a:solidFill>
                  <a:schemeClr val="tx1"/>
                </a:solidFill>
                <a:latin typeface="Lexend" pitchFamily="2" charset="0"/>
              </a:rPr>
              <a:t> control?</a:t>
            </a:r>
          </a:p>
        </p:txBody>
      </p:sp>
      <p:sp>
        <p:nvSpPr>
          <p:cNvPr id="3" name="Title 2">
            <a:extLst>
              <a:ext uri="{FF2B5EF4-FFF2-40B4-BE49-F238E27FC236}">
                <a16:creationId xmlns:a16="http://schemas.microsoft.com/office/drawing/2014/main" id="{A8B6801D-9CAF-6462-544A-0BDA84B3B119}"/>
              </a:ext>
            </a:extLst>
          </p:cNvPr>
          <p:cNvSpPr txBox="1">
            <a:spLocks noGrp="1"/>
          </p:cNvSpPr>
          <p:nvPr>
            <p:ph type="title"/>
          </p:nvPr>
        </p:nvSpPr>
        <p:spPr>
          <a:xfrm>
            <a:off x="544516" y="157131"/>
            <a:ext cx="11399833" cy="689670"/>
          </a:xfrm>
        </p:spPr>
        <p:txBody>
          <a:bodyPr/>
          <a:lstStyle/>
          <a:p>
            <a:pPr lvl="0"/>
            <a:r>
              <a:rPr lang="en-GB" dirty="0">
                <a:solidFill>
                  <a:srgbClr val="E60000"/>
                </a:solidFill>
                <a:latin typeface="Lexend" pitchFamily="2"/>
              </a:rPr>
              <a:t>Improving Attendance </a:t>
            </a:r>
          </a:p>
        </p:txBody>
      </p:sp>
      <p:sp>
        <p:nvSpPr>
          <p:cNvPr id="4" name="Rectangle 5">
            <a:extLst>
              <a:ext uri="{FF2B5EF4-FFF2-40B4-BE49-F238E27FC236}">
                <a16:creationId xmlns:a16="http://schemas.microsoft.com/office/drawing/2014/main" id="{9B53F1F1-B438-A2AE-259F-FE76F52A35BE}"/>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Graphic 1" descr="Essex County Council logo">
            <a:extLst>
              <a:ext uri="{FF2B5EF4-FFF2-40B4-BE49-F238E27FC236}">
                <a16:creationId xmlns:a16="http://schemas.microsoft.com/office/drawing/2014/main" id="{37B0A93E-1158-8156-D33B-A41937A75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221" y="6526502"/>
            <a:ext cx="1716630" cy="219300"/>
          </a:xfrm>
          <a:prstGeom prst="rect">
            <a:avLst/>
          </a:prstGeom>
          <a:noFill/>
          <a:ln>
            <a:noFill/>
          </a:ln>
        </p:spPr>
      </p:pic>
    </p:spTree>
    <p:extLst>
      <p:ext uri="{BB962C8B-B14F-4D97-AF65-F5344CB8AC3E}">
        <p14:creationId xmlns:p14="http://schemas.microsoft.com/office/powerpoint/2010/main" val="127005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5431E-9956-797C-A6BB-7EE900D41CE8}"/>
            </a:ext>
          </a:extLst>
        </p:cNvPr>
        <p:cNvGrpSpPr/>
        <p:nvPr/>
      </p:nvGrpSpPr>
      <p:grpSpPr>
        <a:xfrm>
          <a:off x="0" y="0"/>
          <a:ext cx="0" cy="0"/>
          <a:chOff x="0" y="0"/>
          <a:chExt cx="0" cy="0"/>
        </a:xfrm>
      </p:grpSpPr>
      <p:sp>
        <p:nvSpPr>
          <p:cNvPr id="4" name="Rectangle 5">
            <a:extLst>
              <a:ext uri="{FF2B5EF4-FFF2-40B4-BE49-F238E27FC236}">
                <a16:creationId xmlns:a16="http://schemas.microsoft.com/office/drawing/2014/main" id="{2B554D91-4BC2-1E8F-3875-E165909BDAC5}"/>
              </a:ext>
            </a:extLst>
          </p:cNvPr>
          <p:cNvSpPr/>
          <p:nvPr/>
        </p:nvSpPr>
        <p:spPr>
          <a:xfrm>
            <a:off x="0" y="0"/>
            <a:ext cx="276221" cy="6858000"/>
          </a:xfrm>
          <a:prstGeom prst="rect">
            <a:avLst/>
          </a:prstGeom>
          <a:solidFill>
            <a:srgbClr val="E60000"/>
          </a:solidFill>
          <a:ln w="12701" cap="flat">
            <a:solidFill>
              <a:srgbClr val="E6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Graphic 1" descr="Essex County Council logo">
            <a:extLst>
              <a:ext uri="{FF2B5EF4-FFF2-40B4-BE49-F238E27FC236}">
                <a16:creationId xmlns:a16="http://schemas.microsoft.com/office/drawing/2014/main" id="{EB3A828B-92BF-B1D0-3217-BEEBFB0E0E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8221" y="6526502"/>
            <a:ext cx="1716630" cy="219300"/>
          </a:xfrm>
          <a:prstGeom prst="rect">
            <a:avLst/>
          </a:prstGeom>
          <a:noFill/>
          <a:ln>
            <a:noFill/>
          </a:ln>
        </p:spPr>
      </p:pic>
      <p:graphicFrame>
        <p:nvGraphicFramePr>
          <p:cNvPr id="8" name="Table 7">
            <a:extLst>
              <a:ext uri="{FF2B5EF4-FFF2-40B4-BE49-F238E27FC236}">
                <a16:creationId xmlns:a16="http://schemas.microsoft.com/office/drawing/2014/main" id="{9B4131B6-F676-70D9-8039-D044CC91E486}"/>
              </a:ext>
            </a:extLst>
          </p:cNvPr>
          <p:cNvGraphicFramePr>
            <a:graphicFrameLocks noGrp="1"/>
          </p:cNvGraphicFramePr>
          <p:nvPr/>
        </p:nvGraphicFramePr>
        <p:xfrm>
          <a:off x="138110" y="1243302"/>
          <a:ext cx="10559144" cy="5283200"/>
        </p:xfrm>
        <a:graphic>
          <a:graphicData uri="http://schemas.openxmlformats.org/drawingml/2006/table">
            <a:tbl>
              <a:tblPr firstRow="1" bandRow="1">
                <a:tableStyleId>{5C22544A-7EE6-4342-B048-85BDC9FD1C3A}</a:tableStyleId>
              </a:tblPr>
              <a:tblGrid>
                <a:gridCol w="5279572">
                  <a:extLst>
                    <a:ext uri="{9D8B030D-6E8A-4147-A177-3AD203B41FA5}">
                      <a16:colId xmlns:a16="http://schemas.microsoft.com/office/drawing/2014/main" val="217774623"/>
                    </a:ext>
                  </a:extLst>
                </a:gridCol>
                <a:gridCol w="5279572">
                  <a:extLst>
                    <a:ext uri="{9D8B030D-6E8A-4147-A177-3AD203B41FA5}">
                      <a16:colId xmlns:a16="http://schemas.microsoft.com/office/drawing/2014/main" val="293991799"/>
                    </a:ext>
                  </a:extLst>
                </a:gridCol>
              </a:tblGrid>
              <a:tr h="2641600">
                <a:tc>
                  <a:txBody>
                    <a:bodyPr/>
                    <a:lstStyle/>
                    <a:p>
                      <a:pPr algn="ctr"/>
                      <a:r>
                        <a:rPr lang="en-GB" sz="2400" b="1" i="1" dirty="0">
                          <a:solidFill>
                            <a:schemeClr val="tx1"/>
                          </a:solidFill>
                          <a:latin typeface="Lexend" pitchFamily="2" charset="0"/>
                        </a:rPr>
                        <a:t>CELBERATE</a:t>
                      </a:r>
                    </a:p>
                    <a:p>
                      <a:pPr algn="ctr"/>
                      <a:endParaRPr lang="en-GB" sz="2400" b="0" dirty="0">
                        <a:solidFill>
                          <a:schemeClr val="tx1"/>
                        </a:solidFill>
                        <a:latin typeface="Lexend" pitchFamily="2" charset="0"/>
                      </a:endParaRPr>
                    </a:p>
                    <a:p>
                      <a:pPr algn="ctr"/>
                      <a:r>
                        <a:rPr lang="en-GB" sz="2400" b="0" dirty="0">
                          <a:solidFill>
                            <a:schemeClr val="tx1"/>
                          </a:solidFill>
                          <a:latin typeface="Lexend" pitchFamily="2" charset="0"/>
                        </a:rPr>
                        <a:t>What </a:t>
                      </a:r>
                      <a:r>
                        <a:rPr lang="en-GB" sz="2400" b="1" dirty="0">
                          <a:solidFill>
                            <a:srgbClr val="C00000"/>
                          </a:solidFill>
                          <a:latin typeface="Lexend" pitchFamily="2" charset="0"/>
                        </a:rPr>
                        <a:t>is</a:t>
                      </a:r>
                      <a:r>
                        <a:rPr lang="en-GB" sz="2400" b="0" dirty="0">
                          <a:solidFill>
                            <a:schemeClr val="tx1"/>
                          </a:solidFill>
                          <a:latin typeface="Lexend" pitchFamily="2" charset="0"/>
                        </a:rPr>
                        <a:t> working well with your school’s current approach to attendance?</a:t>
                      </a:r>
                    </a:p>
                  </a:txBody>
                  <a:tcPr anchor="ctr">
                    <a:lnR w="38100" cap="flat" cmpd="sng" algn="ctr">
                      <a:solidFill>
                        <a:srgbClr val="C00000"/>
                      </a:solidFill>
                      <a:prstDash val="solid"/>
                      <a:round/>
                      <a:headEnd type="none" w="med" len="med"/>
                      <a:tailEnd type="none" w="med" len="med"/>
                    </a:lnR>
                    <a:lnB w="38100" cap="flat" cmpd="sng" algn="ctr">
                      <a:solidFill>
                        <a:srgbClr val="C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a:solidFill>
                            <a:schemeClr val="tx1"/>
                          </a:solidFill>
                          <a:latin typeface="Lexend" pitchFamily="2" charset="0"/>
                        </a:rPr>
                        <a:t>EXPLORE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Lexen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Lexend" pitchFamily="2" charset="0"/>
                        </a:rPr>
                        <a:t>What </a:t>
                      </a:r>
                      <a:r>
                        <a:rPr lang="en-GB" sz="2400" b="1" dirty="0">
                          <a:solidFill>
                            <a:srgbClr val="C00000"/>
                          </a:solidFill>
                          <a:latin typeface="Lexend" pitchFamily="2" charset="0"/>
                        </a:rPr>
                        <a:t>isn’t</a:t>
                      </a:r>
                      <a:r>
                        <a:rPr lang="en-GB" sz="2400" b="0" dirty="0">
                          <a:solidFill>
                            <a:schemeClr val="tx1"/>
                          </a:solidFill>
                          <a:latin typeface="Lexend" pitchFamily="2" charset="0"/>
                        </a:rPr>
                        <a:t> working well with your school’s current approach to attendance?</a:t>
                      </a:r>
                    </a:p>
                  </a:txBody>
                  <a:tcPr anchor="ctr">
                    <a:lnL w="38100" cap="flat" cmpd="sng" algn="ctr">
                      <a:solidFill>
                        <a:srgbClr val="C00000"/>
                      </a:solidFill>
                      <a:prstDash val="solid"/>
                      <a:round/>
                      <a:headEnd type="none" w="med" len="med"/>
                      <a:tailEnd type="none" w="med" len="med"/>
                    </a:lnL>
                    <a:lnB w="3810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3544126348"/>
                  </a:ext>
                </a:extLst>
              </a:tr>
              <a:tr h="2641600">
                <a:tc>
                  <a:txBody>
                    <a:bodyPr/>
                    <a:lstStyle/>
                    <a:p>
                      <a:pPr algn="ctr"/>
                      <a:r>
                        <a:rPr lang="en-GB" sz="2400" b="1" i="1" dirty="0">
                          <a:solidFill>
                            <a:schemeClr val="tx1"/>
                          </a:solidFill>
                          <a:latin typeface="Lexend" pitchFamily="2" charset="0"/>
                        </a:rPr>
                        <a:t>BARRIER</a:t>
                      </a:r>
                    </a:p>
                    <a:p>
                      <a:pPr algn="ctr"/>
                      <a:endParaRPr lang="en-GB" sz="2400" b="0" dirty="0">
                        <a:solidFill>
                          <a:schemeClr val="tx1"/>
                        </a:solidFill>
                        <a:latin typeface="Lexend" pitchFamily="2" charset="0"/>
                      </a:endParaRPr>
                    </a:p>
                    <a:p>
                      <a:pPr algn="ctr"/>
                      <a:r>
                        <a:rPr lang="en-GB" sz="2400" b="0" dirty="0">
                          <a:solidFill>
                            <a:schemeClr val="tx1"/>
                          </a:solidFill>
                          <a:latin typeface="Lexend" pitchFamily="2" charset="0"/>
                        </a:rPr>
                        <a:t>What </a:t>
                      </a:r>
                      <a:r>
                        <a:rPr lang="en-GB" sz="2400" b="1" dirty="0">
                          <a:solidFill>
                            <a:srgbClr val="C00000"/>
                          </a:solidFill>
                          <a:latin typeface="Lexend" pitchFamily="2" charset="0"/>
                        </a:rPr>
                        <a:t>could</a:t>
                      </a:r>
                      <a:r>
                        <a:rPr lang="en-GB" sz="2400" b="0" dirty="0">
                          <a:solidFill>
                            <a:schemeClr val="tx1"/>
                          </a:solidFill>
                          <a:latin typeface="Lexend" pitchFamily="2" charset="0"/>
                        </a:rPr>
                        <a:t> work well and </a:t>
                      </a:r>
                    </a:p>
                    <a:p>
                      <a:pPr algn="ctr"/>
                      <a:r>
                        <a:rPr lang="en-GB" sz="2400" b="0" dirty="0">
                          <a:solidFill>
                            <a:schemeClr val="tx1"/>
                          </a:solidFill>
                          <a:latin typeface="Lexend" pitchFamily="2" charset="0"/>
                        </a:rPr>
                        <a:t>what is the barrier to this currently?</a:t>
                      </a:r>
                    </a:p>
                  </a:txBody>
                  <a:tcPr anchor="ctr">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noFill/>
                  </a:tcPr>
                </a:tc>
                <a:tc>
                  <a:txBody>
                    <a:bodyPr/>
                    <a:lstStyle/>
                    <a:p>
                      <a:pPr algn="ctr"/>
                      <a:r>
                        <a:rPr lang="en-GB" sz="2400" b="1" i="1" dirty="0">
                          <a:solidFill>
                            <a:schemeClr val="tx1"/>
                          </a:solidFill>
                          <a:latin typeface="Lexend" pitchFamily="2" charset="0"/>
                        </a:rPr>
                        <a:t>OPPORTUNITY</a:t>
                      </a:r>
                    </a:p>
                    <a:p>
                      <a:pPr algn="ctr"/>
                      <a:endParaRPr lang="en-GB" sz="2400" b="0" dirty="0">
                        <a:solidFill>
                          <a:schemeClr val="tx1"/>
                        </a:solidFill>
                        <a:latin typeface="Lexend" pitchFamily="2" charset="0"/>
                      </a:endParaRPr>
                    </a:p>
                    <a:p>
                      <a:pPr algn="ctr"/>
                      <a:r>
                        <a:rPr lang="en-GB" sz="2400" b="0" dirty="0">
                          <a:solidFill>
                            <a:schemeClr val="tx1"/>
                          </a:solidFill>
                          <a:latin typeface="Lexend" pitchFamily="2" charset="0"/>
                        </a:rPr>
                        <a:t>What would make the biggest difference to </a:t>
                      </a:r>
                      <a:r>
                        <a:rPr lang="en-GB" sz="2400" b="1" dirty="0">
                          <a:solidFill>
                            <a:srgbClr val="C00000"/>
                          </a:solidFill>
                          <a:latin typeface="Lexend" pitchFamily="2" charset="0"/>
                        </a:rPr>
                        <a:t>whole school attendance </a:t>
                      </a:r>
                      <a:r>
                        <a:rPr lang="en-GB" sz="2400" b="0" dirty="0">
                          <a:solidFill>
                            <a:schemeClr val="tx1"/>
                          </a:solidFill>
                          <a:latin typeface="Lexend" pitchFamily="2" charset="0"/>
                        </a:rPr>
                        <a:t>for you?</a:t>
                      </a:r>
                    </a:p>
                  </a:txBody>
                  <a:tcPr anchor="ctr">
                    <a:lnL w="38100" cap="flat" cmpd="sng" algn="ctr">
                      <a:solidFill>
                        <a:srgbClr val="C00000"/>
                      </a:solidFill>
                      <a:prstDash val="solid"/>
                      <a:round/>
                      <a:headEnd type="none" w="med" len="med"/>
                      <a:tailEnd type="none" w="med" len="med"/>
                    </a:lnL>
                    <a:lnT w="38100" cap="flat" cmpd="sng" algn="ctr">
                      <a:solidFill>
                        <a:srgbClr val="C00000"/>
                      </a:solidFill>
                      <a:prstDash val="solid"/>
                      <a:round/>
                      <a:headEnd type="none" w="med" len="med"/>
                      <a:tailEnd type="none" w="med" len="med"/>
                    </a:lnT>
                    <a:noFill/>
                  </a:tcPr>
                </a:tc>
                <a:extLst>
                  <a:ext uri="{0D108BD9-81ED-4DB2-BD59-A6C34878D82A}">
                    <a16:rowId xmlns:a16="http://schemas.microsoft.com/office/drawing/2014/main" val="1422143223"/>
                  </a:ext>
                </a:extLst>
              </a:tr>
            </a:tbl>
          </a:graphicData>
        </a:graphic>
      </p:graphicFrame>
      <p:pic>
        <p:nvPicPr>
          <p:cNvPr id="2" name="Picture 1" descr="A qr code on a blue background&#10;&#10;AI-generated content may be incorrect.">
            <a:extLst>
              <a:ext uri="{FF2B5EF4-FFF2-40B4-BE49-F238E27FC236}">
                <a16:creationId xmlns:a16="http://schemas.microsoft.com/office/drawing/2014/main" id="{B0F8F5A9-7AF9-2830-4161-D55EC0251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493" y="112198"/>
            <a:ext cx="2060358" cy="2060358"/>
          </a:xfrm>
          <a:prstGeom prst="rect">
            <a:avLst/>
          </a:prstGeom>
        </p:spPr>
      </p:pic>
    </p:spTree>
    <p:extLst>
      <p:ext uri="{BB962C8B-B14F-4D97-AF65-F5344CB8AC3E}">
        <p14:creationId xmlns:p14="http://schemas.microsoft.com/office/powerpoint/2010/main" val="3012301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214748206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F6DC-2114-0504-AA8F-CCA6687C2E27}"/>
              </a:ext>
            </a:extLst>
          </p:cNvPr>
          <p:cNvSpPr txBox="1">
            <a:spLocks noGrp="1"/>
          </p:cNvSpPr>
          <p:nvPr>
            <p:ph type="ctrTitle"/>
          </p:nvPr>
        </p:nvSpPr>
        <p:spPr>
          <a:xfrm>
            <a:off x="539752" y="885221"/>
            <a:ext cx="9924797" cy="1619996"/>
          </a:xfrm>
        </p:spPr>
        <p:txBody>
          <a:bodyPr/>
          <a:lstStyle/>
          <a:p>
            <a:pPr lvl="0">
              <a:lnSpc>
                <a:spcPct val="115000"/>
              </a:lnSpc>
            </a:pPr>
            <a:r>
              <a:rPr lang="en-GB"/>
              <a:t>Strategic Update: Ofsted’s Renewed Inspection Framework</a:t>
            </a:r>
          </a:p>
        </p:txBody>
      </p:sp>
      <p:sp>
        <p:nvSpPr>
          <p:cNvPr id="3" name="Subtitle 4">
            <a:extLst>
              <a:ext uri="{FF2B5EF4-FFF2-40B4-BE49-F238E27FC236}">
                <a16:creationId xmlns:a16="http://schemas.microsoft.com/office/drawing/2014/main" id="{7C5793B2-8A75-4678-690C-4D2E0ADD2355}"/>
              </a:ext>
            </a:extLst>
          </p:cNvPr>
          <p:cNvSpPr txBox="1">
            <a:spLocks noGrp="1"/>
          </p:cNvSpPr>
          <p:nvPr>
            <p:ph type="subTitle" idx="1"/>
          </p:nvPr>
        </p:nvSpPr>
        <p:spPr>
          <a:xfrm>
            <a:off x="539752" y="4892780"/>
            <a:ext cx="7124364" cy="1079997"/>
          </a:xfrm>
        </p:spPr>
        <p:txBody>
          <a:bodyPr/>
          <a:lstStyle/>
          <a:p>
            <a:pPr lvl="0">
              <a:lnSpc>
                <a:spcPct val="115000"/>
              </a:lnSpc>
            </a:pPr>
            <a:r>
              <a:rPr lang="en-GB" sz="2400">
                <a:latin typeface="Candara Light" pitchFamily="34"/>
              </a:rPr>
              <a:t>Peter Stonier</a:t>
            </a:r>
          </a:p>
          <a:p>
            <a:pPr lvl="0">
              <a:lnSpc>
                <a:spcPct val="115000"/>
              </a:lnSpc>
            </a:pPr>
            <a:r>
              <a:rPr lang="en-GB" sz="2400">
                <a:latin typeface="Candara Light" pitchFamily="34"/>
              </a:rPr>
              <a:t>Senior HMI, OfSTED </a:t>
            </a:r>
            <a:endParaRPr lang="en-GB" sz="2400">
              <a:latin typeface="Candara Light" pitchFamily="34"/>
              <a:ea typeface="Calibri" pitchFamily="34"/>
              <a:cs typeface="Times New Roman" pitchFamily="18"/>
            </a:endParaRPr>
          </a:p>
          <a:p>
            <a:pPr lvl="0"/>
            <a:endParaRPr lang="en-GB" sz="2400">
              <a:ea typeface="Calibri Light" pitchFamily="34"/>
            </a:endParaRPr>
          </a:p>
        </p:txBody>
      </p:sp>
      <p:pic>
        <p:nvPicPr>
          <p:cNvPr id="4" name="Picture 2">
            <a:extLst>
              <a:ext uri="{FF2B5EF4-FFF2-40B4-BE49-F238E27FC236}">
                <a16:creationId xmlns:a16="http://schemas.microsoft.com/office/drawing/2014/main" id="{726E6848-82AC-5D76-44CF-EBA28779D60D}"/>
              </a:ext>
            </a:extLst>
          </p:cNvPr>
          <p:cNvPicPr>
            <a:picLocks noChangeAspect="1"/>
          </p:cNvPicPr>
          <p:nvPr/>
        </p:nvPicPr>
        <p:blipFill>
          <a:blip r:embed="rId2"/>
          <a:stretch>
            <a:fillRect/>
          </a:stretch>
        </p:blipFill>
        <p:spPr>
          <a:xfrm>
            <a:off x="9392991" y="4114050"/>
            <a:ext cx="2143125" cy="2143125"/>
          </a:xfrm>
          <a:prstGeom prst="rect">
            <a:avLst/>
          </a:prstGeom>
          <a:noFill/>
          <a:ln w="9528">
            <a:solidFill>
              <a:srgbClr val="414745"/>
            </a:solidFill>
            <a:prstDash val="soli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2147482060">
    <p:bg>
      <p:bgPr>
        <a:solidFill>
          <a:srgbClr val="FFFFFF"/>
        </a:solidFill>
        <a:effectLst/>
      </p:bgPr>
    </p:bg>
    <p:spTree>
      <p:nvGrpSpPr>
        <p:cNvPr id="1" name=""/>
        <p:cNvGrpSpPr/>
        <p:nvPr/>
      </p:nvGrpSpPr>
      <p:grpSpPr>
        <a:xfrm>
          <a:off x="0" y="0"/>
          <a:ext cx="0" cy="0"/>
          <a:chOff x="0" y="0"/>
          <a:chExt cx="0" cy="0"/>
        </a:xfrm>
      </p:grpSpPr>
      <p:sp>
        <p:nvSpPr>
          <p:cNvPr id="2" name="Rectangle 2054">
            <a:extLst>
              <a:ext uri="{FF2B5EF4-FFF2-40B4-BE49-F238E27FC236}">
                <a16:creationId xmlns:a16="http://schemas.microsoft.com/office/drawing/2014/main" id="{FD45E045-DB78-87F0-D076-42C32244540F}"/>
              </a:ext>
              <a:ext uri="{C183D7F6-B498-43B3-948B-1728B52AA6E4}">
                <adec:decorative xmlns:adec="http://schemas.microsoft.com/office/drawing/2017/decorative" val="1"/>
              </a:ext>
            </a:extLst>
          </p:cNvPr>
          <p:cNvSpPr>
            <a:spLocks noMove="1" noResize="1"/>
          </p:cNvSpPr>
          <p:nvPr/>
        </p:nvSpPr>
        <p:spPr>
          <a:xfrm>
            <a:off x="1527" y="0"/>
            <a:ext cx="12188952" cy="6858000"/>
          </a:xfrm>
          <a:prstGeom prst="rect">
            <a:avLst/>
          </a:prstGeom>
          <a:noFill/>
          <a:ln>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pic>
        <p:nvPicPr>
          <p:cNvPr id="3" name="Picture 2" descr="Tea And Coffee Break Images – Browse 462,096 Stock Photos, Vectors, and  Video | Adobe Stock">
            <a:extLst>
              <a:ext uri="{FF2B5EF4-FFF2-40B4-BE49-F238E27FC236}">
                <a16:creationId xmlns:a16="http://schemas.microsoft.com/office/drawing/2014/main" id="{DF139F78-3E2D-B52C-22AF-06B37984B05B}"/>
              </a:ext>
            </a:extLst>
          </p:cNvPr>
          <p:cNvPicPr>
            <a:picLocks noChangeAspect="1"/>
          </p:cNvPicPr>
          <p:nvPr/>
        </p:nvPicPr>
        <p:blipFill>
          <a:blip r:embed="rId2"/>
          <a:srcRect t="2116" b="13630"/>
          <a:stretch>
            <a:fillRect/>
          </a:stretch>
        </p:blipFill>
        <p:spPr>
          <a:xfrm>
            <a:off x="18" y="1280"/>
            <a:ext cx="12191978" cy="6856719"/>
          </a:xfrm>
          <a:prstGeom prst="rect">
            <a:avLst/>
          </a:prstGeom>
          <a:noFill/>
          <a:ln>
            <a:noFill/>
          </a:ln>
        </p:spPr>
      </p:pic>
      <p:pic>
        <p:nvPicPr>
          <p:cNvPr id="4" name="Graphic 1" descr="Essex County Council logo">
            <a:extLst>
              <a:ext uri="{FF2B5EF4-FFF2-40B4-BE49-F238E27FC236}">
                <a16:creationId xmlns:a16="http://schemas.microsoft.com/office/drawing/2014/main" id="{C309B122-79B2-5880-3BAD-A767ECB0B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221" y="6526502"/>
            <a:ext cx="1716630" cy="219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147483166">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A7D3958-1282-874C-077E-C1D0D2F9A278}"/>
              </a:ext>
            </a:extLst>
          </p:cNvPr>
          <p:cNvSpPr txBox="1">
            <a:spLocks noGrp="1"/>
          </p:cNvSpPr>
          <p:nvPr>
            <p:ph type="title"/>
          </p:nvPr>
        </p:nvSpPr>
        <p:spPr>
          <a:xfrm>
            <a:off x="306003" y="257175"/>
            <a:ext cx="11552401" cy="517266"/>
          </a:xfrm>
        </p:spPr>
        <p:txBody>
          <a:bodyPr/>
          <a:lstStyle/>
          <a:p>
            <a:pPr lvl="0"/>
            <a:r>
              <a:rPr lang="en-GB" sz="2800"/>
              <a:t>Caveats and data information</a:t>
            </a:r>
          </a:p>
        </p:txBody>
      </p:sp>
      <p:sp>
        <p:nvSpPr>
          <p:cNvPr id="3" name="Date Placeholder 3">
            <a:extLst>
              <a:ext uri="{FF2B5EF4-FFF2-40B4-BE49-F238E27FC236}">
                <a16:creationId xmlns:a16="http://schemas.microsoft.com/office/drawing/2014/main" id="{F13A9F64-135A-F525-6061-537272EA75D5}"/>
              </a:ext>
            </a:extLst>
          </p:cNvPr>
          <p:cNvSpPr txBox="1">
            <a:spLocks noGrp="1"/>
          </p:cNvSpPr>
          <p:nvPr>
            <p:ph type="dt" sz="half" idx="7"/>
          </p:nvPr>
        </p:nvSpPr>
        <p:spPr/>
        <p:txBody>
          <a:bodyPr/>
          <a:lstStyle/>
          <a:p>
            <a:pPr lvl="0"/>
            <a:fld id="{D9D36123-9A57-4493-847B-DA38A6A1D0B1}" type="datetime1">
              <a:rPr lang="en-GB">
                <a:solidFill>
                  <a:srgbClr val="000000"/>
                </a:solidFill>
              </a:rPr>
              <a:pPr lvl="0"/>
              <a:t>06/11/2025</a:t>
            </a:fld>
            <a:endParaRPr lang="en-GB">
              <a:solidFill>
                <a:srgbClr val="000000"/>
              </a:solidFill>
            </a:endParaRPr>
          </a:p>
        </p:txBody>
      </p:sp>
      <p:sp>
        <p:nvSpPr>
          <p:cNvPr id="4" name="Slide Number Placeholder 5">
            <a:extLst>
              <a:ext uri="{FF2B5EF4-FFF2-40B4-BE49-F238E27FC236}">
                <a16:creationId xmlns:a16="http://schemas.microsoft.com/office/drawing/2014/main" id="{EB4AD570-D96C-52B4-8EF7-D09B8AD5274A}"/>
              </a:ext>
            </a:extLst>
          </p:cNvPr>
          <p:cNvSpPr txBox="1">
            <a:spLocks noGrp="1"/>
          </p:cNvSpPr>
          <p:nvPr>
            <p:ph type="sldNum" sz="quarter" idx="8"/>
          </p:nvPr>
        </p:nvSpPr>
        <p:spPr/>
        <p:txBody>
          <a:bodyPr/>
          <a:lstStyle/>
          <a:p>
            <a:pPr lvl="0"/>
            <a:r>
              <a:rPr lang="en-GB">
                <a:solidFill>
                  <a:srgbClr val="000000"/>
                </a:solidFill>
              </a:rPr>
              <a:t>|   </a:t>
            </a:r>
            <a:fld id="{6077431B-CB6B-4F79-B4BD-E78349AE19A3}" type="slidenum">
              <a:t>4</a:t>
            </a:fld>
            <a:endParaRPr lang="en-GB">
              <a:solidFill>
                <a:srgbClr val="000000"/>
              </a:solidFill>
            </a:endParaRPr>
          </a:p>
        </p:txBody>
      </p:sp>
      <p:graphicFrame>
        <p:nvGraphicFramePr>
          <p:cNvPr id="5" name="Table 1">
            <a:extLst>
              <a:ext uri="{FF2B5EF4-FFF2-40B4-BE49-F238E27FC236}">
                <a16:creationId xmlns:a16="http://schemas.microsoft.com/office/drawing/2014/main" id="{558F0428-5B6F-BBD9-C61E-3B6D62FBC45C}"/>
              </a:ext>
            </a:extLst>
          </p:cNvPr>
          <p:cNvGraphicFramePr>
            <a:graphicFrameLocks noGrp="1"/>
          </p:cNvGraphicFramePr>
          <p:nvPr/>
        </p:nvGraphicFramePr>
        <p:xfrm>
          <a:off x="305994" y="1027575"/>
          <a:ext cx="11385258" cy="4904256"/>
        </p:xfrm>
        <a:graphic>
          <a:graphicData uri="http://schemas.openxmlformats.org/drawingml/2006/table">
            <a:tbl>
              <a:tblPr firstRow="1" bandRow="1">
                <a:effectLst/>
                <a:tableStyleId>{5C22544A-7EE6-4342-B048-85BDC9FD1C3A}</a:tableStyleId>
              </a:tblPr>
              <a:tblGrid>
                <a:gridCol w="11385258">
                  <a:extLst>
                    <a:ext uri="{9D8B030D-6E8A-4147-A177-3AD203B41FA5}">
                      <a16:colId xmlns:a16="http://schemas.microsoft.com/office/drawing/2014/main" val="4088658032"/>
                    </a:ext>
                  </a:extLst>
                </a:gridCol>
              </a:tblGrid>
              <a:tr h="928884">
                <a:tc>
                  <a:txBody>
                    <a:bodyPr/>
                    <a:lstStyle/>
                    <a:p>
                      <a:pPr lvl="0"/>
                      <a:r>
                        <a:rPr lang="en-GB">
                          <a:solidFill>
                            <a:srgbClr val="000000"/>
                          </a:solidFill>
                        </a:rPr>
                        <a:t>EYFS &amp; Year 1 Phonics data – </a:t>
                      </a:r>
                      <a:r>
                        <a:rPr lang="en-GB" b="0">
                          <a:solidFill>
                            <a:srgbClr val="000000"/>
                          </a:solidFill>
                        </a:rPr>
                        <a:t>2025 outcomes collected from schools this summer. Data has not been formally published by DfE but is not expected to change from that used in this pack.</a:t>
                      </a:r>
                    </a:p>
                  </a:txBody>
                  <a:tcPr/>
                </a:tc>
                <a:extLst>
                  <a:ext uri="{0D108BD9-81ED-4DB2-BD59-A6C34878D82A}">
                    <a16:rowId xmlns:a16="http://schemas.microsoft.com/office/drawing/2014/main" val="2794112255"/>
                  </a:ext>
                </a:extLst>
              </a:tr>
              <a:tr h="928884">
                <a:tc>
                  <a:txBody>
                    <a:bodyPr/>
                    <a:lstStyle/>
                    <a:p>
                      <a:pPr lvl="0"/>
                      <a:r>
                        <a:rPr lang="en-GB" b="1">
                          <a:solidFill>
                            <a:srgbClr val="000000"/>
                          </a:solidFill>
                        </a:rPr>
                        <a:t>KS2 data </a:t>
                      </a:r>
                      <a:r>
                        <a:rPr lang="en-GB">
                          <a:solidFill>
                            <a:srgbClr val="000000"/>
                          </a:solidFill>
                        </a:rPr>
                        <a:t>– 2025 outcomes are based on the provisional dataset supplied by DfE in July 2025. Revised data not available until December 2025 but any changes likely to be minimal.</a:t>
                      </a:r>
                    </a:p>
                  </a:txBody>
                  <a:tcPr/>
                </a:tc>
                <a:extLst>
                  <a:ext uri="{0D108BD9-81ED-4DB2-BD59-A6C34878D82A}">
                    <a16:rowId xmlns:a16="http://schemas.microsoft.com/office/drawing/2014/main" val="1890422312"/>
                  </a:ext>
                </a:extLst>
              </a:tr>
              <a:tr h="928884">
                <a:tc>
                  <a:txBody>
                    <a:bodyPr/>
                    <a:lstStyle/>
                    <a:p>
                      <a:pPr lvl="0"/>
                      <a:r>
                        <a:rPr lang="en-GB" b="1">
                          <a:solidFill>
                            <a:srgbClr val="000000"/>
                          </a:solidFill>
                        </a:rPr>
                        <a:t>KS4 data </a:t>
                      </a:r>
                      <a:r>
                        <a:rPr lang="en-GB">
                          <a:solidFill>
                            <a:srgbClr val="000000"/>
                          </a:solidFill>
                        </a:rPr>
                        <a:t>– the 2025 data collection from schools is incomplete and as such must be treated with some caution. It only uses data from mainstream schools and is purely based upon aggregated figures submitted by schools on results day in August. Official DfE data not available until October 2025.</a:t>
                      </a:r>
                    </a:p>
                    <a:p>
                      <a:pPr lvl="0"/>
                      <a:endParaRPr lang="en-GB">
                        <a:solidFill>
                          <a:srgbClr val="000000"/>
                        </a:solidFill>
                      </a:endParaRPr>
                    </a:p>
                  </a:txBody>
                  <a:tcPr/>
                </a:tc>
                <a:extLst>
                  <a:ext uri="{0D108BD9-81ED-4DB2-BD59-A6C34878D82A}">
                    <a16:rowId xmlns:a16="http://schemas.microsoft.com/office/drawing/2014/main" val="291038468"/>
                  </a:ext>
                </a:extLst>
              </a:tr>
              <a:tr h="928884">
                <a:tc>
                  <a:txBody>
                    <a:bodyPr/>
                    <a:lstStyle/>
                    <a:p>
                      <a:pPr lvl="0"/>
                      <a:r>
                        <a:rPr lang="en-GB" b="1">
                          <a:solidFill>
                            <a:srgbClr val="000000"/>
                          </a:solidFill>
                        </a:rPr>
                        <a:t>KS1-2 progress scores </a:t>
                      </a:r>
                      <a:r>
                        <a:rPr lang="en-GB">
                          <a:solidFill>
                            <a:srgbClr val="000000"/>
                          </a:solidFill>
                        </a:rPr>
                        <a:t>– there will be no data for 2025. This is due to there being no KS1 data for the pandemic years of 2020 and 2021 against which KS2 performance can be mapped.</a:t>
                      </a:r>
                    </a:p>
                  </a:txBody>
                  <a:tcPr/>
                </a:tc>
                <a:extLst>
                  <a:ext uri="{0D108BD9-81ED-4DB2-BD59-A6C34878D82A}">
                    <a16:rowId xmlns:a16="http://schemas.microsoft.com/office/drawing/2014/main" val="2206253611"/>
                  </a:ext>
                </a:extLst>
              </a:tr>
              <a:tr h="928884">
                <a:tc>
                  <a:txBody>
                    <a:bodyPr/>
                    <a:lstStyle/>
                    <a:p>
                      <a:pPr lvl="0"/>
                      <a:r>
                        <a:rPr lang="en-GB" b="1">
                          <a:solidFill>
                            <a:srgbClr val="000000"/>
                          </a:solidFill>
                        </a:rPr>
                        <a:t>Pupil groups data </a:t>
                      </a:r>
                      <a:r>
                        <a:rPr lang="en-GB">
                          <a:solidFill>
                            <a:srgbClr val="000000"/>
                          </a:solidFill>
                        </a:rPr>
                        <a:t>– to aid visual interpretation of these tabs, a colour scheme is used to denote the </a:t>
                      </a:r>
                      <a:r>
                        <a:rPr lang="en-GB" b="1">
                          <a:solidFill>
                            <a:srgbClr val="92D050"/>
                          </a:solidFill>
                        </a:rPr>
                        <a:t>highest</a:t>
                      </a:r>
                      <a:r>
                        <a:rPr lang="en-GB">
                          <a:solidFill>
                            <a:srgbClr val="000000"/>
                          </a:solidFill>
                        </a:rPr>
                        <a:t> and </a:t>
                      </a:r>
                      <a:r>
                        <a:rPr lang="en-GB" b="1">
                          <a:solidFill>
                            <a:srgbClr val="FF0000"/>
                          </a:solidFill>
                        </a:rPr>
                        <a:t>lowest</a:t>
                      </a:r>
                      <a:r>
                        <a:rPr lang="en-GB">
                          <a:solidFill>
                            <a:srgbClr val="000000"/>
                          </a:solidFill>
                        </a:rPr>
                        <a:t> performing districts.</a:t>
                      </a:r>
                    </a:p>
                  </a:txBody>
                  <a:tcPr/>
                </a:tc>
                <a:extLst>
                  <a:ext uri="{0D108BD9-81ED-4DB2-BD59-A6C34878D82A}">
                    <a16:rowId xmlns:a16="http://schemas.microsoft.com/office/drawing/2014/main" val="52527374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147483167">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C7BC39A-FF91-2B4C-477E-23F7FCED993A}"/>
              </a:ext>
            </a:extLst>
          </p:cNvPr>
          <p:cNvSpPr txBox="1">
            <a:spLocks noGrp="1"/>
          </p:cNvSpPr>
          <p:nvPr>
            <p:ph type="title"/>
          </p:nvPr>
        </p:nvSpPr>
        <p:spPr>
          <a:xfrm>
            <a:off x="139747" y="0"/>
            <a:ext cx="11552401" cy="517266"/>
          </a:xfrm>
        </p:spPr>
        <p:txBody>
          <a:bodyPr/>
          <a:lstStyle/>
          <a:p>
            <a:pPr lvl="0"/>
            <a:r>
              <a:rPr lang="en-GB" sz="2800"/>
              <a:t>Key Messages for 2025 attainment outcomes</a:t>
            </a:r>
          </a:p>
        </p:txBody>
      </p:sp>
      <p:sp>
        <p:nvSpPr>
          <p:cNvPr id="3" name="Date Placeholder 3">
            <a:extLst>
              <a:ext uri="{FF2B5EF4-FFF2-40B4-BE49-F238E27FC236}">
                <a16:creationId xmlns:a16="http://schemas.microsoft.com/office/drawing/2014/main" id="{84E345FF-9293-6212-803F-FBB1D1D4FAEC}"/>
              </a:ext>
            </a:extLst>
          </p:cNvPr>
          <p:cNvSpPr txBox="1">
            <a:spLocks noGrp="1"/>
          </p:cNvSpPr>
          <p:nvPr>
            <p:ph type="dt" sz="half" idx="7"/>
          </p:nvPr>
        </p:nvSpPr>
        <p:spPr/>
        <p:txBody>
          <a:bodyPr/>
          <a:lstStyle/>
          <a:p>
            <a:pPr lvl="0"/>
            <a:fld id="{B54BFBA8-B787-4792-BA8D-D459368CDC9E}" type="datetime1">
              <a:rPr lang="en-GB">
                <a:solidFill>
                  <a:srgbClr val="000000"/>
                </a:solidFill>
              </a:rPr>
              <a:pPr lvl="0"/>
              <a:t>06/11/2025</a:t>
            </a:fld>
            <a:endParaRPr lang="en-GB">
              <a:solidFill>
                <a:srgbClr val="000000"/>
              </a:solidFill>
            </a:endParaRPr>
          </a:p>
        </p:txBody>
      </p:sp>
      <p:sp>
        <p:nvSpPr>
          <p:cNvPr id="4" name="Slide Number Placeholder 5">
            <a:extLst>
              <a:ext uri="{FF2B5EF4-FFF2-40B4-BE49-F238E27FC236}">
                <a16:creationId xmlns:a16="http://schemas.microsoft.com/office/drawing/2014/main" id="{9882B5FC-0023-074C-8373-8DEEAC8775E5}"/>
              </a:ext>
            </a:extLst>
          </p:cNvPr>
          <p:cNvSpPr txBox="1">
            <a:spLocks noGrp="1"/>
          </p:cNvSpPr>
          <p:nvPr>
            <p:ph type="sldNum" sz="quarter" idx="8"/>
          </p:nvPr>
        </p:nvSpPr>
        <p:spPr/>
        <p:txBody>
          <a:bodyPr/>
          <a:lstStyle/>
          <a:p>
            <a:pPr lvl="0"/>
            <a:r>
              <a:rPr lang="en-GB">
                <a:solidFill>
                  <a:srgbClr val="000000"/>
                </a:solidFill>
              </a:rPr>
              <a:t>|   </a:t>
            </a:r>
            <a:fld id="{F92DA5EF-C486-44F0-9D88-C81B8811ED64}" type="slidenum">
              <a:t>5</a:t>
            </a:fld>
            <a:endParaRPr lang="en-GB">
              <a:solidFill>
                <a:srgbClr val="000000"/>
              </a:solidFill>
            </a:endParaRPr>
          </a:p>
        </p:txBody>
      </p:sp>
      <p:pic>
        <p:nvPicPr>
          <p:cNvPr id="5" name="Picture 2">
            <a:extLst>
              <a:ext uri="{FF2B5EF4-FFF2-40B4-BE49-F238E27FC236}">
                <a16:creationId xmlns:a16="http://schemas.microsoft.com/office/drawing/2014/main" id="{CE1A79D8-C07B-55B5-54EC-734464CC3DBC}"/>
              </a:ext>
            </a:extLst>
          </p:cNvPr>
          <p:cNvPicPr>
            <a:picLocks noChangeAspect="1"/>
          </p:cNvPicPr>
          <p:nvPr/>
        </p:nvPicPr>
        <p:blipFill>
          <a:blip r:embed="rId2"/>
          <a:srcRect/>
          <a:stretch>
            <a:fillRect/>
          </a:stretch>
        </p:blipFill>
        <p:spPr>
          <a:xfrm>
            <a:off x="1120139" y="663689"/>
            <a:ext cx="9738360" cy="60647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147483168">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BF0173C-CDBB-91D1-84CD-85CA8A452CA5}"/>
              </a:ext>
            </a:extLst>
          </p:cNvPr>
          <p:cNvSpPr txBox="1">
            <a:spLocks noGrp="1"/>
          </p:cNvSpPr>
          <p:nvPr>
            <p:ph type="title"/>
          </p:nvPr>
        </p:nvSpPr>
        <p:spPr>
          <a:xfrm>
            <a:off x="289800" y="0"/>
            <a:ext cx="11552401" cy="820802"/>
          </a:xfrm>
        </p:spPr>
        <p:txBody>
          <a:bodyPr/>
          <a:lstStyle/>
          <a:p>
            <a:pPr lvl="0"/>
            <a:r>
              <a:rPr lang="en-GB" sz="3300"/>
              <a:t>EYFS - % pupils achieving a Good Level of Development</a:t>
            </a:r>
          </a:p>
        </p:txBody>
      </p:sp>
      <p:pic>
        <p:nvPicPr>
          <p:cNvPr id="3" name="Picture 1">
            <a:extLst>
              <a:ext uri="{FF2B5EF4-FFF2-40B4-BE49-F238E27FC236}">
                <a16:creationId xmlns:a16="http://schemas.microsoft.com/office/drawing/2014/main" id="{DEE27525-1552-563E-69E0-82AD25173979}"/>
              </a:ext>
            </a:extLst>
          </p:cNvPr>
          <p:cNvPicPr>
            <a:picLocks noChangeAspect="1"/>
          </p:cNvPicPr>
          <p:nvPr/>
        </p:nvPicPr>
        <p:blipFill>
          <a:blip r:embed="rId2"/>
          <a:stretch>
            <a:fillRect/>
          </a:stretch>
        </p:blipFill>
        <p:spPr>
          <a:xfrm>
            <a:off x="536012" y="1256403"/>
            <a:ext cx="11092366" cy="4921200"/>
          </a:xfrm>
          <a:prstGeom prst="rect">
            <a:avLst/>
          </a:prstGeom>
          <a:noFill/>
          <a:ln>
            <a:noFill/>
          </a:ln>
        </p:spPr>
      </p:pic>
      <p:sp>
        <p:nvSpPr>
          <p:cNvPr id="4" name="Footer Placeholder 4">
            <a:extLst>
              <a:ext uri="{FF2B5EF4-FFF2-40B4-BE49-F238E27FC236}">
                <a16:creationId xmlns:a16="http://schemas.microsoft.com/office/drawing/2014/main" id="{2C0CE6DC-2385-9779-5AAE-8CF2A50A9099}"/>
              </a:ext>
            </a:extLst>
          </p:cNvPr>
          <p:cNvSpPr txBox="1">
            <a:spLocks noGrp="1"/>
          </p:cNvSpPr>
          <p:nvPr>
            <p:ph type="ftr" sz="quarter" idx="9"/>
          </p:nvPr>
        </p:nvSpPr>
        <p:spPr/>
        <p:txBody>
          <a:bodyPr>
            <a:normAutofit/>
          </a:bodyPr>
          <a:lstStyle/>
          <a:p>
            <a:pPr lvl="0">
              <a:lnSpc>
                <a:spcPct val="90000"/>
              </a:lnSpc>
              <a:spcAft>
                <a:spcPts val="600"/>
              </a:spcAft>
            </a:pPr>
            <a:r>
              <a:rPr lang="en-GB" sz="300"/>
              <a:t>Produced by Performance &amp; Business Intelligence (Education)</a:t>
            </a:r>
          </a:p>
        </p:txBody>
      </p:sp>
      <p:sp>
        <p:nvSpPr>
          <p:cNvPr id="5" name="Date Placeholder 3">
            <a:extLst>
              <a:ext uri="{FF2B5EF4-FFF2-40B4-BE49-F238E27FC236}">
                <a16:creationId xmlns:a16="http://schemas.microsoft.com/office/drawing/2014/main" id="{CCD6ABAE-0645-2D08-9B8E-2663AFDB44ED}"/>
              </a:ext>
            </a:extLst>
          </p:cNvPr>
          <p:cNvSpPr txBox="1">
            <a:spLocks noGrp="1"/>
          </p:cNvSpPr>
          <p:nvPr>
            <p:ph type="dt" sz="half" idx="7"/>
          </p:nvPr>
        </p:nvSpPr>
        <p:spPr/>
        <p:txBody>
          <a:bodyPr>
            <a:normAutofit/>
          </a:bodyPr>
          <a:lstStyle/>
          <a:p>
            <a:pPr lvl="0">
              <a:lnSpc>
                <a:spcPct val="90000"/>
              </a:lnSpc>
              <a:spcAft>
                <a:spcPts val="600"/>
              </a:spcAft>
            </a:pPr>
            <a:fld id="{E03F9F45-88D4-4B18-9B2C-E58652176E21}" type="datetime1">
              <a:rPr lang="en-GB" sz="300"/>
              <a:pPr lvl="0">
                <a:lnSpc>
                  <a:spcPct val="90000"/>
                </a:lnSpc>
                <a:spcAft>
                  <a:spcPts val="600"/>
                </a:spcAft>
              </a:pPr>
              <a:t>06/11/2025</a:t>
            </a:fld>
            <a:endParaRPr lang="en-GB" sz="300"/>
          </a:p>
        </p:txBody>
      </p:sp>
      <p:sp>
        <p:nvSpPr>
          <p:cNvPr id="6" name="Slide Number Placeholder 5">
            <a:extLst>
              <a:ext uri="{FF2B5EF4-FFF2-40B4-BE49-F238E27FC236}">
                <a16:creationId xmlns:a16="http://schemas.microsoft.com/office/drawing/2014/main" id="{F7E7C794-D9FD-1D84-1167-4BFEEF359529}"/>
              </a:ext>
            </a:extLst>
          </p:cNvPr>
          <p:cNvSpPr txBox="1">
            <a:spLocks noGrp="1"/>
          </p:cNvSpPr>
          <p:nvPr>
            <p:ph type="sldNum" sz="quarter" idx="8"/>
          </p:nvPr>
        </p:nvSpPr>
        <p:spPr/>
        <p:txBody>
          <a:bodyPr>
            <a:normAutofit fontScale="32500" lnSpcReduction="20000"/>
          </a:bodyPr>
          <a:lstStyle/>
          <a:p>
            <a:pPr lvl="0">
              <a:lnSpc>
                <a:spcPct val="90000"/>
              </a:lnSpc>
              <a:spcAft>
                <a:spcPts val="600"/>
              </a:spcAft>
            </a:pPr>
            <a:r>
              <a:rPr lang="en-GB" sz="300"/>
              <a:t>|   </a:t>
            </a:r>
            <a:fld id="{5840E5C9-3710-47D2-9D9C-56E44B521166}" type="slidenum">
              <a:t>6</a:t>
            </a:fld>
            <a:endParaRPr lang="en-GB" sz="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159E1D8-A4CB-F8FF-B376-9335B43C4212}"/>
              </a:ext>
            </a:extLst>
          </p:cNvPr>
          <p:cNvSpPr txBox="1">
            <a:spLocks noGrp="1"/>
          </p:cNvSpPr>
          <p:nvPr>
            <p:ph type="title"/>
          </p:nvPr>
        </p:nvSpPr>
        <p:spPr>
          <a:xfrm>
            <a:off x="208720" y="-134142"/>
            <a:ext cx="11552401" cy="820802"/>
          </a:xfrm>
        </p:spPr>
        <p:txBody>
          <a:bodyPr/>
          <a:lstStyle/>
          <a:p>
            <a:pPr lvl="0"/>
            <a:r>
              <a:rPr lang="en-GB" sz="3300"/>
              <a:t>EYFS - % pupils achieving a Good Level of Development</a:t>
            </a:r>
          </a:p>
        </p:txBody>
      </p:sp>
      <p:pic>
        <p:nvPicPr>
          <p:cNvPr id="3" name="Picture 1">
            <a:extLst>
              <a:ext uri="{FF2B5EF4-FFF2-40B4-BE49-F238E27FC236}">
                <a16:creationId xmlns:a16="http://schemas.microsoft.com/office/drawing/2014/main" id="{26B0C4BD-211E-F39D-6120-0B0014DF6108}"/>
              </a:ext>
            </a:extLst>
          </p:cNvPr>
          <p:cNvPicPr>
            <a:picLocks noChangeAspect="1"/>
          </p:cNvPicPr>
          <p:nvPr/>
        </p:nvPicPr>
        <p:blipFill>
          <a:blip r:embed="rId2"/>
          <a:stretch>
            <a:fillRect/>
          </a:stretch>
        </p:blipFill>
        <p:spPr>
          <a:xfrm>
            <a:off x="306003" y="1262658"/>
            <a:ext cx="11552401" cy="4908682"/>
          </a:xfrm>
          <a:prstGeom prst="rect">
            <a:avLst/>
          </a:prstGeom>
          <a:noFill/>
          <a:ln>
            <a:noFill/>
          </a:ln>
        </p:spPr>
      </p:pic>
      <p:sp>
        <p:nvSpPr>
          <p:cNvPr id="4" name="Footer Placeholder 4">
            <a:extLst>
              <a:ext uri="{FF2B5EF4-FFF2-40B4-BE49-F238E27FC236}">
                <a16:creationId xmlns:a16="http://schemas.microsoft.com/office/drawing/2014/main" id="{96C8D5BA-B1EB-A12A-BF6B-85FEBD293534}"/>
              </a:ext>
            </a:extLst>
          </p:cNvPr>
          <p:cNvSpPr txBox="1">
            <a:spLocks noGrp="1"/>
          </p:cNvSpPr>
          <p:nvPr>
            <p:ph type="ftr" sz="quarter" idx="9"/>
          </p:nvPr>
        </p:nvSpPr>
        <p:spPr/>
        <p:txBody>
          <a:bodyPr>
            <a:normAutofit/>
          </a:bodyPr>
          <a:lstStyle/>
          <a:p>
            <a:pPr lvl="0">
              <a:lnSpc>
                <a:spcPct val="90000"/>
              </a:lnSpc>
              <a:spcAft>
                <a:spcPts val="600"/>
              </a:spcAft>
            </a:pPr>
            <a:r>
              <a:rPr lang="en-GB" sz="300"/>
              <a:t>Produced by Performance &amp; Business Intelligence (Education)</a:t>
            </a:r>
          </a:p>
        </p:txBody>
      </p:sp>
      <p:sp>
        <p:nvSpPr>
          <p:cNvPr id="5" name="Date Placeholder 3">
            <a:extLst>
              <a:ext uri="{FF2B5EF4-FFF2-40B4-BE49-F238E27FC236}">
                <a16:creationId xmlns:a16="http://schemas.microsoft.com/office/drawing/2014/main" id="{AA52B29C-62CC-C27B-E95E-11F00633B521}"/>
              </a:ext>
            </a:extLst>
          </p:cNvPr>
          <p:cNvSpPr txBox="1">
            <a:spLocks noGrp="1"/>
          </p:cNvSpPr>
          <p:nvPr>
            <p:ph type="dt" sz="half" idx="7"/>
          </p:nvPr>
        </p:nvSpPr>
        <p:spPr/>
        <p:txBody>
          <a:bodyPr>
            <a:normAutofit/>
          </a:bodyPr>
          <a:lstStyle/>
          <a:p>
            <a:pPr lvl="0">
              <a:lnSpc>
                <a:spcPct val="90000"/>
              </a:lnSpc>
              <a:spcAft>
                <a:spcPts val="600"/>
              </a:spcAft>
            </a:pPr>
            <a:fld id="{E743965A-C3E3-4615-B669-CC678452BEB6}" type="datetime1">
              <a:rPr lang="en-GB" sz="300"/>
              <a:pPr lvl="0">
                <a:lnSpc>
                  <a:spcPct val="90000"/>
                </a:lnSpc>
                <a:spcAft>
                  <a:spcPts val="600"/>
                </a:spcAft>
              </a:pPr>
              <a:t>06/11/2025</a:t>
            </a:fld>
            <a:endParaRPr lang="en-GB" sz="300"/>
          </a:p>
        </p:txBody>
      </p:sp>
      <p:sp>
        <p:nvSpPr>
          <p:cNvPr id="6" name="Slide Number Placeholder 5">
            <a:extLst>
              <a:ext uri="{FF2B5EF4-FFF2-40B4-BE49-F238E27FC236}">
                <a16:creationId xmlns:a16="http://schemas.microsoft.com/office/drawing/2014/main" id="{E15D5BF7-8284-5977-1FA3-52A2BF6E9461}"/>
              </a:ext>
            </a:extLst>
          </p:cNvPr>
          <p:cNvSpPr txBox="1">
            <a:spLocks noGrp="1"/>
          </p:cNvSpPr>
          <p:nvPr>
            <p:ph type="sldNum" sz="quarter" idx="8"/>
          </p:nvPr>
        </p:nvSpPr>
        <p:spPr/>
        <p:txBody>
          <a:bodyPr>
            <a:normAutofit fontScale="32500" lnSpcReduction="20000"/>
          </a:bodyPr>
          <a:lstStyle/>
          <a:p>
            <a:pPr lvl="0">
              <a:lnSpc>
                <a:spcPct val="90000"/>
              </a:lnSpc>
              <a:spcAft>
                <a:spcPts val="600"/>
              </a:spcAft>
            </a:pPr>
            <a:r>
              <a:rPr lang="en-GB" sz="300"/>
              <a:t>|   </a:t>
            </a:r>
            <a:fld id="{3158D81D-0D8F-4C83-A512-CAD22277A80C}" type="slidenum">
              <a:t>7</a:t>
            </a:fld>
            <a:endParaRPr lang="en-GB" sz="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147483169">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3D9DCFE-3C49-E617-6B19-65E16617A110}"/>
              </a:ext>
            </a:extLst>
          </p:cNvPr>
          <p:cNvSpPr txBox="1">
            <a:spLocks noGrp="1"/>
          </p:cNvSpPr>
          <p:nvPr>
            <p:ph type="title"/>
          </p:nvPr>
        </p:nvSpPr>
        <p:spPr>
          <a:xfrm>
            <a:off x="319802" y="-181801"/>
            <a:ext cx="11552401" cy="820802"/>
          </a:xfrm>
        </p:spPr>
        <p:txBody>
          <a:bodyPr/>
          <a:lstStyle/>
          <a:p>
            <a:pPr lvl="0"/>
            <a:r>
              <a:rPr lang="en-GB" sz="3100"/>
              <a:t>Year 1 Phonics - % pupils achieving the expected standard</a:t>
            </a:r>
          </a:p>
        </p:txBody>
      </p:sp>
      <p:pic>
        <p:nvPicPr>
          <p:cNvPr id="3" name="Picture 1">
            <a:extLst>
              <a:ext uri="{FF2B5EF4-FFF2-40B4-BE49-F238E27FC236}">
                <a16:creationId xmlns:a16="http://schemas.microsoft.com/office/drawing/2014/main" id="{FEF16A8F-3062-5C94-1BAE-984DBDBFE545}"/>
              </a:ext>
            </a:extLst>
          </p:cNvPr>
          <p:cNvPicPr>
            <a:picLocks noChangeAspect="1"/>
          </p:cNvPicPr>
          <p:nvPr/>
        </p:nvPicPr>
        <p:blipFill>
          <a:blip r:embed="rId2"/>
          <a:stretch>
            <a:fillRect/>
          </a:stretch>
        </p:blipFill>
        <p:spPr>
          <a:xfrm>
            <a:off x="536012" y="1256403"/>
            <a:ext cx="11092366" cy="4921200"/>
          </a:xfrm>
          <a:prstGeom prst="rect">
            <a:avLst/>
          </a:prstGeom>
          <a:noFill/>
          <a:ln>
            <a:noFill/>
          </a:ln>
        </p:spPr>
      </p:pic>
      <p:sp>
        <p:nvSpPr>
          <p:cNvPr id="4" name="Footer Placeholder 4">
            <a:extLst>
              <a:ext uri="{FF2B5EF4-FFF2-40B4-BE49-F238E27FC236}">
                <a16:creationId xmlns:a16="http://schemas.microsoft.com/office/drawing/2014/main" id="{599E870C-5D54-6779-9122-569E71418085}"/>
              </a:ext>
            </a:extLst>
          </p:cNvPr>
          <p:cNvSpPr txBox="1">
            <a:spLocks noGrp="1"/>
          </p:cNvSpPr>
          <p:nvPr>
            <p:ph type="ftr" sz="quarter" idx="9"/>
          </p:nvPr>
        </p:nvSpPr>
        <p:spPr/>
        <p:txBody>
          <a:bodyPr>
            <a:normAutofit/>
          </a:bodyPr>
          <a:lstStyle/>
          <a:p>
            <a:pPr lvl="0">
              <a:lnSpc>
                <a:spcPct val="90000"/>
              </a:lnSpc>
              <a:spcAft>
                <a:spcPts val="600"/>
              </a:spcAft>
            </a:pPr>
            <a:r>
              <a:rPr lang="en-GB" sz="300"/>
              <a:t>Produced by Performance &amp; Business Intelligence (Education)</a:t>
            </a:r>
          </a:p>
        </p:txBody>
      </p:sp>
      <p:sp>
        <p:nvSpPr>
          <p:cNvPr id="5" name="Date Placeholder 3">
            <a:extLst>
              <a:ext uri="{FF2B5EF4-FFF2-40B4-BE49-F238E27FC236}">
                <a16:creationId xmlns:a16="http://schemas.microsoft.com/office/drawing/2014/main" id="{D9C6E4E0-691A-E2C9-8C6B-67E6992ECEC4}"/>
              </a:ext>
            </a:extLst>
          </p:cNvPr>
          <p:cNvSpPr txBox="1">
            <a:spLocks noGrp="1"/>
          </p:cNvSpPr>
          <p:nvPr>
            <p:ph type="dt" sz="half" idx="7"/>
          </p:nvPr>
        </p:nvSpPr>
        <p:spPr/>
        <p:txBody>
          <a:bodyPr>
            <a:normAutofit/>
          </a:bodyPr>
          <a:lstStyle/>
          <a:p>
            <a:pPr lvl="0">
              <a:lnSpc>
                <a:spcPct val="90000"/>
              </a:lnSpc>
              <a:spcAft>
                <a:spcPts val="600"/>
              </a:spcAft>
            </a:pPr>
            <a:fld id="{A3496C75-7980-4942-971E-9BE233529C83}" type="datetime1">
              <a:rPr lang="en-GB" sz="300"/>
              <a:pPr lvl="0">
                <a:lnSpc>
                  <a:spcPct val="90000"/>
                </a:lnSpc>
                <a:spcAft>
                  <a:spcPts val="600"/>
                </a:spcAft>
              </a:pPr>
              <a:t>06/11/2025</a:t>
            </a:fld>
            <a:endParaRPr lang="en-GB" sz="300"/>
          </a:p>
        </p:txBody>
      </p:sp>
      <p:sp>
        <p:nvSpPr>
          <p:cNvPr id="6" name="Slide Number Placeholder 5">
            <a:extLst>
              <a:ext uri="{FF2B5EF4-FFF2-40B4-BE49-F238E27FC236}">
                <a16:creationId xmlns:a16="http://schemas.microsoft.com/office/drawing/2014/main" id="{91951FFB-8818-DDA2-D036-05FD526B83ED}"/>
              </a:ext>
            </a:extLst>
          </p:cNvPr>
          <p:cNvSpPr txBox="1">
            <a:spLocks noGrp="1"/>
          </p:cNvSpPr>
          <p:nvPr>
            <p:ph type="sldNum" sz="quarter" idx="8"/>
          </p:nvPr>
        </p:nvSpPr>
        <p:spPr/>
        <p:txBody>
          <a:bodyPr>
            <a:normAutofit fontScale="32500" lnSpcReduction="20000"/>
          </a:bodyPr>
          <a:lstStyle/>
          <a:p>
            <a:pPr lvl="0">
              <a:lnSpc>
                <a:spcPct val="90000"/>
              </a:lnSpc>
              <a:spcAft>
                <a:spcPts val="600"/>
              </a:spcAft>
            </a:pPr>
            <a:r>
              <a:rPr lang="en-GB" sz="300"/>
              <a:t>|   </a:t>
            </a:r>
            <a:fld id="{1CF93B9E-D141-452C-8446-C0BD84601C7E}" type="slidenum">
              <a:t>8</a:t>
            </a:fld>
            <a:endParaRPr lang="en-GB" sz="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2842262-797D-1106-4799-6FBC0817A4A1}"/>
              </a:ext>
            </a:extLst>
          </p:cNvPr>
          <p:cNvSpPr txBox="1">
            <a:spLocks noGrp="1"/>
          </p:cNvSpPr>
          <p:nvPr>
            <p:ph type="title"/>
          </p:nvPr>
        </p:nvSpPr>
        <p:spPr>
          <a:xfrm>
            <a:off x="289800" y="-134142"/>
            <a:ext cx="11552401" cy="820802"/>
          </a:xfrm>
        </p:spPr>
        <p:txBody>
          <a:bodyPr/>
          <a:lstStyle/>
          <a:p>
            <a:pPr lvl="0"/>
            <a:r>
              <a:rPr lang="en-GB" sz="3100"/>
              <a:t>Year 1 Phonics - % pupils achieving the expected standard</a:t>
            </a:r>
          </a:p>
        </p:txBody>
      </p:sp>
      <p:pic>
        <p:nvPicPr>
          <p:cNvPr id="3" name="Picture 1">
            <a:extLst>
              <a:ext uri="{FF2B5EF4-FFF2-40B4-BE49-F238E27FC236}">
                <a16:creationId xmlns:a16="http://schemas.microsoft.com/office/drawing/2014/main" id="{379603DA-0C67-DDED-443B-25AB27A094F3}"/>
              </a:ext>
            </a:extLst>
          </p:cNvPr>
          <p:cNvPicPr>
            <a:picLocks noChangeAspect="1"/>
          </p:cNvPicPr>
          <p:nvPr/>
        </p:nvPicPr>
        <p:blipFill>
          <a:blip r:embed="rId2"/>
          <a:stretch>
            <a:fillRect/>
          </a:stretch>
        </p:blipFill>
        <p:spPr>
          <a:xfrm>
            <a:off x="306003" y="1262658"/>
            <a:ext cx="11552401" cy="4908682"/>
          </a:xfrm>
          <a:prstGeom prst="rect">
            <a:avLst/>
          </a:prstGeom>
          <a:noFill/>
          <a:ln>
            <a:noFill/>
          </a:ln>
        </p:spPr>
      </p:pic>
      <p:sp>
        <p:nvSpPr>
          <p:cNvPr id="4" name="Footer Placeholder 4">
            <a:extLst>
              <a:ext uri="{FF2B5EF4-FFF2-40B4-BE49-F238E27FC236}">
                <a16:creationId xmlns:a16="http://schemas.microsoft.com/office/drawing/2014/main" id="{B1B3E4D1-CA57-954D-B390-F6D01B180EF7}"/>
              </a:ext>
            </a:extLst>
          </p:cNvPr>
          <p:cNvSpPr txBox="1">
            <a:spLocks noGrp="1"/>
          </p:cNvSpPr>
          <p:nvPr>
            <p:ph type="ftr" sz="quarter" idx="9"/>
          </p:nvPr>
        </p:nvSpPr>
        <p:spPr/>
        <p:txBody>
          <a:bodyPr>
            <a:normAutofit/>
          </a:bodyPr>
          <a:lstStyle/>
          <a:p>
            <a:pPr lvl="0">
              <a:lnSpc>
                <a:spcPct val="90000"/>
              </a:lnSpc>
              <a:spcAft>
                <a:spcPts val="600"/>
              </a:spcAft>
            </a:pPr>
            <a:r>
              <a:rPr lang="en-GB" sz="300"/>
              <a:t>Produced by Performance &amp; Business Intelligence (Education)</a:t>
            </a:r>
          </a:p>
        </p:txBody>
      </p:sp>
      <p:sp>
        <p:nvSpPr>
          <p:cNvPr id="5" name="Date Placeholder 3">
            <a:extLst>
              <a:ext uri="{FF2B5EF4-FFF2-40B4-BE49-F238E27FC236}">
                <a16:creationId xmlns:a16="http://schemas.microsoft.com/office/drawing/2014/main" id="{0B586A8A-3560-9F24-D080-7F9D4CAF5D1E}"/>
              </a:ext>
            </a:extLst>
          </p:cNvPr>
          <p:cNvSpPr txBox="1">
            <a:spLocks noGrp="1"/>
          </p:cNvSpPr>
          <p:nvPr>
            <p:ph type="dt" sz="half" idx="7"/>
          </p:nvPr>
        </p:nvSpPr>
        <p:spPr/>
        <p:txBody>
          <a:bodyPr>
            <a:normAutofit/>
          </a:bodyPr>
          <a:lstStyle/>
          <a:p>
            <a:pPr lvl="0">
              <a:lnSpc>
                <a:spcPct val="90000"/>
              </a:lnSpc>
              <a:spcAft>
                <a:spcPts val="600"/>
              </a:spcAft>
            </a:pPr>
            <a:fld id="{D13EA586-67CA-4F1B-B639-047B09488AB6}" type="datetime1">
              <a:rPr lang="en-GB" sz="300"/>
              <a:pPr lvl="0">
                <a:lnSpc>
                  <a:spcPct val="90000"/>
                </a:lnSpc>
                <a:spcAft>
                  <a:spcPts val="600"/>
                </a:spcAft>
              </a:pPr>
              <a:t>06/11/2025</a:t>
            </a:fld>
            <a:endParaRPr lang="en-GB" sz="300"/>
          </a:p>
        </p:txBody>
      </p:sp>
      <p:sp>
        <p:nvSpPr>
          <p:cNvPr id="6" name="Slide Number Placeholder 5">
            <a:extLst>
              <a:ext uri="{FF2B5EF4-FFF2-40B4-BE49-F238E27FC236}">
                <a16:creationId xmlns:a16="http://schemas.microsoft.com/office/drawing/2014/main" id="{1E99717C-837E-5574-FBE8-8DE639AE2F21}"/>
              </a:ext>
            </a:extLst>
          </p:cNvPr>
          <p:cNvSpPr txBox="1">
            <a:spLocks noGrp="1"/>
          </p:cNvSpPr>
          <p:nvPr>
            <p:ph type="sldNum" sz="quarter" idx="8"/>
          </p:nvPr>
        </p:nvSpPr>
        <p:spPr/>
        <p:txBody>
          <a:bodyPr>
            <a:normAutofit fontScale="32500" lnSpcReduction="20000"/>
          </a:bodyPr>
          <a:lstStyle/>
          <a:p>
            <a:pPr lvl="0">
              <a:lnSpc>
                <a:spcPct val="90000"/>
              </a:lnSpc>
              <a:spcAft>
                <a:spcPts val="600"/>
              </a:spcAft>
            </a:pPr>
            <a:r>
              <a:rPr lang="en-GB" sz="300"/>
              <a:t>|   </a:t>
            </a:r>
            <a:fld id="{937E78E0-763F-4264-867F-F34328C77F46}" type="slidenum">
              <a:t>9</a:t>
            </a:fld>
            <a:endParaRPr lang="en-GB" sz="3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3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Basi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Inner Page Teal">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Inner Page Gol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Break Page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blank</Template>
  <TotalTime>5209</TotalTime>
  <Words>3238</Words>
  <Application>Microsoft Office PowerPoint</Application>
  <PresentationFormat>Widescreen</PresentationFormat>
  <Paragraphs>386</Paragraphs>
  <Slides>38</Slides>
  <Notes>9</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38</vt:i4>
      </vt:variant>
    </vt:vector>
  </HeadingPairs>
  <TitlesOfParts>
    <vt:vector size="64" baseType="lpstr">
      <vt:lpstr>MS PGothic</vt:lpstr>
      <vt:lpstr>Abadi</vt:lpstr>
      <vt:lpstr>Aptos</vt:lpstr>
      <vt:lpstr>Aptos Display</vt:lpstr>
      <vt:lpstr>Arial</vt:lpstr>
      <vt:lpstr>Barlow</vt:lpstr>
      <vt:lpstr>Barlow ExtraBold</vt:lpstr>
      <vt:lpstr>Calibri</vt:lpstr>
      <vt:lpstr>Calibri Light</vt:lpstr>
      <vt:lpstr>Candara Light</vt:lpstr>
      <vt:lpstr>Corbel</vt:lpstr>
      <vt:lpstr>Courier New</vt:lpstr>
      <vt:lpstr>Lexend</vt:lpstr>
      <vt:lpstr>Times</vt:lpstr>
      <vt:lpstr>Wingdings</vt:lpstr>
      <vt:lpstr>Office Theme</vt:lpstr>
      <vt:lpstr>1_Office Theme</vt:lpstr>
      <vt:lpstr>4_Office Theme</vt:lpstr>
      <vt:lpstr>3_Basis</vt:lpstr>
      <vt:lpstr>2_Office Theme</vt:lpstr>
      <vt:lpstr>Inner Page Teal</vt:lpstr>
      <vt:lpstr>Inner Page Gold</vt:lpstr>
      <vt:lpstr>1_Break Page Red</vt:lpstr>
      <vt:lpstr>6_Office Theme</vt:lpstr>
      <vt:lpstr>7_Office Theme</vt:lpstr>
      <vt:lpstr>3_Office Theme</vt:lpstr>
      <vt:lpstr>EPHA Area Meeting Essex County Council South Quadrant  Clare Kershaw – Director for Education and Lifelong Learning  Lisa Fergus – Assistant Director  Maz Norman – Head of Education and Early Years   Thursday 6th November 2025 </vt:lpstr>
      <vt:lpstr>PowerPoint Presentation</vt:lpstr>
      <vt:lpstr>2025 ATTAINMENT OUTCOMES      District &amp; Cohort Focus</vt:lpstr>
      <vt:lpstr>Caveats and data information</vt:lpstr>
      <vt:lpstr>Key Messages for 2025 attainment outcomes</vt:lpstr>
      <vt:lpstr>EYFS - % pupils achieving a Good Level of Development</vt:lpstr>
      <vt:lpstr>EYFS - % pupils achieving a Good Level of Development</vt:lpstr>
      <vt:lpstr>Year 1 Phonics - % pupils achieving the expected standard</vt:lpstr>
      <vt:lpstr>Year 1 Phonics - % pupils achieving the expected standard</vt:lpstr>
      <vt:lpstr>KS2 - % pupils achieving the expected standard in RWM</vt:lpstr>
      <vt:lpstr>KS2 - % pupils achieving the expected standard in RWM</vt:lpstr>
      <vt:lpstr>Attendance</vt:lpstr>
      <vt:lpstr>PowerPoint Presentation</vt:lpstr>
      <vt:lpstr>The Ordinarily Available</vt:lpstr>
      <vt:lpstr>Education Health Care Needs Assessments</vt:lpstr>
      <vt:lpstr>SEND headlines - provision</vt:lpstr>
      <vt:lpstr>(cont.) SEND headlines - provision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EoE RISE advisers </vt:lpstr>
      <vt:lpstr>How LGR and Devolution Work Together</vt:lpstr>
      <vt:lpstr>Four business case options from Greater Essex</vt:lpstr>
      <vt:lpstr>PowerPoint Presentation</vt:lpstr>
      <vt:lpstr>PowerPoint Presentation</vt:lpstr>
      <vt:lpstr>High-level timelines (LGR &amp; Devolution)</vt:lpstr>
      <vt:lpstr>Wraparound Childcare</vt:lpstr>
      <vt:lpstr>DfE Change of Guidance</vt:lpstr>
      <vt:lpstr>Contact Us</vt:lpstr>
      <vt:lpstr>Attendance Table Discussion</vt:lpstr>
      <vt:lpstr>Improving Attendance </vt:lpstr>
      <vt:lpstr>PowerPoint Presentation</vt:lpstr>
      <vt:lpstr>Strategic Update: Ofsted’s Renewed Inspection Framework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Stephen Chynoweth - Head of Education and Early Years</dc:creator>
  <cp:lastModifiedBy>Pam Langmead</cp:lastModifiedBy>
  <cp:revision>68</cp:revision>
  <dcterms:created xsi:type="dcterms:W3CDTF">2024-10-07T08:08:19Z</dcterms:created>
  <dcterms:modified xsi:type="dcterms:W3CDTF">2025-11-06T15:49:57Z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0x010100654B08579C01A649B525834840F8FA7D</vt:lpwstr>
  </property>
  <property fmtid="{D5CDD505-2E9C-101B-9397-08002B2CF9AE}" pid="3" name="MSIP_Label_39d8be9e-c8d9-4b9c-bd40-2c27cc7ea2e6_Enabled">
    <vt:lpwstr>true</vt:lpwstr>
  </property>
  <property fmtid="{D5CDD505-2E9C-101B-9397-08002B2CF9AE}" pid="4" name="MSIP_Label_39d8be9e-c8d9-4b9c-bd40-2c27cc7ea2e6_SetDate">
    <vt:lpwstr>2022-11-21T15:54:52Z</vt:lpwstr>
  </property>
  <property fmtid="{D5CDD505-2E9C-101B-9397-08002B2CF9AE}" pid="5" name="MSIP_Label_39d8be9e-c8d9-4b9c-bd40-2c27cc7ea2e6_Method">
    <vt:lpwstr>Standard</vt:lpwstr>
  </property>
  <property fmtid="{D5CDD505-2E9C-101B-9397-08002B2CF9AE}" pid="6" name="MSIP_Label_39d8be9e-c8d9-4b9c-bd40-2c27cc7ea2e6_Name">
    <vt:lpwstr>39d8be9e-c8d9-4b9c-bd40-2c27cc7ea2e6</vt:lpwstr>
  </property>
  <property fmtid="{D5CDD505-2E9C-101B-9397-08002B2CF9AE}" pid="7" name="MSIP_Label_39d8be9e-c8d9-4b9c-bd40-2c27cc7ea2e6_SiteId">
    <vt:lpwstr>a8b4324f-155c-4215-a0f1-7ed8cc9a992f</vt:lpwstr>
  </property>
  <property fmtid="{D5CDD505-2E9C-101B-9397-08002B2CF9AE}" pid="8" name="MSIP_Label_39d8be9e-c8d9-4b9c-bd40-2c27cc7ea2e6_ActionId">
    <vt:lpwstr>5715f456-9f2d-4555-ac61-58155fbe27be</vt:lpwstr>
  </property>
  <property fmtid="{D5CDD505-2E9C-101B-9397-08002B2CF9AE}" pid="9" name="MSIP_Label_39d8be9e-c8d9-4b9c-bd40-2c27cc7ea2e6_ContentBits">
    <vt:lpwstr>0</vt:lpwstr>
  </property>
  <property fmtid="{D5CDD505-2E9C-101B-9397-08002B2CF9AE}" pid="10" name="Content Subject">
    <vt:lpwstr/>
  </property>
  <property fmtid="{D5CDD505-2E9C-101B-9397-08002B2CF9AE}" pid="11" name="MediaServiceImageTags">
    <vt:lpwstr/>
  </property>
</Properties>
</file>