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3/1/2023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3/1/2023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3/1/2023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SCHOOLS SUPPORTING SCHOOLS</a:t>
            </a:r>
            <a:br>
              <a:rPr lang="en-GB" dirty="0" smtClean="0"/>
            </a:br>
            <a:r>
              <a:rPr lang="en-GB" dirty="0" smtClean="0"/>
              <a:t>OUTREACH- </a:t>
            </a:r>
            <a:br>
              <a:rPr lang="en-GB" dirty="0" smtClean="0"/>
            </a:br>
            <a:r>
              <a:rPr lang="en-GB" dirty="0" smtClean="0"/>
              <a:t>THE CHALLENGES AND PROGRESS SO FAR…</a:t>
            </a:r>
            <a:endParaRPr lang="en-GB" dirty="0"/>
          </a:p>
        </p:txBody>
      </p:sp>
      <p:sp>
        <p:nvSpPr>
          <p:cNvPr id="3" name="Subtitle 2"/>
          <p:cNvSpPr>
            <a:spLocks noGrp="1"/>
          </p:cNvSpPr>
          <p:nvPr>
            <p:ph type="subTitle" idx="1"/>
          </p:nvPr>
        </p:nvSpPr>
        <p:spPr/>
        <p:txBody>
          <a:bodyPr/>
          <a:lstStyle/>
          <a:p>
            <a:r>
              <a:rPr lang="en-GB" dirty="0" smtClean="0"/>
              <a:t>EMILY </a:t>
            </a:r>
            <a:r>
              <a:rPr lang="en-GB" dirty="0" err="1" smtClean="0"/>
              <a:t>WELTON</a:t>
            </a:r>
            <a:endParaRPr lang="en-GB" dirty="0" smtClean="0"/>
          </a:p>
          <a:p>
            <a:r>
              <a:rPr lang="en-GB" dirty="0" smtClean="0"/>
              <a:t>EMILY.WELTON@ESSET.ORG.UK</a:t>
            </a:r>
            <a:endParaRPr lang="en-GB" dirty="0"/>
          </a:p>
        </p:txBody>
      </p:sp>
    </p:spTree>
    <p:extLst>
      <p:ext uri="{BB962C8B-B14F-4D97-AF65-F5344CB8AC3E}">
        <p14:creationId xmlns:p14="http://schemas.microsoft.com/office/powerpoint/2010/main" val="3817350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RE-CAP: </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sz="3300" b="1" dirty="0" smtClean="0"/>
              <a:t>ASPIRATIONS: </a:t>
            </a:r>
          </a:p>
          <a:p>
            <a:endParaRPr lang="en-GB" dirty="0"/>
          </a:p>
          <a:p>
            <a:r>
              <a:rPr lang="en-GB" sz="2200" dirty="0" smtClean="0"/>
              <a:t>TO </a:t>
            </a:r>
            <a:r>
              <a:rPr lang="en-GB" sz="2200" dirty="0"/>
              <a:t>BE PART OF THE SOLUTION (A GRADED APPROACH) TO THE CURRENT CHALLENGES RELATING TO SEND PROVISION AND DELIVERY IN ESSEX. </a:t>
            </a:r>
          </a:p>
          <a:p>
            <a:r>
              <a:rPr lang="en-GB" sz="2200" dirty="0"/>
              <a:t>TO HELP BUILD CAPACITY WITHIN SEND SYSTEMS IN ESSEX</a:t>
            </a:r>
          </a:p>
          <a:p>
            <a:r>
              <a:rPr lang="en-GB" sz="2200" dirty="0"/>
              <a:t>TO SUPPORT STAFF SKILL DEVELOPMENT AND SHARE GOOD PRACTICE (TRAINING, OUTREACH AND IN-REACH</a:t>
            </a:r>
            <a:r>
              <a:rPr lang="en-GB" sz="2200" dirty="0" smtClean="0"/>
              <a:t>)</a:t>
            </a:r>
          </a:p>
          <a:p>
            <a:r>
              <a:rPr lang="en-GB" sz="2200" dirty="0" smtClean="0"/>
              <a:t>TO INCREASE STAFF AND PARENTAL CONFIDENCE IN MAINSTREAM SEND PROVISION</a:t>
            </a:r>
            <a:endParaRPr lang="en-GB" dirty="0"/>
          </a:p>
        </p:txBody>
      </p:sp>
    </p:spTree>
    <p:extLst>
      <p:ext uri="{BB962C8B-B14F-4D97-AF65-F5344CB8AC3E}">
        <p14:creationId xmlns:p14="http://schemas.microsoft.com/office/powerpoint/2010/main" val="2791440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RE-CAP:</a:t>
            </a:r>
            <a:endParaRPr lang="en-GB" dirty="0"/>
          </a:p>
        </p:txBody>
      </p:sp>
      <p:sp>
        <p:nvSpPr>
          <p:cNvPr id="3" name="Content Placeholder 2"/>
          <p:cNvSpPr>
            <a:spLocks noGrp="1"/>
          </p:cNvSpPr>
          <p:nvPr>
            <p:ph idx="1"/>
          </p:nvPr>
        </p:nvSpPr>
        <p:spPr/>
        <p:txBody>
          <a:bodyPr>
            <a:normAutofit fontScale="85000" lnSpcReduction="20000"/>
          </a:bodyPr>
          <a:lstStyle/>
          <a:p>
            <a:endParaRPr lang="en-GB" dirty="0" smtClean="0"/>
          </a:p>
          <a:p>
            <a:endParaRPr lang="en-GB" dirty="0"/>
          </a:p>
          <a:p>
            <a:r>
              <a:rPr lang="en-GB" sz="2200" dirty="0"/>
              <a:t>TO LEARN FROM MAINSTREAM SETTING COLLEAGUES ABOUT THEIR </a:t>
            </a:r>
            <a:r>
              <a:rPr lang="en-GB" sz="2200" dirty="0" smtClean="0"/>
              <a:t>CHALLENGES</a:t>
            </a:r>
          </a:p>
          <a:p>
            <a:r>
              <a:rPr lang="en-GB" sz="2200" dirty="0" smtClean="0"/>
              <a:t>TO </a:t>
            </a:r>
            <a:r>
              <a:rPr lang="en-GB" sz="2200" dirty="0"/>
              <a:t>BE PART OF THE ‘CONTINUUM OF PROVISION’ FOR CHILDREN AND YOUNG PEOPLE WITH SEND IN ESSEX</a:t>
            </a:r>
          </a:p>
          <a:p>
            <a:r>
              <a:rPr lang="en-GB" sz="2200" dirty="0"/>
              <a:t>TO ENABLE CHILDREN AND YOUNG PEOPLE WITH SEND IN ESSEX TO ACCESS THE </a:t>
            </a:r>
            <a:r>
              <a:rPr lang="en-GB" sz="2200" b="1" dirty="0"/>
              <a:t>RIGHT SUPPORT, IN THE RIGHT PLACE AT THE RIGHT TIME</a:t>
            </a:r>
          </a:p>
          <a:p>
            <a:r>
              <a:rPr lang="en-GB" sz="2200" b="1" dirty="0"/>
              <a:t>TO WORK ALONGSIDE AND COMPLIMENT EXISTING SYSTEMS AND PROCESSES TO ENSURE EFFECTIVE AND EFFICIENT SERVICE DELIVERY</a:t>
            </a:r>
          </a:p>
          <a:p>
            <a:pPr marL="0" indent="0">
              <a:buNone/>
            </a:pPr>
            <a:r>
              <a:rPr lang="en-GB" dirty="0" smtClean="0"/>
              <a:t> </a:t>
            </a:r>
            <a:endParaRPr lang="en-GB" dirty="0"/>
          </a:p>
        </p:txBody>
      </p:sp>
    </p:spTree>
    <p:extLst>
      <p:ext uri="{BB962C8B-B14F-4D97-AF65-F5344CB8AC3E}">
        <p14:creationId xmlns:p14="http://schemas.microsoft.com/office/powerpoint/2010/main" val="2074803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SINCE WE LAST MET:</a:t>
            </a:r>
            <a:endParaRPr lang="en-GB" dirty="0"/>
          </a:p>
        </p:txBody>
      </p:sp>
      <p:sp>
        <p:nvSpPr>
          <p:cNvPr id="3" name="Content Placeholder 2"/>
          <p:cNvSpPr>
            <a:spLocks noGrp="1"/>
          </p:cNvSpPr>
          <p:nvPr>
            <p:ph idx="1"/>
          </p:nvPr>
        </p:nvSpPr>
        <p:spPr/>
        <p:txBody>
          <a:bodyPr>
            <a:normAutofit fontScale="77500" lnSpcReduction="20000"/>
          </a:bodyPr>
          <a:lstStyle/>
          <a:p>
            <a:r>
              <a:rPr lang="en-GB" sz="2200" dirty="0" smtClean="0"/>
              <a:t>BEGUN MAPPING OUT PARTNERSHIPS WITH EXISTING SUPPORT STRUCTURES INCLUDING ENHANCED PROVISIONS, SPECIAL SCHOOLS AND HUB’S. </a:t>
            </a:r>
          </a:p>
          <a:p>
            <a:r>
              <a:rPr lang="en-GB" sz="2200" dirty="0" smtClean="0"/>
              <a:t>MET WITH CLARE KERSHAW, RALPH HOLLOWAY AND PHILIPPA HOLLIDAY TO DISCUSS WHAT WE HAVE SHARED AND THE BROAD PROPOSAL. </a:t>
            </a:r>
          </a:p>
          <a:p>
            <a:r>
              <a:rPr lang="en-GB" sz="2200" dirty="0" smtClean="0"/>
              <a:t>MET WITH RALPH, </a:t>
            </a:r>
            <a:r>
              <a:rPr lang="en-GB" sz="2200" dirty="0" err="1" smtClean="0"/>
              <a:t>PRU</a:t>
            </a:r>
            <a:r>
              <a:rPr lang="en-GB" sz="2200" dirty="0" smtClean="0"/>
              <a:t> LEADS, ASHE LEADS, CATHERINE </a:t>
            </a:r>
            <a:r>
              <a:rPr lang="en-GB" sz="2200" dirty="0" err="1" smtClean="0"/>
              <a:t>HUTLEY</a:t>
            </a:r>
            <a:r>
              <a:rPr lang="en-GB" sz="2200" dirty="0" smtClean="0"/>
              <a:t> TO THINK ABOUT THE ESSEX WIDE OFFER AND HOW THE ‘ORDINARILY AVAILABLE’ WORK FITS IN TO THIS. </a:t>
            </a:r>
          </a:p>
          <a:p>
            <a:r>
              <a:rPr lang="en-GB" sz="2200" dirty="0" smtClean="0"/>
              <a:t>MET WITH PARTNERSHIP QUADRANT LEADS AND NICOLA WOOLF (TWICE) TO ASCERTAIN HOW INFORMATION CAN BE COLLATED ABOUT WHAT IS CURRENTLY WORKING WELL IN QUADRANTS AND HOW THIS CAN BE SHARED AMONGST QUADRANT TEAMS AND THE PARTNERSHIPS WITHIN EACH QUADRANT. </a:t>
            </a:r>
          </a:p>
          <a:p>
            <a:endParaRPr lang="en-GB" dirty="0" smtClean="0"/>
          </a:p>
          <a:p>
            <a:endParaRPr lang="en-GB" dirty="0"/>
          </a:p>
        </p:txBody>
      </p:sp>
    </p:spTree>
    <p:extLst>
      <p:ext uri="{BB962C8B-B14F-4D97-AF65-F5344CB8AC3E}">
        <p14:creationId xmlns:p14="http://schemas.microsoft.com/office/powerpoint/2010/main" val="118297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NEED FROM YOU?</a:t>
            </a:r>
            <a:endParaRPr lang="en-GB" dirty="0"/>
          </a:p>
        </p:txBody>
      </p:sp>
      <p:sp>
        <p:nvSpPr>
          <p:cNvPr id="3" name="Content Placeholder 2"/>
          <p:cNvSpPr>
            <a:spLocks noGrp="1"/>
          </p:cNvSpPr>
          <p:nvPr>
            <p:ph idx="1"/>
          </p:nvPr>
        </p:nvSpPr>
        <p:spPr/>
        <p:txBody>
          <a:bodyPr/>
          <a:lstStyle/>
          <a:p>
            <a:r>
              <a:rPr lang="en-GB" dirty="0" smtClean="0"/>
              <a:t>AT THE PARTNERSHIP MEETINGS, PLEASE THINK ABOUT HOW THE EXISTING PARTNERSHIPS CAN BE USED TO SUPPORT THE OUTREACH PROPOSALS. </a:t>
            </a:r>
          </a:p>
          <a:p>
            <a:r>
              <a:rPr lang="en-GB" dirty="0" smtClean="0"/>
              <a:t>WHAT IS CURRENTLY BEING USED, HOW DOES THIS WORK? </a:t>
            </a:r>
          </a:p>
          <a:p>
            <a:r>
              <a:rPr lang="en-GB" dirty="0" smtClean="0"/>
              <a:t>WHAT IS NOT WORKING? WHAT CAN WE LEARN? </a:t>
            </a:r>
          </a:p>
          <a:p>
            <a:r>
              <a:rPr lang="en-GB" dirty="0" smtClean="0"/>
              <a:t>WHERE ARE THE GAPS? </a:t>
            </a:r>
            <a:endParaRPr lang="en-GB" dirty="0"/>
          </a:p>
        </p:txBody>
      </p:sp>
    </p:spTree>
    <p:extLst>
      <p:ext uri="{BB962C8B-B14F-4D97-AF65-F5344CB8AC3E}">
        <p14:creationId xmlns:p14="http://schemas.microsoft.com/office/powerpoint/2010/main" val="581438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p:txBody>
          <a:bodyPr/>
          <a:lstStyle/>
          <a:p>
            <a:r>
              <a:rPr lang="en-GB" dirty="0" smtClean="0"/>
              <a:t>WORKING GROUP TO PULL INFORMATION TOGETHER AND PREPARE A WRITTEN PROPOSAL FOR SHARING WITH SCHOOL’S FORUM. </a:t>
            </a:r>
          </a:p>
          <a:p>
            <a:r>
              <a:rPr lang="en-GB" dirty="0" smtClean="0"/>
              <a:t>IF AGREEMENT GIVEN, TO CREATE SLA’S, PROTOCOLS </a:t>
            </a:r>
            <a:r>
              <a:rPr lang="en-GB" dirty="0" err="1" smtClean="0"/>
              <a:t>ETC</a:t>
            </a:r>
            <a:r>
              <a:rPr lang="en-GB" dirty="0" smtClean="0"/>
              <a:t> WITH EXISTING LA TEAMS TO BEGIN PHASE 1 OF PILOT OF FORMAL OUTREACH ROLL-OUT. </a:t>
            </a:r>
          </a:p>
          <a:p>
            <a:endParaRPr lang="en-GB" dirty="0"/>
          </a:p>
          <a:p>
            <a:pPr marL="0" indent="0" algn="ctr">
              <a:buNone/>
            </a:pPr>
            <a:r>
              <a:rPr lang="en-GB" b="1" dirty="0" smtClean="0"/>
              <a:t>ANY QUESTIONS?</a:t>
            </a:r>
            <a:endParaRPr lang="en-GB" b="1" dirty="0"/>
          </a:p>
        </p:txBody>
      </p:sp>
    </p:spTree>
    <p:extLst>
      <p:ext uri="{BB962C8B-B14F-4D97-AF65-F5344CB8AC3E}">
        <p14:creationId xmlns:p14="http://schemas.microsoft.com/office/powerpoint/2010/main" val="30498982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TM02900722[[fn=Ion Boardroom]]</Template>
  <TotalTime>107</TotalTime>
  <Words>369</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 Boardroom</vt:lpstr>
      <vt:lpstr>SCHOOLS SUPPORTING SCHOOLS OUTREACH-  THE CHALLENGES AND PROGRESS SO FAR…</vt:lpstr>
      <vt:lpstr>RE-CAP: </vt:lpstr>
      <vt:lpstr>RE-CAP:</vt:lpstr>
      <vt:lpstr>SINCE WE LAST MET:</vt:lpstr>
      <vt:lpstr>WHAT DO WE NEED FROM YOU?</vt:lpstr>
      <vt:lpstr>NEXT STEPS: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SCHOOLS SUPPORTING SCHOOLS- OUTREACH- THE CHALLENGES AND PROGRESS SO FAR</dc:title>
  <dc:creator>esset1</dc:creator>
  <cp:lastModifiedBy>Pam Langmead</cp:lastModifiedBy>
  <cp:revision>3</cp:revision>
  <dcterms:created xsi:type="dcterms:W3CDTF">2023-03-01T09:35:46Z</dcterms:created>
  <dcterms:modified xsi:type="dcterms:W3CDTF">2023-03-01T12:44:11Z</dcterms:modified>
</cp:coreProperties>
</file>