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6" r:id="rId4"/>
  </p:sldMasterIdLst>
  <p:notesMasterIdLst>
    <p:notesMasterId r:id="rId30"/>
  </p:notesMasterIdLst>
  <p:sldIdLst>
    <p:sldId id="259" r:id="rId5"/>
    <p:sldId id="267" r:id="rId6"/>
    <p:sldId id="312" r:id="rId7"/>
    <p:sldId id="318" r:id="rId8"/>
    <p:sldId id="319" r:id="rId9"/>
    <p:sldId id="547" r:id="rId10"/>
    <p:sldId id="548" r:id="rId11"/>
    <p:sldId id="270" r:id="rId12"/>
    <p:sldId id="257" r:id="rId13"/>
    <p:sldId id="261" r:id="rId14"/>
    <p:sldId id="260" r:id="rId15"/>
    <p:sldId id="256" r:id="rId16"/>
    <p:sldId id="262" r:id="rId17"/>
    <p:sldId id="264" r:id="rId18"/>
    <p:sldId id="279" r:id="rId19"/>
    <p:sldId id="263" r:id="rId20"/>
    <p:sldId id="280" r:id="rId21"/>
    <p:sldId id="265" r:id="rId22"/>
    <p:sldId id="266" r:id="rId23"/>
    <p:sldId id="275" r:id="rId24"/>
    <p:sldId id="276" r:id="rId25"/>
    <p:sldId id="277" r:id="rId26"/>
    <p:sldId id="278" r:id="rId27"/>
    <p:sldId id="272" r:id="rId28"/>
    <p:sldId id="273" r:id="rId29"/>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0674B-FDE2-4D96-9044-FF6A0B42A47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6FF8325-836F-43BB-B1D8-0A3282466B54}">
      <dgm:prSet phldrT="[Text]"/>
      <dgm:spPr>
        <a:solidFill>
          <a:schemeClr val="bg1">
            <a:lumMod val="65000"/>
          </a:schemeClr>
        </a:solidFill>
      </dgm:spPr>
      <dgm:t>
        <a:bodyPr/>
        <a:lstStyle/>
        <a:p>
          <a:r>
            <a:rPr lang="en-GB" b="1" dirty="0">
              <a:latin typeface="Calibri" panose="020F0502020204030204" pitchFamily="34" charset="0"/>
            </a:rPr>
            <a:t>Quadrant Manager</a:t>
          </a:r>
        </a:p>
      </dgm:t>
    </dgm:pt>
    <dgm:pt modelId="{7B3FBBD7-2C54-450F-8443-C0325983626E}" type="parTrans" cxnId="{8C97B467-5C3E-4687-BB0C-8DBD0B2209A9}">
      <dgm:prSet/>
      <dgm:spPr/>
      <dgm:t>
        <a:bodyPr/>
        <a:lstStyle/>
        <a:p>
          <a:endParaRPr lang="en-GB" b="1">
            <a:latin typeface="Calibri" panose="020F0502020204030204" pitchFamily="34" charset="0"/>
          </a:endParaRPr>
        </a:p>
      </dgm:t>
    </dgm:pt>
    <dgm:pt modelId="{345CE4CE-67FD-4733-A98D-0772F3C4CA5D}" type="sibTrans" cxnId="{8C97B467-5C3E-4687-BB0C-8DBD0B2209A9}">
      <dgm:prSet/>
      <dgm:spPr/>
      <dgm:t>
        <a:bodyPr/>
        <a:lstStyle/>
        <a:p>
          <a:endParaRPr lang="en-GB" b="1">
            <a:latin typeface="Calibri" panose="020F0502020204030204" pitchFamily="34" charset="0"/>
          </a:endParaRPr>
        </a:p>
      </dgm:t>
    </dgm:pt>
    <dgm:pt modelId="{1153FF32-9389-439E-9B45-1558A610C30F}">
      <dgm:prSet phldrT="[Text]"/>
      <dgm:spPr>
        <a:solidFill>
          <a:schemeClr val="accent5"/>
        </a:solidFill>
      </dgm:spPr>
      <dgm:t>
        <a:bodyPr/>
        <a:lstStyle/>
        <a:p>
          <a:r>
            <a:rPr lang="en-GB" b="1" dirty="0">
              <a:latin typeface="Calibri" panose="020F0502020204030204" pitchFamily="34" charset="0"/>
            </a:rPr>
            <a:t>SEND Operations </a:t>
          </a:r>
          <a:br>
            <a:rPr lang="en-GB" b="1" dirty="0">
              <a:latin typeface="Calibri" panose="020F0502020204030204" pitchFamily="34" charset="0"/>
            </a:rPr>
          </a:br>
          <a:r>
            <a:rPr lang="en-GB" b="1" dirty="0">
              <a:latin typeface="Calibri" panose="020F0502020204030204" pitchFamily="34" charset="0"/>
            </a:rPr>
            <a:t>Lead</a:t>
          </a:r>
        </a:p>
      </dgm:t>
    </dgm:pt>
    <dgm:pt modelId="{3A2E29E0-8A62-43F7-A16D-99BF64B5083A}" type="parTrans" cxnId="{0935D7FB-A9F9-4DBB-923B-7E8EB4A13113}">
      <dgm:prSet/>
      <dgm:spPr>
        <a:ln>
          <a:solidFill>
            <a:schemeClr val="accent5"/>
          </a:solidFill>
        </a:ln>
      </dgm:spPr>
      <dgm:t>
        <a:bodyPr/>
        <a:lstStyle/>
        <a:p>
          <a:endParaRPr lang="en-GB" b="1">
            <a:latin typeface="Calibri" panose="020F0502020204030204" pitchFamily="34" charset="0"/>
          </a:endParaRPr>
        </a:p>
      </dgm:t>
    </dgm:pt>
    <dgm:pt modelId="{99B6DA23-30E6-48BB-BB26-4A49DCDC810D}" type="sibTrans" cxnId="{0935D7FB-A9F9-4DBB-923B-7E8EB4A13113}">
      <dgm:prSet/>
      <dgm:spPr/>
      <dgm:t>
        <a:bodyPr/>
        <a:lstStyle/>
        <a:p>
          <a:endParaRPr lang="en-GB" b="1">
            <a:latin typeface="Calibri" panose="020F0502020204030204" pitchFamily="34" charset="0"/>
          </a:endParaRPr>
        </a:p>
      </dgm:t>
    </dgm:pt>
    <dgm:pt modelId="{3EB1E831-F09C-4230-BC21-C7DCACE0E335}">
      <dgm:prSet phldrT="[Text]"/>
      <dgm:spPr>
        <a:solidFill>
          <a:schemeClr val="accent5"/>
        </a:solidFill>
      </dgm:spPr>
      <dgm:t>
        <a:bodyPr/>
        <a:lstStyle/>
        <a:p>
          <a:r>
            <a:rPr lang="en-GB" b="1" dirty="0">
              <a:latin typeface="Calibri" panose="020F0502020204030204" pitchFamily="34" charset="0"/>
            </a:rPr>
            <a:t>SEND Inclusion and Psychology Lead</a:t>
          </a:r>
        </a:p>
      </dgm:t>
    </dgm:pt>
    <dgm:pt modelId="{67D45B81-657C-4DBF-824B-19BDE69D62FF}" type="parTrans" cxnId="{A91E7BDB-BBBE-4A76-A2FC-9C23609B96BF}">
      <dgm:prSet/>
      <dgm:spPr>
        <a:ln>
          <a:solidFill>
            <a:schemeClr val="accent5"/>
          </a:solidFill>
        </a:ln>
      </dgm:spPr>
      <dgm:t>
        <a:bodyPr/>
        <a:lstStyle/>
        <a:p>
          <a:endParaRPr lang="en-GB" b="1">
            <a:latin typeface="Calibri" panose="020F0502020204030204" pitchFamily="34" charset="0"/>
          </a:endParaRPr>
        </a:p>
      </dgm:t>
    </dgm:pt>
    <dgm:pt modelId="{4FA5B01A-557C-4CB3-BADD-FDD64B9E27DE}" type="sibTrans" cxnId="{A91E7BDB-BBBE-4A76-A2FC-9C23609B96BF}">
      <dgm:prSet/>
      <dgm:spPr/>
      <dgm:t>
        <a:bodyPr/>
        <a:lstStyle/>
        <a:p>
          <a:endParaRPr lang="en-GB" b="1">
            <a:latin typeface="Calibri" panose="020F0502020204030204" pitchFamily="34" charset="0"/>
          </a:endParaRPr>
        </a:p>
      </dgm:t>
    </dgm:pt>
    <dgm:pt modelId="{E392BA8A-75A1-4832-8EBC-5F7BB2E4C56F}">
      <dgm:prSet phldrT="[Text]"/>
      <dgm:spPr>
        <a:solidFill>
          <a:schemeClr val="accent5"/>
        </a:solidFill>
      </dgm:spPr>
      <dgm:t>
        <a:bodyPr/>
        <a:lstStyle/>
        <a:p>
          <a:r>
            <a:rPr lang="en-GB" b="1" dirty="0">
              <a:latin typeface="Calibri" panose="020F0502020204030204" pitchFamily="34" charset="0"/>
            </a:rPr>
            <a:t>Senior Inclusion Partner</a:t>
          </a:r>
        </a:p>
      </dgm:t>
    </dgm:pt>
    <dgm:pt modelId="{F6FFB667-59D6-4A6C-86E1-0C3B72E9EB2B}" type="parTrans" cxnId="{C2986F96-3288-4690-AE16-C4B26B8F16EA}">
      <dgm:prSet/>
      <dgm:spPr>
        <a:ln>
          <a:solidFill>
            <a:schemeClr val="accent5"/>
          </a:solidFill>
        </a:ln>
      </dgm:spPr>
      <dgm:t>
        <a:bodyPr/>
        <a:lstStyle/>
        <a:p>
          <a:endParaRPr lang="en-GB" b="1">
            <a:latin typeface="Calibri" panose="020F0502020204030204" pitchFamily="34" charset="0"/>
          </a:endParaRPr>
        </a:p>
      </dgm:t>
    </dgm:pt>
    <dgm:pt modelId="{770AC302-B2B0-43CB-8FA4-ABFAB0F45571}" type="sibTrans" cxnId="{C2986F96-3288-4690-AE16-C4B26B8F16EA}">
      <dgm:prSet/>
      <dgm:spPr/>
      <dgm:t>
        <a:bodyPr/>
        <a:lstStyle/>
        <a:p>
          <a:endParaRPr lang="en-GB" b="1">
            <a:latin typeface="Calibri" panose="020F0502020204030204" pitchFamily="34" charset="0"/>
          </a:endParaRPr>
        </a:p>
      </dgm:t>
    </dgm:pt>
    <dgm:pt modelId="{6C42168C-F4BF-4154-A502-E7975D4D5B9C}">
      <dgm:prSet phldrT="[Text]"/>
      <dgm:spPr>
        <a:solidFill>
          <a:schemeClr val="accent5"/>
        </a:solidFill>
      </dgm:spPr>
      <dgm:t>
        <a:bodyPr/>
        <a:lstStyle/>
        <a:p>
          <a:r>
            <a:rPr lang="en-GB" b="1" dirty="0">
              <a:latin typeface="Calibri" panose="020F0502020204030204" pitchFamily="34" charset="0"/>
            </a:rPr>
            <a:t>SEND Operations </a:t>
          </a:r>
          <a:br>
            <a:rPr lang="en-GB" b="1" dirty="0">
              <a:latin typeface="Calibri" panose="020F0502020204030204" pitchFamily="34" charset="0"/>
            </a:rPr>
          </a:br>
          <a:r>
            <a:rPr lang="en-GB" b="1" dirty="0">
              <a:latin typeface="Calibri" panose="020F0502020204030204" pitchFamily="34" charset="0"/>
            </a:rPr>
            <a:t>Partner</a:t>
          </a:r>
        </a:p>
      </dgm:t>
    </dgm:pt>
    <dgm:pt modelId="{E7EDC378-CBC9-4B1E-B6B7-0B47A21CDAAE}" type="parTrans" cxnId="{609ABB68-80A3-473D-9FA8-B56B3F4E23ED}">
      <dgm:prSet/>
      <dgm:spPr>
        <a:ln>
          <a:solidFill>
            <a:schemeClr val="accent5"/>
          </a:solidFill>
        </a:ln>
      </dgm:spPr>
      <dgm:t>
        <a:bodyPr/>
        <a:lstStyle/>
        <a:p>
          <a:endParaRPr lang="en-GB" b="1">
            <a:latin typeface="Calibri" panose="020F0502020204030204" pitchFamily="34" charset="0"/>
          </a:endParaRPr>
        </a:p>
      </dgm:t>
    </dgm:pt>
    <dgm:pt modelId="{F3533989-5BE1-4680-B319-946C4F5F388F}" type="sibTrans" cxnId="{609ABB68-80A3-473D-9FA8-B56B3F4E23ED}">
      <dgm:prSet/>
      <dgm:spPr/>
      <dgm:t>
        <a:bodyPr/>
        <a:lstStyle/>
        <a:p>
          <a:endParaRPr lang="en-GB" b="1">
            <a:latin typeface="Calibri" panose="020F0502020204030204" pitchFamily="34" charset="0"/>
          </a:endParaRPr>
        </a:p>
      </dgm:t>
    </dgm:pt>
    <dgm:pt modelId="{C78C0B9D-A36F-4A48-B242-3EA6EC71B84E}">
      <dgm:prSet phldrT="[Text]"/>
      <dgm:spPr>
        <a:solidFill>
          <a:schemeClr val="accent5"/>
        </a:solidFill>
      </dgm:spPr>
      <dgm:t>
        <a:bodyPr/>
        <a:lstStyle/>
        <a:p>
          <a:r>
            <a:rPr lang="en-GB" b="1" dirty="0">
              <a:latin typeface="Calibri" panose="020F0502020204030204" pitchFamily="34" charset="0"/>
            </a:rPr>
            <a:t>Inclusion Partner</a:t>
          </a:r>
        </a:p>
      </dgm:t>
    </dgm:pt>
    <dgm:pt modelId="{CBDF787C-0FAE-44EA-AA2D-5E512EE50C87}" type="parTrans" cxnId="{7A3906B2-DA29-4219-8919-FD617BE7DB8B}">
      <dgm:prSet/>
      <dgm:spPr>
        <a:ln>
          <a:solidFill>
            <a:schemeClr val="accent5"/>
          </a:solidFill>
        </a:ln>
      </dgm:spPr>
      <dgm:t>
        <a:bodyPr/>
        <a:lstStyle/>
        <a:p>
          <a:endParaRPr lang="en-GB" b="1">
            <a:latin typeface="Calibri" panose="020F0502020204030204" pitchFamily="34" charset="0"/>
          </a:endParaRPr>
        </a:p>
      </dgm:t>
    </dgm:pt>
    <dgm:pt modelId="{0440131F-AEF8-47DC-A1BB-9937B706667B}" type="sibTrans" cxnId="{7A3906B2-DA29-4219-8919-FD617BE7DB8B}">
      <dgm:prSet/>
      <dgm:spPr/>
      <dgm:t>
        <a:bodyPr/>
        <a:lstStyle/>
        <a:p>
          <a:endParaRPr lang="en-GB" b="1">
            <a:latin typeface="Calibri" panose="020F0502020204030204" pitchFamily="34" charset="0"/>
          </a:endParaRPr>
        </a:p>
      </dgm:t>
    </dgm:pt>
    <dgm:pt modelId="{CDE29C52-E51F-4021-AE3E-FEE1F834E878}">
      <dgm:prSet phldrT="[Text]"/>
      <dgm:spPr>
        <a:solidFill>
          <a:schemeClr val="accent5"/>
        </a:solidFill>
      </dgm:spPr>
      <dgm:t>
        <a:bodyPr/>
        <a:lstStyle/>
        <a:p>
          <a:r>
            <a:rPr lang="en-GB" b="1" dirty="0">
              <a:latin typeface="Calibri" panose="020F0502020204030204" pitchFamily="34" charset="0"/>
            </a:rPr>
            <a:t>Senior Educational Psychologist</a:t>
          </a:r>
        </a:p>
      </dgm:t>
    </dgm:pt>
    <dgm:pt modelId="{6A2D9D20-E5F8-49B5-A01F-44D7C85461A9}" type="parTrans" cxnId="{28F3F2EF-70AF-4BB5-A791-DD1A9E83B9A7}">
      <dgm:prSet/>
      <dgm:spPr>
        <a:ln>
          <a:solidFill>
            <a:schemeClr val="accent5"/>
          </a:solidFill>
        </a:ln>
      </dgm:spPr>
      <dgm:t>
        <a:bodyPr/>
        <a:lstStyle/>
        <a:p>
          <a:endParaRPr lang="en-GB" b="1">
            <a:latin typeface="Calibri" panose="020F0502020204030204" pitchFamily="34" charset="0"/>
          </a:endParaRPr>
        </a:p>
      </dgm:t>
    </dgm:pt>
    <dgm:pt modelId="{AF61FC1E-71BE-48D0-859C-F58C0F2C05CB}" type="sibTrans" cxnId="{28F3F2EF-70AF-4BB5-A791-DD1A9E83B9A7}">
      <dgm:prSet/>
      <dgm:spPr/>
      <dgm:t>
        <a:bodyPr/>
        <a:lstStyle/>
        <a:p>
          <a:endParaRPr lang="en-GB" b="1">
            <a:latin typeface="Calibri" panose="020F0502020204030204" pitchFamily="34" charset="0"/>
          </a:endParaRPr>
        </a:p>
      </dgm:t>
    </dgm:pt>
    <dgm:pt modelId="{1F334779-E935-4010-98CF-C11F90B32323}">
      <dgm:prSet phldrT="[Text]"/>
      <dgm:spPr>
        <a:solidFill>
          <a:schemeClr val="accent5"/>
        </a:solidFill>
      </dgm:spPr>
      <dgm:t>
        <a:bodyPr/>
        <a:lstStyle/>
        <a:p>
          <a:r>
            <a:rPr lang="en-GB" b="1" dirty="0">
              <a:latin typeface="Calibri" panose="020F0502020204030204" pitchFamily="34" charset="0"/>
            </a:rPr>
            <a:t>Educational Psychologist</a:t>
          </a:r>
        </a:p>
      </dgm:t>
    </dgm:pt>
    <dgm:pt modelId="{48C8A939-9405-4F07-9B8F-4600A274021B}" type="parTrans" cxnId="{A7AEE5A3-853A-4679-8661-AE30912A1AD2}">
      <dgm:prSet/>
      <dgm:spPr>
        <a:ln>
          <a:solidFill>
            <a:schemeClr val="accent5"/>
          </a:solidFill>
        </a:ln>
      </dgm:spPr>
      <dgm:t>
        <a:bodyPr/>
        <a:lstStyle/>
        <a:p>
          <a:endParaRPr lang="en-GB" b="1">
            <a:latin typeface="Calibri" panose="020F0502020204030204" pitchFamily="34" charset="0"/>
          </a:endParaRPr>
        </a:p>
      </dgm:t>
    </dgm:pt>
    <dgm:pt modelId="{E200319C-0F41-45AB-B651-F34E2E50DCD1}" type="sibTrans" cxnId="{A7AEE5A3-853A-4679-8661-AE30912A1AD2}">
      <dgm:prSet/>
      <dgm:spPr/>
      <dgm:t>
        <a:bodyPr/>
        <a:lstStyle/>
        <a:p>
          <a:endParaRPr lang="en-GB" b="1">
            <a:latin typeface="Calibri" panose="020F0502020204030204" pitchFamily="34" charset="0"/>
          </a:endParaRPr>
        </a:p>
      </dgm:t>
    </dgm:pt>
    <dgm:pt modelId="{0EBDDBD7-74AD-420B-99F7-BE21D3BA663D}">
      <dgm:prSet phldrT="[Text]"/>
      <dgm:spPr>
        <a:solidFill>
          <a:schemeClr val="accent5"/>
        </a:solidFill>
      </dgm:spPr>
      <dgm:t>
        <a:bodyPr/>
        <a:lstStyle/>
        <a:p>
          <a:r>
            <a:rPr lang="en-GB" b="1" dirty="0">
              <a:latin typeface="Calibri" panose="020F0502020204030204" pitchFamily="34" charset="0"/>
            </a:rPr>
            <a:t>SEND Operations </a:t>
          </a:r>
          <a:br>
            <a:rPr lang="en-GB" b="1" dirty="0">
              <a:latin typeface="Calibri" panose="020F0502020204030204" pitchFamily="34" charset="0"/>
            </a:rPr>
          </a:br>
          <a:r>
            <a:rPr lang="en-GB" b="1" dirty="0">
              <a:latin typeface="Calibri" panose="020F0502020204030204" pitchFamily="34" charset="0"/>
            </a:rPr>
            <a:t>Co-Ordinator</a:t>
          </a:r>
        </a:p>
      </dgm:t>
    </dgm:pt>
    <dgm:pt modelId="{333B34F5-ACCE-432B-A1EB-4AA605BF18A7}" type="parTrans" cxnId="{99DFA2BE-6F22-486F-8501-3132ED0091E8}">
      <dgm:prSet/>
      <dgm:spPr>
        <a:ln>
          <a:solidFill>
            <a:schemeClr val="accent5"/>
          </a:solidFill>
        </a:ln>
      </dgm:spPr>
      <dgm:t>
        <a:bodyPr/>
        <a:lstStyle/>
        <a:p>
          <a:endParaRPr lang="en-GB" b="1">
            <a:latin typeface="Calibri" panose="020F0502020204030204" pitchFamily="34" charset="0"/>
          </a:endParaRPr>
        </a:p>
      </dgm:t>
    </dgm:pt>
    <dgm:pt modelId="{F95848C4-6375-45DB-88E6-39F743CB1B4C}" type="sibTrans" cxnId="{99DFA2BE-6F22-486F-8501-3132ED0091E8}">
      <dgm:prSet/>
      <dgm:spPr/>
      <dgm:t>
        <a:bodyPr/>
        <a:lstStyle/>
        <a:p>
          <a:endParaRPr lang="en-GB" b="1">
            <a:latin typeface="Calibri" panose="020F0502020204030204" pitchFamily="34" charset="0"/>
          </a:endParaRPr>
        </a:p>
      </dgm:t>
    </dgm:pt>
    <dgm:pt modelId="{1D3DAFAF-0A4E-442A-BB64-CA3A5FB6A38C}">
      <dgm:prSet phldrT="[Text]"/>
      <dgm:spPr>
        <a:solidFill>
          <a:schemeClr val="accent5"/>
        </a:solidFill>
      </dgm:spPr>
      <dgm:t>
        <a:bodyPr/>
        <a:lstStyle/>
        <a:p>
          <a:r>
            <a:rPr lang="en-GB" b="1" dirty="0">
              <a:latin typeface="Calibri" panose="020F0502020204030204" pitchFamily="34" charset="0"/>
            </a:rPr>
            <a:t>SEND </a:t>
          </a:r>
          <a:br>
            <a:rPr lang="en-GB" b="1" dirty="0">
              <a:latin typeface="Calibri" panose="020F0502020204030204" pitchFamily="34" charset="0"/>
            </a:rPr>
          </a:br>
          <a:r>
            <a:rPr lang="en-GB" b="1" dirty="0">
              <a:latin typeface="Calibri" panose="020F0502020204030204" pitchFamily="34" charset="0"/>
            </a:rPr>
            <a:t>Engagement Facilitator</a:t>
          </a:r>
        </a:p>
      </dgm:t>
    </dgm:pt>
    <dgm:pt modelId="{03449A66-3661-4923-ADB6-D424BF5A72BB}" type="parTrans" cxnId="{727D471C-3B2B-441E-985A-1A49BE314CFA}">
      <dgm:prSet/>
      <dgm:spPr>
        <a:ln>
          <a:solidFill>
            <a:schemeClr val="accent5"/>
          </a:solidFill>
        </a:ln>
      </dgm:spPr>
      <dgm:t>
        <a:bodyPr/>
        <a:lstStyle/>
        <a:p>
          <a:endParaRPr lang="en-GB" b="1">
            <a:latin typeface="Calibri" panose="020F0502020204030204" pitchFamily="34" charset="0"/>
          </a:endParaRPr>
        </a:p>
      </dgm:t>
    </dgm:pt>
    <dgm:pt modelId="{126FC998-B45C-4A89-93E4-CC417038B571}" type="sibTrans" cxnId="{727D471C-3B2B-441E-985A-1A49BE314CFA}">
      <dgm:prSet/>
      <dgm:spPr/>
      <dgm:t>
        <a:bodyPr/>
        <a:lstStyle/>
        <a:p>
          <a:endParaRPr lang="en-GB" b="1">
            <a:latin typeface="Calibri" panose="020F0502020204030204" pitchFamily="34" charset="0"/>
          </a:endParaRPr>
        </a:p>
      </dgm:t>
    </dgm:pt>
    <dgm:pt modelId="{5CCA51BE-0DFE-4E28-91BC-3D79C4BF4A85}">
      <dgm:prSet phldrT="[Text]"/>
      <dgm:spPr>
        <a:solidFill>
          <a:schemeClr val="accent5"/>
        </a:solidFill>
      </dgm:spPr>
      <dgm:t>
        <a:bodyPr/>
        <a:lstStyle/>
        <a:p>
          <a:r>
            <a:rPr lang="en-GB" b="1" dirty="0">
              <a:latin typeface="Calibri" panose="020F0502020204030204" pitchFamily="34" charset="0"/>
            </a:rPr>
            <a:t>Assistant Educational Psychologist</a:t>
          </a:r>
        </a:p>
      </dgm:t>
    </dgm:pt>
    <dgm:pt modelId="{8DED108D-91DC-44BB-A8EB-CAB61E8F26ED}" type="parTrans" cxnId="{56D0298D-DF57-4C1E-AFA3-CCCC64B313CF}">
      <dgm:prSet/>
      <dgm:spPr>
        <a:ln>
          <a:solidFill>
            <a:schemeClr val="accent5"/>
          </a:solidFill>
        </a:ln>
      </dgm:spPr>
      <dgm:t>
        <a:bodyPr/>
        <a:lstStyle/>
        <a:p>
          <a:endParaRPr lang="en-GB" b="1">
            <a:latin typeface="Calibri" panose="020F0502020204030204" pitchFamily="34" charset="0"/>
          </a:endParaRPr>
        </a:p>
      </dgm:t>
    </dgm:pt>
    <dgm:pt modelId="{31530A65-92A0-4D73-8812-3EE9DA08AC4F}" type="sibTrans" cxnId="{56D0298D-DF57-4C1E-AFA3-CCCC64B313CF}">
      <dgm:prSet/>
      <dgm:spPr/>
      <dgm:t>
        <a:bodyPr/>
        <a:lstStyle/>
        <a:p>
          <a:endParaRPr lang="en-GB" b="1">
            <a:latin typeface="Calibri" panose="020F0502020204030204" pitchFamily="34" charset="0"/>
          </a:endParaRPr>
        </a:p>
      </dgm:t>
    </dgm:pt>
    <dgm:pt modelId="{B884F168-9C45-4CD0-A975-F49026EA92E1}">
      <dgm:prSet phldrT="[Text]"/>
      <dgm:spPr>
        <a:solidFill>
          <a:schemeClr val="accent5"/>
        </a:solidFill>
      </dgm:spPr>
      <dgm:t>
        <a:bodyPr/>
        <a:lstStyle/>
        <a:p>
          <a:r>
            <a:rPr lang="en-GB" b="1" dirty="0">
              <a:latin typeface="Calibri" panose="020F0502020204030204" pitchFamily="34" charset="0"/>
            </a:rPr>
            <a:t>SEND Operations Assistant</a:t>
          </a:r>
        </a:p>
      </dgm:t>
    </dgm:pt>
    <dgm:pt modelId="{31019738-F373-4806-8A71-E341DA0D5CBD}" type="parTrans" cxnId="{2884EF3D-CDF3-4881-9B27-112C8333D6B5}">
      <dgm:prSet/>
      <dgm:spPr>
        <a:ln>
          <a:solidFill>
            <a:srgbClr val="682560"/>
          </a:solidFill>
        </a:ln>
      </dgm:spPr>
      <dgm:t>
        <a:bodyPr/>
        <a:lstStyle/>
        <a:p>
          <a:endParaRPr lang="en-GB"/>
        </a:p>
      </dgm:t>
    </dgm:pt>
    <dgm:pt modelId="{04AD377A-A766-472B-B121-A4C2963CA11B}" type="sibTrans" cxnId="{2884EF3D-CDF3-4881-9B27-112C8333D6B5}">
      <dgm:prSet/>
      <dgm:spPr/>
      <dgm:t>
        <a:bodyPr/>
        <a:lstStyle/>
        <a:p>
          <a:endParaRPr lang="en-GB"/>
        </a:p>
      </dgm:t>
    </dgm:pt>
    <dgm:pt modelId="{6F3DFA40-105E-45EC-A505-6D29C1A4A080}" type="pres">
      <dgm:prSet presAssocID="{AEF0674B-FDE2-4D96-9044-FF6A0B42A470}" presName="hierChild1" presStyleCnt="0">
        <dgm:presLayoutVars>
          <dgm:orgChart val="1"/>
          <dgm:chPref val="1"/>
          <dgm:dir/>
          <dgm:animOne val="branch"/>
          <dgm:animLvl val="lvl"/>
          <dgm:resizeHandles/>
        </dgm:presLayoutVars>
      </dgm:prSet>
      <dgm:spPr/>
      <dgm:t>
        <a:bodyPr/>
        <a:lstStyle/>
        <a:p>
          <a:endParaRPr lang="en-GB"/>
        </a:p>
      </dgm:t>
    </dgm:pt>
    <dgm:pt modelId="{E9AFED8F-570E-4546-8402-5553977E839A}" type="pres">
      <dgm:prSet presAssocID="{36FF8325-836F-43BB-B1D8-0A3282466B54}" presName="hierRoot1" presStyleCnt="0">
        <dgm:presLayoutVars>
          <dgm:hierBranch val="init"/>
        </dgm:presLayoutVars>
      </dgm:prSet>
      <dgm:spPr/>
    </dgm:pt>
    <dgm:pt modelId="{D3E2D47E-0A1A-4068-A638-F39F0AA22A10}" type="pres">
      <dgm:prSet presAssocID="{36FF8325-836F-43BB-B1D8-0A3282466B54}" presName="rootComposite1" presStyleCnt="0"/>
      <dgm:spPr/>
    </dgm:pt>
    <dgm:pt modelId="{7D06D1F1-E527-4DBF-9100-C3F20BD24531}" type="pres">
      <dgm:prSet presAssocID="{36FF8325-836F-43BB-B1D8-0A3282466B54}" presName="rootText1" presStyleLbl="node0" presStyleIdx="0" presStyleCnt="1">
        <dgm:presLayoutVars>
          <dgm:chPref val="3"/>
        </dgm:presLayoutVars>
      </dgm:prSet>
      <dgm:spPr/>
      <dgm:t>
        <a:bodyPr/>
        <a:lstStyle/>
        <a:p>
          <a:endParaRPr lang="en-GB"/>
        </a:p>
      </dgm:t>
    </dgm:pt>
    <dgm:pt modelId="{3722EAFE-BF0A-4E26-BFA6-C23A752405F4}" type="pres">
      <dgm:prSet presAssocID="{36FF8325-836F-43BB-B1D8-0A3282466B54}" presName="rootConnector1" presStyleLbl="node1" presStyleIdx="0" presStyleCnt="0"/>
      <dgm:spPr/>
      <dgm:t>
        <a:bodyPr/>
        <a:lstStyle/>
        <a:p>
          <a:endParaRPr lang="en-GB"/>
        </a:p>
      </dgm:t>
    </dgm:pt>
    <dgm:pt modelId="{A3D3477D-E3FE-4003-A7CF-1FB00589C880}" type="pres">
      <dgm:prSet presAssocID="{36FF8325-836F-43BB-B1D8-0A3282466B54}" presName="hierChild2" presStyleCnt="0"/>
      <dgm:spPr/>
    </dgm:pt>
    <dgm:pt modelId="{737325E5-764B-4013-AED8-775F34DC94B8}" type="pres">
      <dgm:prSet presAssocID="{67D45B81-657C-4DBF-824B-19BDE69D62FF}" presName="Name37" presStyleLbl="parChTrans1D2" presStyleIdx="0" presStyleCnt="2"/>
      <dgm:spPr/>
      <dgm:t>
        <a:bodyPr/>
        <a:lstStyle/>
        <a:p>
          <a:endParaRPr lang="en-GB"/>
        </a:p>
      </dgm:t>
    </dgm:pt>
    <dgm:pt modelId="{D634E0F4-80FD-4CDC-87A0-A84F6F85B829}" type="pres">
      <dgm:prSet presAssocID="{3EB1E831-F09C-4230-BC21-C7DCACE0E335}" presName="hierRoot2" presStyleCnt="0">
        <dgm:presLayoutVars>
          <dgm:hierBranch val="init"/>
        </dgm:presLayoutVars>
      </dgm:prSet>
      <dgm:spPr/>
    </dgm:pt>
    <dgm:pt modelId="{34071301-C7B4-4BCF-8DE6-C2870AD588F2}" type="pres">
      <dgm:prSet presAssocID="{3EB1E831-F09C-4230-BC21-C7DCACE0E335}" presName="rootComposite" presStyleCnt="0"/>
      <dgm:spPr/>
    </dgm:pt>
    <dgm:pt modelId="{6AF391E7-DFB7-46CD-B0BD-BF464E8A7B89}" type="pres">
      <dgm:prSet presAssocID="{3EB1E831-F09C-4230-BC21-C7DCACE0E335}" presName="rootText" presStyleLbl="node2" presStyleIdx="0" presStyleCnt="2">
        <dgm:presLayoutVars>
          <dgm:chPref val="3"/>
        </dgm:presLayoutVars>
      </dgm:prSet>
      <dgm:spPr/>
      <dgm:t>
        <a:bodyPr/>
        <a:lstStyle/>
        <a:p>
          <a:endParaRPr lang="en-GB"/>
        </a:p>
      </dgm:t>
    </dgm:pt>
    <dgm:pt modelId="{30AED2CA-367F-4A9B-B495-3AB6ED4B29C4}" type="pres">
      <dgm:prSet presAssocID="{3EB1E831-F09C-4230-BC21-C7DCACE0E335}" presName="rootConnector" presStyleLbl="node2" presStyleIdx="0" presStyleCnt="2"/>
      <dgm:spPr/>
      <dgm:t>
        <a:bodyPr/>
        <a:lstStyle/>
        <a:p>
          <a:endParaRPr lang="en-GB"/>
        </a:p>
      </dgm:t>
    </dgm:pt>
    <dgm:pt modelId="{629143E8-FDC2-45D3-84CE-40324884A160}" type="pres">
      <dgm:prSet presAssocID="{3EB1E831-F09C-4230-BC21-C7DCACE0E335}" presName="hierChild4" presStyleCnt="0"/>
      <dgm:spPr/>
    </dgm:pt>
    <dgm:pt modelId="{555D34AF-50EA-42E2-A850-EC3572953D11}" type="pres">
      <dgm:prSet presAssocID="{F6FFB667-59D6-4A6C-86E1-0C3B72E9EB2B}" presName="Name37" presStyleLbl="parChTrans1D3" presStyleIdx="0" presStyleCnt="5"/>
      <dgm:spPr/>
      <dgm:t>
        <a:bodyPr/>
        <a:lstStyle/>
        <a:p>
          <a:endParaRPr lang="en-GB"/>
        </a:p>
      </dgm:t>
    </dgm:pt>
    <dgm:pt modelId="{9E9D96DC-7769-440B-A680-8A7792D04C4C}" type="pres">
      <dgm:prSet presAssocID="{E392BA8A-75A1-4832-8EBC-5F7BB2E4C56F}" presName="hierRoot2" presStyleCnt="0">
        <dgm:presLayoutVars>
          <dgm:hierBranch val="init"/>
        </dgm:presLayoutVars>
      </dgm:prSet>
      <dgm:spPr/>
    </dgm:pt>
    <dgm:pt modelId="{C05F5F2F-B098-4C4F-9888-91A8BC218992}" type="pres">
      <dgm:prSet presAssocID="{E392BA8A-75A1-4832-8EBC-5F7BB2E4C56F}" presName="rootComposite" presStyleCnt="0"/>
      <dgm:spPr/>
    </dgm:pt>
    <dgm:pt modelId="{50696750-FD01-4E45-89BB-5460CC8C7A74}" type="pres">
      <dgm:prSet presAssocID="{E392BA8A-75A1-4832-8EBC-5F7BB2E4C56F}" presName="rootText" presStyleLbl="node3" presStyleIdx="0" presStyleCnt="5">
        <dgm:presLayoutVars>
          <dgm:chPref val="3"/>
        </dgm:presLayoutVars>
      </dgm:prSet>
      <dgm:spPr/>
      <dgm:t>
        <a:bodyPr/>
        <a:lstStyle/>
        <a:p>
          <a:endParaRPr lang="en-GB"/>
        </a:p>
      </dgm:t>
    </dgm:pt>
    <dgm:pt modelId="{7263B419-ABA3-405E-8BF9-14CFA58B9C01}" type="pres">
      <dgm:prSet presAssocID="{E392BA8A-75A1-4832-8EBC-5F7BB2E4C56F}" presName="rootConnector" presStyleLbl="node3" presStyleIdx="0" presStyleCnt="5"/>
      <dgm:spPr/>
      <dgm:t>
        <a:bodyPr/>
        <a:lstStyle/>
        <a:p>
          <a:endParaRPr lang="en-GB"/>
        </a:p>
      </dgm:t>
    </dgm:pt>
    <dgm:pt modelId="{231256A8-F382-4582-9007-0B98A86A4982}" type="pres">
      <dgm:prSet presAssocID="{E392BA8A-75A1-4832-8EBC-5F7BB2E4C56F}" presName="hierChild4" presStyleCnt="0"/>
      <dgm:spPr/>
    </dgm:pt>
    <dgm:pt modelId="{D30F7815-C74F-4B5F-AD5D-E070B0C3D39C}" type="pres">
      <dgm:prSet presAssocID="{CBDF787C-0FAE-44EA-AA2D-5E512EE50C87}" presName="Name37" presStyleLbl="parChTrans1D4" presStyleIdx="0" presStyleCnt="4"/>
      <dgm:spPr/>
      <dgm:t>
        <a:bodyPr/>
        <a:lstStyle/>
        <a:p>
          <a:endParaRPr lang="en-GB"/>
        </a:p>
      </dgm:t>
    </dgm:pt>
    <dgm:pt modelId="{1F449C1A-3579-48D2-812C-F883D2E8CBA2}" type="pres">
      <dgm:prSet presAssocID="{C78C0B9D-A36F-4A48-B242-3EA6EC71B84E}" presName="hierRoot2" presStyleCnt="0">
        <dgm:presLayoutVars>
          <dgm:hierBranch val="init"/>
        </dgm:presLayoutVars>
      </dgm:prSet>
      <dgm:spPr/>
    </dgm:pt>
    <dgm:pt modelId="{D541EDD8-A66F-4169-9DB4-0C827F634C1A}" type="pres">
      <dgm:prSet presAssocID="{C78C0B9D-A36F-4A48-B242-3EA6EC71B84E}" presName="rootComposite" presStyleCnt="0"/>
      <dgm:spPr/>
    </dgm:pt>
    <dgm:pt modelId="{0A80C35E-E54E-43F2-B6FA-BE89841313BB}" type="pres">
      <dgm:prSet presAssocID="{C78C0B9D-A36F-4A48-B242-3EA6EC71B84E}" presName="rootText" presStyleLbl="node4" presStyleIdx="0" presStyleCnt="4">
        <dgm:presLayoutVars>
          <dgm:chPref val="3"/>
        </dgm:presLayoutVars>
      </dgm:prSet>
      <dgm:spPr/>
      <dgm:t>
        <a:bodyPr/>
        <a:lstStyle/>
        <a:p>
          <a:endParaRPr lang="en-GB"/>
        </a:p>
      </dgm:t>
    </dgm:pt>
    <dgm:pt modelId="{F8E06575-25A3-4CA8-99C1-8BE2B7B82FDD}" type="pres">
      <dgm:prSet presAssocID="{C78C0B9D-A36F-4A48-B242-3EA6EC71B84E}" presName="rootConnector" presStyleLbl="node4" presStyleIdx="0" presStyleCnt="4"/>
      <dgm:spPr/>
      <dgm:t>
        <a:bodyPr/>
        <a:lstStyle/>
        <a:p>
          <a:endParaRPr lang="en-GB"/>
        </a:p>
      </dgm:t>
    </dgm:pt>
    <dgm:pt modelId="{93E30C5C-4A2F-4722-AFAE-C333DD270C57}" type="pres">
      <dgm:prSet presAssocID="{C78C0B9D-A36F-4A48-B242-3EA6EC71B84E}" presName="hierChild4" presStyleCnt="0"/>
      <dgm:spPr/>
    </dgm:pt>
    <dgm:pt modelId="{2CB68F79-7E11-4391-B15D-7B574D0355F0}" type="pres">
      <dgm:prSet presAssocID="{C78C0B9D-A36F-4A48-B242-3EA6EC71B84E}" presName="hierChild5" presStyleCnt="0"/>
      <dgm:spPr/>
    </dgm:pt>
    <dgm:pt modelId="{DEDAA466-998A-4790-A557-73728E4757BB}" type="pres">
      <dgm:prSet presAssocID="{E392BA8A-75A1-4832-8EBC-5F7BB2E4C56F}" presName="hierChild5" presStyleCnt="0"/>
      <dgm:spPr/>
    </dgm:pt>
    <dgm:pt modelId="{DF3B5C9D-569B-48F0-A46B-7B4B61DBFA34}" type="pres">
      <dgm:prSet presAssocID="{6A2D9D20-E5F8-49B5-A01F-44D7C85461A9}" presName="Name37" presStyleLbl="parChTrans1D3" presStyleIdx="1" presStyleCnt="5"/>
      <dgm:spPr/>
      <dgm:t>
        <a:bodyPr/>
        <a:lstStyle/>
        <a:p>
          <a:endParaRPr lang="en-GB"/>
        </a:p>
      </dgm:t>
    </dgm:pt>
    <dgm:pt modelId="{3153A6A5-131C-4428-ADBB-6CE64DF16C30}" type="pres">
      <dgm:prSet presAssocID="{CDE29C52-E51F-4021-AE3E-FEE1F834E878}" presName="hierRoot2" presStyleCnt="0">
        <dgm:presLayoutVars>
          <dgm:hierBranch val="init"/>
        </dgm:presLayoutVars>
      </dgm:prSet>
      <dgm:spPr/>
    </dgm:pt>
    <dgm:pt modelId="{28E1778A-5328-4F43-BA2D-79AEED5667DA}" type="pres">
      <dgm:prSet presAssocID="{CDE29C52-E51F-4021-AE3E-FEE1F834E878}" presName="rootComposite" presStyleCnt="0"/>
      <dgm:spPr/>
    </dgm:pt>
    <dgm:pt modelId="{55ADA648-3AA1-403E-8C57-1BFEC0C038B1}" type="pres">
      <dgm:prSet presAssocID="{CDE29C52-E51F-4021-AE3E-FEE1F834E878}" presName="rootText" presStyleLbl="node3" presStyleIdx="1" presStyleCnt="5">
        <dgm:presLayoutVars>
          <dgm:chPref val="3"/>
        </dgm:presLayoutVars>
      </dgm:prSet>
      <dgm:spPr/>
      <dgm:t>
        <a:bodyPr/>
        <a:lstStyle/>
        <a:p>
          <a:endParaRPr lang="en-GB"/>
        </a:p>
      </dgm:t>
    </dgm:pt>
    <dgm:pt modelId="{8616AFEB-555D-4EA6-AD95-18E7B0BC5047}" type="pres">
      <dgm:prSet presAssocID="{CDE29C52-E51F-4021-AE3E-FEE1F834E878}" presName="rootConnector" presStyleLbl="node3" presStyleIdx="1" presStyleCnt="5"/>
      <dgm:spPr/>
      <dgm:t>
        <a:bodyPr/>
        <a:lstStyle/>
        <a:p>
          <a:endParaRPr lang="en-GB"/>
        </a:p>
      </dgm:t>
    </dgm:pt>
    <dgm:pt modelId="{DB2CA65A-A674-42CE-8DF5-22120750F4E1}" type="pres">
      <dgm:prSet presAssocID="{CDE29C52-E51F-4021-AE3E-FEE1F834E878}" presName="hierChild4" presStyleCnt="0"/>
      <dgm:spPr/>
    </dgm:pt>
    <dgm:pt modelId="{34F0E776-10C7-45CF-9BCC-845D02257E2A}" type="pres">
      <dgm:prSet presAssocID="{8DED108D-91DC-44BB-A8EB-CAB61E8F26ED}" presName="Name37" presStyleLbl="parChTrans1D4" presStyleIdx="1" presStyleCnt="4"/>
      <dgm:spPr/>
      <dgm:t>
        <a:bodyPr/>
        <a:lstStyle/>
        <a:p>
          <a:endParaRPr lang="en-GB"/>
        </a:p>
      </dgm:t>
    </dgm:pt>
    <dgm:pt modelId="{8C666CAB-4B6A-43F8-8493-A07E66A6CC9D}" type="pres">
      <dgm:prSet presAssocID="{5CCA51BE-0DFE-4E28-91BC-3D79C4BF4A85}" presName="hierRoot2" presStyleCnt="0">
        <dgm:presLayoutVars>
          <dgm:hierBranch val="init"/>
        </dgm:presLayoutVars>
      </dgm:prSet>
      <dgm:spPr/>
    </dgm:pt>
    <dgm:pt modelId="{C3D0F285-AFE4-4BEF-97BB-1CD387F47240}" type="pres">
      <dgm:prSet presAssocID="{5CCA51BE-0DFE-4E28-91BC-3D79C4BF4A85}" presName="rootComposite" presStyleCnt="0"/>
      <dgm:spPr/>
    </dgm:pt>
    <dgm:pt modelId="{B29D2DF8-91F5-418D-BBA9-74EC8DDC5DCC}" type="pres">
      <dgm:prSet presAssocID="{5CCA51BE-0DFE-4E28-91BC-3D79C4BF4A85}" presName="rootText" presStyleLbl="node4" presStyleIdx="1" presStyleCnt="4">
        <dgm:presLayoutVars>
          <dgm:chPref val="3"/>
        </dgm:presLayoutVars>
      </dgm:prSet>
      <dgm:spPr/>
      <dgm:t>
        <a:bodyPr/>
        <a:lstStyle/>
        <a:p>
          <a:endParaRPr lang="en-GB"/>
        </a:p>
      </dgm:t>
    </dgm:pt>
    <dgm:pt modelId="{8E6451FC-9FA3-45F3-B83D-3685E627506F}" type="pres">
      <dgm:prSet presAssocID="{5CCA51BE-0DFE-4E28-91BC-3D79C4BF4A85}" presName="rootConnector" presStyleLbl="node4" presStyleIdx="1" presStyleCnt="4"/>
      <dgm:spPr/>
      <dgm:t>
        <a:bodyPr/>
        <a:lstStyle/>
        <a:p>
          <a:endParaRPr lang="en-GB"/>
        </a:p>
      </dgm:t>
    </dgm:pt>
    <dgm:pt modelId="{70B37933-C48B-42F5-B596-BD6929678D9A}" type="pres">
      <dgm:prSet presAssocID="{5CCA51BE-0DFE-4E28-91BC-3D79C4BF4A85}" presName="hierChild4" presStyleCnt="0"/>
      <dgm:spPr/>
    </dgm:pt>
    <dgm:pt modelId="{6E2B7C1B-10EC-4F9D-8516-6F8D747BBFB3}" type="pres">
      <dgm:prSet presAssocID="{5CCA51BE-0DFE-4E28-91BC-3D79C4BF4A85}" presName="hierChild5" presStyleCnt="0"/>
      <dgm:spPr/>
    </dgm:pt>
    <dgm:pt modelId="{56A66E29-8217-4506-B972-D16D31D346B6}" type="pres">
      <dgm:prSet presAssocID="{CDE29C52-E51F-4021-AE3E-FEE1F834E878}" presName="hierChild5" presStyleCnt="0"/>
      <dgm:spPr/>
    </dgm:pt>
    <dgm:pt modelId="{520B3AF1-68A7-455F-B63A-6A01574316BC}" type="pres">
      <dgm:prSet presAssocID="{48C8A939-9405-4F07-9B8F-4600A274021B}" presName="Name37" presStyleLbl="parChTrans1D3" presStyleIdx="2" presStyleCnt="5"/>
      <dgm:spPr/>
      <dgm:t>
        <a:bodyPr/>
        <a:lstStyle/>
        <a:p>
          <a:endParaRPr lang="en-GB"/>
        </a:p>
      </dgm:t>
    </dgm:pt>
    <dgm:pt modelId="{5B554C0B-FB1F-4F44-A641-F307C57FE3A8}" type="pres">
      <dgm:prSet presAssocID="{1F334779-E935-4010-98CF-C11F90B32323}" presName="hierRoot2" presStyleCnt="0">
        <dgm:presLayoutVars>
          <dgm:hierBranch val="init"/>
        </dgm:presLayoutVars>
      </dgm:prSet>
      <dgm:spPr/>
    </dgm:pt>
    <dgm:pt modelId="{E9605D8F-82D3-4AF6-87CF-1E00D75EAB46}" type="pres">
      <dgm:prSet presAssocID="{1F334779-E935-4010-98CF-C11F90B32323}" presName="rootComposite" presStyleCnt="0"/>
      <dgm:spPr/>
    </dgm:pt>
    <dgm:pt modelId="{AE87AE5F-80EC-42C9-AE6B-C0203F7C374B}" type="pres">
      <dgm:prSet presAssocID="{1F334779-E935-4010-98CF-C11F90B32323}" presName="rootText" presStyleLbl="node3" presStyleIdx="2" presStyleCnt="5">
        <dgm:presLayoutVars>
          <dgm:chPref val="3"/>
        </dgm:presLayoutVars>
      </dgm:prSet>
      <dgm:spPr/>
      <dgm:t>
        <a:bodyPr/>
        <a:lstStyle/>
        <a:p>
          <a:endParaRPr lang="en-GB"/>
        </a:p>
      </dgm:t>
    </dgm:pt>
    <dgm:pt modelId="{32AB5FDA-BEC2-4C43-9DEC-4EB108D5E018}" type="pres">
      <dgm:prSet presAssocID="{1F334779-E935-4010-98CF-C11F90B32323}" presName="rootConnector" presStyleLbl="node3" presStyleIdx="2" presStyleCnt="5"/>
      <dgm:spPr/>
      <dgm:t>
        <a:bodyPr/>
        <a:lstStyle/>
        <a:p>
          <a:endParaRPr lang="en-GB"/>
        </a:p>
      </dgm:t>
    </dgm:pt>
    <dgm:pt modelId="{5A0B5938-A497-457E-A264-4D4DE67AB79E}" type="pres">
      <dgm:prSet presAssocID="{1F334779-E935-4010-98CF-C11F90B32323}" presName="hierChild4" presStyleCnt="0"/>
      <dgm:spPr/>
    </dgm:pt>
    <dgm:pt modelId="{F40D10E7-74BF-46A7-BD90-F857F3ECDCA7}" type="pres">
      <dgm:prSet presAssocID="{1F334779-E935-4010-98CF-C11F90B32323}" presName="hierChild5" presStyleCnt="0"/>
      <dgm:spPr/>
    </dgm:pt>
    <dgm:pt modelId="{72C623F8-112C-4763-ADFE-83874C2FF0F3}" type="pres">
      <dgm:prSet presAssocID="{3EB1E831-F09C-4230-BC21-C7DCACE0E335}" presName="hierChild5" presStyleCnt="0"/>
      <dgm:spPr/>
    </dgm:pt>
    <dgm:pt modelId="{2E009A15-81B7-4393-8BD4-220515C34669}" type="pres">
      <dgm:prSet presAssocID="{3A2E29E0-8A62-43F7-A16D-99BF64B5083A}" presName="Name37" presStyleLbl="parChTrans1D2" presStyleIdx="1" presStyleCnt="2"/>
      <dgm:spPr/>
      <dgm:t>
        <a:bodyPr/>
        <a:lstStyle/>
        <a:p>
          <a:endParaRPr lang="en-GB"/>
        </a:p>
      </dgm:t>
    </dgm:pt>
    <dgm:pt modelId="{A1F19031-B3CB-48AC-9F24-215AABAA4541}" type="pres">
      <dgm:prSet presAssocID="{1153FF32-9389-439E-9B45-1558A610C30F}" presName="hierRoot2" presStyleCnt="0">
        <dgm:presLayoutVars>
          <dgm:hierBranch val="init"/>
        </dgm:presLayoutVars>
      </dgm:prSet>
      <dgm:spPr/>
    </dgm:pt>
    <dgm:pt modelId="{0AEBF44D-0284-4C3F-8F03-AF1C627E1509}" type="pres">
      <dgm:prSet presAssocID="{1153FF32-9389-439E-9B45-1558A610C30F}" presName="rootComposite" presStyleCnt="0"/>
      <dgm:spPr/>
    </dgm:pt>
    <dgm:pt modelId="{7748846E-D79B-436D-9D55-D41FCC68B682}" type="pres">
      <dgm:prSet presAssocID="{1153FF32-9389-439E-9B45-1558A610C30F}" presName="rootText" presStyleLbl="node2" presStyleIdx="1" presStyleCnt="2">
        <dgm:presLayoutVars>
          <dgm:chPref val="3"/>
        </dgm:presLayoutVars>
      </dgm:prSet>
      <dgm:spPr/>
      <dgm:t>
        <a:bodyPr/>
        <a:lstStyle/>
        <a:p>
          <a:endParaRPr lang="en-GB"/>
        </a:p>
      </dgm:t>
    </dgm:pt>
    <dgm:pt modelId="{509FDDC6-F849-440D-82FF-62C63831EA23}" type="pres">
      <dgm:prSet presAssocID="{1153FF32-9389-439E-9B45-1558A610C30F}" presName="rootConnector" presStyleLbl="node2" presStyleIdx="1" presStyleCnt="2"/>
      <dgm:spPr/>
      <dgm:t>
        <a:bodyPr/>
        <a:lstStyle/>
        <a:p>
          <a:endParaRPr lang="en-GB"/>
        </a:p>
      </dgm:t>
    </dgm:pt>
    <dgm:pt modelId="{5F7970CE-43D9-406F-B488-BA5FDE1544C9}" type="pres">
      <dgm:prSet presAssocID="{1153FF32-9389-439E-9B45-1558A610C30F}" presName="hierChild4" presStyleCnt="0"/>
      <dgm:spPr/>
    </dgm:pt>
    <dgm:pt modelId="{7BEF65B0-9CD1-48E0-B7AA-DF47C2F92852}" type="pres">
      <dgm:prSet presAssocID="{E7EDC378-CBC9-4B1E-B6B7-0B47A21CDAAE}" presName="Name37" presStyleLbl="parChTrans1D3" presStyleIdx="3" presStyleCnt="5"/>
      <dgm:spPr/>
      <dgm:t>
        <a:bodyPr/>
        <a:lstStyle/>
        <a:p>
          <a:endParaRPr lang="en-GB"/>
        </a:p>
      </dgm:t>
    </dgm:pt>
    <dgm:pt modelId="{044AF3A6-6F1C-42E7-BEE2-F17412234F81}" type="pres">
      <dgm:prSet presAssocID="{6C42168C-F4BF-4154-A502-E7975D4D5B9C}" presName="hierRoot2" presStyleCnt="0">
        <dgm:presLayoutVars>
          <dgm:hierBranch val="init"/>
        </dgm:presLayoutVars>
      </dgm:prSet>
      <dgm:spPr/>
    </dgm:pt>
    <dgm:pt modelId="{5FF33613-A520-4E44-AEB4-5D5310CCF9BF}" type="pres">
      <dgm:prSet presAssocID="{6C42168C-F4BF-4154-A502-E7975D4D5B9C}" presName="rootComposite" presStyleCnt="0"/>
      <dgm:spPr/>
    </dgm:pt>
    <dgm:pt modelId="{2FC704B0-A831-4472-8457-2DF21E91ACAC}" type="pres">
      <dgm:prSet presAssocID="{6C42168C-F4BF-4154-A502-E7975D4D5B9C}" presName="rootText" presStyleLbl="node3" presStyleIdx="3" presStyleCnt="5">
        <dgm:presLayoutVars>
          <dgm:chPref val="3"/>
        </dgm:presLayoutVars>
      </dgm:prSet>
      <dgm:spPr/>
      <dgm:t>
        <a:bodyPr/>
        <a:lstStyle/>
        <a:p>
          <a:endParaRPr lang="en-GB"/>
        </a:p>
      </dgm:t>
    </dgm:pt>
    <dgm:pt modelId="{9D6AF2E2-8AB1-4D68-86F4-2F88E47D4370}" type="pres">
      <dgm:prSet presAssocID="{6C42168C-F4BF-4154-A502-E7975D4D5B9C}" presName="rootConnector" presStyleLbl="node3" presStyleIdx="3" presStyleCnt="5"/>
      <dgm:spPr/>
      <dgm:t>
        <a:bodyPr/>
        <a:lstStyle/>
        <a:p>
          <a:endParaRPr lang="en-GB"/>
        </a:p>
      </dgm:t>
    </dgm:pt>
    <dgm:pt modelId="{C06AE853-77F3-43C3-8C1C-5F9CA67B440F}" type="pres">
      <dgm:prSet presAssocID="{6C42168C-F4BF-4154-A502-E7975D4D5B9C}" presName="hierChild4" presStyleCnt="0"/>
      <dgm:spPr/>
    </dgm:pt>
    <dgm:pt modelId="{A45239F6-D4A2-4567-A33E-C5E9D8B10029}" type="pres">
      <dgm:prSet presAssocID="{333B34F5-ACCE-432B-A1EB-4AA605BF18A7}" presName="Name37" presStyleLbl="parChTrans1D4" presStyleIdx="2" presStyleCnt="4"/>
      <dgm:spPr/>
      <dgm:t>
        <a:bodyPr/>
        <a:lstStyle/>
        <a:p>
          <a:endParaRPr lang="en-GB"/>
        </a:p>
      </dgm:t>
    </dgm:pt>
    <dgm:pt modelId="{076848A5-8CD7-466E-8CE3-C88C2C4EB3A5}" type="pres">
      <dgm:prSet presAssocID="{0EBDDBD7-74AD-420B-99F7-BE21D3BA663D}" presName="hierRoot2" presStyleCnt="0">
        <dgm:presLayoutVars>
          <dgm:hierBranch val="init"/>
        </dgm:presLayoutVars>
      </dgm:prSet>
      <dgm:spPr/>
    </dgm:pt>
    <dgm:pt modelId="{006D6962-291C-4D82-A8F9-012B5430E029}" type="pres">
      <dgm:prSet presAssocID="{0EBDDBD7-74AD-420B-99F7-BE21D3BA663D}" presName="rootComposite" presStyleCnt="0"/>
      <dgm:spPr/>
    </dgm:pt>
    <dgm:pt modelId="{EFF8DEB1-6AD8-47DF-865A-1E1B7597C23A}" type="pres">
      <dgm:prSet presAssocID="{0EBDDBD7-74AD-420B-99F7-BE21D3BA663D}" presName="rootText" presStyleLbl="node4" presStyleIdx="2" presStyleCnt="4">
        <dgm:presLayoutVars>
          <dgm:chPref val="3"/>
        </dgm:presLayoutVars>
      </dgm:prSet>
      <dgm:spPr/>
      <dgm:t>
        <a:bodyPr/>
        <a:lstStyle/>
        <a:p>
          <a:endParaRPr lang="en-GB"/>
        </a:p>
      </dgm:t>
    </dgm:pt>
    <dgm:pt modelId="{FAF38784-7B9D-41D1-A3D6-A1D03E44A951}" type="pres">
      <dgm:prSet presAssocID="{0EBDDBD7-74AD-420B-99F7-BE21D3BA663D}" presName="rootConnector" presStyleLbl="node4" presStyleIdx="2" presStyleCnt="4"/>
      <dgm:spPr/>
      <dgm:t>
        <a:bodyPr/>
        <a:lstStyle/>
        <a:p>
          <a:endParaRPr lang="en-GB"/>
        </a:p>
      </dgm:t>
    </dgm:pt>
    <dgm:pt modelId="{217E27D8-4DBD-46A1-93EC-7EB1719DCF79}" type="pres">
      <dgm:prSet presAssocID="{0EBDDBD7-74AD-420B-99F7-BE21D3BA663D}" presName="hierChild4" presStyleCnt="0"/>
      <dgm:spPr/>
    </dgm:pt>
    <dgm:pt modelId="{8D1EA4D3-9256-4773-A0E1-6A45E5D53C35}" type="pres">
      <dgm:prSet presAssocID="{0EBDDBD7-74AD-420B-99F7-BE21D3BA663D}" presName="hierChild5" presStyleCnt="0"/>
      <dgm:spPr/>
    </dgm:pt>
    <dgm:pt modelId="{C8241AC0-16A4-4B47-B284-713CE73D74EA}" type="pres">
      <dgm:prSet presAssocID="{31019738-F373-4806-8A71-E341DA0D5CBD}" presName="Name37" presStyleLbl="parChTrans1D4" presStyleIdx="3" presStyleCnt="4"/>
      <dgm:spPr/>
      <dgm:t>
        <a:bodyPr/>
        <a:lstStyle/>
        <a:p>
          <a:endParaRPr lang="en-GB"/>
        </a:p>
      </dgm:t>
    </dgm:pt>
    <dgm:pt modelId="{17A4501A-EF76-4B3A-816A-2171ECBD3424}" type="pres">
      <dgm:prSet presAssocID="{B884F168-9C45-4CD0-A975-F49026EA92E1}" presName="hierRoot2" presStyleCnt="0">
        <dgm:presLayoutVars>
          <dgm:hierBranch val="init"/>
        </dgm:presLayoutVars>
      </dgm:prSet>
      <dgm:spPr/>
    </dgm:pt>
    <dgm:pt modelId="{60D1ACF4-F7EC-4460-B0ED-25386A8F7526}" type="pres">
      <dgm:prSet presAssocID="{B884F168-9C45-4CD0-A975-F49026EA92E1}" presName="rootComposite" presStyleCnt="0"/>
      <dgm:spPr/>
    </dgm:pt>
    <dgm:pt modelId="{18D768B9-CA77-4C74-8E87-65C14241E194}" type="pres">
      <dgm:prSet presAssocID="{B884F168-9C45-4CD0-A975-F49026EA92E1}" presName="rootText" presStyleLbl="node4" presStyleIdx="3" presStyleCnt="4">
        <dgm:presLayoutVars>
          <dgm:chPref val="3"/>
        </dgm:presLayoutVars>
      </dgm:prSet>
      <dgm:spPr/>
      <dgm:t>
        <a:bodyPr/>
        <a:lstStyle/>
        <a:p>
          <a:endParaRPr lang="en-GB"/>
        </a:p>
      </dgm:t>
    </dgm:pt>
    <dgm:pt modelId="{8AA9DE89-F718-4511-9F64-853C3CB2EE93}" type="pres">
      <dgm:prSet presAssocID="{B884F168-9C45-4CD0-A975-F49026EA92E1}" presName="rootConnector" presStyleLbl="node4" presStyleIdx="3" presStyleCnt="4"/>
      <dgm:spPr/>
      <dgm:t>
        <a:bodyPr/>
        <a:lstStyle/>
        <a:p>
          <a:endParaRPr lang="en-GB"/>
        </a:p>
      </dgm:t>
    </dgm:pt>
    <dgm:pt modelId="{EFC9521A-ECA2-4B9A-9EBB-B747D4F1665C}" type="pres">
      <dgm:prSet presAssocID="{B884F168-9C45-4CD0-A975-F49026EA92E1}" presName="hierChild4" presStyleCnt="0"/>
      <dgm:spPr/>
    </dgm:pt>
    <dgm:pt modelId="{38E12F22-DCA8-4DBA-8B2C-AE5CBAE2CCE6}" type="pres">
      <dgm:prSet presAssocID="{B884F168-9C45-4CD0-A975-F49026EA92E1}" presName="hierChild5" presStyleCnt="0"/>
      <dgm:spPr/>
    </dgm:pt>
    <dgm:pt modelId="{FE833741-C061-4321-B345-BD8D167F01BA}" type="pres">
      <dgm:prSet presAssocID="{6C42168C-F4BF-4154-A502-E7975D4D5B9C}" presName="hierChild5" presStyleCnt="0"/>
      <dgm:spPr/>
    </dgm:pt>
    <dgm:pt modelId="{0D4B3BA4-7F26-4D15-8A6F-24B8BF960A85}" type="pres">
      <dgm:prSet presAssocID="{03449A66-3661-4923-ADB6-D424BF5A72BB}" presName="Name37" presStyleLbl="parChTrans1D3" presStyleIdx="4" presStyleCnt="5"/>
      <dgm:spPr/>
      <dgm:t>
        <a:bodyPr/>
        <a:lstStyle/>
        <a:p>
          <a:endParaRPr lang="en-GB"/>
        </a:p>
      </dgm:t>
    </dgm:pt>
    <dgm:pt modelId="{64B1EEF7-8D7A-45ED-91E2-7C8FBF002C6B}" type="pres">
      <dgm:prSet presAssocID="{1D3DAFAF-0A4E-442A-BB64-CA3A5FB6A38C}" presName="hierRoot2" presStyleCnt="0">
        <dgm:presLayoutVars>
          <dgm:hierBranch val="init"/>
        </dgm:presLayoutVars>
      </dgm:prSet>
      <dgm:spPr/>
    </dgm:pt>
    <dgm:pt modelId="{B7C5DF0C-7274-4CC9-B87E-D3C7FD9E4324}" type="pres">
      <dgm:prSet presAssocID="{1D3DAFAF-0A4E-442A-BB64-CA3A5FB6A38C}" presName="rootComposite" presStyleCnt="0"/>
      <dgm:spPr/>
    </dgm:pt>
    <dgm:pt modelId="{10781C38-C798-4A3E-8A72-62B7229E3354}" type="pres">
      <dgm:prSet presAssocID="{1D3DAFAF-0A4E-442A-BB64-CA3A5FB6A38C}" presName="rootText" presStyleLbl="node3" presStyleIdx="4" presStyleCnt="5">
        <dgm:presLayoutVars>
          <dgm:chPref val="3"/>
        </dgm:presLayoutVars>
      </dgm:prSet>
      <dgm:spPr/>
      <dgm:t>
        <a:bodyPr/>
        <a:lstStyle/>
        <a:p>
          <a:endParaRPr lang="en-GB"/>
        </a:p>
      </dgm:t>
    </dgm:pt>
    <dgm:pt modelId="{697F840A-3CCC-47D6-B03A-E9DD09E15F42}" type="pres">
      <dgm:prSet presAssocID="{1D3DAFAF-0A4E-442A-BB64-CA3A5FB6A38C}" presName="rootConnector" presStyleLbl="node3" presStyleIdx="4" presStyleCnt="5"/>
      <dgm:spPr/>
      <dgm:t>
        <a:bodyPr/>
        <a:lstStyle/>
        <a:p>
          <a:endParaRPr lang="en-GB"/>
        </a:p>
      </dgm:t>
    </dgm:pt>
    <dgm:pt modelId="{0DC7EF76-4E13-46AC-9CBA-309230C3FC8D}" type="pres">
      <dgm:prSet presAssocID="{1D3DAFAF-0A4E-442A-BB64-CA3A5FB6A38C}" presName="hierChild4" presStyleCnt="0"/>
      <dgm:spPr/>
    </dgm:pt>
    <dgm:pt modelId="{B5CF5F49-CCBA-4E99-B005-F26F4742C6A5}" type="pres">
      <dgm:prSet presAssocID="{1D3DAFAF-0A4E-442A-BB64-CA3A5FB6A38C}" presName="hierChild5" presStyleCnt="0"/>
      <dgm:spPr/>
    </dgm:pt>
    <dgm:pt modelId="{1E8E1159-42C4-4B08-8B01-39CA74853828}" type="pres">
      <dgm:prSet presAssocID="{1153FF32-9389-439E-9B45-1558A610C30F}" presName="hierChild5" presStyleCnt="0"/>
      <dgm:spPr/>
    </dgm:pt>
    <dgm:pt modelId="{4DC5EC27-AB51-4C97-A1A9-BE65B42161CC}" type="pres">
      <dgm:prSet presAssocID="{36FF8325-836F-43BB-B1D8-0A3282466B54}" presName="hierChild3" presStyleCnt="0"/>
      <dgm:spPr/>
    </dgm:pt>
  </dgm:ptLst>
  <dgm:cxnLst>
    <dgm:cxn modelId="{DA9F9C2F-5190-47A2-878A-4AA46C846787}" type="presOf" srcId="{E392BA8A-75A1-4832-8EBC-5F7BB2E4C56F}" destId="{50696750-FD01-4E45-89BB-5460CC8C7A74}" srcOrd="0" destOrd="0" presId="urn:microsoft.com/office/officeart/2005/8/layout/orgChart1"/>
    <dgm:cxn modelId="{AA440FC9-8827-4316-B462-626EBF870695}" type="presOf" srcId="{CDE29C52-E51F-4021-AE3E-FEE1F834E878}" destId="{55ADA648-3AA1-403E-8C57-1BFEC0C038B1}" srcOrd="0" destOrd="0" presId="urn:microsoft.com/office/officeart/2005/8/layout/orgChart1"/>
    <dgm:cxn modelId="{DD9F2F98-917E-4694-9A70-D3ADCAB0FE52}" type="presOf" srcId="{CDE29C52-E51F-4021-AE3E-FEE1F834E878}" destId="{8616AFEB-555D-4EA6-AD95-18E7B0BC5047}" srcOrd="1" destOrd="0" presId="urn:microsoft.com/office/officeart/2005/8/layout/orgChart1"/>
    <dgm:cxn modelId="{710BD606-F130-4BA6-A932-C71A31058E1A}" type="presOf" srcId="{3EB1E831-F09C-4230-BC21-C7DCACE0E335}" destId="{30AED2CA-367F-4A9B-B495-3AB6ED4B29C4}" srcOrd="1" destOrd="0" presId="urn:microsoft.com/office/officeart/2005/8/layout/orgChart1"/>
    <dgm:cxn modelId="{A96D0CCA-4277-404C-B0A9-C39665A50545}" type="presOf" srcId="{1F334779-E935-4010-98CF-C11F90B32323}" destId="{AE87AE5F-80EC-42C9-AE6B-C0203F7C374B}" srcOrd="0" destOrd="0" presId="urn:microsoft.com/office/officeart/2005/8/layout/orgChart1"/>
    <dgm:cxn modelId="{EFEB71A5-2515-43F4-AE03-F3B23FEB83E2}" type="presOf" srcId="{03449A66-3661-4923-ADB6-D424BF5A72BB}" destId="{0D4B3BA4-7F26-4D15-8A6F-24B8BF960A85}" srcOrd="0" destOrd="0" presId="urn:microsoft.com/office/officeart/2005/8/layout/orgChart1"/>
    <dgm:cxn modelId="{AE215F6B-9E33-4EC6-BF5B-37CF99A677FF}" type="presOf" srcId="{CBDF787C-0FAE-44EA-AA2D-5E512EE50C87}" destId="{D30F7815-C74F-4B5F-AD5D-E070B0C3D39C}" srcOrd="0" destOrd="0" presId="urn:microsoft.com/office/officeart/2005/8/layout/orgChart1"/>
    <dgm:cxn modelId="{2096947F-B5B6-434E-BF58-D4B4DF9A3B76}" type="presOf" srcId="{48C8A939-9405-4F07-9B8F-4600A274021B}" destId="{520B3AF1-68A7-455F-B63A-6A01574316BC}" srcOrd="0" destOrd="0" presId="urn:microsoft.com/office/officeart/2005/8/layout/orgChart1"/>
    <dgm:cxn modelId="{CD3FE218-F6DD-4069-8640-FB95C262D579}" type="presOf" srcId="{B884F168-9C45-4CD0-A975-F49026EA92E1}" destId="{18D768B9-CA77-4C74-8E87-65C14241E194}" srcOrd="0" destOrd="0" presId="urn:microsoft.com/office/officeart/2005/8/layout/orgChart1"/>
    <dgm:cxn modelId="{A6B6B0F1-6858-48C2-9700-EAC289588227}" type="presOf" srcId="{6C42168C-F4BF-4154-A502-E7975D4D5B9C}" destId="{2FC704B0-A831-4472-8457-2DF21E91ACAC}" srcOrd="0" destOrd="0" presId="urn:microsoft.com/office/officeart/2005/8/layout/orgChart1"/>
    <dgm:cxn modelId="{609ABB68-80A3-473D-9FA8-B56B3F4E23ED}" srcId="{1153FF32-9389-439E-9B45-1558A610C30F}" destId="{6C42168C-F4BF-4154-A502-E7975D4D5B9C}" srcOrd="0" destOrd="0" parTransId="{E7EDC378-CBC9-4B1E-B6B7-0B47A21CDAAE}" sibTransId="{F3533989-5BE1-4680-B319-946C4F5F388F}"/>
    <dgm:cxn modelId="{1A89DFBC-5194-432D-A054-4986827C0082}" type="presOf" srcId="{1153FF32-9389-439E-9B45-1558A610C30F}" destId="{509FDDC6-F849-440D-82FF-62C63831EA23}" srcOrd="1" destOrd="0" presId="urn:microsoft.com/office/officeart/2005/8/layout/orgChart1"/>
    <dgm:cxn modelId="{D3555A15-183B-40CB-A49B-0BB563FC35E5}" type="presOf" srcId="{1D3DAFAF-0A4E-442A-BB64-CA3A5FB6A38C}" destId="{697F840A-3CCC-47D6-B03A-E9DD09E15F42}" srcOrd="1" destOrd="0" presId="urn:microsoft.com/office/officeart/2005/8/layout/orgChart1"/>
    <dgm:cxn modelId="{15993C36-E7AF-4442-853C-B550474B4B73}" type="presOf" srcId="{1F334779-E935-4010-98CF-C11F90B32323}" destId="{32AB5FDA-BEC2-4C43-9DEC-4EB108D5E018}" srcOrd="1" destOrd="0" presId="urn:microsoft.com/office/officeart/2005/8/layout/orgChart1"/>
    <dgm:cxn modelId="{948EC011-8386-4893-9E3F-EF5B0F7E73CE}" type="presOf" srcId="{5CCA51BE-0DFE-4E28-91BC-3D79C4BF4A85}" destId="{8E6451FC-9FA3-45F3-B83D-3685E627506F}" srcOrd="1" destOrd="0" presId="urn:microsoft.com/office/officeart/2005/8/layout/orgChart1"/>
    <dgm:cxn modelId="{E8CCFBE1-8371-4D3E-9FDD-B43CC903DF9A}" type="presOf" srcId="{3A2E29E0-8A62-43F7-A16D-99BF64B5083A}" destId="{2E009A15-81B7-4393-8BD4-220515C34669}" srcOrd="0" destOrd="0" presId="urn:microsoft.com/office/officeart/2005/8/layout/orgChart1"/>
    <dgm:cxn modelId="{0935D7FB-A9F9-4DBB-923B-7E8EB4A13113}" srcId="{36FF8325-836F-43BB-B1D8-0A3282466B54}" destId="{1153FF32-9389-439E-9B45-1558A610C30F}" srcOrd="1" destOrd="0" parTransId="{3A2E29E0-8A62-43F7-A16D-99BF64B5083A}" sibTransId="{99B6DA23-30E6-48BB-BB26-4A49DCDC810D}"/>
    <dgm:cxn modelId="{A91E7BDB-BBBE-4A76-A2FC-9C23609B96BF}" srcId="{36FF8325-836F-43BB-B1D8-0A3282466B54}" destId="{3EB1E831-F09C-4230-BC21-C7DCACE0E335}" srcOrd="0" destOrd="0" parTransId="{67D45B81-657C-4DBF-824B-19BDE69D62FF}" sibTransId="{4FA5B01A-557C-4CB3-BADD-FDD64B9E27DE}"/>
    <dgm:cxn modelId="{79981A08-DFCE-4892-A510-1E4CE141A81E}" type="presOf" srcId="{0EBDDBD7-74AD-420B-99F7-BE21D3BA663D}" destId="{EFF8DEB1-6AD8-47DF-865A-1E1B7597C23A}" srcOrd="0" destOrd="0" presId="urn:microsoft.com/office/officeart/2005/8/layout/orgChart1"/>
    <dgm:cxn modelId="{E95DAB26-DABB-4DBF-8273-B99552DA5B9C}" type="presOf" srcId="{C78C0B9D-A36F-4A48-B242-3EA6EC71B84E}" destId="{F8E06575-25A3-4CA8-99C1-8BE2B7B82FDD}" srcOrd="1" destOrd="0" presId="urn:microsoft.com/office/officeart/2005/8/layout/orgChart1"/>
    <dgm:cxn modelId="{DFCBAD2F-05A8-42AD-8BA9-E4BDF1C94C8E}" type="presOf" srcId="{AEF0674B-FDE2-4D96-9044-FF6A0B42A470}" destId="{6F3DFA40-105E-45EC-A505-6D29C1A4A080}" srcOrd="0" destOrd="0" presId="urn:microsoft.com/office/officeart/2005/8/layout/orgChart1"/>
    <dgm:cxn modelId="{655DAB7F-83C5-4015-8A50-3F0FABF13742}" type="presOf" srcId="{3EB1E831-F09C-4230-BC21-C7DCACE0E335}" destId="{6AF391E7-DFB7-46CD-B0BD-BF464E8A7B89}" srcOrd="0" destOrd="0" presId="urn:microsoft.com/office/officeart/2005/8/layout/orgChart1"/>
    <dgm:cxn modelId="{57DBFCCD-B4C8-4875-BB8D-8711D44FAE3B}" type="presOf" srcId="{0EBDDBD7-74AD-420B-99F7-BE21D3BA663D}" destId="{FAF38784-7B9D-41D1-A3D6-A1D03E44A951}" srcOrd="1" destOrd="0" presId="urn:microsoft.com/office/officeart/2005/8/layout/orgChart1"/>
    <dgm:cxn modelId="{76FB61F7-83F4-42E0-8755-BDE0776597E1}" type="presOf" srcId="{1D3DAFAF-0A4E-442A-BB64-CA3A5FB6A38C}" destId="{10781C38-C798-4A3E-8A72-62B7229E3354}" srcOrd="0" destOrd="0" presId="urn:microsoft.com/office/officeart/2005/8/layout/orgChart1"/>
    <dgm:cxn modelId="{8C97B467-5C3E-4687-BB0C-8DBD0B2209A9}" srcId="{AEF0674B-FDE2-4D96-9044-FF6A0B42A470}" destId="{36FF8325-836F-43BB-B1D8-0A3282466B54}" srcOrd="0" destOrd="0" parTransId="{7B3FBBD7-2C54-450F-8443-C0325983626E}" sibTransId="{345CE4CE-67FD-4733-A98D-0772F3C4CA5D}"/>
    <dgm:cxn modelId="{43A12E27-7831-4C4C-885D-6554E93B634C}" type="presOf" srcId="{6C42168C-F4BF-4154-A502-E7975D4D5B9C}" destId="{9D6AF2E2-8AB1-4D68-86F4-2F88E47D4370}" srcOrd="1" destOrd="0" presId="urn:microsoft.com/office/officeart/2005/8/layout/orgChart1"/>
    <dgm:cxn modelId="{666206BB-EB11-4A55-9A85-824A2BDD8768}" type="presOf" srcId="{31019738-F373-4806-8A71-E341DA0D5CBD}" destId="{C8241AC0-16A4-4B47-B284-713CE73D74EA}" srcOrd="0" destOrd="0" presId="urn:microsoft.com/office/officeart/2005/8/layout/orgChart1"/>
    <dgm:cxn modelId="{99FAFF1B-963C-48B8-8EAE-A802844703EE}" type="presOf" srcId="{36FF8325-836F-43BB-B1D8-0A3282466B54}" destId="{3722EAFE-BF0A-4E26-BFA6-C23A752405F4}" srcOrd="1" destOrd="0" presId="urn:microsoft.com/office/officeart/2005/8/layout/orgChart1"/>
    <dgm:cxn modelId="{FE253340-F3EE-4724-9953-4B9787C611C6}" type="presOf" srcId="{8DED108D-91DC-44BB-A8EB-CAB61E8F26ED}" destId="{34F0E776-10C7-45CF-9BCC-845D02257E2A}" srcOrd="0" destOrd="0" presId="urn:microsoft.com/office/officeart/2005/8/layout/orgChart1"/>
    <dgm:cxn modelId="{99DFA2BE-6F22-486F-8501-3132ED0091E8}" srcId="{6C42168C-F4BF-4154-A502-E7975D4D5B9C}" destId="{0EBDDBD7-74AD-420B-99F7-BE21D3BA663D}" srcOrd="0" destOrd="0" parTransId="{333B34F5-ACCE-432B-A1EB-4AA605BF18A7}" sibTransId="{F95848C4-6375-45DB-88E6-39F743CB1B4C}"/>
    <dgm:cxn modelId="{B3F5C710-4402-42DF-ADF8-81115CCD6E23}" type="presOf" srcId="{333B34F5-ACCE-432B-A1EB-4AA605BF18A7}" destId="{A45239F6-D4A2-4567-A33E-C5E9D8B10029}" srcOrd="0" destOrd="0" presId="urn:microsoft.com/office/officeart/2005/8/layout/orgChart1"/>
    <dgm:cxn modelId="{28F3F2EF-70AF-4BB5-A791-DD1A9E83B9A7}" srcId="{3EB1E831-F09C-4230-BC21-C7DCACE0E335}" destId="{CDE29C52-E51F-4021-AE3E-FEE1F834E878}" srcOrd="1" destOrd="0" parTransId="{6A2D9D20-E5F8-49B5-A01F-44D7C85461A9}" sibTransId="{AF61FC1E-71BE-48D0-859C-F58C0F2C05CB}"/>
    <dgm:cxn modelId="{B6AD59DC-4FFE-4146-91DE-50FEE00E9746}" type="presOf" srcId="{B884F168-9C45-4CD0-A975-F49026EA92E1}" destId="{8AA9DE89-F718-4511-9F64-853C3CB2EE93}" srcOrd="1" destOrd="0" presId="urn:microsoft.com/office/officeart/2005/8/layout/orgChart1"/>
    <dgm:cxn modelId="{727D471C-3B2B-441E-985A-1A49BE314CFA}" srcId="{1153FF32-9389-439E-9B45-1558A610C30F}" destId="{1D3DAFAF-0A4E-442A-BB64-CA3A5FB6A38C}" srcOrd="1" destOrd="0" parTransId="{03449A66-3661-4923-ADB6-D424BF5A72BB}" sibTransId="{126FC998-B45C-4A89-93E4-CC417038B571}"/>
    <dgm:cxn modelId="{7A3906B2-DA29-4219-8919-FD617BE7DB8B}" srcId="{E392BA8A-75A1-4832-8EBC-5F7BB2E4C56F}" destId="{C78C0B9D-A36F-4A48-B242-3EA6EC71B84E}" srcOrd="0" destOrd="0" parTransId="{CBDF787C-0FAE-44EA-AA2D-5E512EE50C87}" sibTransId="{0440131F-AEF8-47DC-A1BB-9937B706667B}"/>
    <dgm:cxn modelId="{56D0298D-DF57-4C1E-AFA3-CCCC64B313CF}" srcId="{CDE29C52-E51F-4021-AE3E-FEE1F834E878}" destId="{5CCA51BE-0DFE-4E28-91BC-3D79C4BF4A85}" srcOrd="0" destOrd="0" parTransId="{8DED108D-91DC-44BB-A8EB-CAB61E8F26ED}" sibTransId="{31530A65-92A0-4D73-8812-3EE9DA08AC4F}"/>
    <dgm:cxn modelId="{41C0E0AE-4033-4BBD-B498-F6696D6BE676}" type="presOf" srcId="{E7EDC378-CBC9-4B1E-B6B7-0B47A21CDAAE}" destId="{7BEF65B0-9CD1-48E0-B7AA-DF47C2F92852}" srcOrd="0" destOrd="0" presId="urn:microsoft.com/office/officeart/2005/8/layout/orgChart1"/>
    <dgm:cxn modelId="{A8D2E066-D317-4930-A695-80070DADADAA}" type="presOf" srcId="{67D45B81-657C-4DBF-824B-19BDE69D62FF}" destId="{737325E5-764B-4013-AED8-775F34DC94B8}" srcOrd="0" destOrd="0" presId="urn:microsoft.com/office/officeart/2005/8/layout/orgChart1"/>
    <dgm:cxn modelId="{A399418F-0081-4DAE-9C31-527EDDBDD26F}" type="presOf" srcId="{F6FFB667-59D6-4A6C-86E1-0C3B72E9EB2B}" destId="{555D34AF-50EA-42E2-A850-EC3572953D11}" srcOrd="0" destOrd="0" presId="urn:microsoft.com/office/officeart/2005/8/layout/orgChart1"/>
    <dgm:cxn modelId="{FBA720C9-8775-47F4-A43C-229B54681EF7}" type="presOf" srcId="{36FF8325-836F-43BB-B1D8-0A3282466B54}" destId="{7D06D1F1-E527-4DBF-9100-C3F20BD24531}" srcOrd="0" destOrd="0" presId="urn:microsoft.com/office/officeart/2005/8/layout/orgChart1"/>
    <dgm:cxn modelId="{A7AEE5A3-853A-4679-8661-AE30912A1AD2}" srcId="{3EB1E831-F09C-4230-BC21-C7DCACE0E335}" destId="{1F334779-E935-4010-98CF-C11F90B32323}" srcOrd="2" destOrd="0" parTransId="{48C8A939-9405-4F07-9B8F-4600A274021B}" sibTransId="{E200319C-0F41-45AB-B651-F34E2E50DCD1}"/>
    <dgm:cxn modelId="{C42EDD9B-C580-4852-954E-00AA00BBAE80}" type="presOf" srcId="{5CCA51BE-0DFE-4E28-91BC-3D79C4BF4A85}" destId="{B29D2DF8-91F5-418D-BBA9-74EC8DDC5DCC}" srcOrd="0" destOrd="0" presId="urn:microsoft.com/office/officeart/2005/8/layout/orgChart1"/>
    <dgm:cxn modelId="{616BBD18-89C2-4665-8350-E46F796BAAD3}" type="presOf" srcId="{1153FF32-9389-439E-9B45-1558A610C30F}" destId="{7748846E-D79B-436D-9D55-D41FCC68B682}" srcOrd="0" destOrd="0" presId="urn:microsoft.com/office/officeart/2005/8/layout/orgChart1"/>
    <dgm:cxn modelId="{FC546C29-FE30-4D6E-9A66-BEA84878026C}" type="presOf" srcId="{E392BA8A-75A1-4832-8EBC-5F7BB2E4C56F}" destId="{7263B419-ABA3-405E-8BF9-14CFA58B9C01}" srcOrd="1" destOrd="0" presId="urn:microsoft.com/office/officeart/2005/8/layout/orgChart1"/>
    <dgm:cxn modelId="{FA654CA6-E290-474F-98A3-888AE3FAD14E}" type="presOf" srcId="{C78C0B9D-A36F-4A48-B242-3EA6EC71B84E}" destId="{0A80C35E-E54E-43F2-B6FA-BE89841313BB}" srcOrd="0" destOrd="0" presId="urn:microsoft.com/office/officeart/2005/8/layout/orgChart1"/>
    <dgm:cxn modelId="{2884EF3D-CDF3-4881-9B27-112C8333D6B5}" srcId="{6C42168C-F4BF-4154-A502-E7975D4D5B9C}" destId="{B884F168-9C45-4CD0-A975-F49026EA92E1}" srcOrd="1" destOrd="0" parTransId="{31019738-F373-4806-8A71-E341DA0D5CBD}" sibTransId="{04AD377A-A766-472B-B121-A4C2963CA11B}"/>
    <dgm:cxn modelId="{24F17C4B-74B6-42FA-9789-9E5626BFFC9F}" type="presOf" srcId="{6A2D9D20-E5F8-49B5-A01F-44D7C85461A9}" destId="{DF3B5C9D-569B-48F0-A46B-7B4B61DBFA34}" srcOrd="0" destOrd="0" presId="urn:microsoft.com/office/officeart/2005/8/layout/orgChart1"/>
    <dgm:cxn modelId="{C2986F96-3288-4690-AE16-C4B26B8F16EA}" srcId="{3EB1E831-F09C-4230-BC21-C7DCACE0E335}" destId="{E392BA8A-75A1-4832-8EBC-5F7BB2E4C56F}" srcOrd="0" destOrd="0" parTransId="{F6FFB667-59D6-4A6C-86E1-0C3B72E9EB2B}" sibTransId="{770AC302-B2B0-43CB-8FA4-ABFAB0F45571}"/>
    <dgm:cxn modelId="{988E6F8C-969E-4A9B-AC8A-160020F02B2C}" type="presParOf" srcId="{6F3DFA40-105E-45EC-A505-6D29C1A4A080}" destId="{E9AFED8F-570E-4546-8402-5553977E839A}" srcOrd="0" destOrd="0" presId="urn:microsoft.com/office/officeart/2005/8/layout/orgChart1"/>
    <dgm:cxn modelId="{2784ABA8-808A-4A02-9EAD-279EBC7E1D32}" type="presParOf" srcId="{E9AFED8F-570E-4546-8402-5553977E839A}" destId="{D3E2D47E-0A1A-4068-A638-F39F0AA22A10}" srcOrd="0" destOrd="0" presId="urn:microsoft.com/office/officeart/2005/8/layout/orgChart1"/>
    <dgm:cxn modelId="{AD74638A-C711-4E94-9256-02D92CFF73C1}" type="presParOf" srcId="{D3E2D47E-0A1A-4068-A638-F39F0AA22A10}" destId="{7D06D1F1-E527-4DBF-9100-C3F20BD24531}" srcOrd="0" destOrd="0" presId="urn:microsoft.com/office/officeart/2005/8/layout/orgChart1"/>
    <dgm:cxn modelId="{4CCC6A8F-E601-47EA-9126-E1D2DA29C34E}" type="presParOf" srcId="{D3E2D47E-0A1A-4068-A638-F39F0AA22A10}" destId="{3722EAFE-BF0A-4E26-BFA6-C23A752405F4}" srcOrd="1" destOrd="0" presId="urn:microsoft.com/office/officeart/2005/8/layout/orgChart1"/>
    <dgm:cxn modelId="{4913BBDA-706C-496B-BCDD-C9A670D2A80A}" type="presParOf" srcId="{E9AFED8F-570E-4546-8402-5553977E839A}" destId="{A3D3477D-E3FE-4003-A7CF-1FB00589C880}" srcOrd="1" destOrd="0" presId="urn:microsoft.com/office/officeart/2005/8/layout/orgChart1"/>
    <dgm:cxn modelId="{1432BA03-43EC-4246-9C7A-5BE0DC881B23}" type="presParOf" srcId="{A3D3477D-E3FE-4003-A7CF-1FB00589C880}" destId="{737325E5-764B-4013-AED8-775F34DC94B8}" srcOrd="0" destOrd="0" presId="urn:microsoft.com/office/officeart/2005/8/layout/orgChart1"/>
    <dgm:cxn modelId="{5D04DC86-BCE7-4F20-872B-7811365121EE}" type="presParOf" srcId="{A3D3477D-E3FE-4003-A7CF-1FB00589C880}" destId="{D634E0F4-80FD-4CDC-87A0-A84F6F85B829}" srcOrd="1" destOrd="0" presId="urn:microsoft.com/office/officeart/2005/8/layout/orgChart1"/>
    <dgm:cxn modelId="{CD88E70D-007F-4609-AC60-5E17DEAE7A17}" type="presParOf" srcId="{D634E0F4-80FD-4CDC-87A0-A84F6F85B829}" destId="{34071301-C7B4-4BCF-8DE6-C2870AD588F2}" srcOrd="0" destOrd="0" presId="urn:microsoft.com/office/officeart/2005/8/layout/orgChart1"/>
    <dgm:cxn modelId="{ADD64CF0-2920-4713-803F-2845D3BF48F5}" type="presParOf" srcId="{34071301-C7B4-4BCF-8DE6-C2870AD588F2}" destId="{6AF391E7-DFB7-46CD-B0BD-BF464E8A7B89}" srcOrd="0" destOrd="0" presId="urn:microsoft.com/office/officeart/2005/8/layout/orgChart1"/>
    <dgm:cxn modelId="{9595635B-A397-4FBF-90C0-603F09439B3B}" type="presParOf" srcId="{34071301-C7B4-4BCF-8DE6-C2870AD588F2}" destId="{30AED2CA-367F-4A9B-B495-3AB6ED4B29C4}" srcOrd="1" destOrd="0" presId="urn:microsoft.com/office/officeart/2005/8/layout/orgChart1"/>
    <dgm:cxn modelId="{83CF5843-5361-45F4-A8A6-51EF1F1EC5E0}" type="presParOf" srcId="{D634E0F4-80FD-4CDC-87A0-A84F6F85B829}" destId="{629143E8-FDC2-45D3-84CE-40324884A160}" srcOrd="1" destOrd="0" presId="urn:microsoft.com/office/officeart/2005/8/layout/orgChart1"/>
    <dgm:cxn modelId="{ECF13705-65B5-4E54-A74B-9C6D5FD1E47D}" type="presParOf" srcId="{629143E8-FDC2-45D3-84CE-40324884A160}" destId="{555D34AF-50EA-42E2-A850-EC3572953D11}" srcOrd="0" destOrd="0" presId="urn:microsoft.com/office/officeart/2005/8/layout/orgChart1"/>
    <dgm:cxn modelId="{18056CB3-C085-4423-8EFC-599260FBFC11}" type="presParOf" srcId="{629143E8-FDC2-45D3-84CE-40324884A160}" destId="{9E9D96DC-7769-440B-A680-8A7792D04C4C}" srcOrd="1" destOrd="0" presId="urn:microsoft.com/office/officeart/2005/8/layout/orgChart1"/>
    <dgm:cxn modelId="{B28D0486-8074-4831-9972-7D7E803461E0}" type="presParOf" srcId="{9E9D96DC-7769-440B-A680-8A7792D04C4C}" destId="{C05F5F2F-B098-4C4F-9888-91A8BC218992}" srcOrd="0" destOrd="0" presId="urn:microsoft.com/office/officeart/2005/8/layout/orgChart1"/>
    <dgm:cxn modelId="{F1951F37-5C13-4513-8405-360B73386FE9}" type="presParOf" srcId="{C05F5F2F-B098-4C4F-9888-91A8BC218992}" destId="{50696750-FD01-4E45-89BB-5460CC8C7A74}" srcOrd="0" destOrd="0" presId="urn:microsoft.com/office/officeart/2005/8/layout/orgChart1"/>
    <dgm:cxn modelId="{8DC31057-FB20-491C-9BF7-995D951AA662}" type="presParOf" srcId="{C05F5F2F-B098-4C4F-9888-91A8BC218992}" destId="{7263B419-ABA3-405E-8BF9-14CFA58B9C01}" srcOrd="1" destOrd="0" presId="urn:microsoft.com/office/officeart/2005/8/layout/orgChart1"/>
    <dgm:cxn modelId="{F3ACC5E7-A9BB-4E98-A245-06B656EC3B99}" type="presParOf" srcId="{9E9D96DC-7769-440B-A680-8A7792D04C4C}" destId="{231256A8-F382-4582-9007-0B98A86A4982}" srcOrd="1" destOrd="0" presId="urn:microsoft.com/office/officeart/2005/8/layout/orgChart1"/>
    <dgm:cxn modelId="{F88EBF71-D376-407B-A0D5-6B5E9F20D399}" type="presParOf" srcId="{231256A8-F382-4582-9007-0B98A86A4982}" destId="{D30F7815-C74F-4B5F-AD5D-E070B0C3D39C}" srcOrd="0" destOrd="0" presId="urn:microsoft.com/office/officeart/2005/8/layout/orgChart1"/>
    <dgm:cxn modelId="{338A378A-4A85-4DE1-836E-8D9720F5A032}" type="presParOf" srcId="{231256A8-F382-4582-9007-0B98A86A4982}" destId="{1F449C1A-3579-48D2-812C-F883D2E8CBA2}" srcOrd="1" destOrd="0" presId="urn:microsoft.com/office/officeart/2005/8/layout/orgChart1"/>
    <dgm:cxn modelId="{35BD2811-2FFA-40C3-BA83-F56A4D42FE96}" type="presParOf" srcId="{1F449C1A-3579-48D2-812C-F883D2E8CBA2}" destId="{D541EDD8-A66F-4169-9DB4-0C827F634C1A}" srcOrd="0" destOrd="0" presId="urn:microsoft.com/office/officeart/2005/8/layout/orgChart1"/>
    <dgm:cxn modelId="{CBF4D48A-E235-4749-85C4-FB7B60F3EB53}" type="presParOf" srcId="{D541EDD8-A66F-4169-9DB4-0C827F634C1A}" destId="{0A80C35E-E54E-43F2-B6FA-BE89841313BB}" srcOrd="0" destOrd="0" presId="urn:microsoft.com/office/officeart/2005/8/layout/orgChart1"/>
    <dgm:cxn modelId="{47652649-324F-4E98-8C3B-1CDF24BFA89A}" type="presParOf" srcId="{D541EDD8-A66F-4169-9DB4-0C827F634C1A}" destId="{F8E06575-25A3-4CA8-99C1-8BE2B7B82FDD}" srcOrd="1" destOrd="0" presId="urn:microsoft.com/office/officeart/2005/8/layout/orgChart1"/>
    <dgm:cxn modelId="{8420D462-B73F-45C2-B415-E6084EF1B292}" type="presParOf" srcId="{1F449C1A-3579-48D2-812C-F883D2E8CBA2}" destId="{93E30C5C-4A2F-4722-AFAE-C333DD270C57}" srcOrd="1" destOrd="0" presId="urn:microsoft.com/office/officeart/2005/8/layout/orgChart1"/>
    <dgm:cxn modelId="{E79D15FB-AEA4-4BFE-BCF7-997668C50790}" type="presParOf" srcId="{1F449C1A-3579-48D2-812C-F883D2E8CBA2}" destId="{2CB68F79-7E11-4391-B15D-7B574D0355F0}" srcOrd="2" destOrd="0" presId="urn:microsoft.com/office/officeart/2005/8/layout/orgChart1"/>
    <dgm:cxn modelId="{72369668-6292-4FF9-9B5B-31C07A5BEFDA}" type="presParOf" srcId="{9E9D96DC-7769-440B-A680-8A7792D04C4C}" destId="{DEDAA466-998A-4790-A557-73728E4757BB}" srcOrd="2" destOrd="0" presId="urn:microsoft.com/office/officeart/2005/8/layout/orgChart1"/>
    <dgm:cxn modelId="{3C7D7E8F-26E1-4A7D-8DA7-6E48EB9300ED}" type="presParOf" srcId="{629143E8-FDC2-45D3-84CE-40324884A160}" destId="{DF3B5C9D-569B-48F0-A46B-7B4B61DBFA34}" srcOrd="2" destOrd="0" presId="urn:microsoft.com/office/officeart/2005/8/layout/orgChart1"/>
    <dgm:cxn modelId="{AAACEEEE-A6E8-43B5-98B7-28C4AFCA28E2}" type="presParOf" srcId="{629143E8-FDC2-45D3-84CE-40324884A160}" destId="{3153A6A5-131C-4428-ADBB-6CE64DF16C30}" srcOrd="3" destOrd="0" presId="urn:microsoft.com/office/officeart/2005/8/layout/orgChart1"/>
    <dgm:cxn modelId="{74AC46CE-08EF-4040-B1CE-4F90668391DA}" type="presParOf" srcId="{3153A6A5-131C-4428-ADBB-6CE64DF16C30}" destId="{28E1778A-5328-4F43-BA2D-79AEED5667DA}" srcOrd="0" destOrd="0" presId="urn:microsoft.com/office/officeart/2005/8/layout/orgChart1"/>
    <dgm:cxn modelId="{BEC8DF89-3708-4035-8C8F-B51E2E86F59E}" type="presParOf" srcId="{28E1778A-5328-4F43-BA2D-79AEED5667DA}" destId="{55ADA648-3AA1-403E-8C57-1BFEC0C038B1}" srcOrd="0" destOrd="0" presId="urn:microsoft.com/office/officeart/2005/8/layout/orgChart1"/>
    <dgm:cxn modelId="{F8188646-2609-46A5-B31F-E7E5DE32E5F0}" type="presParOf" srcId="{28E1778A-5328-4F43-BA2D-79AEED5667DA}" destId="{8616AFEB-555D-4EA6-AD95-18E7B0BC5047}" srcOrd="1" destOrd="0" presId="urn:microsoft.com/office/officeart/2005/8/layout/orgChart1"/>
    <dgm:cxn modelId="{74D465CE-D1C9-4433-AA93-2DA86E8DE41C}" type="presParOf" srcId="{3153A6A5-131C-4428-ADBB-6CE64DF16C30}" destId="{DB2CA65A-A674-42CE-8DF5-22120750F4E1}" srcOrd="1" destOrd="0" presId="urn:microsoft.com/office/officeart/2005/8/layout/orgChart1"/>
    <dgm:cxn modelId="{D7B91BCC-76AD-4734-B93C-0496FCA570B9}" type="presParOf" srcId="{DB2CA65A-A674-42CE-8DF5-22120750F4E1}" destId="{34F0E776-10C7-45CF-9BCC-845D02257E2A}" srcOrd="0" destOrd="0" presId="urn:microsoft.com/office/officeart/2005/8/layout/orgChart1"/>
    <dgm:cxn modelId="{0790633B-0919-44F9-B92A-6C15580148FD}" type="presParOf" srcId="{DB2CA65A-A674-42CE-8DF5-22120750F4E1}" destId="{8C666CAB-4B6A-43F8-8493-A07E66A6CC9D}" srcOrd="1" destOrd="0" presId="urn:microsoft.com/office/officeart/2005/8/layout/orgChart1"/>
    <dgm:cxn modelId="{C90D4834-4EA9-49CD-894D-12D14F5FAED5}" type="presParOf" srcId="{8C666CAB-4B6A-43F8-8493-A07E66A6CC9D}" destId="{C3D0F285-AFE4-4BEF-97BB-1CD387F47240}" srcOrd="0" destOrd="0" presId="urn:microsoft.com/office/officeart/2005/8/layout/orgChart1"/>
    <dgm:cxn modelId="{0FE780FD-1CE0-4172-8CBF-9991F330E3E5}" type="presParOf" srcId="{C3D0F285-AFE4-4BEF-97BB-1CD387F47240}" destId="{B29D2DF8-91F5-418D-BBA9-74EC8DDC5DCC}" srcOrd="0" destOrd="0" presId="urn:microsoft.com/office/officeart/2005/8/layout/orgChart1"/>
    <dgm:cxn modelId="{A4D85F77-F10B-4AAE-B7DE-37465D619C4E}" type="presParOf" srcId="{C3D0F285-AFE4-4BEF-97BB-1CD387F47240}" destId="{8E6451FC-9FA3-45F3-B83D-3685E627506F}" srcOrd="1" destOrd="0" presId="urn:microsoft.com/office/officeart/2005/8/layout/orgChart1"/>
    <dgm:cxn modelId="{5D85F522-6DF6-41D4-89BA-BC38F85149B5}" type="presParOf" srcId="{8C666CAB-4B6A-43F8-8493-A07E66A6CC9D}" destId="{70B37933-C48B-42F5-B596-BD6929678D9A}" srcOrd="1" destOrd="0" presId="urn:microsoft.com/office/officeart/2005/8/layout/orgChart1"/>
    <dgm:cxn modelId="{29745D3E-8E33-44AC-B51C-4A4EFD0AE159}" type="presParOf" srcId="{8C666CAB-4B6A-43F8-8493-A07E66A6CC9D}" destId="{6E2B7C1B-10EC-4F9D-8516-6F8D747BBFB3}" srcOrd="2" destOrd="0" presId="urn:microsoft.com/office/officeart/2005/8/layout/orgChart1"/>
    <dgm:cxn modelId="{2C31ABC0-391F-4BAE-87C6-45467C8F4C4C}" type="presParOf" srcId="{3153A6A5-131C-4428-ADBB-6CE64DF16C30}" destId="{56A66E29-8217-4506-B972-D16D31D346B6}" srcOrd="2" destOrd="0" presId="urn:microsoft.com/office/officeart/2005/8/layout/orgChart1"/>
    <dgm:cxn modelId="{CAE0B4C1-5D36-4B5B-B75F-F3294473C1C8}" type="presParOf" srcId="{629143E8-FDC2-45D3-84CE-40324884A160}" destId="{520B3AF1-68A7-455F-B63A-6A01574316BC}" srcOrd="4" destOrd="0" presId="urn:microsoft.com/office/officeart/2005/8/layout/orgChart1"/>
    <dgm:cxn modelId="{39CB27B6-29F7-4BC6-AAE7-D3960F89556C}" type="presParOf" srcId="{629143E8-FDC2-45D3-84CE-40324884A160}" destId="{5B554C0B-FB1F-4F44-A641-F307C57FE3A8}" srcOrd="5" destOrd="0" presId="urn:microsoft.com/office/officeart/2005/8/layout/orgChart1"/>
    <dgm:cxn modelId="{72470D7A-3FB7-456F-B57B-1268807F7CB2}" type="presParOf" srcId="{5B554C0B-FB1F-4F44-A641-F307C57FE3A8}" destId="{E9605D8F-82D3-4AF6-87CF-1E00D75EAB46}" srcOrd="0" destOrd="0" presId="urn:microsoft.com/office/officeart/2005/8/layout/orgChart1"/>
    <dgm:cxn modelId="{7CED9622-AFBB-4235-95EA-E5E31F895556}" type="presParOf" srcId="{E9605D8F-82D3-4AF6-87CF-1E00D75EAB46}" destId="{AE87AE5F-80EC-42C9-AE6B-C0203F7C374B}" srcOrd="0" destOrd="0" presId="urn:microsoft.com/office/officeart/2005/8/layout/orgChart1"/>
    <dgm:cxn modelId="{09576046-CDEA-42BF-8BEB-7D49661509B6}" type="presParOf" srcId="{E9605D8F-82D3-4AF6-87CF-1E00D75EAB46}" destId="{32AB5FDA-BEC2-4C43-9DEC-4EB108D5E018}" srcOrd="1" destOrd="0" presId="urn:microsoft.com/office/officeart/2005/8/layout/orgChart1"/>
    <dgm:cxn modelId="{84B3DB67-B3CC-46BF-80ED-8EEF8B0DA87F}" type="presParOf" srcId="{5B554C0B-FB1F-4F44-A641-F307C57FE3A8}" destId="{5A0B5938-A497-457E-A264-4D4DE67AB79E}" srcOrd="1" destOrd="0" presId="urn:microsoft.com/office/officeart/2005/8/layout/orgChart1"/>
    <dgm:cxn modelId="{002361DD-E019-43BE-BA2F-B6FD800A2463}" type="presParOf" srcId="{5B554C0B-FB1F-4F44-A641-F307C57FE3A8}" destId="{F40D10E7-74BF-46A7-BD90-F857F3ECDCA7}" srcOrd="2" destOrd="0" presId="urn:microsoft.com/office/officeart/2005/8/layout/orgChart1"/>
    <dgm:cxn modelId="{4DAFB7E9-8B58-424D-B9B5-9C8F0E4DC11B}" type="presParOf" srcId="{D634E0F4-80FD-4CDC-87A0-A84F6F85B829}" destId="{72C623F8-112C-4763-ADFE-83874C2FF0F3}" srcOrd="2" destOrd="0" presId="urn:microsoft.com/office/officeart/2005/8/layout/orgChart1"/>
    <dgm:cxn modelId="{98440A1E-939D-4D87-8AF1-8C7679F42557}" type="presParOf" srcId="{A3D3477D-E3FE-4003-A7CF-1FB00589C880}" destId="{2E009A15-81B7-4393-8BD4-220515C34669}" srcOrd="2" destOrd="0" presId="urn:microsoft.com/office/officeart/2005/8/layout/orgChart1"/>
    <dgm:cxn modelId="{EC3FAE9E-E1D4-4EEA-8CF8-B2F8C3B4501E}" type="presParOf" srcId="{A3D3477D-E3FE-4003-A7CF-1FB00589C880}" destId="{A1F19031-B3CB-48AC-9F24-215AABAA4541}" srcOrd="3" destOrd="0" presId="urn:microsoft.com/office/officeart/2005/8/layout/orgChart1"/>
    <dgm:cxn modelId="{6857A73B-584D-4783-8174-958DE5FA9D31}" type="presParOf" srcId="{A1F19031-B3CB-48AC-9F24-215AABAA4541}" destId="{0AEBF44D-0284-4C3F-8F03-AF1C627E1509}" srcOrd="0" destOrd="0" presId="urn:microsoft.com/office/officeart/2005/8/layout/orgChart1"/>
    <dgm:cxn modelId="{5E259EC5-DC34-4CE2-8796-2CEC067E3A9A}" type="presParOf" srcId="{0AEBF44D-0284-4C3F-8F03-AF1C627E1509}" destId="{7748846E-D79B-436D-9D55-D41FCC68B682}" srcOrd="0" destOrd="0" presId="urn:microsoft.com/office/officeart/2005/8/layout/orgChart1"/>
    <dgm:cxn modelId="{8F4501CA-D72D-4031-ABF9-C48E3459FC24}" type="presParOf" srcId="{0AEBF44D-0284-4C3F-8F03-AF1C627E1509}" destId="{509FDDC6-F849-440D-82FF-62C63831EA23}" srcOrd="1" destOrd="0" presId="urn:microsoft.com/office/officeart/2005/8/layout/orgChart1"/>
    <dgm:cxn modelId="{242B9090-0906-4E84-B594-B025C44B67C7}" type="presParOf" srcId="{A1F19031-B3CB-48AC-9F24-215AABAA4541}" destId="{5F7970CE-43D9-406F-B488-BA5FDE1544C9}" srcOrd="1" destOrd="0" presId="urn:microsoft.com/office/officeart/2005/8/layout/orgChart1"/>
    <dgm:cxn modelId="{20D450BB-67A5-4703-A3F8-F5FCE80C88D3}" type="presParOf" srcId="{5F7970CE-43D9-406F-B488-BA5FDE1544C9}" destId="{7BEF65B0-9CD1-48E0-B7AA-DF47C2F92852}" srcOrd="0" destOrd="0" presId="urn:microsoft.com/office/officeart/2005/8/layout/orgChart1"/>
    <dgm:cxn modelId="{A9252645-0288-4081-AD29-5650213D9775}" type="presParOf" srcId="{5F7970CE-43D9-406F-B488-BA5FDE1544C9}" destId="{044AF3A6-6F1C-42E7-BEE2-F17412234F81}" srcOrd="1" destOrd="0" presId="urn:microsoft.com/office/officeart/2005/8/layout/orgChart1"/>
    <dgm:cxn modelId="{3A921469-8932-4E17-B1BF-3DA6CD25E2EB}" type="presParOf" srcId="{044AF3A6-6F1C-42E7-BEE2-F17412234F81}" destId="{5FF33613-A520-4E44-AEB4-5D5310CCF9BF}" srcOrd="0" destOrd="0" presId="urn:microsoft.com/office/officeart/2005/8/layout/orgChart1"/>
    <dgm:cxn modelId="{2761A566-BC78-492E-9926-1775EDC520FE}" type="presParOf" srcId="{5FF33613-A520-4E44-AEB4-5D5310CCF9BF}" destId="{2FC704B0-A831-4472-8457-2DF21E91ACAC}" srcOrd="0" destOrd="0" presId="urn:microsoft.com/office/officeart/2005/8/layout/orgChart1"/>
    <dgm:cxn modelId="{4766F41A-AF3B-4279-BD93-0D2B68F58492}" type="presParOf" srcId="{5FF33613-A520-4E44-AEB4-5D5310CCF9BF}" destId="{9D6AF2E2-8AB1-4D68-86F4-2F88E47D4370}" srcOrd="1" destOrd="0" presId="urn:microsoft.com/office/officeart/2005/8/layout/orgChart1"/>
    <dgm:cxn modelId="{A8419D64-4A41-4428-B356-6FC914E5C4FF}" type="presParOf" srcId="{044AF3A6-6F1C-42E7-BEE2-F17412234F81}" destId="{C06AE853-77F3-43C3-8C1C-5F9CA67B440F}" srcOrd="1" destOrd="0" presId="urn:microsoft.com/office/officeart/2005/8/layout/orgChart1"/>
    <dgm:cxn modelId="{C437A425-361B-4AB1-BB21-0929B4939CD5}" type="presParOf" srcId="{C06AE853-77F3-43C3-8C1C-5F9CA67B440F}" destId="{A45239F6-D4A2-4567-A33E-C5E9D8B10029}" srcOrd="0" destOrd="0" presId="urn:microsoft.com/office/officeart/2005/8/layout/orgChart1"/>
    <dgm:cxn modelId="{912195FE-A2BF-400D-8A30-76E60F65DA0A}" type="presParOf" srcId="{C06AE853-77F3-43C3-8C1C-5F9CA67B440F}" destId="{076848A5-8CD7-466E-8CE3-C88C2C4EB3A5}" srcOrd="1" destOrd="0" presId="urn:microsoft.com/office/officeart/2005/8/layout/orgChart1"/>
    <dgm:cxn modelId="{8A5383A9-53D3-4909-A687-ECA59323869E}" type="presParOf" srcId="{076848A5-8CD7-466E-8CE3-C88C2C4EB3A5}" destId="{006D6962-291C-4D82-A8F9-012B5430E029}" srcOrd="0" destOrd="0" presId="urn:microsoft.com/office/officeart/2005/8/layout/orgChart1"/>
    <dgm:cxn modelId="{455015B8-946F-48B4-975E-19DC2EE9B6F4}" type="presParOf" srcId="{006D6962-291C-4D82-A8F9-012B5430E029}" destId="{EFF8DEB1-6AD8-47DF-865A-1E1B7597C23A}" srcOrd="0" destOrd="0" presId="urn:microsoft.com/office/officeart/2005/8/layout/orgChart1"/>
    <dgm:cxn modelId="{61E02D17-ECD6-42A6-9E3A-DE735E4E8F0A}" type="presParOf" srcId="{006D6962-291C-4D82-A8F9-012B5430E029}" destId="{FAF38784-7B9D-41D1-A3D6-A1D03E44A951}" srcOrd="1" destOrd="0" presId="urn:microsoft.com/office/officeart/2005/8/layout/orgChart1"/>
    <dgm:cxn modelId="{554ACCB1-FBE0-41E0-8F31-B2D282193468}" type="presParOf" srcId="{076848A5-8CD7-466E-8CE3-C88C2C4EB3A5}" destId="{217E27D8-4DBD-46A1-93EC-7EB1719DCF79}" srcOrd="1" destOrd="0" presId="urn:microsoft.com/office/officeart/2005/8/layout/orgChart1"/>
    <dgm:cxn modelId="{9E12C37E-FCFD-4071-A97B-8106136CB53D}" type="presParOf" srcId="{076848A5-8CD7-466E-8CE3-C88C2C4EB3A5}" destId="{8D1EA4D3-9256-4773-A0E1-6A45E5D53C35}" srcOrd="2" destOrd="0" presId="urn:microsoft.com/office/officeart/2005/8/layout/orgChart1"/>
    <dgm:cxn modelId="{B51CF000-20A6-4942-B7D0-9A913C59C0AB}" type="presParOf" srcId="{C06AE853-77F3-43C3-8C1C-5F9CA67B440F}" destId="{C8241AC0-16A4-4B47-B284-713CE73D74EA}" srcOrd="2" destOrd="0" presId="urn:microsoft.com/office/officeart/2005/8/layout/orgChart1"/>
    <dgm:cxn modelId="{B10AA0CF-54E6-425C-A31B-8E8CFAF2C95C}" type="presParOf" srcId="{C06AE853-77F3-43C3-8C1C-5F9CA67B440F}" destId="{17A4501A-EF76-4B3A-816A-2171ECBD3424}" srcOrd="3" destOrd="0" presId="urn:microsoft.com/office/officeart/2005/8/layout/orgChart1"/>
    <dgm:cxn modelId="{B3D08EFB-3E17-4015-9A60-8A54FC6D6949}" type="presParOf" srcId="{17A4501A-EF76-4B3A-816A-2171ECBD3424}" destId="{60D1ACF4-F7EC-4460-B0ED-25386A8F7526}" srcOrd="0" destOrd="0" presId="urn:microsoft.com/office/officeart/2005/8/layout/orgChart1"/>
    <dgm:cxn modelId="{9042189B-7D8D-4E5F-B8E0-F7D937CC9BA6}" type="presParOf" srcId="{60D1ACF4-F7EC-4460-B0ED-25386A8F7526}" destId="{18D768B9-CA77-4C74-8E87-65C14241E194}" srcOrd="0" destOrd="0" presId="urn:microsoft.com/office/officeart/2005/8/layout/orgChart1"/>
    <dgm:cxn modelId="{D1075FA4-4D4E-40C7-AEBA-A9683740EEF3}" type="presParOf" srcId="{60D1ACF4-F7EC-4460-B0ED-25386A8F7526}" destId="{8AA9DE89-F718-4511-9F64-853C3CB2EE93}" srcOrd="1" destOrd="0" presId="urn:microsoft.com/office/officeart/2005/8/layout/orgChart1"/>
    <dgm:cxn modelId="{032BCCFC-77A6-45F6-98E9-3BEC09D6BFA7}" type="presParOf" srcId="{17A4501A-EF76-4B3A-816A-2171ECBD3424}" destId="{EFC9521A-ECA2-4B9A-9EBB-B747D4F1665C}" srcOrd="1" destOrd="0" presId="urn:microsoft.com/office/officeart/2005/8/layout/orgChart1"/>
    <dgm:cxn modelId="{885027A9-D983-4CAF-8265-007DEE0E96F5}" type="presParOf" srcId="{17A4501A-EF76-4B3A-816A-2171ECBD3424}" destId="{38E12F22-DCA8-4DBA-8B2C-AE5CBAE2CCE6}" srcOrd="2" destOrd="0" presId="urn:microsoft.com/office/officeart/2005/8/layout/orgChart1"/>
    <dgm:cxn modelId="{2CA7C7AF-018F-44A3-A9FF-7D57B1F906B7}" type="presParOf" srcId="{044AF3A6-6F1C-42E7-BEE2-F17412234F81}" destId="{FE833741-C061-4321-B345-BD8D167F01BA}" srcOrd="2" destOrd="0" presId="urn:microsoft.com/office/officeart/2005/8/layout/orgChart1"/>
    <dgm:cxn modelId="{473AA4EC-26B6-4682-92BD-437A93E180FF}" type="presParOf" srcId="{5F7970CE-43D9-406F-B488-BA5FDE1544C9}" destId="{0D4B3BA4-7F26-4D15-8A6F-24B8BF960A85}" srcOrd="2" destOrd="0" presId="urn:microsoft.com/office/officeart/2005/8/layout/orgChart1"/>
    <dgm:cxn modelId="{754D08E9-F92C-4734-BDE5-31CED5EA5266}" type="presParOf" srcId="{5F7970CE-43D9-406F-B488-BA5FDE1544C9}" destId="{64B1EEF7-8D7A-45ED-91E2-7C8FBF002C6B}" srcOrd="3" destOrd="0" presId="urn:microsoft.com/office/officeart/2005/8/layout/orgChart1"/>
    <dgm:cxn modelId="{3F20FA18-6423-4AF8-97EE-91B06A6C32FC}" type="presParOf" srcId="{64B1EEF7-8D7A-45ED-91E2-7C8FBF002C6B}" destId="{B7C5DF0C-7274-4CC9-B87E-D3C7FD9E4324}" srcOrd="0" destOrd="0" presId="urn:microsoft.com/office/officeart/2005/8/layout/orgChart1"/>
    <dgm:cxn modelId="{470AA754-1823-4845-8AF6-07BDFD6C10F9}" type="presParOf" srcId="{B7C5DF0C-7274-4CC9-B87E-D3C7FD9E4324}" destId="{10781C38-C798-4A3E-8A72-62B7229E3354}" srcOrd="0" destOrd="0" presId="urn:microsoft.com/office/officeart/2005/8/layout/orgChart1"/>
    <dgm:cxn modelId="{46593EAD-2795-46A6-8C31-921F6A515DA3}" type="presParOf" srcId="{B7C5DF0C-7274-4CC9-B87E-D3C7FD9E4324}" destId="{697F840A-3CCC-47D6-B03A-E9DD09E15F42}" srcOrd="1" destOrd="0" presId="urn:microsoft.com/office/officeart/2005/8/layout/orgChart1"/>
    <dgm:cxn modelId="{8964C49E-2EEC-49A7-BF51-C7B8FBCCCA72}" type="presParOf" srcId="{64B1EEF7-8D7A-45ED-91E2-7C8FBF002C6B}" destId="{0DC7EF76-4E13-46AC-9CBA-309230C3FC8D}" srcOrd="1" destOrd="0" presId="urn:microsoft.com/office/officeart/2005/8/layout/orgChart1"/>
    <dgm:cxn modelId="{28BC61F1-6EAC-475B-844B-1443209BBA80}" type="presParOf" srcId="{64B1EEF7-8D7A-45ED-91E2-7C8FBF002C6B}" destId="{B5CF5F49-CCBA-4E99-B005-F26F4742C6A5}" srcOrd="2" destOrd="0" presId="urn:microsoft.com/office/officeart/2005/8/layout/orgChart1"/>
    <dgm:cxn modelId="{71109B06-E422-47DF-926C-0DFE29733998}" type="presParOf" srcId="{A1F19031-B3CB-48AC-9F24-215AABAA4541}" destId="{1E8E1159-42C4-4B08-8B01-39CA74853828}" srcOrd="2" destOrd="0" presId="urn:microsoft.com/office/officeart/2005/8/layout/orgChart1"/>
    <dgm:cxn modelId="{DF0F4793-ED24-4A27-A601-99B7BF481E2C}" type="presParOf" srcId="{E9AFED8F-570E-4546-8402-5553977E839A}" destId="{4DC5EC27-AB51-4C97-A1A9-BE65B42161CC}"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00E8EA9-14D7-4202-9AE1-FA866FC31E66}" type="datetimeFigureOut">
              <a:rPr lang="en-GB" smtClean="0"/>
              <a:t>11/06/2019</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363E3BEC-7ABC-4186-A08C-2422A6A7C466}" type="slidenum">
              <a:rPr lang="en-GB" smtClean="0"/>
              <a:t>‹#›</a:t>
            </a:fld>
            <a:endParaRPr lang="en-GB"/>
          </a:p>
        </p:txBody>
      </p:sp>
    </p:spTree>
    <p:extLst>
      <p:ext uri="{BB962C8B-B14F-4D97-AF65-F5344CB8AC3E}">
        <p14:creationId xmlns:p14="http://schemas.microsoft.com/office/powerpoint/2010/main" val="1427329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6DD214E-EFA1-4449-A914-56417C3A9286}" type="slidenum">
              <a:rPr lang="en-US" smtClean="0"/>
              <a:pPr>
                <a:defRPr/>
              </a:pPr>
              <a:t>4</a:t>
            </a:fld>
            <a:endParaRPr lang="en-US" dirty="0"/>
          </a:p>
        </p:txBody>
      </p:sp>
    </p:spTree>
    <p:extLst>
      <p:ext uri="{BB962C8B-B14F-4D97-AF65-F5344CB8AC3E}">
        <p14:creationId xmlns:p14="http://schemas.microsoft.com/office/powerpoint/2010/main" val="755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BDCD0-FF74-4136-94B2-092D261E4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CFB84B4-ECC5-47F7-8803-E3D3F0762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8741358-68B4-442D-AB55-30264950AAD8}"/>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85BA4BE5-C242-4274-9CC9-70A33F34D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868706C-BDD3-4AC6-B0EA-F831EDAED90C}"/>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510583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B3FD9-31BA-4FE9-B909-D9BFA746F1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560640C-65CD-41B6-A42A-9B863F49F2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48905F-F254-4276-93EE-E5D909C7A2AA}"/>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3A18D996-6602-4DA1-8730-BF8E3AE586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47B3B1-0481-49A0-9B27-7C94DFE7A8FA}"/>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7785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5DFA68-356E-4E88-B07B-6257F69935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A894FA2-C94A-4900-9F05-A2E1EB95BD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669AFD6-D0BF-4492-8320-9BBF287FB6BD}"/>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6D44BE49-2AA4-4B3B-91DD-4B64983B1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B7B2338-9D43-41BF-A189-5ED0B43FEFCC}"/>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167390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4B7934-17F1-4B53-B521-8F16A680C1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1A40AB9-A623-4A32-949D-5D4DD2DD2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B0113C0-B7F2-43B5-9AC4-5B80F8274C8A}"/>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FF135FCD-864F-46B8-91F2-C5055600B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6270685-BDAD-4699-A130-AA0141F2B472}"/>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187011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3D603-3735-4A15-99BF-318E9EA368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338F1EC-79ED-47D7-97E3-CC81D67815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B9673AC-2F47-46F6-8BAA-570A05CBFD98}"/>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04CDBF96-5F54-4156-A730-49E7B6BB47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588629B-F6C1-4FE6-8E57-A91619EF2F53}"/>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20599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1710BC-968C-4E46-8AB4-EC6AE3CDD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C53E83C-171A-4818-8365-31085A45D2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5E8B896-B4DA-45AC-82B4-0F2C911F30CD}"/>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406BB8B3-E26F-4477-99D0-C6840E6B0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4F2BB44-2019-4EDD-BF4F-002D8BBB7A01}"/>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408976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B46A2C-9570-4000-A9D6-D6EDB38B94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C725911-49FF-44B2-AE90-13B030CC4F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0323E5C-D0D7-45ED-BC44-9011771805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C24A076E-F618-4D76-B6A7-5F4D47A6D3D4}"/>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6" name="Footer Placeholder 5">
            <a:extLst>
              <a:ext uri="{FF2B5EF4-FFF2-40B4-BE49-F238E27FC236}">
                <a16:creationId xmlns:a16="http://schemas.microsoft.com/office/drawing/2014/main" xmlns="" id="{39FDFC0B-1D21-449C-B987-AC6D6D1AAB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2E3BD01-3535-4278-9424-811E8FE21162}"/>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3958838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0DFDC-2BF7-4059-AC90-0048BCF46D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7A700EC-C9E1-4FC9-ADC0-1C2B96162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9A394C3-2F51-4704-9060-F4AC5970F8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DA1C9DDA-4F3E-4A33-9961-6529A6F56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2A196E0-E586-4192-BC0D-CE03FDA65E6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3E20272-7168-4286-A56F-ED5ACC2FA5AA}"/>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8" name="Footer Placeholder 7">
            <a:extLst>
              <a:ext uri="{FF2B5EF4-FFF2-40B4-BE49-F238E27FC236}">
                <a16:creationId xmlns:a16="http://schemas.microsoft.com/office/drawing/2014/main" xmlns="" id="{827A27B8-14FF-44FE-9330-E515ADB59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35EF60D-DE02-4B5E-83FE-DED24C883E37}"/>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192482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49C70-3CAE-4744-BDED-DCE2D98DF6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2943E54-577C-4C14-8824-9793FD852DBB}"/>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4" name="Footer Placeholder 3">
            <a:extLst>
              <a:ext uri="{FF2B5EF4-FFF2-40B4-BE49-F238E27FC236}">
                <a16:creationId xmlns:a16="http://schemas.microsoft.com/office/drawing/2014/main" xmlns="" id="{B685DC35-9916-4678-98E6-EBA3F4074E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2EC8027-0163-4512-94C9-E13CDBE26774}"/>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87513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834E59-C3E2-4F53-91C5-3431B2A0A86E}"/>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3" name="Footer Placeholder 2">
            <a:extLst>
              <a:ext uri="{FF2B5EF4-FFF2-40B4-BE49-F238E27FC236}">
                <a16:creationId xmlns:a16="http://schemas.microsoft.com/office/drawing/2014/main" xmlns="" id="{FAB7793C-DEC6-4A95-ACE2-B3DC1AD1CC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7B2BA656-81CB-4FE6-B28E-3110521EF941}"/>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1267356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8A50B-1497-46E5-9BCE-13529ED4F0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250DAD0-F396-4BEA-BCC4-17DCEDDA8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0A43D8D-88B9-4D01-8612-CF079316C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5D720DD-F3DA-46C4-B4D4-790D9F0F61BD}"/>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6" name="Footer Placeholder 5">
            <a:extLst>
              <a:ext uri="{FF2B5EF4-FFF2-40B4-BE49-F238E27FC236}">
                <a16:creationId xmlns:a16="http://schemas.microsoft.com/office/drawing/2014/main" xmlns="" id="{E6D73C77-C40A-45E0-B4E0-6102A952D9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D0B3880-800F-4E0B-86CF-0A6F4DF643AD}"/>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125916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5695AA-B126-446E-B309-792954A1C5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B93ABA7-0CD3-4F05-BA80-CBC66F5C86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528E3AA-B449-421C-BAB0-DE1454A7FD85}"/>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FF481F9E-61A6-411C-A4AB-B8BE56697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DDDD958-CBB2-41A9-A6D2-E8D856A8BF8A}"/>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54344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550B8-0AF6-482A-B368-9B85B5008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2D880199-9EE8-47DB-8C3B-7B573080B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E2EF4CC9-AE33-4DC6-B063-F1BC539F7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4CEB864-9185-4734-BDDF-4509A0FA3D6A}"/>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6" name="Footer Placeholder 5">
            <a:extLst>
              <a:ext uri="{FF2B5EF4-FFF2-40B4-BE49-F238E27FC236}">
                <a16:creationId xmlns:a16="http://schemas.microsoft.com/office/drawing/2014/main" xmlns="" id="{503D33BB-0B26-4B64-A626-31959666B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002241E-9FED-454A-888E-42BB6221DCD4}"/>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60203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9E188-D262-4C87-B661-E77D7ECB6D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ECAD676-0A93-4C41-BD8F-DF94D79BF79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3078EC9-9296-4090-B660-9DC77DC1868B}"/>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1DA3E914-AD41-4468-8373-0EDA912C5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F80C68F-4478-4157-BC5E-95ED93BDF21C}"/>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714499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016C96-B95C-4F75-B199-DE973EBB3C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E08F60C-8008-4113-97E6-00C99887A3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7DC1E96-5F89-4985-A455-595176B9A976}"/>
              </a:ext>
            </a:extLst>
          </p:cNvPr>
          <p:cNvSpPr>
            <a:spLocks noGrp="1"/>
          </p:cNvSpPr>
          <p:nvPr>
            <p:ph type="dt" sz="half" idx="10"/>
          </p:nvPr>
        </p:nvSpPr>
        <p:spPr/>
        <p:txBody>
          <a:body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5CF811A9-42B5-42AA-896D-B8FABCA53A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34CC2AB-7BC2-4695-9EFE-9F639EACE83D}"/>
              </a:ext>
            </a:extLst>
          </p:cNvPr>
          <p:cNvSpPr>
            <a:spLocks noGrp="1"/>
          </p:cNvSpPr>
          <p:nvPr>
            <p:ph type="sldNum" sz="quarter" idx="12"/>
          </p:nvPr>
        </p:nvSpPr>
        <p:spPr/>
        <p:txBody>
          <a:bodyPr/>
          <a:lstStyle/>
          <a:p>
            <a:fld id="{E6F6864F-9C5D-4A96-99DD-3C5D1EC2AEBD}" type="slidenum">
              <a:rPr lang="en-GB" smtClean="0"/>
              <a:t>‹#›</a:t>
            </a:fld>
            <a:endParaRPr lang="en-GB"/>
          </a:p>
        </p:txBody>
      </p:sp>
    </p:spTree>
    <p:extLst>
      <p:ext uri="{BB962C8B-B14F-4D97-AF65-F5344CB8AC3E}">
        <p14:creationId xmlns:p14="http://schemas.microsoft.com/office/powerpoint/2010/main" val="2648566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370805271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402" y="1268189"/>
            <a:ext cx="10943167" cy="1224632"/>
          </a:xfrm>
          <a:prstGeom prst="rect">
            <a:avLst/>
          </a:prstGeom>
        </p:spPr>
        <p:txBody>
          <a:bodyPr/>
          <a:lstStyle>
            <a:lvl1pPr marL="0" indent="0">
              <a:buNone/>
              <a:defRPr sz="2400" baseline="0"/>
            </a:lvl1pPr>
          </a:lstStyle>
          <a:p>
            <a:pPr lvl="0"/>
            <a:r>
              <a:rPr lang="en-US" dirty="0"/>
              <a:t>Always use at least size 18 font </a:t>
            </a:r>
          </a:p>
        </p:txBody>
      </p:sp>
      <p:sp>
        <p:nvSpPr>
          <p:cNvPr id="21" name="Title 20"/>
          <p:cNvSpPr>
            <a:spLocks noGrp="1"/>
          </p:cNvSpPr>
          <p:nvPr>
            <p:ph type="title"/>
          </p:nvPr>
        </p:nvSpPr>
        <p:spPr>
          <a:xfrm>
            <a:off x="624427" y="404664"/>
            <a:ext cx="10963572" cy="648072"/>
          </a:xfrm>
          <a:prstGeom prst="rect">
            <a:avLst/>
          </a:prstGeom>
        </p:spPr>
        <p:txBody>
          <a:bodyPr/>
          <a:lstStyle>
            <a:lvl1pPr>
              <a:defRPr sz="43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5"/>
            <a:ext cx="10964597" cy="3815752"/>
          </a:xfrm>
          <a:prstGeom prst="rect">
            <a:avLst/>
          </a:prstGeom>
        </p:spPr>
        <p:txBody>
          <a:bodyPr/>
          <a:lstStyle>
            <a:lvl1pPr>
              <a:defRPr sz="2400" b="1">
                <a:solidFill>
                  <a:schemeClr val="tx1"/>
                </a:solidFill>
              </a:defRPr>
            </a:lvl1pPr>
            <a:lvl2pPr>
              <a:defRPr sz="2300" b="1">
                <a:solidFill>
                  <a:schemeClr val="tx2"/>
                </a:solidFill>
              </a:defRPr>
            </a:lvl2pPr>
            <a:lvl3pPr>
              <a:defRPr sz="2300" b="1">
                <a:solidFill>
                  <a:schemeClr val="tx2"/>
                </a:solidFill>
              </a:defRPr>
            </a:lvl3pPr>
            <a:lvl4pPr>
              <a:defRPr sz="2300" b="1">
                <a:solidFill>
                  <a:schemeClr val="tx2"/>
                </a:solidFill>
              </a:defRPr>
            </a:lvl4pPr>
            <a:lvl5pPr>
              <a:defRPr sz="23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134696097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343843824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261078673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3444993065"/>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937194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2024522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CF706-3F1A-421A-A083-9D536FD62C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9BFDA2A-EE16-40C6-AD0E-D802E678D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69BC654-33E4-4F6C-B56E-5A466B4CBC0F}"/>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8180B781-AC03-425E-B67C-608F90455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688834E-B899-46CF-BEFE-8C214A8B946B}"/>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138286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423840900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217112868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437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82560"/>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9" cy="568882"/>
          </a:xfrm>
          <a:prstGeom prst="rect">
            <a:avLst/>
          </a:prstGeom>
        </p:spPr>
      </p:pic>
    </p:spTree>
    <p:extLst>
      <p:ext uri="{BB962C8B-B14F-4D97-AF65-F5344CB8AC3E}">
        <p14:creationId xmlns:p14="http://schemas.microsoft.com/office/powerpoint/2010/main" val="1600468064"/>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bullets">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3" y="1268189"/>
            <a:ext cx="10943167" cy="1224632"/>
          </a:xfrm>
          <a:prstGeom prst="rect">
            <a:avLst/>
          </a:prstGeom>
        </p:spPr>
        <p:txBody>
          <a:bodyPr/>
          <a:lstStyle>
            <a:lvl1pPr marL="0" indent="0">
              <a:buNone/>
              <a:defRPr sz="1800" baseline="0"/>
            </a:lvl1pPr>
          </a:lstStyle>
          <a:p>
            <a:pPr lvl="0"/>
            <a:r>
              <a:rPr lang="en-US" dirty="0"/>
              <a:t>Always use at least size 18 font </a:t>
            </a:r>
          </a:p>
        </p:txBody>
      </p:sp>
      <p:sp>
        <p:nvSpPr>
          <p:cNvPr id="21" name="Title 20"/>
          <p:cNvSpPr>
            <a:spLocks noGrp="1"/>
          </p:cNvSpPr>
          <p:nvPr>
            <p:ph type="title"/>
          </p:nvPr>
        </p:nvSpPr>
        <p:spPr>
          <a:xfrm>
            <a:off x="624418" y="404664"/>
            <a:ext cx="1096357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3" name="Content Placeholder 2"/>
          <p:cNvSpPr>
            <a:spLocks noGrp="1"/>
          </p:cNvSpPr>
          <p:nvPr>
            <p:ph sz="quarter" idx="13" hasCustomPrompt="1"/>
          </p:nvPr>
        </p:nvSpPr>
        <p:spPr>
          <a:xfrm>
            <a:off x="623392" y="2708274"/>
            <a:ext cx="10964597"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a:t>Always use at least size 18 font </a:t>
            </a:r>
          </a:p>
        </p:txBody>
      </p:sp>
    </p:spTree>
    <p:extLst>
      <p:ext uri="{BB962C8B-B14F-4D97-AF65-F5344CB8AC3E}">
        <p14:creationId xmlns:p14="http://schemas.microsoft.com/office/powerpoint/2010/main" val="331275144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9">
          <p15:clr>
            <a:srgbClr val="FBAE40"/>
          </p15:clr>
        </p15:guide>
        <p15:guide id="2" pos="2880">
          <p15:clr>
            <a:srgbClr val="FBAE40"/>
          </p15:clr>
        </p15:guide>
        <p15:guide id="3" orient="horz" pos="17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content">
    <p:bg>
      <p:bgRef idx="1001">
        <a:schemeClr val="bg1"/>
      </p:bgRef>
    </p:bg>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
        <p:nvSpPr>
          <p:cNvPr id="21" name="Title 20"/>
          <p:cNvSpPr>
            <a:spLocks noGrp="1"/>
          </p:cNvSpPr>
          <p:nvPr>
            <p:ph type="title"/>
          </p:nvPr>
        </p:nvSpPr>
        <p:spPr>
          <a:xfrm>
            <a:off x="623392" y="404664"/>
            <a:ext cx="10942240"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9" name="Content Placeholder 17"/>
          <p:cNvSpPr>
            <a:spLocks noGrp="1"/>
          </p:cNvSpPr>
          <p:nvPr>
            <p:ph sz="quarter" idx="13" hasCustomPrompt="1"/>
          </p:nvPr>
        </p:nvSpPr>
        <p:spPr>
          <a:xfrm>
            <a:off x="6288021" y="1268413"/>
            <a:ext cx="5277611"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 </a:t>
            </a:r>
          </a:p>
        </p:txBody>
      </p:sp>
    </p:spTree>
    <p:extLst>
      <p:ext uri="{BB962C8B-B14F-4D97-AF65-F5344CB8AC3E}">
        <p14:creationId xmlns:p14="http://schemas.microsoft.com/office/powerpoint/2010/main" val="136510748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819327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623392" y="1268413"/>
            <a:ext cx="10944192" cy="5256931"/>
          </a:xfrm>
          <a:prstGeom prst="rect">
            <a:avLst/>
          </a:prstGeom>
        </p:spPr>
        <p:txBody>
          <a:bodyPr/>
          <a:lstStyle>
            <a:lvl1pPr marL="285750" indent="-285750">
              <a:buFont typeface="Arial" panose="020B0604020202020204" pitchFamily="34" charset="0"/>
              <a:buChar char="•"/>
              <a:defRPr sz="1800"/>
            </a:lvl1pPr>
          </a:lstStyle>
          <a:p>
            <a:pPr lvl="0"/>
            <a:r>
              <a:rPr lang="en-US" dirty="0"/>
              <a:t>Always use at least size 18 font</a:t>
            </a:r>
          </a:p>
        </p:txBody>
      </p:sp>
      <p:sp>
        <p:nvSpPr>
          <p:cNvPr id="21" name="Title 20"/>
          <p:cNvSpPr>
            <a:spLocks noGrp="1"/>
          </p:cNvSpPr>
          <p:nvPr>
            <p:ph type="title"/>
          </p:nvPr>
        </p:nvSpPr>
        <p:spPr>
          <a:xfrm>
            <a:off x="623392" y="404664"/>
            <a:ext cx="10944192" cy="648072"/>
          </a:xfrm>
          <a:prstGeom prst="rect">
            <a:avLst/>
          </a:prstGeom>
        </p:spPr>
        <p:txBody>
          <a:bodyPr/>
          <a:lstStyle>
            <a:lvl1pPr>
              <a:defRPr sz="3200" b="1">
                <a:solidFill>
                  <a:schemeClr val="tx1"/>
                </a:solidFill>
              </a:defRPr>
            </a:lvl1pPr>
          </a:lstStyle>
          <a:p>
            <a:r>
              <a:rPr lang="en-US"/>
              <a:t>Click to edit Master title style</a:t>
            </a:r>
            <a:endParaRPr lang="en-GB" dirty="0"/>
          </a:p>
        </p:txBody>
      </p:sp>
      <p:sp>
        <p:nvSpPr>
          <p:cNvPr id="4" name="TextBox 3"/>
          <p:cNvSpPr txBox="1"/>
          <p:nvPr userDrawn="1"/>
        </p:nvSpPr>
        <p:spPr>
          <a:xfrm>
            <a:off x="10032437" y="6597352"/>
            <a:ext cx="1728192" cy="216024"/>
          </a:xfrm>
          <a:prstGeom prst="rect">
            <a:avLst/>
          </a:prstGeom>
          <a:noFill/>
        </p:spPr>
        <p:txBody>
          <a:bodyPr wrap="square" rtlCol="0">
            <a:spAutoFit/>
          </a:bodyPr>
          <a:lstStyle/>
          <a:p>
            <a:r>
              <a:rPr lang="en-US" sz="800" dirty="0">
                <a:latin typeface="+mn-lt"/>
              </a:rPr>
              <a:t>© Essex County Council</a:t>
            </a:r>
          </a:p>
        </p:txBody>
      </p:sp>
    </p:spTree>
    <p:extLst>
      <p:ext uri="{BB962C8B-B14F-4D97-AF65-F5344CB8AC3E}">
        <p14:creationId xmlns:p14="http://schemas.microsoft.com/office/powerpoint/2010/main" val="1689975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Black Logo">
    <p:bg>
      <p:bgPr>
        <a:solidFill>
          <a:schemeClr val="tx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bg1"/>
                </a:solidFill>
              </a:defRPr>
            </a:lvl1pPr>
          </a:lstStyle>
          <a:p>
            <a:pPr lvl="0"/>
            <a:r>
              <a:rPr lang="en-GB" dirty="0"/>
              <a:t>You can change a slides background colour, </a:t>
            </a:r>
            <a:br>
              <a:rPr lang="en-GB" dirty="0"/>
            </a:br>
            <a:r>
              <a:rPr lang="en-GB" dirty="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9280"/>
            <a:ext cx="1559157" cy="568882"/>
          </a:xfrm>
          <a:prstGeom prst="rect">
            <a:avLst/>
          </a:prstGeom>
        </p:spPr>
      </p:pic>
    </p:spTree>
    <p:extLst>
      <p:ext uri="{BB962C8B-B14F-4D97-AF65-F5344CB8AC3E}">
        <p14:creationId xmlns:p14="http://schemas.microsoft.com/office/powerpoint/2010/main" val="132515186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Red Logo">
    <p:bg>
      <p:bgRef idx="1001">
        <a:schemeClr val="bg1"/>
      </p:bgRef>
    </p:bg>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623392" y="1752600"/>
            <a:ext cx="10944192"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a:t>Click to add title</a:t>
            </a:r>
          </a:p>
        </p:txBody>
      </p:sp>
      <p:sp>
        <p:nvSpPr>
          <p:cNvPr id="7172" name="Rectangle 4"/>
          <p:cNvSpPr>
            <a:spLocks noGrp="1" noChangeArrowheads="1"/>
          </p:cNvSpPr>
          <p:nvPr>
            <p:ph type="subTitle" idx="1" hasCustomPrompt="1"/>
          </p:nvPr>
        </p:nvSpPr>
        <p:spPr>
          <a:xfrm>
            <a:off x="623392" y="1303784"/>
            <a:ext cx="10944192"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a:t>Click to add Service / Team</a:t>
            </a:r>
          </a:p>
        </p:txBody>
      </p:sp>
      <p:sp>
        <p:nvSpPr>
          <p:cNvPr id="7" name="Text Placeholder 6"/>
          <p:cNvSpPr>
            <a:spLocks noGrp="1"/>
          </p:cNvSpPr>
          <p:nvPr>
            <p:ph type="body" sz="quarter" idx="11" hasCustomPrompt="1"/>
          </p:nvPr>
        </p:nvSpPr>
        <p:spPr>
          <a:xfrm>
            <a:off x="623392" y="3593070"/>
            <a:ext cx="10944192" cy="1708138"/>
          </a:xfrm>
          <a:prstGeom prst="rect">
            <a:avLst/>
          </a:prstGeom>
        </p:spPr>
        <p:txBody>
          <a:bodyPr/>
          <a:lstStyle>
            <a:lvl1pPr marL="0" indent="0">
              <a:buNone/>
              <a:defRPr sz="1800" baseline="0">
                <a:solidFill>
                  <a:schemeClr val="tx1"/>
                </a:solidFill>
              </a:defRPr>
            </a:lvl1pPr>
          </a:lstStyle>
          <a:p>
            <a:pPr lvl="0"/>
            <a:r>
              <a:rPr lang="en-GB" dirty="0"/>
              <a:t>You can change a slides background colour, </a:t>
            </a:r>
            <a:br>
              <a:rPr lang="en-GB" dirty="0"/>
            </a:br>
            <a:r>
              <a:rPr lang="en-GB" dirty="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438" y="5947335"/>
            <a:ext cx="1559157" cy="568881"/>
          </a:xfrm>
          <a:prstGeom prst="rect">
            <a:avLst/>
          </a:prstGeom>
        </p:spPr>
      </p:pic>
    </p:spTree>
    <p:extLst>
      <p:ext uri="{BB962C8B-B14F-4D97-AF65-F5344CB8AC3E}">
        <p14:creationId xmlns:p14="http://schemas.microsoft.com/office/powerpoint/2010/main" val="26202572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972E7D-D5E0-476F-9E15-133DB98345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0078D8E-F27D-4968-A146-CAD292F17E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2F45E08-8EA3-4340-9B56-9ACFC3D703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114FE10-E903-4524-B4E9-F296D88BF3E8}"/>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6" name="Footer Placeholder 5">
            <a:extLst>
              <a:ext uri="{FF2B5EF4-FFF2-40B4-BE49-F238E27FC236}">
                <a16:creationId xmlns:a16="http://schemas.microsoft.com/office/drawing/2014/main" xmlns="" id="{37F4669C-5E7A-4E54-9E56-CC172B5A29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C31AC2D-F515-429A-86AE-C4DDBBD92E4C}"/>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612849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5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D7D207-BB77-454D-99CF-BED52B61A6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252B20-8703-4D35-9E12-5EBA9409C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94D96AC-D964-4963-95DC-C9B04CBFAE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151B3DA-A7A7-4BF5-BC21-7D0A5D84A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6C800D8-5EA4-469B-A83E-582F926649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092067A-27B3-4EC8-B36D-FCACE5046F8B}"/>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8" name="Footer Placeholder 7">
            <a:extLst>
              <a:ext uri="{FF2B5EF4-FFF2-40B4-BE49-F238E27FC236}">
                <a16:creationId xmlns:a16="http://schemas.microsoft.com/office/drawing/2014/main" xmlns="" id="{B3BE02E4-ED4E-4D38-9700-0C25D155C9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CD56524-2EF4-4E70-A0BD-B20AEC6B45E6}"/>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4187480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758E3-0BA9-4B8A-953D-20B92B3C57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A419E10-361A-4240-9B80-A6BACA84235F}"/>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4" name="Footer Placeholder 3">
            <a:extLst>
              <a:ext uri="{FF2B5EF4-FFF2-40B4-BE49-F238E27FC236}">
                <a16:creationId xmlns:a16="http://schemas.microsoft.com/office/drawing/2014/main" xmlns="" id="{6CACBF46-8B73-4799-8F78-C4D1AF36D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323D79F-F1D6-4123-ABEB-E1C042FD3735}"/>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41969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5087D9B-0C04-4C5E-80DA-C5D731EBF55F}"/>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3" name="Footer Placeholder 2">
            <a:extLst>
              <a:ext uri="{FF2B5EF4-FFF2-40B4-BE49-F238E27FC236}">
                <a16:creationId xmlns:a16="http://schemas.microsoft.com/office/drawing/2014/main" xmlns="" id="{C48D7884-E3F4-435A-AC40-1B82ED8C5B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20A3396-6060-44D2-BE4A-7910BA5B5656}"/>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68347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910D5-D1C7-4345-B337-DAC9189D9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7B5A455-E48D-4519-B086-6C426FCDD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C14DD3C-360C-4DB4-B23F-1425BA2BC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45EAB93-099E-470B-BE16-5DB9737C2C6B}"/>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6" name="Footer Placeholder 5">
            <a:extLst>
              <a:ext uri="{FF2B5EF4-FFF2-40B4-BE49-F238E27FC236}">
                <a16:creationId xmlns:a16="http://schemas.microsoft.com/office/drawing/2014/main" xmlns="" id="{36F82941-1D91-4F23-9903-E15374F29A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5FAA7C0-FEB0-4B81-ABF2-0ABF314F588E}"/>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147226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01BEC4-A002-443C-B7AB-C949F8E2F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CE13BF91-2C34-41AA-A2AC-951FC3458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C7C51FB-5ED1-4922-9AE0-A305D32B1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0928ABB-C773-42BE-A7BE-9840B7476581}"/>
              </a:ext>
            </a:extLst>
          </p:cNvPr>
          <p:cNvSpPr>
            <a:spLocks noGrp="1"/>
          </p:cNvSpPr>
          <p:nvPr>
            <p:ph type="dt" sz="half" idx="10"/>
          </p:nvPr>
        </p:nvSpPr>
        <p:spPr/>
        <p:txBody>
          <a:bodyPr/>
          <a:lstStyle/>
          <a:p>
            <a:fld id="{F1F14AFF-E0B3-4D85-B151-B00C7DFEE2D7}" type="datetimeFigureOut">
              <a:rPr lang="en-GB" smtClean="0"/>
              <a:t>11/06/2019</a:t>
            </a:fld>
            <a:endParaRPr lang="en-GB"/>
          </a:p>
        </p:txBody>
      </p:sp>
      <p:sp>
        <p:nvSpPr>
          <p:cNvPr id="6" name="Footer Placeholder 5">
            <a:extLst>
              <a:ext uri="{FF2B5EF4-FFF2-40B4-BE49-F238E27FC236}">
                <a16:creationId xmlns:a16="http://schemas.microsoft.com/office/drawing/2014/main" xmlns="" id="{7FFF7E64-1BB3-4DC0-9DBD-8012EF0CC3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E212D78-5116-4BF8-A853-AAEF119DA090}"/>
              </a:ext>
            </a:extLst>
          </p:cNvPr>
          <p:cNvSpPr>
            <a:spLocks noGrp="1"/>
          </p:cNvSpPr>
          <p:nvPr>
            <p:ph type="sldNum" sz="quarter" idx="12"/>
          </p:nvPr>
        </p:nvSpPr>
        <p:spPr/>
        <p:txBody>
          <a:bodyPr/>
          <a:lstStyle/>
          <a:p>
            <a:fld id="{4AA8114B-88F7-48F1-8807-F628443F8CC1}" type="slidenum">
              <a:rPr lang="en-GB" smtClean="0"/>
              <a:t>‹#›</a:t>
            </a:fld>
            <a:endParaRPr lang="en-GB"/>
          </a:p>
        </p:txBody>
      </p:sp>
    </p:spTree>
    <p:extLst>
      <p:ext uri="{BB962C8B-B14F-4D97-AF65-F5344CB8AC3E}">
        <p14:creationId xmlns:p14="http://schemas.microsoft.com/office/powerpoint/2010/main" val="212193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22FAC54-806F-4ABA-A0FA-4ED8726A27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CB70A7C-1D65-435E-B4D8-B33C981A9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6DDC446-6602-4265-8362-6788EF44E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14AFF-E0B3-4D85-B151-B00C7DFEE2D7}" type="datetimeFigureOut">
              <a:rPr lang="en-GB" smtClean="0"/>
              <a:t>11/06/2019</a:t>
            </a:fld>
            <a:endParaRPr lang="en-GB"/>
          </a:p>
        </p:txBody>
      </p:sp>
      <p:sp>
        <p:nvSpPr>
          <p:cNvPr id="5" name="Footer Placeholder 4">
            <a:extLst>
              <a:ext uri="{FF2B5EF4-FFF2-40B4-BE49-F238E27FC236}">
                <a16:creationId xmlns:a16="http://schemas.microsoft.com/office/drawing/2014/main" xmlns="" id="{198D1A9E-B214-42DA-ADF8-DFC4ADD896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28E7923F-8B83-485C-8B31-F0231BC6C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8114B-88F7-48F1-8807-F628443F8CC1}" type="slidenum">
              <a:rPr lang="en-GB" smtClean="0"/>
              <a:t>‹#›</a:t>
            </a:fld>
            <a:endParaRPr lang="en-GB"/>
          </a:p>
        </p:txBody>
      </p:sp>
    </p:spTree>
    <p:extLst>
      <p:ext uri="{BB962C8B-B14F-4D97-AF65-F5344CB8AC3E}">
        <p14:creationId xmlns:p14="http://schemas.microsoft.com/office/powerpoint/2010/main" val="317958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125D32B-282A-41C4-AC72-123B2976F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18F4103-CFEC-4DD0-BFF9-ED2995FE2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EDF83FB-AA0F-4486-A936-4F2B7F9EE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C4B8D-B513-4C45-9209-DDF6F956FC2F}" type="datetimeFigureOut">
              <a:rPr lang="en-GB" smtClean="0"/>
              <a:t>11/06/2019</a:t>
            </a:fld>
            <a:endParaRPr lang="en-GB"/>
          </a:p>
        </p:txBody>
      </p:sp>
      <p:sp>
        <p:nvSpPr>
          <p:cNvPr id="5" name="Footer Placeholder 4">
            <a:extLst>
              <a:ext uri="{FF2B5EF4-FFF2-40B4-BE49-F238E27FC236}">
                <a16:creationId xmlns:a16="http://schemas.microsoft.com/office/drawing/2014/main" xmlns="" id="{66A47893-AF0E-4BE1-9495-4A0AA3436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2E187E1-ADDD-4F96-8F79-21D3F4691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6864F-9C5D-4A96-99DD-3C5D1EC2AEBD}" type="slidenum">
              <a:rPr lang="en-GB" smtClean="0"/>
              <a:t>‹#›</a:t>
            </a:fld>
            <a:endParaRPr lang="en-GB"/>
          </a:p>
        </p:txBody>
      </p:sp>
    </p:spTree>
    <p:extLst>
      <p:ext uri="{BB962C8B-B14F-4D97-AF65-F5344CB8AC3E}">
        <p14:creationId xmlns:p14="http://schemas.microsoft.com/office/powerpoint/2010/main" val="3137901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296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p15:clr>
            <a:srgbClr val="F26B43"/>
          </p15:clr>
        </p15:guide>
        <p15:guide id="2" pos="295">
          <p15:clr>
            <a:srgbClr val="F26B43"/>
          </p15:clr>
        </p15:guide>
        <p15:guide id="3" pos="5465">
          <p15:clr>
            <a:srgbClr val="F26B43"/>
          </p15:clr>
        </p15:guide>
        <p15:guide id="4"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391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rtl="0" eaLnBrk="1" fontAlgn="base" hangingPunct="1">
        <a:spcBef>
          <a:spcPct val="0"/>
        </a:spcBef>
        <a:spcAft>
          <a:spcPct val="0"/>
        </a:spcAft>
        <a:defRPr sz="3500">
          <a:solidFill>
            <a:schemeClr val="tx1"/>
          </a:solidFill>
          <a:latin typeface="+mj-lt"/>
          <a:ea typeface="MS PGothic" pitchFamily="34" charset="-128"/>
          <a:cs typeface="+mj-cs"/>
        </a:defRPr>
      </a:lvl1pPr>
      <a:lvl2pPr algn="l" rtl="0" eaLnBrk="1" fontAlgn="base" hangingPunct="1">
        <a:spcBef>
          <a:spcPct val="0"/>
        </a:spcBef>
        <a:spcAft>
          <a:spcPct val="0"/>
        </a:spcAft>
        <a:defRPr sz="3500">
          <a:solidFill>
            <a:schemeClr val="tx1"/>
          </a:solidFill>
          <a:latin typeface="Arial" charset="0"/>
          <a:ea typeface="MS PGothic" pitchFamily="34" charset="-128"/>
        </a:defRPr>
      </a:lvl2pPr>
      <a:lvl3pPr algn="l" rtl="0" eaLnBrk="1" fontAlgn="base" hangingPunct="1">
        <a:spcBef>
          <a:spcPct val="0"/>
        </a:spcBef>
        <a:spcAft>
          <a:spcPct val="0"/>
        </a:spcAft>
        <a:defRPr sz="3500">
          <a:solidFill>
            <a:schemeClr val="tx1"/>
          </a:solidFill>
          <a:latin typeface="Arial" charset="0"/>
          <a:ea typeface="MS PGothic" pitchFamily="34" charset="-128"/>
        </a:defRPr>
      </a:lvl3pPr>
      <a:lvl4pPr algn="l" rtl="0" eaLnBrk="1" fontAlgn="base" hangingPunct="1">
        <a:spcBef>
          <a:spcPct val="0"/>
        </a:spcBef>
        <a:spcAft>
          <a:spcPct val="0"/>
        </a:spcAft>
        <a:defRPr sz="3500">
          <a:solidFill>
            <a:schemeClr val="tx1"/>
          </a:solidFill>
          <a:latin typeface="Arial" charset="0"/>
          <a:ea typeface="MS PGothic" pitchFamily="34" charset="-128"/>
        </a:defRPr>
      </a:lvl4pPr>
      <a:lvl5pPr algn="l" rtl="0" eaLnBrk="1" fontAlgn="base" hangingPunct="1">
        <a:spcBef>
          <a:spcPct val="0"/>
        </a:spcBef>
        <a:spcAft>
          <a:spcPct val="0"/>
        </a:spcAft>
        <a:defRPr sz="3500">
          <a:solidFill>
            <a:schemeClr val="tx1"/>
          </a:solidFill>
          <a:latin typeface="Arial" charset="0"/>
          <a:ea typeface="MS PGothic" pitchFamily="34" charset="-128"/>
        </a:defRPr>
      </a:lvl5pPr>
      <a:lvl6pPr marL="457200" algn="l" rtl="0" eaLnBrk="1" fontAlgn="base" hangingPunct="1">
        <a:spcBef>
          <a:spcPct val="0"/>
        </a:spcBef>
        <a:spcAft>
          <a:spcPct val="0"/>
        </a:spcAft>
        <a:defRPr sz="3500">
          <a:solidFill>
            <a:schemeClr val="tx1"/>
          </a:solidFill>
          <a:latin typeface="Arial" charset="0"/>
          <a:ea typeface="ＭＳ Ｐゴシック" charset="0"/>
        </a:defRPr>
      </a:lvl6pPr>
      <a:lvl7pPr marL="914400" algn="l" rtl="0" eaLnBrk="1" fontAlgn="base" hangingPunct="1">
        <a:spcBef>
          <a:spcPct val="0"/>
        </a:spcBef>
        <a:spcAft>
          <a:spcPct val="0"/>
        </a:spcAft>
        <a:defRPr sz="3500">
          <a:solidFill>
            <a:schemeClr val="tx1"/>
          </a:solidFill>
          <a:latin typeface="Arial" charset="0"/>
          <a:ea typeface="ＭＳ Ｐゴシック" charset="0"/>
        </a:defRPr>
      </a:lvl7pPr>
      <a:lvl8pPr marL="1371600" algn="l" rtl="0" eaLnBrk="1" fontAlgn="base" hangingPunct="1">
        <a:spcBef>
          <a:spcPct val="0"/>
        </a:spcBef>
        <a:spcAft>
          <a:spcPct val="0"/>
        </a:spcAft>
        <a:defRPr sz="3500">
          <a:solidFill>
            <a:schemeClr val="tx1"/>
          </a:solidFill>
          <a:latin typeface="Arial" charset="0"/>
          <a:ea typeface="ＭＳ Ｐゴシック" charset="0"/>
        </a:defRPr>
      </a:lvl8pPr>
      <a:lvl9pPr marL="1828800" algn="l" rtl="0" eaLnBrk="1" fontAlgn="base" hangingPunct="1">
        <a:spcBef>
          <a:spcPct val="0"/>
        </a:spcBef>
        <a:spcAft>
          <a:spcPct val="0"/>
        </a:spcAft>
        <a:defRPr sz="3500">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29">
          <p15:clr>
            <a:srgbClr val="F26B43"/>
          </p15:clr>
        </p15:guide>
        <p15:guide id="2" pos="295">
          <p15:clr>
            <a:srgbClr val="F26B43"/>
          </p15:clr>
        </p15:guide>
        <p15:guide id="3" pos="5465">
          <p15:clr>
            <a:srgbClr val="F26B43"/>
          </p15:clr>
        </p15:guide>
        <p15:guide id="4" orient="horz" pos="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essex-self.achieveservice.com/service/Notification_of_Parental_Decision_to_Electively_Home_Educate?accept=yes"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hyperlink" Target="mailto:ehe@essex.gov.uk" TargetMode="Externa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hyperlink" Target="mailto:provision@essex.gov.uk" TargetMode="External"/><Relationship Id="rId2" Type="http://schemas.openxmlformats.org/officeDocument/2006/relationships/hyperlink" Target="https://schools.essex.gov.uk/pupils/Education_Access/Pages/Provision.aspx" TargetMode="Externa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791527/Elective_home_education_gudiance_for_LAv2.0.pdf" TargetMode="Externa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EPHA / ECC Summer Term Meeting 2019</a:t>
            </a:r>
          </a:p>
        </p:txBody>
      </p:sp>
      <p:sp>
        <p:nvSpPr>
          <p:cNvPr id="4" name="Text Placeholder 3"/>
          <p:cNvSpPr>
            <a:spLocks noGrp="1"/>
          </p:cNvSpPr>
          <p:nvPr>
            <p:ph type="body" sz="quarter" idx="11"/>
          </p:nvPr>
        </p:nvSpPr>
        <p:spPr/>
        <p:txBody>
          <a:bodyPr/>
          <a:lstStyle/>
          <a:p>
            <a:r>
              <a:rPr lang="en-GB" dirty="0"/>
              <a:t>12</a:t>
            </a:r>
            <a:r>
              <a:rPr lang="en-GB" baseline="30000" dirty="0"/>
              <a:t>th</a:t>
            </a:r>
            <a:r>
              <a:rPr lang="en-GB" dirty="0"/>
              <a:t> June 2019	North East</a:t>
            </a:r>
          </a:p>
          <a:p>
            <a:r>
              <a:rPr lang="en-GB" dirty="0"/>
              <a:t>13</a:t>
            </a:r>
            <a:r>
              <a:rPr lang="en-GB" baseline="30000" dirty="0"/>
              <a:t>th</a:t>
            </a:r>
            <a:r>
              <a:rPr lang="en-GB" dirty="0"/>
              <a:t> June 2019	South</a:t>
            </a:r>
          </a:p>
          <a:p>
            <a:r>
              <a:rPr lang="en-GB" dirty="0"/>
              <a:t>19</a:t>
            </a:r>
            <a:r>
              <a:rPr lang="en-GB" baseline="30000" dirty="0"/>
              <a:t>th</a:t>
            </a:r>
            <a:r>
              <a:rPr lang="en-GB" dirty="0"/>
              <a:t> June 2019	West</a:t>
            </a:r>
          </a:p>
          <a:p>
            <a:r>
              <a:rPr lang="en-GB" dirty="0"/>
              <a:t>20</a:t>
            </a:r>
            <a:r>
              <a:rPr lang="en-GB" baseline="30000" dirty="0"/>
              <a:t>th</a:t>
            </a:r>
            <a:r>
              <a:rPr lang="en-GB" dirty="0"/>
              <a:t> June 2019	Mid</a:t>
            </a:r>
          </a:p>
        </p:txBody>
      </p:sp>
    </p:spTree>
    <p:extLst>
      <p:ext uri="{BB962C8B-B14F-4D97-AF65-F5344CB8AC3E}">
        <p14:creationId xmlns:p14="http://schemas.microsoft.com/office/powerpoint/2010/main" val="369304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387E39A-9D27-4FDB-B78B-3C7119AD1EEF}"/>
              </a:ext>
            </a:extLst>
          </p:cNvPr>
          <p:cNvPicPr>
            <a:picLocks noChangeAspect="1"/>
          </p:cNvPicPr>
          <p:nvPr/>
        </p:nvPicPr>
        <p:blipFill>
          <a:blip r:embed="rId2"/>
          <a:stretch>
            <a:fillRect/>
          </a:stretch>
        </p:blipFill>
        <p:spPr>
          <a:xfrm>
            <a:off x="852561" y="351107"/>
            <a:ext cx="10486878" cy="5917245"/>
          </a:xfrm>
          <a:prstGeom prst="rect">
            <a:avLst/>
          </a:prstGeom>
        </p:spPr>
      </p:pic>
      <p:sp>
        <p:nvSpPr>
          <p:cNvPr id="2" name="Rectangle 1">
            <a:extLst>
              <a:ext uri="{FF2B5EF4-FFF2-40B4-BE49-F238E27FC236}">
                <a16:creationId xmlns:a16="http://schemas.microsoft.com/office/drawing/2014/main" xmlns="" id="{A81CE821-D814-40B0-BB0E-050481B4CBC6}"/>
              </a:ext>
            </a:extLst>
          </p:cNvPr>
          <p:cNvSpPr/>
          <p:nvPr/>
        </p:nvSpPr>
        <p:spPr>
          <a:xfrm>
            <a:off x="365760" y="126609"/>
            <a:ext cx="11648049" cy="6527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36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0C27E2E-822E-4469-B63E-773D9401A203}"/>
              </a:ext>
            </a:extLst>
          </p:cNvPr>
          <p:cNvSpPr txBox="1"/>
          <p:nvPr/>
        </p:nvSpPr>
        <p:spPr>
          <a:xfrm>
            <a:off x="795997" y="959442"/>
            <a:ext cx="5816990" cy="1200329"/>
          </a:xfrm>
          <a:prstGeom prst="rect">
            <a:avLst/>
          </a:prstGeom>
          <a:noFill/>
          <a:ln w="19050">
            <a:solidFill>
              <a:srgbClr val="7030A0"/>
            </a:solidFill>
          </a:ln>
        </p:spPr>
        <p:txBody>
          <a:bodyPr wrap="square" rtlCol="0">
            <a:spAutoFit/>
          </a:bodyPr>
          <a:lstStyle/>
          <a:p>
            <a:pPr algn="ctr"/>
            <a:r>
              <a:rPr lang="en-GB" sz="2400" dirty="0"/>
              <a:t>We need from you – up to date Partnership Lists – your link SEP will be in touch re updating these lists for 2019/2020</a:t>
            </a:r>
          </a:p>
        </p:txBody>
      </p:sp>
      <p:sp>
        <p:nvSpPr>
          <p:cNvPr id="5" name="TextBox 4">
            <a:extLst>
              <a:ext uri="{FF2B5EF4-FFF2-40B4-BE49-F238E27FC236}">
                <a16:creationId xmlns:a16="http://schemas.microsoft.com/office/drawing/2014/main" xmlns="" id="{97E6F54F-A1A9-49D7-897B-072686412471}"/>
              </a:ext>
            </a:extLst>
          </p:cNvPr>
          <p:cNvSpPr txBox="1"/>
          <p:nvPr/>
        </p:nvSpPr>
        <p:spPr>
          <a:xfrm>
            <a:off x="7117080" y="1686216"/>
            <a:ext cx="4845148" cy="1200329"/>
          </a:xfrm>
          <a:prstGeom prst="rect">
            <a:avLst/>
          </a:prstGeom>
          <a:noFill/>
          <a:ln w="19050">
            <a:solidFill>
              <a:srgbClr val="7030A0"/>
            </a:solidFill>
          </a:ln>
        </p:spPr>
        <p:txBody>
          <a:bodyPr wrap="square" rtlCol="0">
            <a:spAutoFit/>
          </a:bodyPr>
          <a:lstStyle/>
          <a:p>
            <a:pPr algn="ctr"/>
            <a:r>
              <a:rPr lang="en-GB" sz="2400" dirty="0"/>
              <a:t>If your Partnership Lead is changing please let Nicola Woolf know at Nicola.woolf@Essex.gov.uk</a:t>
            </a:r>
          </a:p>
        </p:txBody>
      </p:sp>
      <p:sp>
        <p:nvSpPr>
          <p:cNvPr id="6" name="Title 1">
            <a:extLst>
              <a:ext uri="{FF2B5EF4-FFF2-40B4-BE49-F238E27FC236}">
                <a16:creationId xmlns:a16="http://schemas.microsoft.com/office/drawing/2014/main" xmlns="" id="{8BCE2547-15DA-4E69-9E64-DDD7036899C1}"/>
              </a:ext>
            </a:extLst>
          </p:cNvPr>
          <p:cNvSpPr>
            <a:spLocks noGrp="1"/>
          </p:cNvSpPr>
          <p:nvPr>
            <p:ph type="title"/>
          </p:nvPr>
        </p:nvSpPr>
        <p:spPr>
          <a:xfrm>
            <a:off x="3872133" y="284998"/>
            <a:ext cx="3845296" cy="605546"/>
          </a:xfrm>
        </p:spPr>
        <p:txBody>
          <a:bodyPr>
            <a:normAutofit/>
          </a:bodyPr>
          <a:lstStyle/>
          <a:p>
            <a:pPr algn="ctr"/>
            <a:r>
              <a:rPr lang="en-GB" sz="2000" b="1" u="sng" dirty="0">
                <a:latin typeface="Arial" panose="020B0604020202020204" pitchFamily="34" charset="0"/>
                <a:cs typeface="Arial" panose="020B0604020202020204" pitchFamily="34" charset="0"/>
              </a:rPr>
              <a:t>School Partnerships update</a:t>
            </a:r>
          </a:p>
        </p:txBody>
      </p:sp>
      <p:sp>
        <p:nvSpPr>
          <p:cNvPr id="7" name="TextBox 6">
            <a:extLst>
              <a:ext uri="{FF2B5EF4-FFF2-40B4-BE49-F238E27FC236}">
                <a16:creationId xmlns:a16="http://schemas.microsoft.com/office/drawing/2014/main" xmlns="" id="{83393224-AB17-48C8-8D3B-86DAAFFBCFA4}"/>
              </a:ext>
            </a:extLst>
          </p:cNvPr>
          <p:cNvSpPr txBox="1"/>
          <p:nvPr/>
        </p:nvSpPr>
        <p:spPr>
          <a:xfrm>
            <a:off x="795997" y="2759935"/>
            <a:ext cx="5816990" cy="1200329"/>
          </a:xfrm>
          <a:prstGeom prst="rect">
            <a:avLst/>
          </a:prstGeom>
          <a:noFill/>
          <a:ln w="19050">
            <a:solidFill>
              <a:srgbClr val="7030A0"/>
            </a:solidFill>
          </a:ln>
        </p:spPr>
        <p:txBody>
          <a:bodyPr wrap="square" rtlCol="0">
            <a:spAutoFit/>
          </a:bodyPr>
          <a:lstStyle/>
          <a:p>
            <a:pPr algn="ctr"/>
            <a:r>
              <a:rPr lang="en-GB" sz="2400" dirty="0"/>
              <a:t>Information on School Partnerships can now be found from the home page on Essex Infolink</a:t>
            </a:r>
          </a:p>
        </p:txBody>
      </p:sp>
      <p:pic>
        <p:nvPicPr>
          <p:cNvPr id="8" name="Picture 7">
            <a:extLst>
              <a:ext uri="{FF2B5EF4-FFF2-40B4-BE49-F238E27FC236}">
                <a16:creationId xmlns:a16="http://schemas.microsoft.com/office/drawing/2014/main" xmlns="" id="{FC2A20C2-C785-414B-B024-6A59EC94EB72}"/>
              </a:ext>
            </a:extLst>
          </p:cNvPr>
          <p:cNvPicPr>
            <a:picLocks noChangeAspect="1"/>
          </p:cNvPicPr>
          <p:nvPr/>
        </p:nvPicPr>
        <p:blipFill>
          <a:blip r:embed="rId2"/>
          <a:stretch>
            <a:fillRect/>
          </a:stretch>
        </p:blipFill>
        <p:spPr>
          <a:xfrm>
            <a:off x="1449558" y="3960264"/>
            <a:ext cx="4845149" cy="2602955"/>
          </a:xfrm>
          <a:prstGeom prst="rect">
            <a:avLst/>
          </a:prstGeom>
        </p:spPr>
      </p:pic>
      <p:cxnSp>
        <p:nvCxnSpPr>
          <p:cNvPr id="10" name="Straight Arrow Connector 9">
            <a:extLst>
              <a:ext uri="{FF2B5EF4-FFF2-40B4-BE49-F238E27FC236}">
                <a16:creationId xmlns:a16="http://schemas.microsoft.com/office/drawing/2014/main" xmlns="" id="{838B011F-7A6D-4B01-B6A9-4E77DDC7D668}"/>
              </a:ext>
            </a:extLst>
          </p:cNvPr>
          <p:cNvCxnSpPr>
            <a:cxnSpLocks/>
          </p:cNvCxnSpPr>
          <p:nvPr/>
        </p:nvCxnSpPr>
        <p:spPr>
          <a:xfrm flipV="1">
            <a:off x="795997" y="5898558"/>
            <a:ext cx="765517" cy="431904"/>
          </a:xfrm>
          <a:prstGeom prst="straightConnector1">
            <a:avLst/>
          </a:prstGeom>
          <a:ln w="666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DFF73C5-EA8F-49BA-980E-B54F6FD228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27" y="299486"/>
            <a:ext cx="1321696" cy="529851"/>
          </a:xfrm>
          <a:prstGeom prst="rect">
            <a:avLst/>
          </a:prstGeom>
          <a:noFill/>
          <a:ln>
            <a:noFill/>
          </a:ln>
        </p:spPr>
      </p:pic>
      <p:sp>
        <p:nvSpPr>
          <p:cNvPr id="5" name="Rectangle 4">
            <a:extLst>
              <a:ext uri="{FF2B5EF4-FFF2-40B4-BE49-F238E27FC236}">
                <a16:creationId xmlns:a16="http://schemas.microsoft.com/office/drawing/2014/main" xmlns="" id="{E90D05D0-4625-440D-8D02-5891A3661454}"/>
              </a:ext>
            </a:extLst>
          </p:cNvPr>
          <p:cNvSpPr/>
          <p:nvPr/>
        </p:nvSpPr>
        <p:spPr>
          <a:xfrm>
            <a:off x="1656523" y="157130"/>
            <a:ext cx="8772938" cy="1107996"/>
          </a:xfrm>
          <a:prstGeom prst="rect">
            <a:avLst/>
          </a:prstGeom>
        </p:spPr>
        <p:txBody>
          <a:bodyPr wrap="square">
            <a:spAutoFit/>
          </a:bodyPr>
          <a:lstStyle/>
          <a:p>
            <a:pPr algn="ctr">
              <a:spcAft>
                <a:spcPts val="0"/>
              </a:spcAft>
            </a:pPr>
            <a:r>
              <a:rPr lang="en-GB" b="1" u="sng" dirty="0">
                <a:solidFill>
                  <a:srgbClr val="000000"/>
                </a:solidFill>
                <a:latin typeface="Arial" panose="020B0604020202020204" pitchFamily="34" charset="0"/>
                <a:ea typeface="Calibri" panose="020F0502020204030204" pitchFamily="34" charset="0"/>
              </a:rPr>
              <a:t>Educational Data Traded Services</a:t>
            </a:r>
            <a:endParaRPr lang="en-GB" u="sng" dirty="0">
              <a:solidFill>
                <a:srgbClr val="000000"/>
              </a:solidFill>
              <a:latin typeface="Arial" panose="020B0604020202020204" pitchFamily="34" charset="0"/>
              <a:ea typeface="Calibri" panose="020F0502020204030204" pitchFamily="34" charset="0"/>
            </a:endParaRPr>
          </a:p>
          <a:p>
            <a:pPr algn="ctr">
              <a:spcAft>
                <a:spcPts val="0"/>
              </a:spcAft>
            </a:pPr>
            <a:r>
              <a:rPr lang="en-GB" sz="1200" dirty="0">
                <a:solidFill>
                  <a:srgbClr val="000000"/>
                </a:solidFill>
                <a:effectLst/>
                <a:latin typeface="Arial" panose="020B0604020202020204" pitchFamily="34" charset="0"/>
                <a:ea typeface="Calibri" panose="020F0502020204030204" pitchFamily="34" charset="0"/>
              </a:rPr>
              <a:t> </a:t>
            </a:r>
            <a:endParaRPr lang="en-GB" dirty="0">
              <a:solidFill>
                <a:srgbClr val="000000"/>
              </a:solidFill>
              <a:latin typeface="Arial" panose="020B0604020202020204" pitchFamily="34" charset="0"/>
              <a:ea typeface="Calibri" panose="020F0502020204030204" pitchFamily="34" charset="0"/>
            </a:endParaRPr>
          </a:p>
          <a:p>
            <a:pPr algn="ctr">
              <a:spcAft>
                <a:spcPts val="0"/>
              </a:spcAft>
            </a:pPr>
            <a:r>
              <a:rPr lang="en-GB" b="1" dirty="0">
                <a:solidFill>
                  <a:srgbClr val="000000"/>
                </a:solidFill>
                <a:latin typeface="Arial" panose="020B0604020202020204" pitchFamily="34" charset="0"/>
                <a:ea typeface="Calibri" panose="020F0502020204030204" pitchFamily="34" charset="0"/>
              </a:rPr>
              <a:t>This package includes all data that Infant, Junior and Primary schools have historically received from the Local Authority</a:t>
            </a:r>
            <a:endParaRPr lang="en-GB" dirty="0">
              <a:solidFill>
                <a:srgbClr val="000000"/>
              </a:solidFill>
              <a:latin typeface="Arial" panose="020B060402020202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xmlns="" id="{5675A7DF-7F4C-4E5F-A21B-14A77E2A5552}"/>
              </a:ext>
            </a:extLst>
          </p:cNvPr>
          <p:cNvSpPr/>
          <p:nvPr/>
        </p:nvSpPr>
        <p:spPr>
          <a:xfrm>
            <a:off x="268564" y="1387751"/>
            <a:ext cx="6096000" cy="1631216"/>
          </a:xfrm>
          <a:prstGeom prst="rect">
            <a:avLst/>
          </a:prstGeom>
          <a:ln w="12700">
            <a:solidFill>
              <a:srgbClr val="FF0000"/>
            </a:solidFill>
          </a:ln>
        </p:spPr>
        <p:txBody>
          <a:bodyPr>
            <a:spAutoFit/>
          </a:bodyPr>
          <a:lstStyle/>
          <a:p>
            <a:pPr algn="just">
              <a:spcAft>
                <a:spcPts val="0"/>
              </a:spcAft>
            </a:pPr>
            <a:r>
              <a:rPr lang="en-GB" sz="2000" b="1" dirty="0">
                <a:solidFill>
                  <a:srgbClr val="000000"/>
                </a:solidFill>
                <a:ea typeface="Calibri" panose="020F0502020204030204" pitchFamily="34" charset="0"/>
              </a:rPr>
              <a:t>Included in this package: </a:t>
            </a:r>
            <a:endParaRPr lang="en-GB" sz="2000" dirty="0">
              <a:solidFill>
                <a:srgbClr val="000000"/>
              </a:solidFill>
              <a:ea typeface="Calibri" panose="020F0502020204030204" pitchFamily="34" charset="0"/>
            </a:endParaRPr>
          </a:p>
          <a:p>
            <a:pPr marL="457200" indent="-457200" algn="just">
              <a:spcAft>
                <a:spcPts val="0"/>
              </a:spcAft>
              <a:buFont typeface="+mj-lt"/>
              <a:buAutoNum type="arabicPeriod"/>
            </a:pPr>
            <a:r>
              <a:rPr lang="en-GB" sz="2000" b="1" dirty="0">
                <a:solidFill>
                  <a:srgbClr val="000000"/>
                </a:solidFill>
                <a:ea typeface="Calibri" panose="020F0502020204030204" pitchFamily="34" charset="0"/>
              </a:rPr>
              <a:t>Subscription to Fischer Family Trust (FFT) Aspire</a:t>
            </a:r>
          </a:p>
          <a:p>
            <a:pPr marL="457200" indent="-457200" algn="just">
              <a:buFontTx/>
              <a:buAutoNum type="arabicPeriod"/>
            </a:pPr>
            <a:r>
              <a:rPr lang="en-GB" sz="2000" b="1" dirty="0"/>
              <a:t>Essex Primary School Data Booklet </a:t>
            </a:r>
            <a:endParaRPr lang="en-GB" sz="2000" dirty="0"/>
          </a:p>
          <a:p>
            <a:pPr marL="457200" indent="-457200" algn="just">
              <a:buFontTx/>
              <a:buAutoNum type="arabicPeriod"/>
            </a:pPr>
            <a:r>
              <a:rPr lang="en-GB" sz="2000" b="1" dirty="0"/>
              <a:t>NOVA Reports </a:t>
            </a:r>
            <a:endParaRPr lang="en-GB" sz="2000" dirty="0"/>
          </a:p>
          <a:p>
            <a:pPr marL="457200" indent="-457200" algn="just">
              <a:buFontTx/>
              <a:buAutoNum type="arabicPeriod"/>
            </a:pPr>
            <a:r>
              <a:rPr lang="en-GB" sz="2000" b="1" dirty="0"/>
              <a:t>Data Training</a:t>
            </a:r>
            <a:endParaRPr lang="en-GB" sz="2000" dirty="0"/>
          </a:p>
        </p:txBody>
      </p:sp>
      <p:pic>
        <p:nvPicPr>
          <p:cNvPr id="7" name="Picture 6">
            <a:extLst>
              <a:ext uri="{FF2B5EF4-FFF2-40B4-BE49-F238E27FC236}">
                <a16:creationId xmlns:a16="http://schemas.microsoft.com/office/drawing/2014/main" xmlns="" id="{4A2DCD01-9C19-4FF0-9D4D-E2D163FC8B3B}"/>
              </a:ext>
            </a:extLst>
          </p:cNvPr>
          <p:cNvPicPr>
            <a:picLocks noChangeAspect="1"/>
          </p:cNvPicPr>
          <p:nvPr/>
        </p:nvPicPr>
        <p:blipFill>
          <a:blip r:embed="rId3"/>
          <a:stretch>
            <a:fillRect/>
          </a:stretch>
        </p:blipFill>
        <p:spPr>
          <a:xfrm>
            <a:off x="268564" y="3315307"/>
            <a:ext cx="6743700" cy="3114675"/>
          </a:xfrm>
          <a:prstGeom prst="rect">
            <a:avLst/>
          </a:prstGeom>
        </p:spPr>
      </p:pic>
      <p:sp>
        <p:nvSpPr>
          <p:cNvPr id="8" name="Rectangle 7">
            <a:extLst>
              <a:ext uri="{FF2B5EF4-FFF2-40B4-BE49-F238E27FC236}">
                <a16:creationId xmlns:a16="http://schemas.microsoft.com/office/drawing/2014/main" xmlns="" id="{B15EF194-DF48-4CD5-8A1A-5B9A1DDDBA81}"/>
              </a:ext>
            </a:extLst>
          </p:cNvPr>
          <p:cNvSpPr/>
          <p:nvPr/>
        </p:nvSpPr>
        <p:spPr>
          <a:xfrm>
            <a:off x="268564" y="3240157"/>
            <a:ext cx="6743700" cy="3114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49CFA906-A6DD-4AC7-ACD3-A88E0B3E9C24}"/>
              </a:ext>
            </a:extLst>
          </p:cNvPr>
          <p:cNvSpPr/>
          <p:nvPr/>
        </p:nvSpPr>
        <p:spPr>
          <a:xfrm>
            <a:off x="7756858" y="3353769"/>
            <a:ext cx="3537106" cy="1541640"/>
          </a:xfrm>
          <a:prstGeom prst="rect">
            <a:avLst/>
          </a:prstGeom>
          <a:ln w="12700">
            <a:solidFill>
              <a:srgbClr val="FF0000"/>
            </a:solidFill>
          </a:ln>
        </p:spPr>
        <p:txBody>
          <a:bodyPr wrap="square">
            <a:spAutoFit/>
          </a:bodyPr>
          <a:lstStyle/>
          <a:p>
            <a:pPr algn="ctr">
              <a:spcAft>
                <a:spcPts val="0"/>
              </a:spcAft>
            </a:pPr>
            <a:r>
              <a:rPr lang="en-GB" b="1" dirty="0">
                <a:solidFill>
                  <a:srgbClr val="000000"/>
                </a:solidFill>
                <a:ea typeface="Calibri" panose="020F0502020204030204" pitchFamily="34" charset="0"/>
              </a:rPr>
              <a:t>Partnership Data reports </a:t>
            </a:r>
            <a:endParaRPr lang="en-GB" dirty="0">
              <a:solidFill>
                <a:srgbClr val="000000"/>
              </a:solidFill>
              <a:effectLst/>
              <a:ea typeface="Calibri" panose="020F0502020204030204" pitchFamily="34" charset="0"/>
            </a:endParaRPr>
          </a:p>
          <a:p>
            <a:pPr algn="ctr">
              <a:lnSpc>
                <a:spcPct val="107000"/>
              </a:lnSpc>
              <a:spcAft>
                <a:spcPts val="0"/>
              </a:spcAft>
            </a:pPr>
            <a:r>
              <a:rPr lang="en-GB" dirty="0">
                <a:ea typeface="Calibri" panose="020F0502020204030204" pitchFamily="34" charset="0"/>
                <a:cs typeface="Times New Roman" panose="02020603050405020304" pitchFamily="18" charset="0"/>
              </a:rPr>
              <a:t>If</a:t>
            </a:r>
            <a:r>
              <a:rPr lang="en-GB" dirty="0">
                <a:ea typeface="Times New Roman" panose="02020603050405020304" pitchFamily="18" charset="0"/>
                <a:cs typeface="Times New Roman" panose="02020603050405020304" pitchFamily="18" charset="0"/>
              </a:rPr>
              <a:t> there is full sign up from all schools within the partnership, a </a:t>
            </a:r>
            <a:r>
              <a:rPr lang="en-GB" u="sng" dirty="0">
                <a:ea typeface="Times New Roman" panose="02020603050405020304" pitchFamily="18" charset="0"/>
                <a:cs typeface="Times New Roman" panose="02020603050405020304" pitchFamily="18" charset="0"/>
              </a:rPr>
              <a:t>full and comprehensive</a:t>
            </a:r>
            <a:r>
              <a:rPr lang="en-GB" dirty="0">
                <a:ea typeface="Times New Roman" panose="02020603050405020304" pitchFamily="18" charset="0"/>
                <a:cs typeface="Times New Roman" panose="02020603050405020304" pitchFamily="18" charset="0"/>
              </a:rPr>
              <a:t> pack will be provided at no extra cost.</a:t>
            </a:r>
            <a:endParaRPr lang="en-GB"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744EB3A-0E77-4052-A40C-E3DD52EAF52B}"/>
              </a:ext>
            </a:extLst>
          </p:cNvPr>
          <p:cNvPicPr>
            <a:picLocks noChangeAspect="1"/>
          </p:cNvPicPr>
          <p:nvPr/>
        </p:nvPicPr>
        <p:blipFill>
          <a:blip r:embed="rId4"/>
          <a:stretch>
            <a:fillRect/>
          </a:stretch>
        </p:blipFill>
        <p:spPr>
          <a:xfrm>
            <a:off x="7272749" y="1276635"/>
            <a:ext cx="4505325" cy="1865044"/>
          </a:xfrm>
          <a:prstGeom prst="rect">
            <a:avLst/>
          </a:prstGeom>
        </p:spPr>
      </p:pic>
      <p:sp>
        <p:nvSpPr>
          <p:cNvPr id="13" name="Rectangle 12">
            <a:extLst>
              <a:ext uri="{FF2B5EF4-FFF2-40B4-BE49-F238E27FC236}">
                <a16:creationId xmlns:a16="http://schemas.microsoft.com/office/drawing/2014/main" xmlns="" id="{484D8523-A276-46B8-AE4C-4BDEB9ABB13B}"/>
              </a:ext>
            </a:extLst>
          </p:cNvPr>
          <p:cNvSpPr/>
          <p:nvPr/>
        </p:nvSpPr>
        <p:spPr>
          <a:xfrm>
            <a:off x="7198560" y="1282297"/>
            <a:ext cx="4579514" cy="1936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10172F6-99A8-40A2-81B2-5A3AD78F0408}"/>
              </a:ext>
            </a:extLst>
          </p:cNvPr>
          <p:cNvSpPr/>
          <p:nvPr/>
        </p:nvSpPr>
        <p:spPr>
          <a:xfrm>
            <a:off x="7864235" y="5109555"/>
            <a:ext cx="3537106" cy="1541640"/>
          </a:xfrm>
          <a:prstGeom prst="rect">
            <a:avLst/>
          </a:prstGeom>
          <a:ln w="12700">
            <a:solidFill>
              <a:srgbClr val="FF0000"/>
            </a:solidFill>
          </a:ln>
        </p:spPr>
        <p:txBody>
          <a:bodyPr wrap="square">
            <a:spAutoFit/>
          </a:bodyPr>
          <a:lstStyle/>
          <a:p>
            <a:pPr algn="ctr">
              <a:spcAft>
                <a:spcPts val="0"/>
              </a:spcAft>
            </a:pPr>
            <a:r>
              <a:rPr lang="en-GB" b="1" dirty="0">
                <a:solidFill>
                  <a:srgbClr val="000000"/>
                </a:solidFill>
                <a:ea typeface="Calibri" panose="020F0502020204030204" pitchFamily="34" charset="0"/>
              </a:rPr>
              <a:t>NOVA</a:t>
            </a:r>
            <a:endParaRPr lang="en-GB" dirty="0">
              <a:solidFill>
                <a:srgbClr val="000000"/>
              </a:solidFill>
              <a:effectLst/>
              <a:ea typeface="Calibri" panose="020F0502020204030204" pitchFamily="34" charset="0"/>
            </a:endParaRPr>
          </a:p>
          <a:p>
            <a:pPr algn="ctr">
              <a:lnSpc>
                <a:spcPct val="107000"/>
              </a:lnSpc>
              <a:spcAft>
                <a:spcPts val="0"/>
              </a:spcAft>
            </a:pPr>
            <a:r>
              <a:rPr lang="en-GB" dirty="0">
                <a:ea typeface="Calibri" panose="020F0502020204030204" pitchFamily="34" charset="0"/>
                <a:cs typeface="Times New Roman" panose="02020603050405020304" pitchFamily="18" charset="0"/>
              </a:rPr>
              <a:t>This was opened up to all schools in May to access and see the benefits of this package . It is open again  through to 24 June 2019</a:t>
            </a:r>
          </a:p>
        </p:txBody>
      </p:sp>
      <p:sp>
        <p:nvSpPr>
          <p:cNvPr id="2" name="Slide Number Placeholder 1">
            <a:extLst>
              <a:ext uri="{FF2B5EF4-FFF2-40B4-BE49-F238E27FC236}">
                <a16:creationId xmlns:a16="http://schemas.microsoft.com/office/drawing/2014/main" xmlns="" id="{91F083D9-278D-4EDE-B6FC-FE7D3CB254F0}"/>
              </a:ext>
            </a:extLst>
          </p:cNvPr>
          <p:cNvSpPr>
            <a:spLocks noGrp="1"/>
          </p:cNvSpPr>
          <p:nvPr>
            <p:ph type="sldNum" sz="quarter" idx="12"/>
          </p:nvPr>
        </p:nvSpPr>
        <p:spPr/>
        <p:txBody>
          <a:bodyPr/>
          <a:lstStyle/>
          <a:p>
            <a:fld id="{4AA8114B-88F7-48F1-8807-F628443F8CC1}" type="slidenum">
              <a:rPr lang="en-GB" smtClean="0"/>
              <a:t>12</a:t>
            </a:fld>
            <a:endParaRPr lang="en-GB"/>
          </a:p>
        </p:txBody>
      </p:sp>
    </p:spTree>
    <p:extLst>
      <p:ext uri="{BB962C8B-B14F-4D97-AF65-F5344CB8AC3E}">
        <p14:creationId xmlns:p14="http://schemas.microsoft.com/office/powerpoint/2010/main" val="30803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F2A33-209F-4673-AE9E-1C8F8EF4CD25}"/>
              </a:ext>
            </a:extLst>
          </p:cNvPr>
          <p:cNvSpPr>
            <a:spLocks noGrp="1"/>
          </p:cNvSpPr>
          <p:nvPr>
            <p:ph type="title"/>
          </p:nvPr>
        </p:nvSpPr>
        <p:spPr>
          <a:xfrm>
            <a:off x="569843" y="365125"/>
            <a:ext cx="10283687" cy="973345"/>
          </a:xfrm>
        </p:spPr>
        <p:txBody>
          <a:bodyPr>
            <a:normAutofit fontScale="90000"/>
          </a:bodyPr>
          <a:lstStyle/>
          <a:p>
            <a:r>
              <a:rPr lang="en-GB" b="1" dirty="0"/>
              <a:t>Access to NOVA via Perspective Lite can support leaders:</a:t>
            </a:r>
          </a:p>
        </p:txBody>
      </p:sp>
      <p:sp>
        <p:nvSpPr>
          <p:cNvPr id="3" name="Content Placeholder 2">
            <a:extLst>
              <a:ext uri="{FF2B5EF4-FFF2-40B4-BE49-F238E27FC236}">
                <a16:creationId xmlns:a16="http://schemas.microsoft.com/office/drawing/2014/main" xmlns="" id="{F77B063A-1665-4E46-8D14-175EE8572833}"/>
              </a:ext>
            </a:extLst>
          </p:cNvPr>
          <p:cNvSpPr>
            <a:spLocks noGrp="1"/>
          </p:cNvSpPr>
          <p:nvPr>
            <p:ph sz="half" idx="1"/>
          </p:nvPr>
        </p:nvSpPr>
        <p:spPr>
          <a:xfrm>
            <a:off x="344558" y="1825625"/>
            <a:ext cx="4876800" cy="4351338"/>
          </a:xfrm>
        </p:spPr>
        <p:txBody>
          <a:bodyPr>
            <a:normAutofit lnSpcReduction="10000"/>
          </a:bodyPr>
          <a:lstStyle/>
          <a:p>
            <a:r>
              <a:rPr lang="en-GB" dirty="0"/>
              <a:t>Enhanced interactive access, a suite of 80 attainment and progress reports, allowing you to draw comparisons drill down to characteristics, child, group, cohort for any previous year through to 2012 (see example)</a:t>
            </a:r>
          </a:p>
          <a:p>
            <a:r>
              <a:rPr lang="en-GB" dirty="0"/>
              <a:t>Early analysis of 2019 data and </a:t>
            </a:r>
            <a:r>
              <a:rPr lang="en-GB" dirty="0" err="1"/>
              <a:t>realtime</a:t>
            </a:r>
            <a:r>
              <a:rPr lang="en-GB" dirty="0"/>
              <a:t> data comparison with Essex and National as early as July 2019.</a:t>
            </a:r>
          </a:p>
          <a:p>
            <a:endParaRPr lang="en-GB" dirty="0"/>
          </a:p>
        </p:txBody>
      </p:sp>
      <p:sp>
        <p:nvSpPr>
          <p:cNvPr id="4" name="Content Placeholder 3">
            <a:extLst>
              <a:ext uri="{FF2B5EF4-FFF2-40B4-BE49-F238E27FC236}">
                <a16:creationId xmlns:a16="http://schemas.microsoft.com/office/drawing/2014/main" xmlns="" id="{6E3CA794-8410-4310-B47E-EBD9EA777FC6}"/>
              </a:ext>
            </a:extLst>
          </p:cNvPr>
          <p:cNvSpPr>
            <a:spLocks noGrp="1"/>
          </p:cNvSpPr>
          <p:nvPr>
            <p:ph sz="half" idx="2"/>
          </p:nvPr>
        </p:nvSpPr>
        <p:spPr/>
        <p:txBody>
          <a:bodyPr>
            <a:normAutofit lnSpcReduction="10000"/>
          </a:bodyPr>
          <a:lstStyle/>
          <a:p>
            <a:pPr marL="0" indent="0">
              <a:buNone/>
            </a:pPr>
            <a:r>
              <a:rPr lang="en-GB" dirty="0"/>
              <a:t> </a:t>
            </a:r>
          </a:p>
        </p:txBody>
      </p:sp>
      <p:pic>
        <p:nvPicPr>
          <p:cNvPr id="5" name="Picture 4">
            <a:extLst>
              <a:ext uri="{FF2B5EF4-FFF2-40B4-BE49-F238E27FC236}">
                <a16:creationId xmlns:a16="http://schemas.microsoft.com/office/drawing/2014/main" xmlns="" id="{8BE810FB-9F78-4595-8FBB-C7A46CFBA168}"/>
              </a:ext>
            </a:extLst>
          </p:cNvPr>
          <p:cNvPicPr/>
          <p:nvPr/>
        </p:nvPicPr>
        <p:blipFill rotWithShape="1">
          <a:blip r:embed="rId2"/>
          <a:srcRect l="31742" t="9162" r="2947" b="5419"/>
          <a:stretch/>
        </p:blipFill>
        <p:spPr bwMode="auto">
          <a:xfrm>
            <a:off x="5499652" y="1444487"/>
            <a:ext cx="6347791" cy="5048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8103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786AA-2BD1-40B5-B6CD-48D017624712}"/>
              </a:ext>
            </a:extLst>
          </p:cNvPr>
          <p:cNvSpPr>
            <a:spLocks noGrp="1"/>
          </p:cNvSpPr>
          <p:nvPr>
            <p:ph type="title"/>
          </p:nvPr>
        </p:nvSpPr>
        <p:spPr>
          <a:xfrm>
            <a:off x="838200" y="365126"/>
            <a:ext cx="10515600" cy="886900"/>
          </a:xfrm>
        </p:spPr>
        <p:txBody>
          <a:bodyPr/>
          <a:lstStyle/>
          <a:p>
            <a:r>
              <a:rPr lang="en-GB" b="1" dirty="0"/>
              <a:t>EYFS reports looking back since 2012</a:t>
            </a:r>
          </a:p>
        </p:txBody>
      </p:sp>
      <p:pic>
        <p:nvPicPr>
          <p:cNvPr id="5" name="Content Placeholder 4">
            <a:extLst>
              <a:ext uri="{FF2B5EF4-FFF2-40B4-BE49-F238E27FC236}">
                <a16:creationId xmlns:a16="http://schemas.microsoft.com/office/drawing/2014/main" xmlns="" id="{EF795006-350C-4C90-8296-09CE09E69230}"/>
              </a:ext>
            </a:extLst>
          </p:cNvPr>
          <p:cNvPicPr>
            <a:picLocks noGrp="1"/>
          </p:cNvPicPr>
          <p:nvPr>
            <p:ph sz="half" idx="1"/>
          </p:nvPr>
        </p:nvPicPr>
        <p:blipFill rotWithShape="1">
          <a:blip r:embed="rId2"/>
          <a:srcRect l="3656" t="10641" r="4277" b="6601"/>
          <a:stretch/>
        </p:blipFill>
        <p:spPr bwMode="auto">
          <a:xfrm>
            <a:off x="309489" y="1153552"/>
            <a:ext cx="11044311" cy="5219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876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CE757B-132B-48E7-A2AF-5B8937B1565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AF2A9B05-D5CA-4BD9-A676-3D2782F643FC}"/>
              </a:ext>
            </a:extLst>
          </p:cNvPr>
          <p:cNvSpPr>
            <a:spLocks noGrp="1"/>
          </p:cNvSpPr>
          <p:nvPr>
            <p:ph type="subTitle" idx="1"/>
          </p:nvPr>
        </p:nvSpPr>
        <p:spPr/>
        <p:txBody>
          <a:bodyPr/>
          <a:lstStyle/>
          <a:p>
            <a:endParaRPr lang="en-GB"/>
          </a:p>
        </p:txBody>
      </p:sp>
      <p:pic>
        <p:nvPicPr>
          <p:cNvPr id="4" name="Picture 2" descr="https://www.ncer.org/Images/NovaReports/FullPreview/eyfsp-pupil-list.jpg">
            <a:extLst>
              <a:ext uri="{FF2B5EF4-FFF2-40B4-BE49-F238E27FC236}">
                <a16:creationId xmlns:a16="http://schemas.microsoft.com/office/drawing/2014/main" xmlns="" id="{BF90DDD9-1452-4833-A9C8-E79BA3F7E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030" y="203200"/>
            <a:ext cx="9141943" cy="6451600"/>
          </a:xfrm>
          <a:prstGeom prst="rect">
            <a:avLst/>
          </a:prstGeom>
          <a:noFill/>
          <a:ln>
            <a:solidFill>
              <a:srgbClr val="E7E6E6"/>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3F42368-1E58-4B3A-B6ED-52614CCE8524}"/>
              </a:ext>
            </a:extLst>
          </p:cNvPr>
          <p:cNvSpPr txBox="1"/>
          <p:nvPr/>
        </p:nvSpPr>
        <p:spPr>
          <a:xfrm>
            <a:off x="291548" y="1547446"/>
            <a:ext cx="1033669" cy="1477328"/>
          </a:xfrm>
          <a:prstGeom prst="rect">
            <a:avLst/>
          </a:prstGeom>
          <a:noFill/>
        </p:spPr>
        <p:txBody>
          <a:bodyPr wrap="square" rtlCol="0">
            <a:spAutoFit/>
          </a:bodyPr>
          <a:lstStyle/>
          <a:p>
            <a:r>
              <a:rPr lang="en-GB" dirty="0"/>
              <a:t>Helpful to identify ‘ just missed’</a:t>
            </a:r>
          </a:p>
        </p:txBody>
      </p:sp>
    </p:spTree>
    <p:extLst>
      <p:ext uri="{BB962C8B-B14F-4D97-AF65-F5344CB8AC3E}">
        <p14:creationId xmlns:p14="http://schemas.microsoft.com/office/powerpoint/2010/main" val="40804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xmlns=""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xmlns=""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D3AA466C-5256-4400-936B-677AEB9E2617}"/>
              </a:ext>
            </a:extLst>
          </p:cNvPr>
          <p:cNvPicPr/>
          <p:nvPr/>
        </p:nvPicPr>
        <p:blipFill rotWithShape="1">
          <a:blip r:embed="rId2"/>
          <a:srcRect l="42759" t="26982" r="24474" b="14656"/>
          <a:stretch/>
        </p:blipFill>
        <p:spPr bwMode="auto">
          <a:xfrm>
            <a:off x="2174648" y="583096"/>
            <a:ext cx="9394500" cy="5632174"/>
          </a:xfrm>
          <a:prstGeom prst="rect">
            <a:avLst/>
          </a:prstGeom>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xmlns="" id="{A5ACDF76-B23C-4400-AFA9-FE4CB9C6EEBE}"/>
              </a:ext>
            </a:extLst>
          </p:cNvPr>
          <p:cNvSpPr txBox="1"/>
          <p:nvPr/>
        </p:nvSpPr>
        <p:spPr>
          <a:xfrm>
            <a:off x="728870" y="1322363"/>
            <a:ext cx="1192695" cy="3970318"/>
          </a:xfrm>
          <a:prstGeom prst="rect">
            <a:avLst/>
          </a:prstGeom>
          <a:noFill/>
        </p:spPr>
        <p:txBody>
          <a:bodyPr wrap="square" rtlCol="0">
            <a:spAutoFit/>
          </a:bodyPr>
          <a:lstStyle/>
          <a:p>
            <a:r>
              <a:rPr lang="en-US" b="1" dirty="0"/>
              <a:t>Use of NOVA has supported a school to show the impact of PPG targeted support to improve Phonics for Y1 and Y2 in 2018</a:t>
            </a:r>
            <a:endParaRPr lang="en-GB" sz="2400" b="1" dirty="0"/>
          </a:p>
        </p:txBody>
      </p:sp>
    </p:spTree>
    <p:extLst>
      <p:ext uri="{BB962C8B-B14F-4D97-AF65-F5344CB8AC3E}">
        <p14:creationId xmlns:p14="http://schemas.microsoft.com/office/powerpoint/2010/main" val="126346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98B09-56E3-4717-90A5-E523FE80A256}"/>
              </a:ext>
            </a:extLst>
          </p:cNvPr>
          <p:cNvSpPr>
            <a:spLocks noGrp="1"/>
          </p:cNvSpPr>
          <p:nvPr>
            <p:ph type="title"/>
          </p:nvPr>
        </p:nvSpPr>
        <p:spPr>
          <a:xfrm>
            <a:off x="838200" y="365126"/>
            <a:ext cx="10515600" cy="893832"/>
          </a:xfrm>
        </p:spPr>
        <p:txBody>
          <a:bodyPr/>
          <a:lstStyle/>
          <a:p>
            <a:r>
              <a:rPr lang="en-GB" b="1" dirty="0"/>
              <a:t>KS1 useful reports include</a:t>
            </a:r>
            <a:r>
              <a:rPr lang="en-GB" dirty="0"/>
              <a:t>:</a:t>
            </a:r>
          </a:p>
        </p:txBody>
      </p:sp>
      <p:pic>
        <p:nvPicPr>
          <p:cNvPr id="4" name="Content Placeholder 3">
            <a:extLst>
              <a:ext uri="{FF2B5EF4-FFF2-40B4-BE49-F238E27FC236}">
                <a16:creationId xmlns:a16="http://schemas.microsoft.com/office/drawing/2014/main" xmlns="" id="{7B837C0A-7A3C-4A32-B416-576325EF4B25}"/>
              </a:ext>
            </a:extLst>
          </p:cNvPr>
          <p:cNvPicPr>
            <a:picLocks noGrp="1"/>
          </p:cNvPicPr>
          <p:nvPr>
            <p:ph idx="1"/>
          </p:nvPr>
        </p:nvPicPr>
        <p:blipFill rotWithShape="1">
          <a:blip r:embed="rId2"/>
          <a:srcRect l="4306" t="10808" r="4768" b="4492"/>
          <a:stretch/>
        </p:blipFill>
        <p:spPr bwMode="auto">
          <a:xfrm>
            <a:off x="838200" y="1258888"/>
            <a:ext cx="10515599" cy="5406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301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64F2C-B284-4471-9FE1-35DEACB0448F}"/>
              </a:ext>
            </a:extLst>
          </p:cNvPr>
          <p:cNvSpPr>
            <a:spLocks noGrp="1"/>
          </p:cNvSpPr>
          <p:nvPr>
            <p:ph type="title"/>
          </p:nvPr>
        </p:nvSpPr>
        <p:spPr>
          <a:xfrm>
            <a:off x="838200" y="365125"/>
            <a:ext cx="10515600" cy="732155"/>
          </a:xfrm>
        </p:spPr>
        <p:txBody>
          <a:bodyPr/>
          <a:lstStyle/>
          <a:p>
            <a:r>
              <a:rPr lang="en-GB" b="1" dirty="0"/>
              <a:t>KS2 helpful reports include: </a:t>
            </a:r>
          </a:p>
        </p:txBody>
      </p:sp>
      <p:pic>
        <p:nvPicPr>
          <p:cNvPr id="3" name="Picture 2">
            <a:extLst>
              <a:ext uri="{FF2B5EF4-FFF2-40B4-BE49-F238E27FC236}">
                <a16:creationId xmlns:a16="http://schemas.microsoft.com/office/drawing/2014/main" xmlns="" id="{E78B44A6-B8D6-4EC3-AE84-7893FFAAF58E}"/>
              </a:ext>
            </a:extLst>
          </p:cNvPr>
          <p:cNvPicPr/>
          <p:nvPr/>
        </p:nvPicPr>
        <p:blipFill rotWithShape="1">
          <a:blip r:embed="rId2"/>
          <a:srcRect l="3323" t="11527" r="4443" b="6306"/>
          <a:stretch/>
        </p:blipFill>
        <p:spPr bwMode="auto">
          <a:xfrm>
            <a:off x="838200" y="1097280"/>
            <a:ext cx="10837985" cy="53955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943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36484-C2B3-490A-90D1-3EC14364E259}"/>
              </a:ext>
            </a:extLst>
          </p:cNvPr>
          <p:cNvSpPr>
            <a:spLocks noGrp="1"/>
          </p:cNvSpPr>
          <p:nvPr>
            <p:ph type="title"/>
          </p:nvPr>
        </p:nvSpPr>
        <p:spPr/>
        <p:txBody>
          <a:bodyPr/>
          <a:lstStyle/>
          <a:p>
            <a:r>
              <a:rPr lang="en-GB" b="1" dirty="0"/>
              <a:t>KS2 Pupil on a page and progress reports, time saving for the </a:t>
            </a:r>
            <a:r>
              <a:rPr lang="en-GB" b="1" dirty="0" err="1"/>
              <a:t>SENCo</a:t>
            </a:r>
            <a:endParaRPr lang="en-GB" b="1" dirty="0"/>
          </a:p>
        </p:txBody>
      </p:sp>
      <p:pic>
        <p:nvPicPr>
          <p:cNvPr id="12" name="Content Placeholder 11">
            <a:extLst>
              <a:ext uri="{FF2B5EF4-FFF2-40B4-BE49-F238E27FC236}">
                <a16:creationId xmlns:a16="http://schemas.microsoft.com/office/drawing/2014/main" xmlns="" id="{D12D8DED-E278-4CE0-A13A-08E9B077F6E4}"/>
              </a:ext>
            </a:extLst>
          </p:cNvPr>
          <p:cNvPicPr>
            <a:picLocks noGrp="1"/>
          </p:cNvPicPr>
          <p:nvPr>
            <p:ph sz="half" idx="2"/>
          </p:nvPr>
        </p:nvPicPr>
        <p:blipFill rotWithShape="1">
          <a:blip r:embed="rId2"/>
          <a:srcRect l="26258" t="22758" r="26379" b="6897"/>
          <a:stretch/>
        </p:blipFill>
        <p:spPr bwMode="auto">
          <a:xfrm>
            <a:off x="836612" y="1690688"/>
            <a:ext cx="5507917" cy="4802187"/>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xmlns="" id="{E24D56A3-17D5-49E0-B7B0-CC245B659035}"/>
              </a:ext>
            </a:extLst>
          </p:cNvPr>
          <p:cNvPicPr/>
          <p:nvPr/>
        </p:nvPicPr>
        <p:blipFill rotWithShape="1">
          <a:blip r:embed="rId3"/>
          <a:srcRect l="17782" t="23350" r="10592" b="15172"/>
          <a:stretch/>
        </p:blipFill>
        <p:spPr bwMode="auto">
          <a:xfrm>
            <a:off x="6541477" y="1547446"/>
            <a:ext cx="5650523" cy="51065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63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Agenda</a:t>
            </a:r>
          </a:p>
        </p:txBody>
      </p:sp>
      <p:sp>
        <p:nvSpPr>
          <p:cNvPr id="6" name="Content Placeholder 5"/>
          <p:cNvSpPr>
            <a:spLocks noGrp="1"/>
          </p:cNvSpPr>
          <p:nvPr>
            <p:ph idx="1"/>
          </p:nvPr>
        </p:nvSpPr>
        <p:spPr>
          <a:xfrm>
            <a:off x="838199" y="1825625"/>
            <a:ext cx="11130643" cy="4351338"/>
          </a:xfrm>
        </p:spPr>
        <p:txBody>
          <a:bodyPr>
            <a:normAutofit fontScale="92500" lnSpcReduction="20000"/>
          </a:bodyPr>
          <a:lstStyle/>
          <a:p>
            <a:pPr lvl="0"/>
            <a:r>
              <a:rPr lang="en-GB" dirty="0"/>
              <a:t>SEND Organisational Design</a:t>
            </a:r>
          </a:p>
          <a:p>
            <a:pPr lvl="0"/>
            <a:r>
              <a:rPr lang="en-GB" dirty="0"/>
              <a:t>Safeguarding – lessons learnt from recent Ofsted inspections</a:t>
            </a:r>
          </a:p>
          <a:p>
            <a:pPr lvl="0"/>
            <a:r>
              <a:rPr lang="en-GB" dirty="0"/>
              <a:t>Excellence in Essex – Review linked to School Improvement System</a:t>
            </a:r>
          </a:p>
          <a:p>
            <a:pPr lvl="0"/>
            <a:r>
              <a:rPr lang="en-GB" dirty="0"/>
              <a:t>School Effectiveness Support for School Partnerships</a:t>
            </a:r>
          </a:p>
          <a:p>
            <a:pPr lvl="0"/>
            <a:r>
              <a:rPr lang="en-GB" dirty="0"/>
              <a:t>Education Traded Data Package</a:t>
            </a:r>
          </a:p>
          <a:p>
            <a:pPr lvl="0"/>
            <a:r>
              <a:rPr lang="en-GB" dirty="0"/>
              <a:t>Elective Home Education/Flexi- Schooling Guidance</a:t>
            </a:r>
          </a:p>
          <a:p>
            <a:pPr lvl="0"/>
            <a:r>
              <a:rPr lang="en-GB" dirty="0"/>
              <a:t>Headteacher well-being and support</a:t>
            </a:r>
          </a:p>
          <a:p>
            <a:pPr lvl="0"/>
            <a:r>
              <a:rPr lang="en-GB" dirty="0"/>
              <a:t>Sale of EES</a:t>
            </a:r>
          </a:p>
          <a:p>
            <a:pPr marL="0" indent="0">
              <a:buNone/>
            </a:pPr>
            <a:endParaRPr lang="en-GB" sz="2400" dirty="0"/>
          </a:p>
          <a:p>
            <a:r>
              <a:rPr lang="en-GB" dirty="0"/>
              <a:t>Natalie Banthorpe from Priory Street TSA:  SSIF Phonics Programme</a:t>
            </a:r>
          </a:p>
          <a:p>
            <a:endParaRPr lang="en-GB" sz="2400" dirty="0"/>
          </a:p>
        </p:txBody>
      </p:sp>
    </p:spTree>
    <p:extLst>
      <p:ext uri="{BB962C8B-B14F-4D97-AF65-F5344CB8AC3E}">
        <p14:creationId xmlns:p14="http://schemas.microsoft.com/office/powerpoint/2010/main" val="243403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FCE37EA-F52C-4E97-8D42-07B84CC38DC4}"/>
              </a:ext>
            </a:extLst>
          </p:cNvPr>
          <p:cNvSpPr>
            <a:spLocks noGrp="1"/>
          </p:cNvSpPr>
          <p:nvPr>
            <p:ph sz="quarter" idx="10"/>
          </p:nvPr>
        </p:nvSpPr>
        <p:spPr>
          <a:xfrm>
            <a:off x="504123" y="1162395"/>
            <a:ext cx="10944192" cy="5256931"/>
          </a:xfrm>
        </p:spPr>
        <p:txBody>
          <a:bodyPr/>
          <a:lstStyle/>
          <a:p>
            <a:r>
              <a:rPr lang="en-GB" dirty="0">
                <a:cs typeface="Calibri" panose="020F0502020204030204" pitchFamily="34" charset="0"/>
              </a:rPr>
              <a:t>From September 2016 the Local Authority must now be informed of all deletions from the admission register when this takes place at a non-standard transition time.</a:t>
            </a:r>
          </a:p>
          <a:p>
            <a:pPr marL="0" indent="0">
              <a:buNone/>
            </a:pPr>
            <a:endParaRPr lang="en-GB" dirty="0">
              <a:cs typeface="Calibri" panose="020F0502020204030204" pitchFamily="34" charset="0"/>
            </a:endParaRPr>
          </a:p>
          <a:p>
            <a:r>
              <a:rPr lang="en-GB" dirty="0">
                <a:cs typeface="Calibri" panose="020F0502020204030204" pitchFamily="34" charset="0"/>
              </a:rPr>
              <a:t>Currently schools are asked to advise the LA when removal from |roll is due to EHE on the following link </a:t>
            </a:r>
          </a:p>
          <a:p>
            <a:pPr marL="0" indent="0">
              <a:buNone/>
            </a:pPr>
            <a:r>
              <a:rPr lang="en-GB" dirty="0">
                <a:cs typeface="Calibri" panose="020F0502020204030204" pitchFamily="34" charset="0"/>
                <a:hlinkClick r:id="rId2"/>
              </a:rPr>
              <a:t>https://essex-self.achieveservice.com/service/Notification_of_Parental_Decision_to_Electively_Home_Educate?accept=yes</a:t>
            </a:r>
            <a:endParaRPr lang="en-GB" dirty="0">
              <a:cs typeface="Calibri" panose="020F0502020204030204" pitchFamily="34" charset="0"/>
            </a:endParaRPr>
          </a:p>
          <a:p>
            <a:pPr marL="0" indent="0">
              <a:buNone/>
            </a:pPr>
            <a:endParaRPr lang="en-GB" dirty="0">
              <a:cs typeface="Calibri" panose="020F0502020204030204" pitchFamily="34" charset="0"/>
            </a:endParaRPr>
          </a:p>
          <a:p>
            <a:r>
              <a:rPr lang="en-GB" dirty="0">
                <a:cs typeface="Calibri" panose="020F0502020204030204" pitchFamily="34" charset="0"/>
              </a:rPr>
              <a:t>Schools should not exert pressure of families to home educate </a:t>
            </a:r>
          </a:p>
          <a:p>
            <a:endParaRPr lang="en-GB" i="1" dirty="0">
              <a:latin typeface="Calibri" panose="020F0502020204030204" pitchFamily="34" charset="0"/>
              <a:cs typeface="Calibri" panose="020F0502020204030204" pitchFamily="34" charset="0"/>
            </a:endParaRPr>
          </a:p>
          <a:p>
            <a:r>
              <a:rPr lang="en-GB" dirty="0">
                <a:cs typeface="Calibri" panose="020F0502020204030204" pitchFamily="34" charset="0"/>
              </a:rPr>
              <a:t>Ofsted has a focus around “off rolling” and is likely to ask local authorities about withdrawal rates at schools and whether action has been taken to identify patterns and a suitable strategic response. </a:t>
            </a:r>
          </a:p>
          <a:p>
            <a:endParaRPr lang="en-GB" i="1" dirty="0">
              <a:highlight>
                <a:srgbClr val="FFFF00"/>
              </a:highlight>
              <a:latin typeface="Calibri" panose="020F0502020204030204" pitchFamily="34" charset="0"/>
              <a:cs typeface="Calibri" panose="020F0502020204030204" pitchFamily="34" charset="0"/>
            </a:endParaRPr>
          </a:p>
          <a:p>
            <a:endParaRPr lang="en-GB" dirty="0"/>
          </a:p>
        </p:txBody>
      </p:sp>
      <p:sp>
        <p:nvSpPr>
          <p:cNvPr id="3" name="Title 2">
            <a:extLst>
              <a:ext uri="{FF2B5EF4-FFF2-40B4-BE49-F238E27FC236}">
                <a16:creationId xmlns:a16="http://schemas.microsoft.com/office/drawing/2014/main" xmlns="" id="{B9F9E108-316F-417C-B639-BE95E622913B}"/>
              </a:ext>
            </a:extLst>
          </p:cNvPr>
          <p:cNvSpPr>
            <a:spLocks noGrp="1"/>
          </p:cNvSpPr>
          <p:nvPr>
            <p:ph type="title"/>
          </p:nvPr>
        </p:nvSpPr>
        <p:spPr>
          <a:xfrm>
            <a:off x="623392" y="185529"/>
            <a:ext cx="10944192" cy="1082883"/>
          </a:xfrm>
        </p:spPr>
        <p:txBody>
          <a:bodyPr/>
          <a:lstStyle/>
          <a:p>
            <a:pPr algn="ctr"/>
            <a:r>
              <a:rPr lang="en-GB" sz="2800" dirty="0"/>
              <a:t>Elective Home Education – DfE Guidance April 2019: Implications for schools</a:t>
            </a:r>
          </a:p>
        </p:txBody>
      </p:sp>
    </p:spTree>
    <p:extLst>
      <p:ext uri="{BB962C8B-B14F-4D97-AF65-F5344CB8AC3E}">
        <p14:creationId xmlns:p14="http://schemas.microsoft.com/office/powerpoint/2010/main" val="4244596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68E4D2C-DC8E-4CA0-B48E-398C640F37C3}"/>
              </a:ext>
            </a:extLst>
          </p:cNvPr>
          <p:cNvSpPr>
            <a:spLocks noGrp="1"/>
          </p:cNvSpPr>
          <p:nvPr>
            <p:ph type="title"/>
          </p:nvPr>
        </p:nvSpPr>
        <p:spPr>
          <a:xfrm>
            <a:off x="596348" y="404663"/>
            <a:ext cx="11131825" cy="894049"/>
          </a:xfrm>
        </p:spPr>
        <p:txBody>
          <a:bodyPr>
            <a:noAutofit/>
          </a:bodyPr>
          <a:lstStyle/>
          <a:p>
            <a:pPr>
              <a:spcAft>
                <a:spcPts val="0"/>
              </a:spcAft>
            </a:pPr>
            <a:r>
              <a:rPr lang="en-GB" sz="2800" dirty="0"/>
              <a:t>LAs’ responsibilities for children who are, or appear to be, educated at home….</a:t>
            </a:r>
            <a:br>
              <a:rPr lang="en-GB" sz="2800" dirty="0"/>
            </a:br>
            <a:r>
              <a:rPr lang="en-GB" sz="1800" dirty="0">
                <a:latin typeface="Calibri" panose="020F0502020204030204" pitchFamily="34" charset="0"/>
                <a:cs typeface="Calibri" panose="020F0502020204030204" pitchFamily="34" charset="0"/>
              </a:rPr>
              <a:t/>
            </a:r>
            <a:br>
              <a:rPr lang="en-GB" sz="1800" dirty="0">
                <a:latin typeface="Calibri" panose="020F0502020204030204" pitchFamily="34" charset="0"/>
                <a:cs typeface="Calibri" panose="020F0502020204030204" pitchFamily="34" charset="0"/>
              </a:rPr>
            </a:br>
            <a:r>
              <a:rPr lang="en-GB" sz="1800" b="0" dirty="0">
                <a:latin typeface="+mn-lt"/>
                <a:cs typeface="Calibri" panose="020F0502020204030204" pitchFamily="34" charset="0"/>
              </a:rPr>
              <a:t>Should provide parents with a named contact </a:t>
            </a:r>
            <a:r>
              <a:rPr lang="en-GB" sz="1800" u="sng" dirty="0">
                <a:solidFill>
                  <a:srgbClr val="1F497D"/>
                </a:solidFill>
                <a:latin typeface="Arial" panose="020B0604020202020204" pitchFamily="34" charset="0"/>
                <a:ea typeface="Calibri" panose="020F0502020204030204" pitchFamily="34" charset="0"/>
                <a:hlinkClick r:id="rId2">
                  <a:extLst>
                    <a:ext uri="{A12FA001-AC4F-418D-AE19-62706E023703}">
                      <ahyp:hlinkClr xmlns:ahyp="http://schemas.microsoft.com/office/drawing/2018/hyperlinkcolor" xmlns="" val="tx"/>
                    </a:ext>
                  </a:extLst>
                </a:hlinkClick>
              </a:rPr>
              <a:t>ehe@essex.gov.uk</a:t>
            </a: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Ordinarily makes contact with home educated parents on at least an annual basis </a:t>
            </a:r>
            <a:br>
              <a:rPr lang="en-GB" sz="1800" b="0" dirty="0">
                <a:latin typeface="+mn-lt"/>
                <a:cs typeface="Calibri" panose="020F0502020204030204" pitchFamily="34" charset="0"/>
              </a:rPr>
            </a:b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Have a named senior officer with responsibility for elective home education policy and procedures – </a:t>
            </a:r>
            <a:r>
              <a:rPr lang="en-GB" sz="1800" b="0" dirty="0">
                <a:solidFill>
                  <a:srgbClr val="FF0000"/>
                </a:solidFill>
                <a:latin typeface="+mn-lt"/>
                <a:cs typeface="Calibri" panose="020F0502020204030204" pitchFamily="34" charset="0"/>
              </a:rPr>
              <a:t>Anita Patel-Lingam </a:t>
            </a: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Organise training on the law and the diversity of home education methods for all officers </a:t>
            </a:r>
            <a:br>
              <a:rPr lang="en-GB" sz="1800" b="0" dirty="0">
                <a:latin typeface="+mn-lt"/>
                <a:cs typeface="Calibri" panose="020F0502020204030204" pitchFamily="34" charset="0"/>
              </a:rPr>
            </a:b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1800" b="0" dirty="0">
                <a:latin typeface="+mn-lt"/>
                <a:cs typeface="Calibri" panose="020F0502020204030204" pitchFamily="34" charset="0"/>
              </a:rPr>
              <a:t>Ensure LA staff who may be the first point of contact for a potential home-educating parent understand the right of the parent to choose home education.</a:t>
            </a:r>
            <a:br>
              <a:rPr lang="en-GB" sz="1800" b="0" dirty="0">
                <a:latin typeface="+mn-lt"/>
                <a:cs typeface="Calibri" panose="020F0502020204030204" pitchFamily="34" charset="0"/>
              </a:rPr>
            </a:br>
            <a:r>
              <a:rPr lang="en-GB" sz="1800" b="0" dirty="0">
                <a:latin typeface="+mn-lt"/>
                <a:cs typeface="Calibri" panose="020F0502020204030204" pitchFamily="34" charset="0"/>
              </a:rPr>
              <a:t/>
            </a:r>
            <a:br>
              <a:rPr lang="en-GB" sz="1800" b="0" dirty="0">
                <a:latin typeface="+mn-lt"/>
                <a:cs typeface="Calibri" panose="020F0502020204030204" pitchFamily="34" charset="0"/>
              </a:rPr>
            </a:br>
            <a:r>
              <a:rPr lang="en-GB" sz="2800" b="0" dirty="0">
                <a:latin typeface="+mn-lt"/>
              </a:rPr>
              <a:t/>
            </a:r>
            <a:br>
              <a:rPr lang="en-GB" sz="2800" b="0" dirty="0">
                <a:latin typeface="+mn-lt"/>
              </a:rPr>
            </a:br>
            <a:r>
              <a:rPr lang="en-GB" sz="2800" b="0" dirty="0"/>
              <a:t/>
            </a:r>
            <a:br>
              <a:rPr lang="en-GB" sz="2800" b="0" dirty="0"/>
            </a:br>
            <a:r>
              <a:rPr lang="en-GB" sz="2800" dirty="0"/>
              <a:t/>
            </a:r>
            <a:br>
              <a:rPr lang="en-GB" sz="2800" dirty="0"/>
            </a:br>
            <a:endParaRPr lang="en-GB" sz="2800" dirty="0"/>
          </a:p>
        </p:txBody>
      </p:sp>
    </p:spTree>
    <p:extLst>
      <p:ext uri="{BB962C8B-B14F-4D97-AF65-F5344CB8AC3E}">
        <p14:creationId xmlns:p14="http://schemas.microsoft.com/office/powerpoint/2010/main" val="2963454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1ACA747-494E-476C-A5C4-42FAFDF83D9B}"/>
              </a:ext>
            </a:extLst>
          </p:cNvPr>
          <p:cNvSpPr>
            <a:spLocks noGrp="1"/>
          </p:cNvSpPr>
          <p:nvPr>
            <p:ph sz="quarter" idx="10"/>
          </p:nvPr>
        </p:nvSpPr>
        <p:spPr>
          <a:xfrm>
            <a:off x="278296" y="662609"/>
            <a:ext cx="11728174" cy="6195391"/>
          </a:xfrm>
        </p:spPr>
        <p:txBody>
          <a:bodyPr/>
          <a:lstStyle/>
          <a:p>
            <a:pPr marL="0" indent="0">
              <a:buNone/>
            </a:pPr>
            <a:r>
              <a:rPr lang="en-GB" dirty="0">
                <a:solidFill>
                  <a:srgbClr val="000000"/>
                </a:solidFill>
              </a:rPr>
              <a:t>The parent of every child of compulsory school age shall cause him to receive efficient full-time education suitable— </a:t>
            </a:r>
          </a:p>
          <a:p>
            <a:r>
              <a:rPr lang="en-GB" dirty="0">
                <a:solidFill>
                  <a:srgbClr val="000000"/>
                </a:solidFill>
              </a:rPr>
              <a:t>(a)to his age, ability and aptitude, and</a:t>
            </a:r>
          </a:p>
          <a:p>
            <a:r>
              <a:rPr lang="en-GB" dirty="0">
                <a:solidFill>
                  <a:srgbClr val="000000"/>
                </a:solidFill>
              </a:rPr>
              <a:t>(b)to any special educational needs he may have,</a:t>
            </a:r>
          </a:p>
          <a:p>
            <a:r>
              <a:rPr lang="en-GB" dirty="0">
                <a:solidFill>
                  <a:srgbClr val="000000"/>
                </a:solidFill>
              </a:rPr>
              <a:t>either by regular attendance at school or otherwise.</a:t>
            </a:r>
          </a:p>
          <a:p>
            <a:pPr marL="0" indent="0">
              <a:buNone/>
            </a:pPr>
            <a:endParaRPr lang="en-GB" dirty="0">
              <a:solidFill>
                <a:srgbClr val="000000"/>
              </a:solidFill>
            </a:endParaRPr>
          </a:p>
          <a:p>
            <a:pPr marL="0" indent="0">
              <a:buNone/>
            </a:pPr>
            <a:r>
              <a:rPr lang="en-GB" b="1" dirty="0">
                <a:ea typeface="Calibri" panose="020F0502020204030204" pitchFamily="34" charset="0"/>
              </a:rPr>
              <a:t>Reduced timetables guidance is on Infolink and will be updated over the summer</a:t>
            </a:r>
            <a:br>
              <a:rPr lang="en-GB" b="1" dirty="0">
                <a:ea typeface="Calibri" panose="020F0502020204030204" pitchFamily="34" charset="0"/>
              </a:rPr>
            </a:br>
            <a:r>
              <a:rPr lang="en-GB" b="1" u="sng" dirty="0">
                <a:solidFill>
                  <a:srgbClr val="0563C1"/>
                </a:solidFill>
                <a:ea typeface="Calibri" panose="020F0502020204030204" pitchFamily="34" charset="0"/>
                <a:hlinkClick r:id="rId2">
                  <a:extLst>
                    <a:ext uri="{A12FA001-AC4F-418D-AE19-62706E023703}">
                      <ahyp:hlinkClr xmlns:ahyp="http://schemas.microsoft.com/office/drawing/2018/hyperlinkcolor" xmlns="" val="tx"/>
                    </a:ext>
                  </a:extLst>
                </a:hlinkClick>
              </a:rPr>
              <a:t>https://schools.essex.gov.uk/pupils/Education_Access/Pages/Provision.aspx</a:t>
            </a:r>
            <a:endParaRPr lang="en-GB" b="1" dirty="0">
              <a:solidFill>
                <a:srgbClr val="000000"/>
              </a:solidFill>
            </a:endParaRPr>
          </a:p>
          <a:p>
            <a:pPr marL="0" indent="0">
              <a:spcAft>
                <a:spcPts val="0"/>
              </a:spcAft>
              <a:buNone/>
            </a:pPr>
            <a:r>
              <a:rPr lang="en-GB" dirty="0">
                <a:ea typeface="Calibri" panose="020F0502020204030204" pitchFamily="34" charset="0"/>
              </a:rPr>
              <a:t>The key points are: </a:t>
            </a:r>
          </a:p>
          <a:p>
            <a:pPr marL="342900" indent="-342900">
              <a:spcAft>
                <a:spcPts val="0"/>
              </a:spcAft>
              <a:buFont typeface="Symbol" panose="05050102010706020507" pitchFamily="18" charset="2"/>
              <a:buChar char=""/>
            </a:pPr>
            <a:r>
              <a:rPr lang="en-GB" dirty="0">
                <a:ea typeface="Times New Roman" panose="02020603050405020304" pitchFamily="18" charset="0"/>
              </a:rPr>
              <a:t>Children are entitled to a full time education so a decision to place on reduced hours must be an exception.</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Parents / carers must agree to the reduced timetable. If they don’t it can’t be put in place.</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The school should complete a risk assessment covering the hours the child is not in school (there is an exemplar risk assessment in the guidance document);</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There must be a clear action plan to ensure the pupil is moved towards a full timetable as quickly as possible.</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Regular reviews must take place</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The school should let Education Access know at </a:t>
            </a:r>
            <a:r>
              <a:rPr lang="en-GB" u="sng" dirty="0">
                <a:solidFill>
                  <a:srgbClr val="0000FF"/>
                </a:solidFill>
                <a:ea typeface="Times New Roman" panose="02020603050405020304" pitchFamily="18" charset="0"/>
                <a:hlinkClick r:id="rId3">
                  <a:extLst>
                    <a:ext uri="{A12FA001-AC4F-418D-AE19-62706E023703}">
                      <ahyp:hlinkClr xmlns:ahyp="http://schemas.microsoft.com/office/drawing/2018/hyperlinkcolor" xmlns="" val="tx"/>
                    </a:ext>
                  </a:extLst>
                </a:hlinkClick>
              </a:rPr>
              <a:t>provision@essex.gov.uk</a:t>
            </a:r>
            <a:endParaRPr lang="en-GB" dirty="0">
              <a:ea typeface="Calibri" panose="020F0502020204030204" pitchFamily="34" charset="0"/>
            </a:endParaRPr>
          </a:p>
          <a:p>
            <a:pPr marL="342900" indent="-342900">
              <a:spcAft>
                <a:spcPts val="0"/>
              </a:spcAft>
              <a:buFont typeface="Symbol" panose="05050102010706020507" pitchFamily="18" charset="2"/>
              <a:buChar char=""/>
            </a:pPr>
            <a:r>
              <a:rPr lang="en-GB" dirty="0">
                <a:ea typeface="Times New Roman" panose="02020603050405020304" pitchFamily="18" charset="0"/>
              </a:rPr>
              <a:t>There is a dedicated officer, Megan Crombie, who will liaise with the school around reduced provision and, if necessary, will ask other colleagues /  teams to support the school as necessary. </a:t>
            </a:r>
            <a:endParaRPr lang="en-GB" dirty="0">
              <a:ea typeface="Calibri" panose="020F0502020204030204" pitchFamily="34" charset="0"/>
            </a:endParaRPr>
          </a:p>
          <a:p>
            <a:r>
              <a:rPr lang="en-GB" dirty="0">
                <a:solidFill>
                  <a:srgbClr val="000000"/>
                </a:solidFill>
              </a:rPr>
              <a:t> </a:t>
            </a:r>
            <a:r>
              <a:rPr lang="en-GB" dirty="0">
                <a:ea typeface="Times New Roman" panose="02020603050405020304" pitchFamily="18" charset="0"/>
              </a:rPr>
              <a:t>The time the child is not in school should be coded as an authorised absence </a:t>
            </a:r>
            <a:endParaRPr lang="en-GB" dirty="0">
              <a:ea typeface="Calibri" panose="020F0502020204030204" pitchFamily="34" charset="0"/>
            </a:endParaRPr>
          </a:p>
          <a:p>
            <a:endParaRPr lang="en-GB" dirty="0">
              <a:solidFill>
                <a:srgbClr val="000000"/>
              </a:solidFill>
            </a:endParaRPr>
          </a:p>
          <a:p>
            <a:pPr marL="0" indent="0">
              <a:buNone/>
            </a:pPr>
            <a:endParaRPr lang="en-GB" dirty="0"/>
          </a:p>
        </p:txBody>
      </p:sp>
      <p:sp>
        <p:nvSpPr>
          <p:cNvPr id="3" name="Title 2">
            <a:extLst>
              <a:ext uri="{FF2B5EF4-FFF2-40B4-BE49-F238E27FC236}">
                <a16:creationId xmlns:a16="http://schemas.microsoft.com/office/drawing/2014/main" xmlns="" id="{0A445C7B-A40D-4941-B92C-FAF6B5082DB8}"/>
              </a:ext>
            </a:extLst>
          </p:cNvPr>
          <p:cNvSpPr>
            <a:spLocks noGrp="1"/>
          </p:cNvSpPr>
          <p:nvPr>
            <p:ph type="title"/>
          </p:nvPr>
        </p:nvSpPr>
        <p:spPr>
          <a:xfrm>
            <a:off x="623392" y="145774"/>
            <a:ext cx="10944192" cy="649356"/>
          </a:xfrm>
        </p:spPr>
        <p:txBody>
          <a:bodyPr/>
          <a:lstStyle/>
          <a:p>
            <a:r>
              <a:rPr lang="en-GB" sz="2800" dirty="0"/>
              <a:t>Section 7 Education Act 1996</a:t>
            </a:r>
          </a:p>
        </p:txBody>
      </p:sp>
    </p:spTree>
    <p:extLst>
      <p:ext uri="{BB962C8B-B14F-4D97-AF65-F5344CB8AC3E}">
        <p14:creationId xmlns:p14="http://schemas.microsoft.com/office/powerpoint/2010/main" val="36621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49F4E6F-70F6-4D84-8635-1C4F2100D2BE}"/>
              </a:ext>
            </a:extLst>
          </p:cNvPr>
          <p:cNvSpPr>
            <a:spLocks noGrp="1"/>
          </p:cNvSpPr>
          <p:nvPr>
            <p:ph sz="quarter" idx="10"/>
          </p:nvPr>
        </p:nvSpPr>
        <p:spPr>
          <a:xfrm>
            <a:off x="623392" y="940905"/>
            <a:ext cx="10944192" cy="5584440"/>
          </a:xfrm>
        </p:spPr>
        <p:txBody>
          <a:bodyPr/>
          <a:lstStyle/>
          <a:p>
            <a:r>
              <a:rPr lang="en-GB" dirty="0">
                <a:latin typeface="Calibri" panose="020F0502020204030204" pitchFamily="34" charset="0"/>
                <a:cs typeface="Calibri" panose="020F0502020204030204" pitchFamily="34" charset="0"/>
              </a:rPr>
              <a:t>A document has been produced by the Education Access Team at Essex County Council to provide additional advice and guidance to schools who may need to consider requests from parents who are considering flexi-schooling as an option for their child (uploaded onto ESI).</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decision on whether to approve a request for flexi-schooling must be made by the Headteacher of the school who has received the request. </a:t>
            </a:r>
          </a:p>
          <a:p>
            <a:pPr marL="0" indent="0">
              <a:buNone/>
            </a:pP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document clarifies what is meant by the term flexi-schooling and aims to support conversations between parents and schools about this approach to education. </a:t>
            </a:r>
          </a:p>
          <a:p>
            <a:pPr marL="0" indent="0">
              <a:buNone/>
            </a:pPr>
            <a:r>
              <a:rPr lang="en-GB" dirty="0"/>
              <a:t>	</a:t>
            </a:r>
            <a:r>
              <a:rPr lang="en-GB" dirty="0">
                <a:latin typeface="Calibri" panose="020F0502020204030204" pitchFamily="34" charset="0"/>
                <a:cs typeface="Calibri" panose="020F0502020204030204" pitchFamily="34" charset="0"/>
              </a:rPr>
              <a:t>Arrangements for flexi-schooling can only be made at the request of the parent/carer. This is not an 	arrangement that can be initiated by the school. However, while there is a legal right to a school 	placement and to elective home education, there is no legal right to flexi-schools. Headteachers can 	refuse to agree to such requests and there is no right of appeal against the decision of the headteacher 	not to agree a flexi-schooling request.</a:t>
            </a:r>
          </a:p>
          <a:p>
            <a:r>
              <a:rPr lang="en-GB" dirty="0">
                <a:latin typeface="Calibri" panose="020F0502020204030204" pitchFamily="34" charset="0"/>
                <a:cs typeface="Calibri" panose="020F0502020204030204" pitchFamily="34" charset="0"/>
              </a:rPr>
              <a:t>Schools may find it helpful to read the April 2019 departmental guidance for local authorities on elective home education which references flexi-schooling</a:t>
            </a:r>
          </a:p>
          <a:p>
            <a:pPr>
              <a:lnSpc>
                <a:spcPct val="107000"/>
              </a:lnSpc>
              <a:spcAft>
                <a:spcPts val="800"/>
              </a:spcAft>
            </a:pP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https://assets.publishing.service.gov.uk/government/uploads/system/uploads/attachment_data/file/791527/Elective_home_education_gudiance_for_LAv2.0.pdf</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p:txBody>
      </p:sp>
      <p:sp>
        <p:nvSpPr>
          <p:cNvPr id="3" name="Title 2">
            <a:extLst>
              <a:ext uri="{FF2B5EF4-FFF2-40B4-BE49-F238E27FC236}">
                <a16:creationId xmlns:a16="http://schemas.microsoft.com/office/drawing/2014/main" xmlns="" id="{19E6E5D0-DD64-4D03-8636-12185A79585A}"/>
              </a:ext>
            </a:extLst>
          </p:cNvPr>
          <p:cNvSpPr>
            <a:spLocks noGrp="1"/>
          </p:cNvSpPr>
          <p:nvPr>
            <p:ph type="title"/>
          </p:nvPr>
        </p:nvSpPr>
        <p:spPr/>
        <p:txBody>
          <a:bodyPr/>
          <a:lstStyle/>
          <a:p>
            <a:r>
              <a:rPr lang="en-GB" sz="2800" dirty="0"/>
              <a:t>Flexi-schooling: Guidance to Essex Schools</a:t>
            </a:r>
          </a:p>
        </p:txBody>
      </p:sp>
    </p:spTree>
    <p:extLst>
      <p:ext uri="{BB962C8B-B14F-4D97-AF65-F5344CB8AC3E}">
        <p14:creationId xmlns:p14="http://schemas.microsoft.com/office/powerpoint/2010/main" val="246752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F3299-6AD7-4418-B574-3A893DD6569D}"/>
              </a:ext>
            </a:extLst>
          </p:cNvPr>
          <p:cNvSpPr>
            <a:spLocks noGrp="1"/>
          </p:cNvSpPr>
          <p:nvPr>
            <p:ph type="title"/>
          </p:nvPr>
        </p:nvSpPr>
        <p:spPr>
          <a:xfrm>
            <a:off x="838200" y="1232452"/>
            <a:ext cx="10515600" cy="458236"/>
          </a:xfrm>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b="1" dirty="0"/>
              <a:t>Other updates:</a:t>
            </a:r>
            <a:br>
              <a:rPr lang="en-GB" b="1" dirty="0"/>
            </a:br>
            <a:r>
              <a:rPr lang="en-GB" b="1" dirty="0"/>
              <a:t/>
            </a:r>
            <a:br>
              <a:rPr lang="en-GB" b="1" dirty="0"/>
            </a:br>
            <a:r>
              <a:rPr lang="en-GB" b="1" dirty="0"/>
              <a:t/>
            </a:r>
            <a:br>
              <a:rPr lang="en-GB" b="1" dirty="0"/>
            </a:br>
            <a:r>
              <a:rPr lang="en-GB" b="1" dirty="0"/>
              <a:t> - Headteacher well-being and support</a:t>
            </a:r>
            <a:br>
              <a:rPr lang="en-GB" b="1" dirty="0"/>
            </a:br>
            <a:r>
              <a:rPr lang="en-GB" b="1" dirty="0"/>
              <a:t/>
            </a:r>
            <a:br>
              <a:rPr lang="en-GB" b="1" dirty="0"/>
            </a:br>
            <a:r>
              <a:rPr lang="en-GB" b="1" dirty="0"/>
              <a:t> - Sale of EES</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AE92F066-F3A8-42D0-AE6C-95165316BF4A}"/>
              </a:ext>
            </a:extLst>
          </p:cNvPr>
          <p:cNvSpPr>
            <a:spLocks noGrp="1"/>
          </p:cNvSpPr>
          <p:nvPr>
            <p:ph idx="1"/>
          </p:nvPr>
        </p:nvSpPr>
        <p:spPr>
          <a:xfrm>
            <a:off x="838200" y="1232452"/>
            <a:ext cx="10515600" cy="980661"/>
          </a:xfrm>
        </p:spPr>
        <p:txBody>
          <a:bodyPr>
            <a:normAutofit/>
          </a:bodyPr>
          <a:lstStyle/>
          <a:p>
            <a:pPr marL="0" indent="0">
              <a:buNone/>
            </a:pPr>
            <a:endParaRPr lang="en-GB" dirty="0"/>
          </a:p>
          <a:p>
            <a:pPr marL="0" indent="0">
              <a:buNone/>
            </a:pPr>
            <a:endParaRPr lang="en-GB" dirty="0"/>
          </a:p>
        </p:txBody>
      </p:sp>
    </p:spTree>
    <p:extLst>
      <p:ext uri="{BB962C8B-B14F-4D97-AF65-F5344CB8AC3E}">
        <p14:creationId xmlns:p14="http://schemas.microsoft.com/office/powerpoint/2010/main" val="23551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E10EC-EB80-4EB9-945C-B382AC0E8A6F}"/>
              </a:ext>
            </a:extLst>
          </p:cNvPr>
          <p:cNvSpPr>
            <a:spLocks noGrp="1"/>
          </p:cNvSpPr>
          <p:nvPr>
            <p:ph type="title"/>
          </p:nvPr>
        </p:nvSpPr>
        <p:spPr/>
        <p:txBody>
          <a:bodyPr>
            <a:normAutofit fontScale="90000"/>
          </a:bodyPr>
          <a:lstStyle/>
          <a:p>
            <a:r>
              <a:rPr lang="en-GB" dirty="0"/>
              <a:t/>
            </a:r>
            <a:br>
              <a:rPr lang="en-GB" dirty="0"/>
            </a:br>
            <a:r>
              <a:rPr lang="en-GB" b="1" dirty="0"/>
              <a:t>Natalie Banthorpe from Priory Street TSA:  SSIF Phonics Programme</a:t>
            </a:r>
            <a:r>
              <a:rPr lang="en-GB" dirty="0"/>
              <a:t/>
            </a:r>
            <a:br>
              <a:rPr lang="en-GB" dirty="0"/>
            </a:br>
            <a:endParaRPr lang="en-GB" dirty="0"/>
          </a:p>
        </p:txBody>
      </p:sp>
    </p:spTree>
    <p:extLst>
      <p:ext uri="{BB962C8B-B14F-4D97-AF65-F5344CB8AC3E}">
        <p14:creationId xmlns:p14="http://schemas.microsoft.com/office/powerpoint/2010/main" val="96943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361" y="344269"/>
            <a:ext cx="4333559" cy="502766"/>
          </a:xfrm>
          <a:prstGeom prst="rect">
            <a:avLst/>
          </a:prstGeom>
          <a:noFill/>
        </p:spPr>
        <p:txBody>
          <a:bodyPr wrap="none" rtlCol="0">
            <a:spAutoFit/>
          </a:bodyPr>
          <a:lstStyle/>
          <a:p>
            <a:r>
              <a:rPr lang="en-GB" sz="2667" dirty="0">
                <a:solidFill>
                  <a:srgbClr val="00B0F0"/>
                </a:solidFill>
                <a:latin typeface="Calibri" panose="020F0502020204030204" pitchFamily="34" charset="0"/>
              </a:rPr>
              <a:t>SEND Re-organisation update</a:t>
            </a:r>
          </a:p>
        </p:txBody>
      </p:sp>
      <p:sp>
        <p:nvSpPr>
          <p:cNvPr id="4" name="Content Placeholder 2">
            <a:extLst>
              <a:ext uri="{FF2B5EF4-FFF2-40B4-BE49-F238E27FC236}">
                <a16:creationId xmlns:a16="http://schemas.microsoft.com/office/drawing/2014/main" xmlns="" id="{11FB840F-F87B-438B-8DD9-70036119874E}"/>
              </a:ext>
            </a:extLst>
          </p:cNvPr>
          <p:cNvSpPr txBox="1">
            <a:spLocks/>
          </p:cNvSpPr>
          <p:nvPr/>
        </p:nvSpPr>
        <p:spPr>
          <a:xfrm>
            <a:off x="334434" y="932723"/>
            <a:ext cx="11523133" cy="5472608"/>
          </a:xfrm>
          <a:prstGeom prst="rect">
            <a:avLst/>
          </a:prstGeom>
        </p:spPr>
        <p:txBody>
          <a:bodyPr/>
          <a:lstStyle>
            <a:lvl1pPr marL="342900" indent="-342900" algn="l" rtl="0" eaLnBrk="1" fontAlgn="base" hangingPunct="1">
              <a:spcBef>
                <a:spcPct val="20000"/>
              </a:spcBef>
              <a:spcAft>
                <a:spcPct val="0"/>
              </a:spcAft>
              <a:buChar char="•"/>
              <a:defRPr sz="20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000">
                <a:solidFill>
                  <a:schemeClr val="tx1"/>
                </a:solidFill>
                <a:latin typeface="+mn-lt"/>
                <a:ea typeface="MS PGothic" pitchFamily="34" charset="-128"/>
              </a:defRPr>
            </a:lvl3pPr>
            <a:lvl4pPr marL="15621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spcAft>
                <a:spcPts val="800"/>
              </a:spcAft>
              <a:buNone/>
              <a:defRPr/>
            </a:pPr>
            <a:r>
              <a:rPr lang="en-GB" sz="2133" kern="0" dirty="0">
                <a:latin typeface="Calibri" panose="020F0502020204030204" pitchFamily="34" charset="0"/>
              </a:rPr>
              <a:t>The SEND redesign is not being undertaken in isolation, the wider SEND transformation includes:</a:t>
            </a:r>
          </a:p>
          <a:p>
            <a:pPr lvl="1">
              <a:spcAft>
                <a:spcPts val="0"/>
              </a:spcAft>
              <a:buFont typeface="Arial" panose="020B0604020202020204" pitchFamily="34" charset="0"/>
              <a:buChar char="•"/>
              <a:defRPr/>
            </a:pPr>
            <a:r>
              <a:rPr lang="en-GB" sz="2133" kern="0" dirty="0">
                <a:latin typeface="Calibri" panose="020F0502020204030204" pitchFamily="34" charset="0"/>
              </a:rPr>
              <a:t>The embedding and strengthening of the school led SEND system including sign up to an inclusion statement, development of the minimum offer, the construction of an outcomes framework and the introduction of SEND peer review</a:t>
            </a:r>
          </a:p>
          <a:p>
            <a:pPr lvl="1">
              <a:spcAft>
                <a:spcPts val="0"/>
              </a:spcAft>
              <a:buFont typeface="Arial" panose="020B0604020202020204" pitchFamily="34" charset="0"/>
              <a:buChar char="•"/>
              <a:defRPr/>
            </a:pPr>
            <a:r>
              <a:rPr lang="en-GB" sz="2133" kern="0" dirty="0">
                <a:latin typeface="Calibri" panose="020F0502020204030204" pitchFamily="34" charset="0"/>
              </a:rPr>
              <a:t>Co-production of a new SEND strategy and the creation of a SEND specific preparing for adulthood strategy</a:t>
            </a:r>
          </a:p>
          <a:p>
            <a:pPr lvl="1">
              <a:spcAft>
                <a:spcPts val="0"/>
              </a:spcAft>
              <a:buFont typeface="Arial" panose="020B0604020202020204" pitchFamily="34" charset="0"/>
              <a:buChar char="•"/>
              <a:defRPr/>
            </a:pPr>
            <a:r>
              <a:rPr lang="en-GB" sz="2133" kern="0" dirty="0">
                <a:latin typeface="Calibri" panose="020F0502020204030204" pitchFamily="34" charset="0"/>
              </a:rPr>
              <a:t>The completion of the strategic review of Essex’s High Needs Block </a:t>
            </a:r>
          </a:p>
          <a:p>
            <a:pPr lvl="1">
              <a:spcAft>
                <a:spcPts val="0"/>
              </a:spcAft>
              <a:buFont typeface="Arial" panose="020B0604020202020204" pitchFamily="34" charset="0"/>
              <a:buChar char="•"/>
              <a:defRPr/>
            </a:pPr>
            <a:r>
              <a:rPr lang="en-GB" sz="2133" kern="0" dirty="0">
                <a:latin typeface="Calibri" panose="020F0502020204030204" pitchFamily="34" charset="0"/>
              </a:rPr>
              <a:t>The launch of an Appreciative Inquiry into the Annual Review process</a:t>
            </a:r>
          </a:p>
          <a:p>
            <a:pPr lvl="1">
              <a:spcAft>
                <a:spcPts val="0"/>
              </a:spcAft>
              <a:buFont typeface="Arial" panose="020B0604020202020204" pitchFamily="34" charset="0"/>
              <a:buChar char="•"/>
              <a:defRPr/>
            </a:pPr>
            <a:r>
              <a:rPr lang="en-GB" sz="2133" kern="0" dirty="0">
                <a:latin typeface="Calibri" panose="020F0502020204030204" pitchFamily="34" charset="0"/>
              </a:rPr>
              <a:t>A SEND pupil place planning mechanism leading to the first Ten Year Plan for SEND;</a:t>
            </a:r>
          </a:p>
          <a:p>
            <a:pPr lvl="1">
              <a:spcAft>
                <a:spcPts val="0"/>
              </a:spcAft>
              <a:buFont typeface="Arial" panose="020B0604020202020204" pitchFamily="34" charset="0"/>
              <a:buChar char="•"/>
              <a:defRPr/>
            </a:pPr>
            <a:r>
              <a:rPr lang="en-GB" sz="2133" kern="0" dirty="0">
                <a:latin typeface="Calibri" panose="020F0502020204030204" pitchFamily="34" charset="0"/>
              </a:rPr>
              <a:t>Essex’s capital programme for SEND with the development of the first special school expansions</a:t>
            </a:r>
          </a:p>
          <a:p>
            <a:pPr lvl="1">
              <a:spcAft>
                <a:spcPts val="0"/>
              </a:spcAft>
              <a:buFont typeface="Arial" panose="020B0604020202020204" pitchFamily="34" charset="0"/>
              <a:buChar char="•"/>
              <a:defRPr/>
            </a:pPr>
            <a:r>
              <a:rPr lang="en-GB" sz="2133" b="1" kern="0" dirty="0">
                <a:latin typeface="Calibri" panose="020F0502020204030204" pitchFamily="34" charset="0"/>
              </a:rPr>
              <a:t>The early feedback from the public consultation has told us that</a:t>
            </a:r>
          </a:p>
          <a:p>
            <a:pPr lvl="2">
              <a:spcAft>
                <a:spcPts val="0"/>
              </a:spcAft>
              <a:buFont typeface="Arial" panose="020B0604020202020204" pitchFamily="34" charset="0"/>
              <a:buChar char="•"/>
              <a:defRPr/>
            </a:pPr>
            <a:r>
              <a:rPr lang="en-GB" sz="2133" b="1" kern="0" dirty="0">
                <a:latin typeface="Calibri" panose="020F0502020204030204" pitchFamily="34" charset="0"/>
              </a:rPr>
              <a:t>96% of parents understood the strategic vision we have shared;</a:t>
            </a:r>
          </a:p>
          <a:p>
            <a:pPr lvl="2">
              <a:spcAft>
                <a:spcPts val="0"/>
              </a:spcAft>
              <a:buFont typeface="Arial" panose="020B0604020202020204" pitchFamily="34" charset="0"/>
              <a:buChar char="•"/>
              <a:defRPr/>
            </a:pPr>
            <a:r>
              <a:rPr lang="en-GB" sz="2133" b="1" kern="0" dirty="0">
                <a:latin typeface="Calibri" panose="020F0502020204030204" pitchFamily="34" charset="0"/>
              </a:rPr>
              <a:t>93% of parents agreed or strongly agreed with the vision.</a:t>
            </a:r>
          </a:p>
          <a:p>
            <a:pPr>
              <a:spcAft>
                <a:spcPts val="800"/>
              </a:spcAft>
              <a:defRPr/>
            </a:pPr>
            <a:endParaRPr lang="en-GB" sz="2133" kern="0" dirty="0">
              <a:latin typeface="Calibri" panose="020F0502020204030204" pitchFamily="34" charset="0"/>
            </a:endParaRPr>
          </a:p>
          <a:p>
            <a:pPr>
              <a:spcAft>
                <a:spcPts val="800"/>
              </a:spcAft>
              <a:defRPr/>
            </a:pPr>
            <a:endParaRPr lang="en-GB" sz="2133" kern="0" dirty="0">
              <a:latin typeface="Calibri" panose="020F0502020204030204" pitchFamily="34" charset="0"/>
            </a:endParaRPr>
          </a:p>
        </p:txBody>
      </p:sp>
    </p:spTree>
    <p:extLst>
      <p:ext uri="{BB962C8B-B14F-4D97-AF65-F5344CB8AC3E}">
        <p14:creationId xmlns:p14="http://schemas.microsoft.com/office/powerpoint/2010/main" val="352476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623392" y="356659"/>
          <a:ext cx="11137237" cy="578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43339" y="251356"/>
            <a:ext cx="1533368" cy="502766"/>
          </a:xfrm>
          <a:prstGeom prst="rect">
            <a:avLst/>
          </a:prstGeom>
          <a:noFill/>
        </p:spPr>
        <p:txBody>
          <a:bodyPr wrap="none" rtlCol="0">
            <a:spAutoFit/>
          </a:bodyPr>
          <a:lstStyle/>
          <a:p>
            <a:r>
              <a:rPr lang="en-GB" sz="2667" b="1" dirty="0">
                <a:solidFill>
                  <a:schemeClr val="accent5"/>
                </a:solidFill>
                <a:latin typeface="Calibri" panose="020F0502020204030204" pitchFamily="34" charset="0"/>
              </a:rPr>
              <a:t>Quadrant</a:t>
            </a:r>
          </a:p>
        </p:txBody>
      </p:sp>
    </p:spTree>
    <p:extLst>
      <p:ext uri="{BB962C8B-B14F-4D97-AF65-F5344CB8AC3E}">
        <p14:creationId xmlns:p14="http://schemas.microsoft.com/office/powerpoint/2010/main" val="385391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DD341-67C6-453B-B552-380DBF909815}"/>
              </a:ext>
            </a:extLst>
          </p:cNvPr>
          <p:cNvSpPr>
            <a:spLocks noGrp="1"/>
          </p:cNvSpPr>
          <p:nvPr>
            <p:ph type="title"/>
          </p:nvPr>
        </p:nvSpPr>
        <p:spPr>
          <a:xfrm>
            <a:off x="838200" y="365125"/>
            <a:ext cx="10515600" cy="577555"/>
          </a:xfrm>
        </p:spPr>
        <p:txBody>
          <a:bodyPr>
            <a:normAutofit/>
          </a:bodyPr>
          <a:lstStyle/>
          <a:p>
            <a:r>
              <a:rPr lang="en-GB" sz="2800" b="1" dirty="0">
                <a:solidFill>
                  <a:srgbClr val="00B0F0"/>
                </a:solidFill>
              </a:rPr>
              <a:t>County Wide teams</a:t>
            </a:r>
          </a:p>
        </p:txBody>
      </p:sp>
      <p:sp>
        <p:nvSpPr>
          <p:cNvPr id="3" name="Content Placeholder 2">
            <a:extLst>
              <a:ext uri="{FF2B5EF4-FFF2-40B4-BE49-F238E27FC236}">
                <a16:creationId xmlns:a16="http://schemas.microsoft.com/office/drawing/2014/main" xmlns="" id="{B269729C-F24F-4851-A312-F601CC5C37D4}"/>
              </a:ext>
            </a:extLst>
          </p:cNvPr>
          <p:cNvSpPr>
            <a:spLocks noGrp="1"/>
          </p:cNvSpPr>
          <p:nvPr>
            <p:ph idx="1"/>
          </p:nvPr>
        </p:nvSpPr>
        <p:spPr>
          <a:xfrm>
            <a:off x="838200" y="1102936"/>
            <a:ext cx="10515600" cy="5074027"/>
          </a:xfrm>
        </p:spPr>
        <p:txBody>
          <a:bodyPr/>
          <a:lstStyle/>
          <a:p>
            <a:r>
              <a:rPr lang="en-GB" sz="2400" dirty="0"/>
              <a:t>HI, VE, PNI, MSI Sensory Teams remain as is but centralised</a:t>
            </a:r>
          </a:p>
          <a:p>
            <a:r>
              <a:rPr lang="en-GB" sz="2400" dirty="0"/>
              <a:t>New strategic posts for Autism, SEMH and Language and Communication plus 2 EWMHS co-ordinator roles created.</a:t>
            </a:r>
          </a:p>
          <a:p>
            <a:r>
              <a:rPr lang="en-GB" sz="2400" dirty="0"/>
              <a:t>New targeted employment team created</a:t>
            </a:r>
          </a:p>
          <a:p>
            <a:r>
              <a:rPr lang="en-GB" sz="2400" dirty="0"/>
              <a:t>Business as usual during the autumn term</a:t>
            </a:r>
          </a:p>
          <a:p>
            <a:r>
              <a:rPr lang="en-GB" sz="2400" dirty="0"/>
              <a:t>Small local workshops will be held for schools (governors, heads and </a:t>
            </a:r>
            <a:r>
              <a:rPr lang="en-GB" sz="2400" dirty="0" err="1"/>
              <a:t>SENDCos</a:t>
            </a:r>
            <a:r>
              <a:rPr lang="en-GB" sz="2400" dirty="0"/>
              <a:t>) to explain new structure and changes in ways of working in the Autumn term</a:t>
            </a:r>
          </a:p>
          <a:p>
            <a:r>
              <a:rPr lang="en-GB" sz="2400" dirty="0"/>
              <a:t>Go–live January 2020.</a:t>
            </a:r>
          </a:p>
          <a:p>
            <a:endParaRPr lang="en-GB" dirty="0"/>
          </a:p>
        </p:txBody>
      </p:sp>
    </p:spTree>
    <p:extLst>
      <p:ext uri="{BB962C8B-B14F-4D97-AF65-F5344CB8AC3E}">
        <p14:creationId xmlns:p14="http://schemas.microsoft.com/office/powerpoint/2010/main" val="416887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08EBD66-B3EB-4C64-8A58-8A69CECD193B}"/>
              </a:ext>
            </a:extLst>
          </p:cNvPr>
          <p:cNvSpPr>
            <a:spLocks noGrp="1"/>
          </p:cNvSpPr>
          <p:nvPr>
            <p:ph sz="quarter" idx="10"/>
          </p:nvPr>
        </p:nvSpPr>
        <p:spPr>
          <a:xfrm>
            <a:off x="1166191" y="1052737"/>
            <a:ext cx="9033497" cy="5472608"/>
          </a:xfrm>
        </p:spPr>
        <p:txBody>
          <a:bodyPr/>
          <a:lstStyle/>
          <a:p>
            <a:pPr marL="0" indent="0">
              <a:buNone/>
            </a:pPr>
            <a:r>
              <a:rPr lang="en-GB" sz="2200" dirty="0"/>
              <a:t>Oversight of governors – </a:t>
            </a:r>
            <a:r>
              <a:rPr lang="en-GB" sz="2200" b="1" dirty="0"/>
              <a:t>appropriate support and challenge</a:t>
            </a:r>
            <a:r>
              <a:rPr lang="en-GB" sz="2200" dirty="0"/>
              <a:t>:</a:t>
            </a:r>
          </a:p>
          <a:p>
            <a:pPr marL="0" indent="0">
              <a:buNone/>
            </a:pPr>
            <a:endParaRPr lang="en-GB" sz="2200" dirty="0"/>
          </a:p>
          <a:p>
            <a:pPr lvl="1"/>
            <a:r>
              <a:rPr lang="en-GB" sz="2200" dirty="0"/>
              <a:t>What is reported to governors?</a:t>
            </a:r>
          </a:p>
          <a:p>
            <a:pPr lvl="1"/>
            <a:r>
              <a:rPr lang="en-GB" sz="2200" dirty="0"/>
              <a:t>What questions do governors ask – where are the checks to the system?</a:t>
            </a:r>
          </a:p>
          <a:p>
            <a:pPr lvl="1"/>
            <a:r>
              <a:rPr lang="en-GB" sz="2200" dirty="0"/>
              <a:t>What do governors look for when they visit?</a:t>
            </a:r>
          </a:p>
          <a:p>
            <a:pPr lvl="1"/>
            <a:r>
              <a:rPr lang="en-GB" sz="2200" dirty="0"/>
              <a:t>How is this recorded and reviewed?</a:t>
            </a:r>
          </a:p>
          <a:p>
            <a:pPr lvl="1"/>
            <a:r>
              <a:rPr lang="en-GB" sz="2200" dirty="0"/>
              <a:t>Is there an action plan to ensure safeguarding is effective?</a:t>
            </a:r>
          </a:p>
          <a:p>
            <a:pPr lvl="1"/>
            <a:r>
              <a:rPr lang="en-GB" sz="2200" dirty="0"/>
              <a:t>Who monitors and reviews this?</a:t>
            </a:r>
          </a:p>
          <a:p>
            <a:pPr lvl="1"/>
            <a:r>
              <a:rPr lang="en-GB" sz="2200" dirty="0"/>
              <a:t>How do governors know all staff are able to recognise and report concerns appropriately?</a:t>
            </a:r>
          </a:p>
          <a:p>
            <a:pPr lvl="1"/>
            <a:r>
              <a:rPr lang="en-GB" sz="2200" dirty="0"/>
              <a:t>How do governors know all staff are appropriately inducted and trained?</a:t>
            </a:r>
          </a:p>
          <a:p>
            <a:endParaRPr lang="en-GB" sz="2400" dirty="0"/>
          </a:p>
          <a:p>
            <a:endParaRPr lang="en-GB" sz="2200" dirty="0"/>
          </a:p>
        </p:txBody>
      </p:sp>
      <p:sp>
        <p:nvSpPr>
          <p:cNvPr id="3" name="Title 2">
            <a:extLst>
              <a:ext uri="{FF2B5EF4-FFF2-40B4-BE49-F238E27FC236}">
                <a16:creationId xmlns:a16="http://schemas.microsoft.com/office/drawing/2014/main" xmlns="" id="{F9939396-8012-4C0A-B012-F0205D160E54}"/>
              </a:ext>
            </a:extLst>
          </p:cNvPr>
          <p:cNvSpPr>
            <a:spLocks noGrp="1"/>
          </p:cNvSpPr>
          <p:nvPr>
            <p:ph type="title"/>
          </p:nvPr>
        </p:nvSpPr>
        <p:spPr/>
        <p:txBody>
          <a:bodyPr/>
          <a:lstStyle/>
          <a:p>
            <a:r>
              <a:rPr lang="en-GB" dirty="0">
                <a:solidFill>
                  <a:srgbClr val="FF0000"/>
                </a:solidFill>
              </a:rPr>
              <a:t>Safeguarding lessons from recent Ofsted inspections</a:t>
            </a:r>
          </a:p>
        </p:txBody>
      </p:sp>
    </p:spTree>
    <p:extLst>
      <p:ext uri="{BB962C8B-B14F-4D97-AF65-F5344CB8AC3E}">
        <p14:creationId xmlns:p14="http://schemas.microsoft.com/office/powerpoint/2010/main" val="176116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1F5FB33-562E-4FFE-AB9C-3DBCE553A9EC}"/>
              </a:ext>
            </a:extLst>
          </p:cNvPr>
          <p:cNvSpPr>
            <a:spLocks noGrp="1"/>
          </p:cNvSpPr>
          <p:nvPr>
            <p:ph sz="quarter" idx="10"/>
          </p:nvPr>
        </p:nvSpPr>
        <p:spPr/>
        <p:txBody>
          <a:bodyPr/>
          <a:lstStyle/>
          <a:p>
            <a:r>
              <a:rPr lang="en-GB" sz="2200" dirty="0"/>
              <a:t>Child Protection records</a:t>
            </a:r>
          </a:p>
          <a:p>
            <a:pPr lvl="1"/>
            <a:r>
              <a:rPr lang="en-GB" sz="2200" dirty="0"/>
              <a:t>Where is the voice of the child?  How is this evidenced?</a:t>
            </a:r>
          </a:p>
          <a:p>
            <a:pPr lvl="1"/>
            <a:r>
              <a:rPr lang="en-GB" sz="2200" dirty="0"/>
              <a:t>Do not rely on the knowledge of the Designated Lead – all information should be on the CP files</a:t>
            </a:r>
          </a:p>
          <a:p>
            <a:pPr lvl="1"/>
            <a:r>
              <a:rPr lang="en-GB" sz="2200" dirty="0"/>
              <a:t>The files should ‘tell the story’ – a clear audit trail of all incidents, responses, actions (record all conversations / interventions).</a:t>
            </a:r>
          </a:p>
          <a:p>
            <a:endParaRPr lang="en-GB" sz="2200" dirty="0"/>
          </a:p>
          <a:p>
            <a:r>
              <a:rPr lang="en-GB" sz="2200" dirty="0"/>
              <a:t>Where there are multiple children in a family (in the same school), ensure checks are undertaken on all children where there is a concern for one child </a:t>
            </a:r>
          </a:p>
          <a:p>
            <a:endParaRPr lang="en-GB" sz="2200" dirty="0"/>
          </a:p>
          <a:p>
            <a:r>
              <a:rPr lang="en-GB" sz="2200" dirty="0"/>
              <a:t>How does the school respond to a concern raised?  What advice was sought – what action was taken and recorded?</a:t>
            </a:r>
          </a:p>
          <a:p>
            <a:pPr marL="457200" lvl="1" indent="0">
              <a:buNone/>
            </a:pPr>
            <a:endParaRPr lang="en-GB" sz="2400" dirty="0"/>
          </a:p>
          <a:p>
            <a:endParaRPr lang="en-GB" dirty="0"/>
          </a:p>
        </p:txBody>
      </p:sp>
      <p:sp>
        <p:nvSpPr>
          <p:cNvPr id="3" name="Title 2">
            <a:extLst>
              <a:ext uri="{FF2B5EF4-FFF2-40B4-BE49-F238E27FC236}">
                <a16:creationId xmlns:a16="http://schemas.microsoft.com/office/drawing/2014/main" xmlns="" id="{29902345-8A80-47AC-91F3-17D35639BE21}"/>
              </a:ext>
            </a:extLst>
          </p:cNvPr>
          <p:cNvSpPr>
            <a:spLocks noGrp="1"/>
          </p:cNvSpPr>
          <p:nvPr>
            <p:ph type="title"/>
          </p:nvPr>
        </p:nvSpPr>
        <p:spPr/>
        <p:txBody>
          <a:bodyPr/>
          <a:lstStyle/>
          <a:p>
            <a:r>
              <a:rPr lang="en-GB" dirty="0">
                <a:solidFill>
                  <a:srgbClr val="FF0000"/>
                </a:solidFill>
              </a:rPr>
              <a:t>Safeguarding lessons from recent Ofsted inspections</a:t>
            </a:r>
            <a:endParaRPr lang="en-GB" dirty="0"/>
          </a:p>
        </p:txBody>
      </p:sp>
    </p:spTree>
    <p:extLst>
      <p:ext uri="{BB962C8B-B14F-4D97-AF65-F5344CB8AC3E}">
        <p14:creationId xmlns:p14="http://schemas.microsoft.com/office/powerpoint/2010/main" val="364025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C4C75-F948-46D7-A04A-58925BAA280F}"/>
              </a:ext>
            </a:extLst>
          </p:cNvPr>
          <p:cNvSpPr>
            <a:spLocks noGrp="1"/>
          </p:cNvSpPr>
          <p:nvPr>
            <p:ph type="title"/>
          </p:nvPr>
        </p:nvSpPr>
        <p:spPr>
          <a:xfrm>
            <a:off x="838200" y="251791"/>
            <a:ext cx="10515600" cy="1285461"/>
          </a:xfrm>
        </p:spPr>
        <p:txBody>
          <a:bodyPr>
            <a:normAutofit fontScale="90000"/>
          </a:bodyPr>
          <a:lstStyle/>
          <a:p>
            <a:r>
              <a:rPr lang="en-GB" dirty="0"/>
              <a:t/>
            </a:r>
            <a:br>
              <a:rPr lang="en-GB" dirty="0"/>
            </a:br>
            <a:r>
              <a:rPr lang="en-GB" b="1" dirty="0"/>
              <a:t>Excellence in Essex – Review linked to School Improvement System for 2019/20</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C52D4C87-ADED-414D-B6E0-8397C8FA9139}"/>
              </a:ext>
            </a:extLst>
          </p:cNvPr>
          <p:cNvSpPr>
            <a:spLocks noGrp="1"/>
          </p:cNvSpPr>
          <p:nvPr>
            <p:ph idx="1"/>
          </p:nvPr>
        </p:nvSpPr>
        <p:spPr/>
        <p:txBody>
          <a:bodyPr/>
          <a:lstStyle/>
          <a:p>
            <a:pPr marL="0" indent="0">
              <a:buNone/>
            </a:pPr>
            <a:r>
              <a:rPr lang="en-GB" dirty="0"/>
              <a:t>Review to include:</a:t>
            </a:r>
          </a:p>
          <a:p>
            <a:r>
              <a:rPr lang="en-GB" dirty="0"/>
              <a:t>Greater involvement of schools in local partnership when a school becomes vulnerable and requires a level of intervention</a:t>
            </a:r>
          </a:p>
          <a:p>
            <a:r>
              <a:rPr lang="en-GB" dirty="0"/>
              <a:t>RAG to include criteria which reflect inclusion: SEND and Disadvantaged outcomes</a:t>
            </a:r>
          </a:p>
          <a:p>
            <a:r>
              <a:rPr lang="en-GB" dirty="0"/>
              <a:t>School Effectiveness Partners support for partnerships to include allocation for new headteachers, schools due inspection, schools with enhanced provision</a:t>
            </a:r>
          </a:p>
          <a:p>
            <a:endParaRPr lang="en-GB" dirty="0"/>
          </a:p>
          <a:p>
            <a:endParaRPr lang="en-GB" dirty="0"/>
          </a:p>
          <a:p>
            <a:endParaRPr lang="en-GB" dirty="0"/>
          </a:p>
        </p:txBody>
      </p:sp>
    </p:spTree>
    <p:extLst>
      <p:ext uri="{BB962C8B-B14F-4D97-AF65-F5344CB8AC3E}">
        <p14:creationId xmlns:p14="http://schemas.microsoft.com/office/powerpoint/2010/main" val="161147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0C7D15-6E1A-49D4-9904-AD1AD5B91D11}"/>
              </a:ext>
            </a:extLst>
          </p:cNvPr>
          <p:cNvSpPr>
            <a:spLocks noGrp="1"/>
          </p:cNvSpPr>
          <p:nvPr>
            <p:ph type="title"/>
          </p:nvPr>
        </p:nvSpPr>
        <p:spPr>
          <a:xfrm>
            <a:off x="838200" y="0"/>
            <a:ext cx="10515600" cy="605546"/>
          </a:xfrm>
        </p:spPr>
        <p:txBody>
          <a:bodyPr>
            <a:normAutofit/>
          </a:bodyPr>
          <a:lstStyle/>
          <a:p>
            <a:pPr algn="ctr"/>
            <a:r>
              <a:rPr lang="en-GB" sz="2000" b="1" u="sng" dirty="0">
                <a:latin typeface="Arial" panose="020B0604020202020204" pitchFamily="34" charset="0"/>
                <a:cs typeface="Arial" panose="020B0604020202020204" pitchFamily="34" charset="0"/>
              </a:rPr>
              <a:t>School Effectiveness Partner Support for Partnerships 2019/2020</a:t>
            </a:r>
          </a:p>
        </p:txBody>
      </p:sp>
      <p:graphicFrame>
        <p:nvGraphicFramePr>
          <p:cNvPr id="6" name="Table 5">
            <a:extLst>
              <a:ext uri="{FF2B5EF4-FFF2-40B4-BE49-F238E27FC236}">
                <a16:creationId xmlns:a16="http://schemas.microsoft.com/office/drawing/2014/main" xmlns="" id="{7B743D5C-1178-4730-8E59-ACBFC86B410F}"/>
              </a:ext>
            </a:extLst>
          </p:cNvPr>
          <p:cNvGraphicFramePr>
            <a:graphicFrameLocks noGrp="1"/>
          </p:cNvGraphicFramePr>
          <p:nvPr>
            <p:extLst/>
          </p:nvPr>
        </p:nvGraphicFramePr>
        <p:xfrm>
          <a:off x="117817" y="553110"/>
          <a:ext cx="8854440" cy="5270868"/>
        </p:xfrm>
        <a:graphic>
          <a:graphicData uri="http://schemas.openxmlformats.org/drawingml/2006/table">
            <a:tbl>
              <a:tblPr firstRow="1" bandRow="1">
                <a:tableStyleId>{5C22544A-7EE6-4342-B048-85BDC9FD1C3A}</a:tableStyleId>
              </a:tblPr>
              <a:tblGrid>
                <a:gridCol w="4427220">
                  <a:extLst>
                    <a:ext uri="{9D8B030D-6E8A-4147-A177-3AD203B41FA5}">
                      <a16:colId xmlns:a16="http://schemas.microsoft.com/office/drawing/2014/main" xmlns="" val="4150438450"/>
                    </a:ext>
                  </a:extLst>
                </a:gridCol>
                <a:gridCol w="4427220">
                  <a:extLst>
                    <a:ext uri="{9D8B030D-6E8A-4147-A177-3AD203B41FA5}">
                      <a16:colId xmlns:a16="http://schemas.microsoft.com/office/drawing/2014/main" xmlns="" val="3416944567"/>
                    </a:ext>
                  </a:extLst>
                </a:gridCol>
              </a:tblGrid>
              <a:tr h="345905">
                <a:tc>
                  <a:txBody>
                    <a:bodyPr/>
                    <a:lstStyle/>
                    <a:p>
                      <a:r>
                        <a:rPr lang="en-GB" dirty="0"/>
                        <a:t>Term</a:t>
                      </a:r>
                    </a:p>
                  </a:txBody>
                  <a:tcPr/>
                </a:tc>
                <a:tc>
                  <a:txBody>
                    <a:bodyPr/>
                    <a:lstStyle/>
                    <a:p>
                      <a:r>
                        <a:rPr lang="en-GB" dirty="0"/>
                        <a:t>Focus</a:t>
                      </a:r>
                    </a:p>
                  </a:txBody>
                  <a:tcPr/>
                </a:tc>
                <a:extLst>
                  <a:ext uri="{0D108BD9-81ED-4DB2-BD59-A6C34878D82A}">
                    <a16:rowId xmlns:a16="http://schemas.microsoft.com/office/drawing/2014/main" xmlns="" val="1879860594"/>
                  </a:ext>
                </a:extLst>
              </a:tr>
              <a:tr h="1124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Autumn Term  - 1 day (2 half days)</a:t>
                      </a:r>
                    </a:p>
                    <a:p>
                      <a:endParaRPr lang="en-GB" dirty="0"/>
                    </a:p>
                  </a:txBody>
                  <a:tcPr/>
                </a:tc>
                <a:tc>
                  <a:txBody>
                    <a:bodyPr/>
                    <a:lstStyle/>
                    <a:p>
                      <a:r>
                        <a:rPr lang="en-GB" dirty="0"/>
                        <a:t>Analysing data, identifying strengths and weaknesses across the partnership and how they will support each other</a:t>
                      </a:r>
                    </a:p>
                    <a:p>
                      <a:r>
                        <a:rPr lang="en-GB" dirty="0"/>
                        <a:t>Support review of MOU/</a:t>
                      </a:r>
                      <a:r>
                        <a:rPr lang="en-GB" dirty="0" err="1"/>
                        <a:t>ToR</a:t>
                      </a:r>
                      <a:endParaRPr lang="en-GB" dirty="0"/>
                    </a:p>
                  </a:txBody>
                  <a:tcPr/>
                </a:tc>
                <a:extLst>
                  <a:ext uri="{0D108BD9-81ED-4DB2-BD59-A6C34878D82A}">
                    <a16:rowId xmlns:a16="http://schemas.microsoft.com/office/drawing/2014/main" xmlns="" val="1008713172"/>
                  </a:ext>
                </a:extLst>
              </a:tr>
              <a:tr h="605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Spring Term  - 1 day (2 half days)</a:t>
                      </a:r>
                    </a:p>
                    <a:p>
                      <a:endParaRPr lang="en-GB" dirty="0"/>
                    </a:p>
                  </a:txBody>
                  <a:tcPr/>
                </a:tc>
                <a:tc>
                  <a:txBody>
                    <a:bodyPr/>
                    <a:lstStyle/>
                    <a:p>
                      <a:r>
                        <a:rPr lang="en-GB" dirty="0"/>
                        <a:t>Work on agreed focus coming out of the above</a:t>
                      </a:r>
                    </a:p>
                  </a:txBody>
                  <a:tcPr/>
                </a:tc>
                <a:extLst>
                  <a:ext uri="{0D108BD9-81ED-4DB2-BD59-A6C34878D82A}">
                    <a16:rowId xmlns:a16="http://schemas.microsoft.com/office/drawing/2014/main" xmlns="" val="2448400247"/>
                  </a:ext>
                </a:extLst>
              </a:tr>
              <a:tr h="864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Summer Term  - 1 day (2 half days)</a:t>
                      </a:r>
                    </a:p>
                    <a:p>
                      <a:endParaRPr lang="en-GB" dirty="0"/>
                    </a:p>
                  </a:txBody>
                  <a:tcPr/>
                </a:tc>
                <a:tc>
                  <a:txBody>
                    <a:bodyPr/>
                    <a:lstStyle/>
                    <a:p>
                      <a:r>
                        <a:rPr lang="en-GB" dirty="0"/>
                        <a:t>Review of impact of Partnership – could be through the use of the Partnership Evaluation and Development Tool</a:t>
                      </a:r>
                    </a:p>
                  </a:txBody>
                  <a:tcPr/>
                </a:tc>
                <a:extLst>
                  <a:ext uri="{0D108BD9-81ED-4DB2-BD59-A6C34878D82A}">
                    <a16:rowId xmlns:a16="http://schemas.microsoft.com/office/drawing/2014/main" xmlns="" val="818080918"/>
                  </a:ext>
                </a:extLst>
              </a:tr>
              <a:tr h="2161908">
                <a:tc gridSpan="2">
                  <a:txBody>
                    <a:bodyPr/>
                    <a:lstStyle/>
                    <a:p>
                      <a:pPr marL="0" indent="0">
                        <a:buFont typeface="Wingdings" panose="05000000000000000000" pitchFamily="2" charset="2"/>
                        <a:buNone/>
                      </a:pPr>
                      <a:r>
                        <a:rPr lang="en-GB" dirty="0"/>
                        <a:t>In addition to the above:</a:t>
                      </a:r>
                    </a:p>
                    <a:p>
                      <a:pPr marL="285750" indent="-285750">
                        <a:buFont typeface="Wingdings" panose="05000000000000000000" pitchFamily="2" charset="2"/>
                        <a:buChar char="Ø"/>
                      </a:pPr>
                      <a:r>
                        <a:rPr lang="en-GB" dirty="0"/>
                        <a:t>SEP will attend Partnership/steering group meetings</a:t>
                      </a:r>
                    </a:p>
                    <a:p>
                      <a:pPr marL="285750" indent="-285750">
                        <a:buFont typeface="Wingdings" panose="05000000000000000000" pitchFamily="2" charset="2"/>
                        <a:buChar char="Ø"/>
                      </a:pPr>
                      <a:r>
                        <a:rPr lang="en-GB" dirty="0"/>
                        <a:t>Partnerships with schools that are due Ofsted (3 years from their last Ofsted or had Ofsted letter to say returning to undertake a section 5) will have additional half day allocated to each school</a:t>
                      </a:r>
                    </a:p>
                    <a:p>
                      <a:pPr marL="285750" indent="-285750">
                        <a:buFont typeface="Wingdings" panose="05000000000000000000" pitchFamily="2" charset="2"/>
                        <a:buChar char="Ø"/>
                      </a:pPr>
                      <a:r>
                        <a:rPr lang="en-GB" dirty="0"/>
                        <a:t>Additional half day will be allocated to each new headteacher in the  partnership (even if been a head in another school)</a:t>
                      </a:r>
                    </a:p>
                  </a:txBody>
                  <a:tcPr/>
                </a:tc>
                <a:tc hMerge="1">
                  <a:txBody>
                    <a:bodyPr/>
                    <a:lstStyle/>
                    <a:p>
                      <a:endParaRPr lang="en-GB" dirty="0"/>
                    </a:p>
                  </a:txBody>
                  <a:tcPr/>
                </a:tc>
                <a:extLst>
                  <a:ext uri="{0D108BD9-81ED-4DB2-BD59-A6C34878D82A}">
                    <a16:rowId xmlns:a16="http://schemas.microsoft.com/office/drawing/2014/main" xmlns="" val="4104216980"/>
                  </a:ext>
                </a:extLst>
              </a:tr>
            </a:tbl>
          </a:graphicData>
        </a:graphic>
      </p:graphicFrame>
      <p:sp>
        <p:nvSpPr>
          <p:cNvPr id="9" name="TextBox 8">
            <a:extLst>
              <a:ext uri="{FF2B5EF4-FFF2-40B4-BE49-F238E27FC236}">
                <a16:creationId xmlns:a16="http://schemas.microsoft.com/office/drawing/2014/main" xmlns="" id="{0E8EB71F-F609-4734-8F90-81183375A3F2}"/>
              </a:ext>
            </a:extLst>
          </p:cNvPr>
          <p:cNvSpPr txBox="1"/>
          <p:nvPr/>
        </p:nvSpPr>
        <p:spPr>
          <a:xfrm>
            <a:off x="9372015" y="570407"/>
            <a:ext cx="2464190" cy="3970318"/>
          </a:xfrm>
          <a:prstGeom prst="rect">
            <a:avLst/>
          </a:prstGeom>
          <a:noFill/>
          <a:ln w="19050">
            <a:solidFill>
              <a:srgbClr val="002060"/>
            </a:solidFill>
          </a:ln>
        </p:spPr>
        <p:txBody>
          <a:bodyPr wrap="square" rtlCol="0">
            <a:spAutoFit/>
          </a:bodyPr>
          <a:lstStyle/>
          <a:p>
            <a:r>
              <a:rPr lang="en-GB" dirty="0"/>
              <a:t>SEP will support partnerships to develop their strength, maturity and sustainability </a:t>
            </a:r>
          </a:p>
          <a:p>
            <a:r>
              <a:rPr lang="en-GB" dirty="0"/>
              <a:t> - support partnerships to support vulnerable schools</a:t>
            </a:r>
          </a:p>
          <a:p>
            <a:r>
              <a:rPr lang="en-GB" dirty="0"/>
              <a:t>-support schools with issues of multi-belonging</a:t>
            </a:r>
          </a:p>
          <a:p>
            <a:r>
              <a:rPr lang="en-GB" dirty="0"/>
              <a:t>-support leads with schools’ engagement in partnerships</a:t>
            </a:r>
          </a:p>
          <a:p>
            <a:endParaRPr lang="en-GB" dirty="0"/>
          </a:p>
        </p:txBody>
      </p:sp>
      <p:sp>
        <p:nvSpPr>
          <p:cNvPr id="10" name="TextBox 9">
            <a:extLst>
              <a:ext uri="{FF2B5EF4-FFF2-40B4-BE49-F238E27FC236}">
                <a16:creationId xmlns:a16="http://schemas.microsoft.com/office/drawing/2014/main" xmlns="" id="{32E13C23-0A6A-4A7A-9697-C9CCC7D58328}"/>
              </a:ext>
            </a:extLst>
          </p:cNvPr>
          <p:cNvSpPr txBox="1"/>
          <p:nvPr/>
        </p:nvSpPr>
        <p:spPr>
          <a:xfrm>
            <a:off x="117817" y="5981724"/>
            <a:ext cx="4227341" cy="646331"/>
          </a:xfrm>
          <a:prstGeom prst="rect">
            <a:avLst/>
          </a:prstGeom>
          <a:noFill/>
          <a:ln w="19050">
            <a:solidFill>
              <a:srgbClr val="002060"/>
            </a:solidFill>
          </a:ln>
        </p:spPr>
        <p:txBody>
          <a:bodyPr wrap="square" rtlCol="0">
            <a:spAutoFit/>
          </a:bodyPr>
          <a:lstStyle/>
          <a:p>
            <a:r>
              <a:rPr lang="en-GB" dirty="0"/>
              <a:t>Heads of Education will continue to support quadrant meetings</a:t>
            </a:r>
          </a:p>
        </p:txBody>
      </p:sp>
      <p:sp>
        <p:nvSpPr>
          <p:cNvPr id="11" name="TextBox 10">
            <a:extLst>
              <a:ext uri="{FF2B5EF4-FFF2-40B4-BE49-F238E27FC236}">
                <a16:creationId xmlns:a16="http://schemas.microsoft.com/office/drawing/2014/main" xmlns="" id="{1DA2DB70-7779-4C8D-BB29-1713013BD7EF}"/>
              </a:ext>
            </a:extLst>
          </p:cNvPr>
          <p:cNvSpPr txBox="1"/>
          <p:nvPr/>
        </p:nvSpPr>
        <p:spPr>
          <a:xfrm>
            <a:off x="9372015" y="5012229"/>
            <a:ext cx="2464190" cy="1754326"/>
          </a:xfrm>
          <a:prstGeom prst="rect">
            <a:avLst/>
          </a:prstGeom>
          <a:noFill/>
          <a:ln w="19050">
            <a:solidFill>
              <a:srgbClr val="002060"/>
            </a:solidFill>
          </a:ln>
        </p:spPr>
        <p:txBody>
          <a:bodyPr wrap="square" rtlCol="0">
            <a:spAutoFit/>
          </a:bodyPr>
          <a:lstStyle/>
          <a:p>
            <a:r>
              <a:rPr lang="en-GB" dirty="0"/>
              <a:t>SEPs will support partnerships with the Quality Assuring of Peer Review to ensure it is having a positive impact across school</a:t>
            </a:r>
          </a:p>
        </p:txBody>
      </p:sp>
      <p:sp>
        <p:nvSpPr>
          <p:cNvPr id="12" name="TextBox 11">
            <a:extLst>
              <a:ext uri="{FF2B5EF4-FFF2-40B4-BE49-F238E27FC236}">
                <a16:creationId xmlns:a16="http://schemas.microsoft.com/office/drawing/2014/main" xmlns="" id="{177509A5-97E0-4422-9DA4-D4E32180B3B6}"/>
              </a:ext>
            </a:extLst>
          </p:cNvPr>
          <p:cNvSpPr txBox="1"/>
          <p:nvPr/>
        </p:nvSpPr>
        <p:spPr>
          <a:xfrm>
            <a:off x="4744916" y="5843225"/>
            <a:ext cx="4227341" cy="923330"/>
          </a:xfrm>
          <a:prstGeom prst="rect">
            <a:avLst/>
          </a:prstGeom>
          <a:noFill/>
          <a:ln w="19050">
            <a:solidFill>
              <a:srgbClr val="002060"/>
            </a:solidFill>
          </a:ln>
        </p:spPr>
        <p:txBody>
          <a:bodyPr wrap="square" rtlCol="0">
            <a:spAutoFit/>
          </a:bodyPr>
          <a:lstStyle/>
          <a:p>
            <a:r>
              <a:rPr lang="en-GB" dirty="0"/>
              <a:t>SEP time will also be allocated to individual schools identified as needing additional support through the RAGs of schools</a:t>
            </a:r>
          </a:p>
        </p:txBody>
      </p:sp>
    </p:spTree>
    <p:extLst>
      <p:ext uri="{BB962C8B-B14F-4D97-AF65-F5344CB8AC3E}">
        <p14:creationId xmlns:p14="http://schemas.microsoft.com/office/powerpoint/2010/main" val="4121650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C_Powerpoint_Templates">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4.xml><?xml version="1.0" encoding="utf-8"?>
<a:theme xmlns:a="http://schemas.openxmlformats.org/drawingml/2006/main" name="Blank">
  <a:themeElements>
    <a:clrScheme name="ECC Default Colours">
      <a:dk1>
        <a:srgbClr val="000000"/>
      </a:dk1>
      <a:lt1>
        <a:srgbClr val="FFFFFF"/>
      </a:lt1>
      <a:dk2>
        <a:srgbClr val="E00069"/>
      </a:dk2>
      <a:lt2>
        <a:srgbClr val="E1291A"/>
      </a:lt2>
      <a:accent1>
        <a:srgbClr val="007A33"/>
      </a:accent1>
      <a:accent2>
        <a:srgbClr val="00A191"/>
      </a:accent2>
      <a:accent3>
        <a:srgbClr val="004899"/>
      </a:accent3>
      <a:accent4>
        <a:srgbClr val="00205B"/>
      </a:accent4>
      <a:accent5>
        <a:srgbClr val="682558"/>
      </a:accent5>
      <a:accent6>
        <a:srgbClr val="934D98"/>
      </a:accent6>
      <a:hlink>
        <a:srgbClr val="0645AD"/>
      </a:hlink>
      <a:folHlink>
        <a:srgbClr val="0645AD"/>
      </a:folHlink>
    </a:clrScheme>
    <a:fontScheme name="ECC 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txDef>
      <a:spPr>
        <a:noFill/>
      </a:spPr>
      <a:bodyPr wrap="square" rtlCol="0">
        <a:spAutoFit/>
      </a:bodyPr>
      <a:lstStyle>
        <a:defPPr>
          <a:defRPr sz="1800" dirty="0" smtClean="0">
            <a:latin typeface="+mn-lt"/>
          </a:defRPr>
        </a:defPPr>
      </a:lstStyle>
    </a:txDef>
  </a:objectDefaults>
  <a:extraClrSchemeLst>
    <a:extraClrScheme>
      <a:clrScheme name="Blank Presentation 1">
        <a:dk1>
          <a:srgbClr val="000000"/>
        </a:dk1>
        <a:lt1>
          <a:srgbClr val="FFFFFF"/>
        </a:lt1>
        <a:dk2>
          <a:srgbClr val="B3995D"/>
        </a:dk2>
        <a:lt2>
          <a:srgbClr val="D00F44"/>
        </a:lt2>
        <a:accent1>
          <a:srgbClr val="C75B12"/>
        </a:accent1>
        <a:accent2>
          <a:srgbClr val="850057"/>
        </a:accent2>
        <a:accent3>
          <a:srgbClr val="FFFFFF"/>
        </a:accent3>
        <a:accent4>
          <a:srgbClr val="000000"/>
        </a:accent4>
        <a:accent5>
          <a:srgbClr val="E0B5AA"/>
        </a:accent5>
        <a:accent6>
          <a:srgbClr val="78004E"/>
        </a:accent6>
        <a:hlink>
          <a:srgbClr val="4B306A"/>
        </a:hlink>
        <a:folHlink>
          <a:srgbClr val="0083BE"/>
        </a:folHlink>
      </a:clrScheme>
      <a:clrMap bg1="lt1" tx1="dk1" bg2="lt2" tx2="dk2" accent1="accent1" accent2="accent2" accent3="accent3" accent4="accent4" accent5="accent5" accent6="accent6" hlink="hlink" folHlink="folHlink"/>
    </a:extraClrScheme>
    <a:extraClrScheme>
      <a:clrScheme name="Blank Presentation 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3">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4">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9">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C0F3BD5-2828-4B01-9775-547067E9D20B}" vid="{D6AA8548-A859-4FEB-8288-206DB8D1E4B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1412</Words>
  <Application>Microsoft Office PowerPoint</Application>
  <PresentationFormat>Widescreen</PresentationFormat>
  <Paragraphs>160</Paragraphs>
  <Slides>25</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MS PGothic</vt:lpstr>
      <vt:lpstr>MS PGothic</vt:lpstr>
      <vt:lpstr>Arial</vt:lpstr>
      <vt:lpstr>Arial Bold</vt:lpstr>
      <vt:lpstr>Calibri</vt:lpstr>
      <vt:lpstr>Calibri Light</vt:lpstr>
      <vt:lpstr>Symbol</vt:lpstr>
      <vt:lpstr>Times New Roman</vt:lpstr>
      <vt:lpstr>Wingdings</vt:lpstr>
      <vt:lpstr>Office Theme</vt:lpstr>
      <vt:lpstr>1_Office Theme</vt:lpstr>
      <vt:lpstr>ECC_Powerpoint_Templates</vt:lpstr>
      <vt:lpstr>Blank</vt:lpstr>
      <vt:lpstr>EPHA / ECC Summer Term Meeting 2019</vt:lpstr>
      <vt:lpstr>Agenda</vt:lpstr>
      <vt:lpstr>PowerPoint Presentation</vt:lpstr>
      <vt:lpstr>PowerPoint Presentation</vt:lpstr>
      <vt:lpstr>County Wide teams</vt:lpstr>
      <vt:lpstr>Safeguarding lessons from recent Ofsted inspections</vt:lpstr>
      <vt:lpstr>Safeguarding lessons from recent Ofsted inspections</vt:lpstr>
      <vt:lpstr> Excellence in Essex – Review linked to School Improvement System for 2019/20 </vt:lpstr>
      <vt:lpstr>School Effectiveness Partner Support for Partnerships 2019/2020</vt:lpstr>
      <vt:lpstr>PowerPoint Presentation</vt:lpstr>
      <vt:lpstr>School Partnerships update</vt:lpstr>
      <vt:lpstr>PowerPoint Presentation</vt:lpstr>
      <vt:lpstr>Access to NOVA via Perspective Lite can support leaders:</vt:lpstr>
      <vt:lpstr>EYFS reports looking back since 2012</vt:lpstr>
      <vt:lpstr>PowerPoint Presentation</vt:lpstr>
      <vt:lpstr>PowerPoint Presentation</vt:lpstr>
      <vt:lpstr>KS1 useful reports include:</vt:lpstr>
      <vt:lpstr>KS2 helpful reports include: </vt:lpstr>
      <vt:lpstr>KS2 Pupil on a page and progress reports, time saving for the SENCo</vt:lpstr>
      <vt:lpstr>Elective Home Education – DfE Guidance April 2019: Implications for schools</vt:lpstr>
      <vt:lpstr>LAs’ responsibilities for children who are, or appear to be, educated at home….  Should provide parents with a named contact ehe@essex.gov.uk  Ordinarily makes contact with home educated parents on at least an annual basis   Have a named senior officer with responsibility for elective home education policy and procedures – Anita Patel-Lingam   Organise training on the law and the diversity of home education methods for all officers   Ensure LA staff who may be the first point of contact for a potential home-educating parent understand the right of the parent to choose home education.     </vt:lpstr>
      <vt:lpstr>Section 7 Education Act 1996</vt:lpstr>
      <vt:lpstr>Flexi-schooling: Guidance to Essex Schools</vt:lpstr>
      <vt:lpstr>        Other updates:    - Headteacher well-being and support   - Sale of EES </vt:lpstr>
      <vt:lpstr> Natalie Banthorpe from Priory Street TSA:  SSIF Phonics Programme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EPHA / ECC Summer Term Meeting 2019</dc:title>
  <dc:creator>Alison Fiala, Head of Education and Early Years</dc:creator>
  <cp:lastModifiedBy>P Langmead</cp:lastModifiedBy>
  <cp:revision>10</cp:revision>
  <cp:lastPrinted>2019-06-11T11:07:46Z</cp:lastPrinted>
  <dcterms:created xsi:type="dcterms:W3CDTF">2019-06-10T21:15:32Z</dcterms:created>
  <dcterms:modified xsi:type="dcterms:W3CDTF">2019-06-11T11:38:17Z</dcterms:modified>
</cp:coreProperties>
</file>