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1" r:id="rId1"/>
    <p:sldMasterId id="2147483712" r:id="rId2"/>
    <p:sldMasterId id="2147483713" r:id="rId3"/>
    <p:sldMasterId id="2147483714" r:id="rId4"/>
    <p:sldMasterId id="2147483715" r:id="rId5"/>
  </p:sldMasterIdLst>
  <p:notesMasterIdLst>
    <p:notesMasterId r:id="rId43"/>
  </p:notesMasterIdLst>
  <p:handoutMasterIdLst>
    <p:handoutMasterId r:id="rId44"/>
  </p:handout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x="9144000" cy="5143500" type="screen16x9"/>
  <p:notesSz cx="7010400" cy="9296400"/>
  <p:embeddedFontLst>
    <p:embeddedFont>
      <p:font typeface="PT Sans Narrow" panose="020B0604020202020204" charset="0"/>
      <p:regular r:id="rId45"/>
      <p:bold r:id="rId46"/>
    </p:embeddedFont>
    <p:embeddedFont>
      <p:font typeface="Rockwell" panose="02060603020205020403" pitchFamily="18" charset="0"/>
      <p:regular r:id="rId47"/>
      <p:bold r:id="rId48"/>
      <p:italic r:id="rId49"/>
      <p:boldItalic r:id="rId50"/>
    </p:embeddedFont>
    <p:embeddedFont>
      <p:font typeface="Open Sans" panose="020B0604020202020204" charset="0"/>
      <p:regular r:id="rId51"/>
      <p:bold r:id="rId52"/>
      <p:italic r:id="rId53"/>
      <p:boldItalic r:id="rId54"/>
    </p:embeddedFont>
    <p:embeddedFont>
      <p:font typeface="Nunito" panose="020B060402020202020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67"/>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817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HTzTt1VnHRM&amp;feature=emb_logo"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jdJpLvSTZMU&amp;feature=emb_logo"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apzXGEbZht0&amp;feature=emb_logo"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0f6acf9a0c_0_1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20f6acf9a0c_0_1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72f2804899_0_4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72f2804899_0_44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539657083f_0_1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35" name="Google Shape;535;g2539657083f_0_122: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40441" indent="0">
              <a:buSzPts val="1400"/>
              <a:buNone/>
            </a:pPr>
            <a:r>
              <a:rPr lang="en" sz="1200">
                <a:latin typeface="Calibri"/>
                <a:ea typeface="Calibri"/>
                <a:cs typeface="Calibri"/>
                <a:sym typeface="Calibri"/>
              </a:rPr>
              <a:t>Most of these systems we all know, but proprioception and vestibular tend to be terms that most of us do not use. </a:t>
            </a:r>
            <a:endParaRPr/>
          </a:p>
          <a:p>
            <a:pPr marL="40441" indent="0">
              <a:spcBef>
                <a:spcPts val="421"/>
              </a:spcBef>
              <a:buSzPts val="1400"/>
              <a:buNone/>
            </a:pPr>
            <a:r>
              <a:rPr lang="en" sz="1200">
                <a:latin typeface="Calibri"/>
                <a:ea typeface="Calibri"/>
                <a:cs typeface="Calibri"/>
                <a:sym typeface="Calibri"/>
              </a:rPr>
              <a:t>During this presentation we will look in more depth at all of the senses with focus on the vestibular system and proprioceptive system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7f98ab4694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7f98ab4694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15000"/>
              </a:lnSpc>
              <a:buNone/>
            </a:pPr>
            <a:r>
              <a:rPr lang="en" sz="1200">
                <a:latin typeface="Calibri"/>
                <a:ea typeface="Calibri"/>
                <a:cs typeface="Calibri"/>
                <a:sym typeface="Calibri"/>
              </a:rPr>
              <a:t>Rate how you are feeling now, has this changed since the beginning?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7f98ab4694_0_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7f98ab4694_0_2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40441" indent="-1617">
              <a:buNone/>
            </a:pPr>
            <a:r>
              <a:rPr lang="en" sz="1200">
                <a:latin typeface="Calibri"/>
                <a:ea typeface="Calibri"/>
                <a:cs typeface="Calibri"/>
                <a:sym typeface="Calibri"/>
              </a:rPr>
              <a:t>When we lift a cup our proprioceptors tell us how heavy the cup is and how much force to use. Have a go lift up a pen and now a cup, see how your body tells you how much force you need.</a:t>
            </a:r>
            <a:endParaRPr sz="1400"/>
          </a:p>
          <a:p>
            <a:pPr marL="40441" indent="-1617">
              <a:spcBef>
                <a:spcPts val="421"/>
              </a:spcBef>
              <a:buNone/>
            </a:pPr>
            <a:r>
              <a:rPr lang="en" sz="1200">
                <a:latin typeface="Calibri"/>
                <a:ea typeface="Calibri"/>
                <a:cs typeface="Calibri"/>
                <a:sym typeface="Calibri"/>
              </a:rPr>
              <a:t>True proprioceptive movement is created through volitional (willful) movements; when the communication channel from the body to the brain and the brain to the body is open and  undisrupted. </a:t>
            </a:r>
            <a:endParaRPr sz="1400"/>
          </a:p>
          <a:p>
            <a:pPr marL="40441" indent="-1617">
              <a:spcBef>
                <a:spcPts val="421"/>
              </a:spcBef>
              <a:buNone/>
            </a:pPr>
            <a:r>
              <a:rPr lang="en" sz="1200">
                <a:latin typeface="Calibri"/>
                <a:ea typeface="Calibri"/>
                <a:cs typeface="Calibri"/>
                <a:sym typeface="Calibri"/>
              </a:rPr>
              <a:t>When you think of children with neurological impairment, restricted or controlled movement, or impaired tone, you can see how they are missing out on vital information about their body and their relationship with the environment.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7f98ab4694_0_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7f98ab4694_0_3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40441" indent="-1617">
              <a:spcBef>
                <a:spcPts val="421"/>
              </a:spcBef>
              <a:buNone/>
            </a:pPr>
            <a:r>
              <a:rPr lang="en" sz="1200">
                <a:latin typeface="Calibri"/>
                <a:ea typeface="Calibri"/>
                <a:cs typeface="Calibri"/>
                <a:sym typeface="Calibri"/>
              </a:rPr>
              <a:t>Now take your hands and press them together firmly like this (prayer position) turn to the person next to you squeeze their elbow then swap over. Do you see how you have a greater knowledge of your arm, this can also be calming so have a go when your feeling overwhelmed… as well as improving one’s focus and attention.</a:t>
            </a:r>
            <a:endParaRPr sz="1400"/>
          </a:p>
          <a:p>
            <a:pPr marL="40441" indent="-1617">
              <a:spcBef>
                <a:spcPts val="421"/>
              </a:spcBef>
              <a:buNone/>
            </a:pPr>
            <a:r>
              <a:rPr lang="en" sz="1200">
                <a:latin typeface="Calibri"/>
                <a:ea typeface="Calibri"/>
                <a:cs typeface="Calibri"/>
                <a:sym typeface="Calibri"/>
              </a:rPr>
              <a:t>In the classroom we often use proprioception to help a child find their optimum arousal level as it can positively impact on attention and focus. Let’s all engage our proprioceptive system… palm push push the person next to you.</a:t>
            </a:r>
            <a:endParaRPr sz="1200">
              <a:latin typeface="Calibri"/>
              <a:ea typeface="Calibri"/>
              <a:cs typeface="Calibri"/>
              <a:sym typeface="Calibri"/>
            </a:endParaRPr>
          </a:p>
          <a:p>
            <a:pPr marL="0" indent="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7f98ab4694_0_5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7f98ab4694_0_5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15000"/>
              </a:lnSpc>
              <a:buNone/>
            </a:pPr>
            <a:r>
              <a:rPr lang="en" sz="1200">
                <a:latin typeface="Calibri"/>
                <a:ea typeface="Calibri"/>
                <a:cs typeface="Calibri"/>
                <a:sym typeface="Calibri"/>
              </a:rPr>
              <a:t>Rate how you are feeling now, has this changed?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7f98ab4694_0_9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7f98ab4694_0_9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7f98ab4694_0_1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7f98ab4694_0_11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15000"/>
              </a:lnSpc>
              <a:buNone/>
            </a:pPr>
            <a:r>
              <a:rPr lang="en" sz="1200">
                <a:latin typeface="Calibri"/>
                <a:ea typeface="Calibri"/>
                <a:cs typeface="Calibri"/>
                <a:sym typeface="Calibri"/>
              </a:rPr>
              <a:t>Rate how you are feeling now, has this changed?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539657083f_0_23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2539657083f_0_23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8b552c7353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8b552c7353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72f2804899_0_3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72f2804899_0_34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Lucy Miller (2015) Mentorship Programme attended by Nerys Hughes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72f2804899_0_45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72f2804899_0_45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SzPts val="1400"/>
              <a:buNone/>
            </a:pPr>
            <a:r>
              <a:rPr lang="en" sz="1200">
                <a:solidFill>
                  <a:srgbClr val="3F3F3F"/>
                </a:solidFill>
                <a:latin typeface="Calibri"/>
                <a:ea typeface="Calibri"/>
                <a:cs typeface="Calibri"/>
                <a:sym typeface="Calibri"/>
              </a:rPr>
              <a:t>So a child has developed a sense of themselves, their space their time, their responses to the world, and here we come with our new glasses, eye patch, physical space, and change that perception, disrupt that image what do we do. We disrupt them…. </a:t>
            </a:r>
            <a:endParaRPr>
              <a:highlight>
                <a:srgbClr val="FFFF00"/>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7f98ab4694_0_10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7f98ab4694_0_10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539657083f_0_60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2539657083f_0_609:notes"/>
          <p:cNvSpPr txBox="1">
            <a:spLocks noGrp="1"/>
          </p:cNvSpPr>
          <p:nvPr>
            <p:ph type="body" idx="1"/>
          </p:nvPr>
        </p:nvSpPr>
        <p:spPr>
          <a:xfrm>
            <a:off x="701040" y="4473893"/>
            <a:ext cx="5608320" cy="3660610"/>
          </a:xfrm>
          <a:prstGeom prst="rect">
            <a:avLst/>
          </a:prstGeom>
          <a:noFill/>
          <a:ln>
            <a:noFill/>
          </a:ln>
        </p:spPr>
        <p:txBody>
          <a:bodyPr spcFirstLastPara="1" wrap="square" lIns="93162" tIns="93162" rIns="93162" bIns="93162" anchor="ctr" anchorCtr="0">
            <a:noAutofit/>
          </a:bodyPr>
          <a:lstStyle/>
          <a:p>
            <a:pPr marL="0" indent="0">
              <a:buNone/>
            </a:pPr>
            <a:endParaRPr/>
          </a:p>
        </p:txBody>
      </p:sp>
      <p:sp>
        <p:nvSpPr>
          <p:cNvPr id="716" name="Google Shape;716;g2539657083f_0_609:notes"/>
          <p:cNvSpPr txBox="1">
            <a:spLocks noGrp="1"/>
          </p:cNvSpPr>
          <p:nvPr>
            <p:ph type="sldNum" idx="12"/>
          </p:nvPr>
        </p:nvSpPr>
        <p:spPr>
          <a:xfrm>
            <a:off x="3970938" y="8829967"/>
            <a:ext cx="3037840" cy="466345"/>
          </a:xfrm>
          <a:prstGeom prst="rect">
            <a:avLst/>
          </a:prstGeom>
          <a:noFill/>
          <a:ln>
            <a:noFill/>
          </a:ln>
        </p:spPr>
        <p:txBody>
          <a:bodyPr spcFirstLastPara="1" wrap="square" lIns="93162" tIns="93162" rIns="93162" bIns="93162" anchor="ctr" anchorCtr="0">
            <a:noAutofit/>
          </a:bodyPr>
          <a:lstStyle/>
          <a:p>
            <a:fld id="{00000000-1234-1234-1234-123412341234}" type="slidenum">
              <a:rPr lang="en"/>
              <a:p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539657083f_0_4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g2539657083f_0_421: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r>
              <a:rPr lang="en"/>
              <a:t>I put this slide in to show you how clever I am… no the aim here is not to trip me up with words I cant say but to demonstrate the inherent link between vision and vestibular function. Thee American association of opthalamists recommends parents encourage  crawling, and make sure children do not omit this stage as it will impact on ocular  motor function. As OT’s we look at reading writing, motor planning, head control, orientation all things stem from this internal spirit level. </a:t>
            </a:r>
            <a:endParaRPr/>
          </a:p>
        </p:txBody>
      </p:sp>
      <p:sp>
        <p:nvSpPr>
          <p:cNvPr id="724" name="Google Shape;724;g2539657083f_0_421: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e46135f380_0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e46135f380_0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7f98ab4694_0_26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7f98ab4694_0_26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7f98ab4694_0_34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7f98ab4694_0_34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7f98ab4694_0_29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7f98ab4694_0_29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7f98ab4694_0_30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7f98ab4694_0_30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72f2804899_0_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72f2804899_0_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15000"/>
              </a:lnSpc>
              <a:buNone/>
            </a:pPr>
            <a:r>
              <a:rPr lang="en" sz="1200">
                <a:latin typeface="Calibri"/>
                <a:ea typeface="Calibri"/>
                <a:cs typeface="Calibri"/>
                <a:sym typeface="Calibri"/>
              </a:rPr>
              <a:t>Before we start can you please rate how you are feeling, where you fall on this bell curve?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7f98ab4694_0_25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7f98ab4694_0_25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7f98ab4694_0_3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7f98ab4694_0_32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sz="1200">
                <a:latin typeface="Calibri"/>
                <a:ea typeface="Calibri"/>
                <a:cs typeface="Calibri"/>
                <a:sym typeface="Calibri"/>
              </a:rPr>
              <a:t>Knowing the direction of sound, knowing how to filter sound? </a:t>
            </a:r>
            <a:endParaRPr sz="1200">
              <a:latin typeface="Calibri"/>
              <a:ea typeface="Calibri"/>
              <a:cs typeface="Calibri"/>
              <a:sym typeface="Calibri"/>
            </a:endParaRPr>
          </a:p>
          <a:p>
            <a:pPr marL="0" indent="0">
              <a:buNone/>
            </a:pPr>
            <a:r>
              <a:rPr lang="en" sz="1200">
                <a:latin typeface="Calibri"/>
                <a:ea typeface="Calibri"/>
                <a:cs typeface="Calibri"/>
                <a:sym typeface="Calibri"/>
              </a:rPr>
              <a:t>Dampening responses, if a loud bang or clatter happened today outside and we were all able to work out using our auditory filtering that there was a builder outside we would eventually filter out that sound; the first time we may jump but quickly we would know to tune it out. Also think how much we use sound to tell us our location or the location of others, think about how echo tells us the depth of a space. Now again the vestibular system is the baseline for us knowing where am I how big is the space around me how far are you from me. </a:t>
            </a:r>
            <a:endParaRPr sz="1200">
              <a:latin typeface="Calibri"/>
              <a:ea typeface="Calibri"/>
              <a:cs typeface="Calibri"/>
              <a:sym typeface="Calibri"/>
            </a:endParaRPr>
          </a:p>
          <a:p>
            <a:pPr marL="0" indent="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7f98ab4694_0_3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7f98ab4694_0_31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Source: </a:t>
            </a:r>
            <a:r>
              <a:rPr lang="en" u="sng">
                <a:solidFill>
                  <a:schemeClr val="hlink"/>
                </a:solidFill>
                <a:hlinkClick r:id="rId3"/>
              </a:rPr>
              <a:t>https://www.youtube.com/watch?v=HTzTt1VnHRM&amp;feature=emb_logo</a:t>
            </a:r>
            <a:r>
              <a:rPr lang="en"/>
              <a:t> (0’49”)</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7f98ab4694_0_30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7f98ab4694_0_30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e46135f380_0_7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e46135f380_0_7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465887" indent="-297650">
              <a:lnSpc>
                <a:spcPct val="115000"/>
              </a:lnSpc>
              <a:buClr>
                <a:schemeClr val="dk1"/>
              </a:buClr>
              <a:buSzPts val="1000"/>
              <a:buFont typeface="Calibri"/>
              <a:buChar char="●"/>
            </a:pPr>
            <a:r>
              <a:rPr lang="en" sz="1000">
                <a:solidFill>
                  <a:schemeClr val="dk1"/>
                </a:solidFill>
                <a:latin typeface="Calibri"/>
                <a:ea typeface="Calibri"/>
                <a:cs typeface="Calibri"/>
                <a:sym typeface="Calibri"/>
              </a:rPr>
              <a:t>This refers to our </a:t>
            </a:r>
            <a:r>
              <a:rPr lang="en" sz="1000">
                <a:solidFill>
                  <a:schemeClr val="dk1"/>
                </a:solidFill>
              </a:rPr>
              <a:t>perception and interpretation of the signal from the organs and tissues within our bodies. This is when our brains and bodies communicate with one another to let us know we are tired, hungry, thirsty, have pain and that we need to go to the toilet. It is also the connection that helps us to identify whether we are angry, sad, excited, frustrated, feel love and trust ourselves and others. There are four main areas of interoception:</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20f6acf9a0c_0_47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20f6acf9a0c_0_47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731ee6c4f0_2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731ee6c4f0_2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sz="1200">
                <a:latin typeface="Calibri"/>
                <a:ea typeface="Calibri"/>
                <a:cs typeface="Calibri"/>
                <a:sym typeface="Calibri"/>
              </a:rPr>
              <a:t>Did we consider- time space and orientation, how do we support the child in achieving these?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8ac3179128_0_4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8ac3179128_0_4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72f2804899_0_2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72f2804899_0_23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SzPts val="1400"/>
              <a:buNone/>
            </a:pPr>
            <a:r>
              <a:rPr lang="en" sz="1200">
                <a:solidFill>
                  <a:srgbClr val="3F3F3F"/>
                </a:solidFill>
                <a:latin typeface="Calibri"/>
                <a:ea typeface="Calibri"/>
                <a:cs typeface="Calibri"/>
                <a:sym typeface="Calibri"/>
              </a:rPr>
              <a:t>A child will go from tummy laying to pushing the head up, to crawling, through this process a child will gain core stability and head control. They will also calibrate their eyes and ears to the vestibular system which allows them to learn about themselves in space, to integrate the visual system and to have both eyes working as one unit.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72f2804899_0_25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72f2804899_0_25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72f2804899_0_3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72f2804899_0_31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Source: </a:t>
            </a:r>
            <a:r>
              <a:rPr lang="en" u="sng">
                <a:solidFill>
                  <a:schemeClr val="hlink"/>
                </a:solidFill>
                <a:hlinkClick r:id="rId3"/>
              </a:rPr>
              <a:t>https://www.youtube.com/watch?v=jdJpLvSTZMU&amp;feature=emb_logo</a:t>
            </a:r>
            <a:r>
              <a:rPr lang="en"/>
              <a:t> (1’46”)</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72f2804899_0_37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72f2804899_0_37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SzPts val="1400"/>
              <a:buNone/>
            </a:pPr>
            <a:r>
              <a:rPr lang="en" sz="1200">
                <a:solidFill>
                  <a:srgbClr val="3F3F3F"/>
                </a:solidFill>
                <a:latin typeface="Calibri"/>
                <a:ea typeface="Calibri"/>
                <a:cs typeface="Calibri"/>
                <a:sym typeface="Calibri"/>
              </a:rPr>
              <a:t>Again if we look at attachment through the lens of developing systems and sensory processing we can see how quickly the attachment and social relations are impacted on by a disruption of sensory processing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72f2804899_0_4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72f2804899_0_42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Source: </a:t>
            </a:r>
            <a:r>
              <a:rPr lang="en" u="sng">
                <a:solidFill>
                  <a:schemeClr val="hlink"/>
                </a:solidFill>
                <a:hlinkClick r:id="rId3"/>
              </a:rPr>
              <a:t>https://www.youtube.com/watch?v=apzXGEbZht0&amp;feature=emb_logo</a:t>
            </a:r>
            <a:r>
              <a:rPr lang="en"/>
              <a:t> (2’48”)</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72f2804899_0_40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72f2804899_0_40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SzPts val="1400"/>
              <a:buNone/>
            </a:pPr>
            <a:r>
              <a:rPr lang="en" sz="1200">
                <a:solidFill>
                  <a:srgbClr val="3F3F3F"/>
                </a:solidFill>
                <a:latin typeface="Calibri"/>
                <a:ea typeface="Calibri"/>
                <a:cs typeface="Calibri"/>
                <a:sym typeface="Calibri"/>
              </a:rPr>
              <a:t>When our children respond differently to the input they receive, often they are under constant critic: ‘be quiet’, ‘don’t run’, ‘why won’t you sit still’, ‘why don’t you just eat like everyone else’. For a child with SPD their experiences are real. Their system interprets that sound as aggression or the need to move as a physical need and not a behaviour. </a:t>
            </a:r>
            <a:endParaRPr sz="1200">
              <a:solidFill>
                <a:srgbClr val="3F3F3F"/>
              </a:solidFill>
              <a:latin typeface="Calibri"/>
              <a:ea typeface="Calibri"/>
              <a:cs typeface="Calibri"/>
              <a:sym typeface="Calibri"/>
            </a:endParaRPr>
          </a:p>
          <a:p>
            <a:pPr marL="0" indent="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cxnSp>
        <p:nvCxnSpPr>
          <p:cNvPr id="12" name="Google Shape;12;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3" name="Google Shape;13;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4" name="Google Shape;14;p2"/>
          <p:cNvGrpSpPr/>
          <p:nvPr/>
        </p:nvGrpSpPr>
        <p:grpSpPr>
          <a:xfrm>
            <a:off x="1004144" y="1022025"/>
            <a:ext cx="7136668" cy="152400"/>
            <a:chOff x="1346429" y="1011300"/>
            <a:chExt cx="6452100" cy="152400"/>
          </a:xfrm>
        </p:grpSpPr>
        <p:cxnSp>
          <p:nvCxnSpPr>
            <p:cNvPr id="15" name="Google Shape;15;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6" name="Google Shape;16;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7" name="Google Shape;17;p2"/>
          <p:cNvGrpSpPr/>
          <p:nvPr/>
        </p:nvGrpSpPr>
        <p:grpSpPr>
          <a:xfrm>
            <a:off x="1004151" y="3969100"/>
            <a:ext cx="7136668" cy="152400"/>
            <a:chOff x="1346435" y="3969088"/>
            <a:chExt cx="6452100" cy="152400"/>
          </a:xfrm>
        </p:grpSpPr>
        <p:cxnSp>
          <p:nvCxnSpPr>
            <p:cNvPr id="18" name="Google Shape;18;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9" name="Google Shape;19;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20" name="Google Shape;20;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21" name="Google Shape;21;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22" name="Google Shape;2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1"/>
        <p:cNvGrpSpPr/>
        <p:nvPr/>
      </p:nvGrpSpPr>
      <p:grpSpPr>
        <a:xfrm>
          <a:off x="0" y="0"/>
          <a:ext cx="0" cy="0"/>
          <a:chOff x="0" y="0"/>
          <a:chExt cx="0" cy="0"/>
        </a:xfrm>
      </p:grpSpPr>
      <p:sp>
        <p:nvSpPr>
          <p:cNvPr id="62" name="Google Shape;62;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3000"/>
              <a:buNone/>
              <a:defRPr sz="13000">
                <a:solidFill>
                  <a:schemeClr val="accent3"/>
                </a:solidFill>
              </a:defRPr>
            </a:lvl1pPr>
            <a:lvl2pPr lvl="1" algn="ctr" rtl="0">
              <a:spcBef>
                <a:spcPts val="0"/>
              </a:spcBef>
              <a:spcAft>
                <a:spcPts val="0"/>
              </a:spcAft>
              <a:buClr>
                <a:schemeClr val="accent3"/>
              </a:buClr>
              <a:buSzPts val="13000"/>
              <a:buNone/>
              <a:defRPr sz="13000">
                <a:solidFill>
                  <a:schemeClr val="accent3"/>
                </a:solidFill>
              </a:defRPr>
            </a:lvl2pPr>
            <a:lvl3pPr lvl="2" algn="ctr" rtl="0">
              <a:spcBef>
                <a:spcPts val="0"/>
              </a:spcBef>
              <a:spcAft>
                <a:spcPts val="0"/>
              </a:spcAft>
              <a:buClr>
                <a:schemeClr val="accent3"/>
              </a:buClr>
              <a:buSzPts val="13000"/>
              <a:buNone/>
              <a:defRPr sz="13000">
                <a:solidFill>
                  <a:schemeClr val="accent3"/>
                </a:solidFill>
              </a:defRPr>
            </a:lvl3pPr>
            <a:lvl4pPr lvl="3" algn="ctr" rtl="0">
              <a:spcBef>
                <a:spcPts val="0"/>
              </a:spcBef>
              <a:spcAft>
                <a:spcPts val="0"/>
              </a:spcAft>
              <a:buClr>
                <a:schemeClr val="accent3"/>
              </a:buClr>
              <a:buSzPts val="13000"/>
              <a:buNone/>
              <a:defRPr sz="13000">
                <a:solidFill>
                  <a:schemeClr val="accent3"/>
                </a:solidFill>
              </a:defRPr>
            </a:lvl4pPr>
            <a:lvl5pPr lvl="4" algn="ctr" rtl="0">
              <a:spcBef>
                <a:spcPts val="0"/>
              </a:spcBef>
              <a:spcAft>
                <a:spcPts val="0"/>
              </a:spcAft>
              <a:buClr>
                <a:schemeClr val="accent3"/>
              </a:buClr>
              <a:buSzPts val="13000"/>
              <a:buNone/>
              <a:defRPr sz="13000">
                <a:solidFill>
                  <a:schemeClr val="accent3"/>
                </a:solidFill>
              </a:defRPr>
            </a:lvl5pPr>
            <a:lvl6pPr lvl="5" algn="ctr" rtl="0">
              <a:spcBef>
                <a:spcPts val="0"/>
              </a:spcBef>
              <a:spcAft>
                <a:spcPts val="0"/>
              </a:spcAft>
              <a:buClr>
                <a:schemeClr val="accent3"/>
              </a:buClr>
              <a:buSzPts val="13000"/>
              <a:buNone/>
              <a:defRPr sz="13000">
                <a:solidFill>
                  <a:schemeClr val="accent3"/>
                </a:solidFill>
              </a:defRPr>
            </a:lvl6pPr>
            <a:lvl7pPr lvl="6" algn="ctr" rtl="0">
              <a:spcBef>
                <a:spcPts val="0"/>
              </a:spcBef>
              <a:spcAft>
                <a:spcPts val="0"/>
              </a:spcAft>
              <a:buClr>
                <a:schemeClr val="accent3"/>
              </a:buClr>
              <a:buSzPts val="13000"/>
              <a:buNone/>
              <a:defRPr sz="13000">
                <a:solidFill>
                  <a:schemeClr val="accent3"/>
                </a:solidFill>
              </a:defRPr>
            </a:lvl7pPr>
            <a:lvl8pPr lvl="7" algn="ctr" rtl="0">
              <a:spcBef>
                <a:spcPts val="0"/>
              </a:spcBef>
              <a:spcAft>
                <a:spcPts val="0"/>
              </a:spcAft>
              <a:buClr>
                <a:schemeClr val="accent3"/>
              </a:buClr>
              <a:buSzPts val="13000"/>
              <a:buNone/>
              <a:defRPr sz="13000">
                <a:solidFill>
                  <a:schemeClr val="accent3"/>
                </a:solidFill>
              </a:defRPr>
            </a:lvl8pPr>
            <a:lvl9pPr lvl="8" algn="ctr" rtl="0">
              <a:spcBef>
                <a:spcPts val="0"/>
              </a:spcBef>
              <a:spcAft>
                <a:spcPts val="0"/>
              </a:spcAft>
              <a:buClr>
                <a:schemeClr val="accent3"/>
              </a:buClr>
              <a:buSzPts val="13000"/>
              <a:buNone/>
              <a:defRPr sz="13000">
                <a:solidFill>
                  <a:schemeClr val="accent3"/>
                </a:solidFill>
              </a:defRPr>
            </a:lvl9pPr>
          </a:lstStyle>
          <a:p>
            <a:r>
              <a:t>xx%</a:t>
            </a:r>
          </a:p>
        </p:txBody>
      </p:sp>
      <p:sp>
        <p:nvSpPr>
          <p:cNvPr id="64" name="Google Shape;64;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5" name="Google Shape;6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311700" y="83725"/>
            <a:ext cx="8520600" cy="7074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1">
  <p:cSld name="MAIN_POINT_1">
    <p:bg>
      <p:bgPr>
        <a:solidFill>
          <a:schemeClr val="accent3"/>
        </a:solidFill>
        <a:effectLst/>
      </p:bgPr>
    </p:bg>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5400"/>
              <a:buNone/>
              <a:defRPr sz="5400" b="0"/>
            </a:lvl1pPr>
            <a:lvl2pPr lvl="1" rtl="0">
              <a:spcBef>
                <a:spcPts val="0"/>
              </a:spcBef>
              <a:spcAft>
                <a:spcPts val="0"/>
              </a:spcAft>
              <a:buClr>
                <a:schemeClr val="dk2"/>
              </a:buClr>
              <a:buSzPts val="5400"/>
              <a:buNone/>
              <a:defRPr sz="5400" b="0">
                <a:solidFill>
                  <a:schemeClr val="dk2"/>
                </a:solidFill>
              </a:defRPr>
            </a:lvl2pPr>
            <a:lvl3pPr lvl="2" rtl="0">
              <a:spcBef>
                <a:spcPts val="0"/>
              </a:spcBef>
              <a:spcAft>
                <a:spcPts val="0"/>
              </a:spcAft>
              <a:buClr>
                <a:schemeClr val="dk2"/>
              </a:buClr>
              <a:buSzPts val="5400"/>
              <a:buNone/>
              <a:defRPr sz="5400" b="0">
                <a:solidFill>
                  <a:schemeClr val="dk2"/>
                </a:solidFill>
              </a:defRPr>
            </a:lvl3pPr>
            <a:lvl4pPr lvl="3" rtl="0">
              <a:spcBef>
                <a:spcPts val="0"/>
              </a:spcBef>
              <a:spcAft>
                <a:spcPts val="0"/>
              </a:spcAft>
              <a:buClr>
                <a:schemeClr val="dk2"/>
              </a:buClr>
              <a:buSzPts val="5400"/>
              <a:buNone/>
              <a:defRPr sz="5400" b="0">
                <a:solidFill>
                  <a:schemeClr val="dk2"/>
                </a:solidFill>
              </a:defRPr>
            </a:lvl4pPr>
            <a:lvl5pPr lvl="4" rtl="0">
              <a:spcBef>
                <a:spcPts val="0"/>
              </a:spcBef>
              <a:spcAft>
                <a:spcPts val="0"/>
              </a:spcAft>
              <a:buClr>
                <a:schemeClr val="dk2"/>
              </a:buClr>
              <a:buSzPts val="5400"/>
              <a:buNone/>
              <a:defRPr sz="5400" b="0">
                <a:solidFill>
                  <a:schemeClr val="dk2"/>
                </a:solidFill>
              </a:defRPr>
            </a:lvl5pPr>
            <a:lvl6pPr lvl="5" rtl="0">
              <a:spcBef>
                <a:spcPts val="0"/>
              </a:spcBef>
              <a:spcAft>
                <a:spcPts val="0"/>
              </a:spcAft>
              <a:buClr>
                <a:schemeClr val="dk2"/>
              </a:buClr>
              <a:buSzPts val="5400"/>
              <a:buNone/>
              <a:defRPr sz="5400" b="0">
                <a:solidFill>
                  <a:schemeClr val="dk2"/>
                </a:solidFill>
              </a:defRPr>
            </a:lvl6pPr>
            <a:lvl7pPr lvl="6" rtl="0">
              <a:spcBef>
                <a:spcPts val="0"/>
              </a:spcBef>
              <a:spcAft>
                <a:spcPts val="0"/>
              </a:spcAft>
              <a:buClr>
                <a:schemeClr val="dk2"/>
              </a:buClr>
              <a:buSzPts val="5400"/>
              <a:buNone/>
              <a:defRPr sz="5400" b="0">
                <a:solidFill>
                  <a:schemeClr val="dk2"/>
                </a:solidFill>
              </a:defRPr>
            </a:lvl7pPr>
            <a:lvl8pPr lvl="7" rtl="0">
              <a:spcBef>
                <a:spcPts val="0"/>
              </a:spcBef>
              <a:spcAft>
                <a:spcPts val="0"/>
              </a:spcAft>
              <a:buClr>
                <a:schemeClr val="dk2"/>
              </a:buClr>
              <a:buSzPts val="5400"/>
              <a:buNone/>
              <a:defRPr sz="5400" b="0">
                <a:solidFill>
                  <a:schemeClr val="dk2"/>
                </a:solidFill>
              </a:defRPr>
            </a:lvl8pPr>
            <a:lvl9pPr lvl="8" rtl="0">
              <a:spcBef>
                <a:spcPts val="0"/>
              </a:spcBef>
              <a:spcAft>
                <a:spcPts val="0"/>
              </a:spcAft>
              <a:buClr>
                <a:schemeClr val="dk2"/>
              </a:buClr>
              <a:buSzPts val="5400"/>
              <a:buNone/>
              <a:defRPr sz="5400" b="0">
                <a:solidFill>
                  <a:schemeClr val="dk2"/>
                </a:solidFill>
              </a:defRPr>
            </a:lvl9pPr>
          </a:lstStyle>
          <a:p>
            <a:endParaRPr/>
          </a:p>
        </p:txBody>
      </p:sp>
      <p:sp>
        <p:nvSpPr>
          <p:cNvPr id="72" name="Google Shape;72;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73"/>
        <p:cNvGrpSpPr/>
        <p:nvPr/>
      </p:nvGrpSpPr>
      <p:grpSpPr>
        <a:xfrm>
          <a:off x="0" y="0"/>
          <a:ext cx="0" cy="0"/>
          <a:chOff x="0" y="0"/>
          <a:chExt cx="0" cy="0"/>
        </a:xfrm>
      </p:grpSpPr>
      <p:sp>
        <p:nvSpPr>
          <p:cNvPr id="74" name="Google Shape;74;p15"/>
          <p:cNvSpPr/>
          <p:nvPr/>
        </p:nvSpPr>
        <p:spPr>
          <a:xfrm>
            <a:off x="-50" y="4132750"/>
            <a:ext cx="9144000" cy="1010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76" name="Google Shape;7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3"/>
        <p:cNvGrpSpPr/>
        <p:nvPr/>
      </p:nvGrpSpPr>
      <p:grpSpPr>
        <a:xfrm>
          <a:off x="0" y="0"/>
          <a:ext cx="0" cy="0"/>
          <a:chOff x="0" y="0"/>
          <a:chExt cx="0" cy="0"/>
        </a:xfrm>
      </p:grpSpPr>
      <p:cxnSp>
        <p:nvCxnSpPr>
          <p:cNvPr id="84" name="Google Shape;84;p17"/>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85" name="Google Shape;85;p17"/>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86" name="Google Shape;86;p17"/>
          <p:cNvGrpSpPr/>
          <p:nvPr/>
        </p:nvGrpSpPr>
        <p:grpSpPr>
          <a:xfrm>
            <a:off x="1004144" y="1022025"/>
            <a:ext cx="7136668" cy="152400"/>
            <a:chOff x="1346429" y="1011300"/>
            <a:chExt cx="6452100" cy="152400"/>
          </a:xfrm>
        </p:grpSpPr>
        <p:cxnSp>
          <p:nvCxnSpPr>
            <p:cNvPr id="87" name="Google Shape;87;p17"/>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88" name="Google Shape;88;p17"/>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89" name="Google Shape;89;p17"/>
          <p:cNvGrpSpPr/>
          <p:nvPr/>
        </p:nvGrpSpPr>
        <p:grpSpPr>
          <a:xfrm>
            <a:off x="1004151" y="3969100"/>
            <a:ext cx="7136668" cy="152400"/>
            <a:chOff x="1346435" y="3969088"/>
            <a:chExt cx="6452100" cy="152400"/>
          </a:xfrm>
        </p:grpSpPr>
        <p:cxnSp>
          <p:nvCxnSpPr>
            <p:cNvPr id="90" name="Google Shape;90;p17"/>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91" name="Google Shape;91;p17"/>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92" name="Google Shape;92;p17"/>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93" name="Google Shape;93;p17"/>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94" name="Google Shape;9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18"/>
          <p:cNvSpPr/>
          <p:nvPr/>
        </p:nvSpPr>
        <p:spPr>
          <a:xfrm>
            <a:off x="-50" y="4132750"/>
            <a:ext cx="9144000" cy="1010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8"/>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98" name="Google Shape;9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99" name="Google Shape;99;p18"/>
          <p:cNvSpPr txBox="1">
            <a:spLocks noGrp="1"/>
          </p:cNvSpPr>
          <p:nvPr>
            <p:ph type="subTitle" idx="1"/>
          </p:nvPr>
        </p:nvSpPr>
        <p:spPr>
          <a:xfrm>
            <a:off x="2136700" y="2175439"/>
            <a:ext cx="4870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0"/>
        <p:cNvGrpSpPr/>
        <p:nvPr/>
      </p:nvGrpSpPr>
      <p:grpSpPr>
        <a:xfrm>
          <a:off x="0" y="0"/>
          <a:ext cx="0" cy="0"/>
          <a:chOff x="0" y="0"/>
          <a:chExt cx="0" cy="0"/>
        </a:xfrm>
      </p:grpSpPr>
      <p:sp>
        <p:nvSpPr>
          <p:cNvPr id="101" name="Google Shape;101;p19"/>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9"/>
          <p:cNvSpPr txBox="1">
            <a:spLocks noGrp="1"/>
          </p:cNvSpPr>
          <p:nvPr>
            <p:ph type="title"/>
          </p:nvPr>
        </p:nvSpPr>
        <p:spPr>
          <a:xfrm>
            <a:off x="311700" y="83725"/>
            <a:ext cx="8520600" cy="707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03" name="Google Shape;103;p19"/>
          <p:cNvSpPr txBox="1">
            <a:spLocks noGrp="1"/>
          </p:cNvSpPr>
          <p:nvPr>
            <p:ph type="body" idx="1"/>
          </p:nvPr>
        </p:nvSpPr>
        <p:spPr>
          <a:xfrm>
            <a:off x="311700" y="885325"/>
            <a:ext cx="8520600" cy="4011000"/>
          </a:xfrm>
          <a:prstGeom prst="rect">
            <a:avLst/>
          </a:prstGeom>
        </p:spPr>
        <p:txBody>
          <a:bodyPr spcFirstLastPara="1" wrap="square" lIns="91425" tIns="91425" rIns="91425" bIns="91425" anchor="t" anchorCtr="0">
            <a:noAutofit/>
          </a:bodyPr>
          <a:lstStyle>
            <a:lvl1pPr marL="457200" lvl="0" indent="-349250" rtl="0">
              <a:spcBef>
                <a:spcPts val="0"/>
              </a:spcBef>
              <a:spcAft>
                <a:spcPts val="0"/>
              </a:spcAft>
              <a:buSzPts val="1900"/>
              <a:buChar char="●"/>
              <a:defRPr sz="1900"/>
            </a:lvl1pPr>
            <a:lvl2pPr marL="914400" lvl="1" indent="-323850" rtl="0">
              <a:spcBef>
                <a:spcPts val="1600"/>
              </a:spcBef>
              <a:spcAft>
                <a:spcPts val="0"/>
              </a:spcAft>
              <a:buSzPts val="1500"/>
              <a:buChar char="○"/>
              <a:defRPr sz="1500"/>
            </a:lvl2pPr>
            <a:lvl3pPr marL="1371600" lvl="2" indent="-323850" rtl="0">
              <a:spcBef>
                <a:spcPts val="1600"/>
              </a:spcBef>
              <a:spcAft>
                <a:spcPts val="0"/>
              </a:spcAft>
              <a:buSzPts val="1500"/>
              <a:buChar char="■"/>
              <a:defRPr sz="1500"/>
            </a:lvl3pPr>
            <a:lvl4pPr marL="1828800" lvl="3" indent="-323850" rtl="0">
              <a:spcBef>
                <a:spcPts val="1600"/>
              </a:spcBef>
              <a:spcAft>
                <a:spcPts val="0"/>
              </a:spcAft>
              <a:buSzPts val="1500"/>
              <a:buChar char="●"/>
              <a:defRPr sz="1500"/>
            </a:lvl4pPr>
            <a:lvl5pPr marL="2286000" lvl="4" indent="-323850" rtl="0">
              <a:spcBef>
                <a:spcPts val="1600"/>
              </a:spcBef>
              <a:spcAft>
                <a:spcPts val="0"/>
              </a:spcAft>
              <a:buSzPts val="1500"/>
              <a:buChar char="○"/>
              <a:defRPr sz="1500"/>
            </a:lvl5pPr>
            <a:lvl6pPr marL="2743200" lvl="5" indent="-323850" rtl="0">
              <a:spcBef>
                <a:spcPts val="1600"/>
              </a:spcBef>
              <a:spcAft>
                <a:spcPts val="0"/>
              </a:spcAft>
              <a:buSzPts val="1500"/>
              <a:buChar char="■"/>
              <a:defRPr sz="1500"/>
            </a:lvl6pPr>
            <a:lvl7pPr marL="3200400" lvl="6" indent="-323850" rtl="0">
              <a:spcBef>
                <a:spcPts val="1600"/>
              </a:spcBef>
              <a:spcAft>
                <a:spcPts val="0"/>
              </a:spcAft>
              <a:buSzPts val="1500"/>
              <a:buChar char="●"/>
              <a:defRPr sz="1500"/>
            </a:lvl7pPr>
            <a:lvl8pPr marL="3657600" lvl="7" indent="-323850" rtl="0">
              <a:spcBef>
                <a:spcPts val="1600"/>
              </a:spcBef>
              <a:spcAft>
                <a:spcPts val="0"/>
              </a:spcAft>
              <a:buSzPts val="1500"/>
              <a:buChar char="○"/>
              <a:defRPr sz="1500"/>
            </a:lvl8pPr>
            <a:lvl9pPr marL="4114800" lvl="8" indent="-323850" rtl="0">
              <a:spcBef>
                <a:spcPts val="1600"/>
              </a:spcBef>
              <a:spcAft>
                <a:spcPts val="1600"/>
              </a:spcAft>
              <a:buSzPts val="1500"/>
              <a:buChar char="■"/>
              <a:defRPr sz="1500"/>
            </a:lvl9pPr>
          </a:lstStyle>
          <a:p>
            <a:endParaRPr/>
          </a:p>
        </p:txBody>
      </p:sp>
      <p:sp>
        <p:nvSpPr>
          <p:cNvPr id="104" name="Google Shape;10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311700" y="83725"/>
            <a:ext cx="8520600" cy="707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07" name="Google Shape;107;p20"/>
          <p:cNvSpPr txBox="1">
            <a:spLocks noGrp="1"/>
          </p:cNvSpPr>
          <p:nvPr>
            <p:ph type="body" idx="1"/>
          </p:nvPr>
        </p:nvSpPr>
        <p:spPr>
          <a:xfrm>
            <a:off x="311700" y="880425"/>
            <a:ext cx="3999900" cy="4062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sz="1600"/>
            </a:lvl2pPr>
            <a:lvl3pPr marL="1371600" lvl="2" indent="-330200" rtl="0">
              <a:spcBef>
                <a:spcPts val="1600"/>
              </a:spcBef>
              <a:spcAft>
                <a:spcPts val="0"/>
              </a:spcAft>
              <a:buSzPts val="1600"/>
              <a:buChar char="■"/>
              <a:defRPr sz="1600"/>
            </a:lvl3pPr>
            <a:lvl4pPr marL="1828800" lvl="3" indent="-330200" rtl="0">
              <a:spcBef>
                <a:spcPts val="1600"/>
              </a:spcBef>
              <a:spcAft>
                <a:spcPts val="0"/>
              </a:spcAft>
              <a:buSzPts val="1600"/>
              <a:buChar char="●"/>
              <a:defRPr sz="1600"/>
            </a:lvl4pPr>
            <a:lvl5pPr marL="2286000" lvl="4" indent="-330200" rtl="0">
              <a:spcBef>
                <a:spcPts val="1600"/>
              </a:spcBef>
              <a:spcAft>
                <a:spcPts val="0"/>
              </a:spcAft>
              <a:buSzPts val="1600"/>
              <a:buChar char="○"/>
              <a:defRPr sz="1600"/>
            </a:lvl5pPr>
            <a:lvl6pPr marL="2743200" lvl="5" indent="-330200" rtl="0">
              <a:spcBef>
                <a:spcPts val="1600"/>
              </a:spcBef>
              <a:spcAft>
                <a:spcPts val="0"/>
              </a:spcAft>
              <a:buSzPts val="1600"/>
              <a:buChar char="■"/>
              <a:defRPr sz="1600"/>
            </a:lvl6pPr>
            <a:lvl7pPr marL="3200400" lvl="6" indent="-330200" rtl="0">
              <a:spcBef>
                <a:spcPts val="1600"/>
              </a:spcBef>
              <a:spcAft>
                <a:spcPts val="0"/>
              </a:spcAft>
              <a:buSzPts val="1600"/>
              <a:buChar char="●"/>
              <a:defRPr sz="1600"/>
            </a:lvl7pPr>
            <a:lvl8pPr marL="3657600" lvl="7" indent="-330200" rtl="0">
              <a:spcBef>
                <a:spcPts val="1600"/>
              </a:spcBef>
              <a:spcAft>
                <a:spcPts val="0"/>
              </a:spcAft>
              <a:buSzPts val="1600"/>
              <a:buChar char="○"/>
              <a:defRPr sz="1600"/>
            </a:lvl8pPr>
            <a:lvl9pPr marL="4114800" lvl="8" indent="-330200" rtl="0">
              <a:spcBef>
                <a:spcPts val="1600"/>
              </a:spcBef>
              <a:spcAft>
                <a:spcPts val="1600"/>
              </a:spcAft>
              <a:buSzPts val="1600"/>
              <a:buChar char="■"/>
              <a:defRPr sz="1600"/>
            </a:lvl9pPr>
          </a:lstStyle>
          <a:p>
            <a:endParaRPr/>
          </a:p>
        </p:txBody>
      </p:sp>
      <p:sp>
        <p:nvSpPr>
          <p:cNvPr id="108" name="Google Shape;108;p20"/>
          <p:cNvSpPr txBox="1">
            <a:spLocks noGrp="1"/>
          </p:cNvSpPr>
          <p:nvPr>
            <p:ph type="body" idx="2"/>
          </p:nvPr>
        </p:nvSpPr>
        <p:spPr>
          <a:xfrm>
            <a:off x="4832400" y="791125"/>
            <a:ext cx="3999900" cy="4265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sz="1600"/>
            </a:lvl2pPr>
            <a:lvl3pPr marL="1371600" lvl="2" indent="-330200" rtl="0">
              <a:spcBef>
                <a:spcPts val="1600"/>
              </a:spcBef>
              <a:spcAft>
                <a:spcPts val="0"/>
              </a:spcAft>
              <a:buSzPts val="1600"/>
              <a:buChar char="■"/>
              <a:defRPr sz="1600"/>
            </a:lvl3pPr>
            <a:lvl4pPr marL="1828800" lvl="3" indent="-330200" rtl="0">
              <a:spcBef>
                <a:spcPts val="1600"/>
              </a:spcBef>
              <a:spcAft>
                <a:spcPts val="0"/>
              </a:spcAft>
              <a:buSzPts val="1600"/>
              <a:buChar char="●"/>
              <a:defRPr sz="1600"/>
            </a:lvl4pPr>
            <a:lvl5pPr marL="2286000" lvl="4" indent="-330200" rtl="0">
              <a:spcBef>
                <a:spcPts val="1600"/>
              </a:spcBef>
              <a:spcAft>
                <a:spcPts val="0"/>
              </a:spcAft>
              <a:buSzPts val="1600"/>
              <a:buChar char="○"/>
              <a:defRPr sz="1600"/>
            </a:lvl5pPr>
            <a:lvl6pPr marL="2743200" lvl="5" indent="-330200" rtl="0">
              <a:spcBef>
                <a:spcPts val="1600"/>
              </a:spcBef>
              <a:spcAft>
                <a:spcPts val="0"/>
              </a:spcAft>
              <a:buSzPts val="1600"/>
              <a:buChar char="■"/>
              <a:defRPr sz="1600"/>
            </a:lvl6pPr>
            <a:lvl7pPr marL="3200400" lvl="6" indent="-330200" rtl="0">
              <a:spcBef>
                <a:spcPts val="1600"/>
              </a:spcBef>
              <a:spcAft>
                <a:spcPts val="0"/>
              </a:spcAft>
              <a:buSzPts val="1600"/>
              <a:buChar char="●"/>
              <a:defRPr sz="1600"/>
            </a:lvl7pPr>
            <a:lvl8pPr marL="3657600" lvl="7" indent="-330200" rtl="0">
              <a:spcBef>
                <a:spcPts val="1600"/>
              </a:spcBef>
              <a:spcAft>
                <a:spcPts val="0"/>
              </a:spcAft>
              <a:buSzPts val="1600"/>
              <a:buChar char="○"/>
              <a:defRPr sz="1600"/>
            </a:lvl8pPr>
            <a:lvl9pPr marL="4114800" lvl="8" indent="-330200" rtl="0">
              <a:spcBef>
                <a:spcPts val="1600"/>
              </a:spcBef>
              <a:spcAft>
                <a:spcPts val="1600"/>
              </a:spcAft>
              <a:buSzPts val="1600"/>
              <a:buChar char="■"/>
              <a:defRPr sz="1600"/>
            </a:lvl9pPr>
          </a:lstStyle>
          <a:p>
            <a:endParaRPr/>
          </a:p>
        </p:txBody>
      </p:sp>
      <p:sp>
        <p:nvSpPr>
          <p:cNvPr id="109" name="Google Shape;10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311700" y="83725"/>
            <a:ext cx="8520600" cy="707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12" name="Google Shape;11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3"/>
          <p:cNvSpPr/>
          <p:nvPr/>
        </p:nvSpPr>
        <p:spPr>
          <a:xfrm>
            <a:off x="-50" y="4132750"/>
            <a:ext cx="9144000" cy="1010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26" name="Google Shape;2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7" name="Google Shape;27;p3"/>
          <p:cNvSpPr txBox="1">
            <a:spLocks noGrp="1"/>
          </p:cNvSpPr>
          <p:nvPr>
            <p:ph type="subTitle" idx="1"/>
          </p:nvPr>
        </p:nvSpPr>
        <p:spPr>
          <a:xfrm>
            <a:off x="2136700" y="2175439"/>
            <a:ext cx="4870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311700" y="984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5" name="Google Shape;115;p22"/>
          <p:cNvSpPr txBox="1">
            <a:spLocks noGrp="1"/>
          </p:cNvSpPr>
          <p:nvPr>
            <p:ph type="body" idx="1"/>
          </p:nvPr>
        </p:nvSpPr>
        <p:spPr>
          <a:xfrm>
            <a:off x="311700" y="932400"/>
            <a:ext cx="2808000" cy="3979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6" name="Google Shape;11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bg>
      <p:bgPr>
        <a:noFill/>
        <a:effectLst/>
      </p:bgPr>
    </p:bg>
    <p:spTree>
      <p:nvGrpSpPr>
        <p:cNvPr id="1" name="Shape 117"/>
        <p:cNvGrpSpPr/>
        <p:nvPr/>
      </p:nvGrpSpPr>
      <p:grpSpPr>
        <a:xfrm>
          <a:off x="0" y="0"/>
          <a:ext cx="0" cy="0"/>
          <a:chOff x="0" y="0"/>
          <a:chExt cx="0" cy="0"/>
        </a:xfrm>
      </p:grpSpPr>
      <p:sp>
        <p:nvSpPr>
          <p:cNvPr id="118" name="Google Shape;118;p23"/>
          <p:cNvSpPr/>
          <p:nvPr/>
        </p:nvSpPr>
        <p:spPr>
          <a:xfrm>
            <a:off x="0" y="0"/>
            <a:ext cx="36453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0" name="Google Shape;120;p23"/>
          <p:cNvSpPr txBox="1">
            <a:spLocks noGrp="1"/>
          </p:cNvSpPr>
          <p:nvPr>
            <p:ph type="title"/>
          </p:nvPr>
        </p:nvSpPr>
        <p:spPr>
          <a:xfrm>
            <a:off x="265500" y="1039675"/>
            <a:ext cx="3287100" cy="167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1" name="Google Shape;121;p23"/>
          <p:cNvSpPr txBox="1">
            <a:spLocks noGrp="1"/>
          </p:cNvSpPr>
          <p:nvPr>
            <p:ph type="subTitle" idx="1"/>
          </p:nvPr>
        </p:nvSpPr>
        <p:spPr>
          <a:xfrm>
            <a:off x="265500" y="2726875"/>
            <a:ext cx="3287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2" name="Google Shape;122;p23"/>
          <p:cNvSpPr txBox="1">
            <a:spLocks noGrp="1"/>
          </p:cNvSpPr>
          <p:nvPr>
            <p:ph type="body" idx="2"/>
          </p:nvPr>
        </p:nvSpPr>
        <p:spPr>
          <a:xfrm>
            <a:off x="3938725" y="571500"/>
            <a:ext cx="4893600" cy="4232100"/>
          </a:xfrm>
          <a:prstGeom prst="rect">
            <a:avLst/>
          </a:prstGeom>
        </p:spPr>
        <p:txBody>
          <a:bodyPr spcFirstLastPara="1" wrap="square" lIns="91425" tIns="91425" rIns="91425" bIns="91425" anchor="t" anchorCtr="0">
            <a:noAutofit/>
          </a:bodyPr>
          <a:lstStyle>
            <a:lvl1pPr marL="457200" lvl="0" indent="-349250" rtl="0">
              <a:spcBef>
                <a:spcPts val="0"/>
              </a:spcBef>
              <a:spcAft>
                <a:spcPts val="0"/>
              </a:spcAft>
              <a:buSzPts val="1900"/>
              <a:buChar char="●"/>
              <a:defRPr sz="1900"/>
            </a:lvl1pPr>
            <a:lvl2pPr marL="914400" lvl="1" indent="-336550" rtl="0">
              <a:spcBef>
                <a:spcPts val="1600"/>
              </a:spcBef>
              <a:spcAft>
                <a:spcPts val="0"/>
              </a:spcAft>
              <a:buSzPts val="1700"/>
              <a:buChar char="○"/>
              <a:defRPr sz="1700"/>
            </a:lvl2pPr>
            <a:lvl3pPr marL="1371600" lvl="2" indent="-336550" rtl="0">
              <a:spcBef>
                <a:spcPts val="1600"/>
              </a:spcBef>
              <a:spcAft>
                <a:spcPts val="0"/>
              </a:spcAft>
              <a:buSzPts val="1700"/>
              <a:buChar char="■"/>
              <a:defRPr sz="1700"/>
            </a:lvl3pPr>
            <a:lvl4pPr marL="1828800" lvl="3" indent="-336550" rtl="0">
              <a:spcBef>
                <a:spcPts val="1600"/>
              </a:spcBef>
              <a:spcAft>
                <a:spcPts val="0"/>
              </a:spcAft>
              <a:buSzPts val="1700"/>
              <a:buChar char="●"/>
              <a:defRPr sz="1700"/>
            </a:lvl4pPr>
            <a:lvl5pPr marL="2286000" lvl="4" indent="-336550" rtl="0">
              <a:spcBef>
                <a:spcPts val="1600"/>
              </a:spcBef>
              <a:spcAft>
                <a:spcPts val="0"/>
              </a:spcAft>
              <a:buSzPts val="1700"/>
              <a:buChar char="○"/>
              <a:defRPr sz="1700"/>
            </a:lvl5pPr>
            <a:lvl6pPr marL="2743200" lvl="5" indent="-336550" rtl="0">
              <a:spcBef>
                <a:spcPts val="1600"/>
              </a:spcBef>
              <a:spcAft>
                <a:spcPts val="0"/>
              </a:spcAft>
              <a:buSzPts val="1700"/>
              <a:buChar char="■"/>
              <a:defRPr sz="1700"/>
            </a:lvl6pPr>
            <a:lvl7pPr marL="3200400" lvl="6" indent="-336550" rtl="0">
              <a:spcBef>
                <a:spcPts val="1600"/>
              </a:spcBef>
              <a:spcAft>
                <a:spcPts val="0"/>
              </a:spcAft>
              <a:buSzPts val="1700"/>
              <a:buChar char="●"/>
              <a:defRPr sz="1700"/>
            </a:lvl7pPr>
            <a:lvl8pPr marL="3657600" lvl="7" indent="-336550" rtl="0">
              <a:spcBef>
                <a:spcPts val="1600"/>
              </a:spcBef>
              <a:spcAft>
                <a:spcPts val="0"/>
              </a:spcAft>
              <a:buSzPts val="1700"/>
              <a:buChar char="○"/>
              <a:defRPr sz="1700"/>
            </a:lvl8pPr>
            <a:lvl9pPr marL="4114800" lvl="8" indent="-336550" rtl="0">
              <a:spcBef>
                <a:spcPts val="1600"/>
              </a:spcBef>
              <a:spcAft>
                <a:spcPts val="1600"/>
              </a:spcAft>
              <a:buSzPts val="1700"/>
              <a:buChar char="■"/>
              <a:defRPr sz="17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3"/>
        <p:cNvGrpSpPr/>
        <p:nvPr/>
      </p:nvGrpSpPr>
      <p:grpSpPr>
        <a:xfrm>
          <a:off x="0" y="0"/>
          <a:ext cx="0" cy="0"/>
          <a:chOff x="0" y="0"/>
          <a:chExt cx="0" cy="0"/>
        </a:xfrm>
      </p:grpSpPr>
      <p:sp>
        <p:nvSpPr>
          <p:cNvPr id="124" name="Google Shape;124;p24"/>
          <p:cNvSpPr/>
          <p:nvPr/>
        </p:nvSpPr>
        <p:spPr>
          <a:xfrm>
            <a:off x="3645250" y="0"/>
            <a:ext cx="54987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5" name="Google Shape;125;p24"/>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26" name="Google Shape;126;p24"/>
          <p:cNvSpPr txBox="1">
            <a:spLocks noGrp="1"/>
          </p:cNvSpPr>
          <p:nvPr>
            <p:ph type="title"/>
          </p:nvPr>
        </p:nvSpPr>
        <p:spPr>
          <a:xfrm>
            <a:off x="265500" y="1039675"/>
            <a:ext cx="3024600" cy="167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7" name="Google Shape;127;p24"/>
          <p:cNvSpPr txBox="1">
            <a:spLocks noGrp="1"/>
          </p:cNvSpPr>
          <p:nvPr>
            <p:ph type="subTitle" idx="1"/>
          </p:nvPr>
        </p:nvSpPr>
        <p:spPr>
          <a:xfrm>
            <a:off x="265500" y="2726875"/>
            <a:ext cx="30246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8" name="Google Shape;128;p24"/>
          <p:cNvSpPr txBox="1">
            <a:spLocks noGrp="1"/>
          </p:cNvSpPr>
          <p:nvPr>
            <p:ph type="body" idx="2"/>
          </p:nvPr>
        </p:nvSpPr>
        <p:spPr>
          <a:xfrm>
            <a:off x="3923275" y="339800"/>
            <a:ext cx="4853100" cy="43866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29" name="Google Shape;12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0"/>
        <p:cNvGrpSpPr/>
        <p:nvPr/>
      </p:nvGrpSpPr>
      <p:grpSpPr>
        <a:xfrm>
          <a:off x="0" y="0"/>
          <a:ext cx="0" cy="0"/>
          <a:chOff x="0" y="0"/>
          <a:chExt cx="0" cy="0"/>
        </a:xfrm>
      </p:grpSpPr>
      <p:sp>
        <p:nvSpPr>
          <p:cNvPr id="131" name="Google Shape;131;p25"/>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132" name="Google Shape;13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3"/>
        <p:cNvGrpSpPr/>
        <p:nvPr/>
      </p:nvGrpSpPr>
      <p:grpSpPr>
        <a:xfrm>
          <a:off x="0" y="0"/>
          <a:ext cx="0" cy="0"/>
          <a:chOff x="0" y="0"/>
          <a:chExt cx="0" cy="0"/>
        </a:xfrm>
      </p:grpSpPr>
      <p:sp>
        <p:nvSpPr>
          <p:cNvPr id="134" name="Google Shape;134;p26"/>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6"/>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3000"/>
              <a:buNone/>
              <a:defRPr sz="13000">
                <a:solidFill>
                  <a:schemeClr val="accent3"/>
                </a:solidFill>
              </a:defRPr>
            </a:lvl1pPr>
            <a:lvl2pPr lvl="1" algn="ctr" rtl="0">
              <a:spcBef>
                <a:spcPts val="0"/>
              </a:spcBef>
              <a:spcAft>
                <a:spcPts val="0"/>
              </a:spcAft>
              <a:buClr>
                <a:schemeClr val="accent3"/>
              </a:buClr>
              <a:buSzPts val="13000"/>
              <a:buNone/>
              <a:defRPr sz="13000">
                <a:solidFill>
                  <a:schemeClr val="accent3"/>
                </a:solidFill>
              </a:defRPr>
            </a:lvl2pPr>
            <a:lvl3pPr lvl="2" algn="ctr" rtl="0">
              <a:spcBef>
                <a:spcPts val="0"/>
              </a:spcBef>
              <a:spcAft>
                <a:spcPts val="0"/>
              </a:spcAft>
              <a:buClr>
                <a:schemeClr val="accent3"/>
              </a:buClr>
              <a:buSzPts val="13000"/>
              <a:buNone/>
              <a:defRPr sz="13000">
                <a:solidFill>
                  <a:schemeClr val="accent3"/>
                </a:solidFill>
              </a:defRPr>
            </a:lvl3pPr>
            <a:lvl4pPr lvl="3" algn="ctr" rtl="0">
              <a:spcBef>
                <a:spcPts val="0"/>
              </a:spcBef>
              <a:spcAft>
                <a:spcPts val="0"/>
              </a:spcAft>
              <a:buClr>
                <a:schemeClr val="accent3"/>
              </a:buClr>
              <a:buSzPts val="13000"/>
              <a:buNone/>
              <a:defRPr sz="13000">
                <a:solidFill>
                  <a:schemeClr val="accent3"/>
                </a:solidFill>
              </a:defRPr>
            </a:lvl4pPr>
            <a:lvl5pPr lvl="4" algn="ctr" rtl="0">
              <a:spcBef>
                <a:spcPts val="0"/>
              </a:spcBef>
              <a:spcAft>
                <a:spcPts val="0"/>
              </a:spcAft>
              <a:buClr>
                <a:schemeClr val="accent3"/>
              </a:buClr>
              <a:buSzPts val="13000"/>
              <a:buNone/>
              <a:defRPr sz="13000">
                <a:solidFill>
                  <a:schemeClr val="accent3"/>
                </a:solidFill>
              </a:defRPr>
            </a:lvl5pPr>
            <a:lvl6pPr lvl="5" algn="ctr" rtl="0">
              <a:spcBef>
                <a:spcPts val="0"/>
              </a:spcBef>
              <a:spcAft>
                <a:spcPts val="0"/>
              </a:spcAft>
              <a:buClr>
                <a:schemeClr val="accent3"/>
              </a:buClr>
              <a:buSzPts val="13000"/>
              <a:buNone/>
              <a:defRPr sz="13000">
                <a:solidFill>
                  <a:schemeClr val="accent3"/>
                </a:solidFill>
              </a:defRPr>
            </a:lvl6pPr>
            <a:lvl7pPr lvl="6" algn="ctr" rtl="0">
              <a:spcBef>
                <a:spcPts val="0"/>
              </a:spcBef>
              <a:spcAft>
                <a:spcPts val="0"/>
              </a:spcAft>
              <a:buClr>
                <a:schemeClr val="accent3"/>
              </a:buClr>
              <a:buSzPts val="13000"/>
              <a:buNone/>
              <a:defRPr sz="13000">
                <a:solidFill>
                  <a:schemeClr val="accent3"/>
                </a:solidFill>
              </a:defRPr>
            </a:lvl7pPr>
            <a:lvl8pPr lvl="7" algn="ctr" rtl="0">
              <a:spcBef>
                <a:spcPts val="0"/>
              </a:spcBef>
              <a:spcAft>
                <a:spcPts val="0"/>
              </a:spcAft>
              <a:buClr>
                <a:schemeClr val="accent3"/>
              </a:buClr>
              <a:buSzPts val="13000"/>
              <a:buNone/>
              <a:defRPr sz="13000">
                <a:solidFill>
                  <a:schemeClr val="accent3"/>
                </a:solidFill>
              </a:defRPr>
            </a:lvl8pPr>
            <a:lvl9pPr lvl="8" algn="ctr" rtl="0">
              <a:spcBef>
                <a:spcPts val="0"/>
              </a:spcBef>
              <a:spcAft>
                <a:spcPts val="0"/>
              </a:spcAft>
              <a:buClr>
                <a:schemeClr val="accent3"/>
              </a:buClr>
              <a:buSzPts val="13000"/>
              <a:buNone/>
              <a:defRPr sz="13000">
                <a:solidFill>
                  <a:schemeClr val="accent3"/>
                </a:solidFill>
              </a:defRPr>
            </a:lvl9pPr>
          </a:lstStyle>
          <a:p>
            <a:r>
              <a:t>xx%</a:t>
            </a:r>
          </a:p>
        </p:txBody>
      </p:sp>
      <p:sp>
        <p:nvSpPr>
          <p:cNvPr id="136" name="Google Shape;136;p26"/>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37" name="Google Shape;13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40"/>
        <p:cNvGrpSpPr/>
        <p:nvPr/>
      </p:nvGrpSpPr>
      <p:grpSpPr>
        <a:xfrm>
          <a:off x="0" y="0"/>
          <a:ext cx="0" cy="0"/>
          <a:chOff x="0" y="0"/>
          <a:chExt cx="0" cy="0"/>
        </a:xfrm>
      </p:grpSpPr>
      <p:sp>
        <p:nvSpPr>
          <p:cNvPr id="141" name="Google Shape;141;p28"/>
          <p:cNvSpPr txBox="1">
            <a:spLocks noGrp="1"/>
          </p:cNvSpPr>
          <p:nvPr>
            <p:ph type="title"/>
          </p:nvPr>
        </p:nvSpPr>
        <p:spPr>
          <a:xfrm>
            <a:off x="311700" y="83725"/>
            <a:ext cx="8520600" cy="7074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1">
  <p:cSld name="MAIN_POINT_1">
    <p:bg>
      <p:bgPr>
        <a:solidFill>
          <a:schemeClr val="accent3"/>
        </a:solidFill>
        <a:effectLst/>
      </p:bgPr>
    </p:bg>
    <p:spTree>
      <p:nvGrpSpPr>
        <p:cNvPr id="1" name="Shape 142"/>
        <p:cNvGrpSpPr/>
        <p:nvPr/>
      </p:nvGrpSpPr>
      <p:grpSpPr>
        <a:xfrm>
          <a:off x="0" y="0"/>
          <a:ext cx="0" cy="0"/>
          <a:chOff x="0" y="0"/>
          <a:chExt cx="0" cy="0"/>
        </a:xfrm>
      </p:grpSpPr>
      <p:sp>
        <p:nvSpPr>
          <p:cNvPr id="143" name="Google Shape;143;p29"/>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5400"/>
              <a:buNone/>
              <a:defRPr sz="5400" b="0"/>
            </a:lvl1pPr>
            <a:lvl2pPr lvl="1" rtl="0">
              <a:spcBef>
                <a:spcPts val="0"/>
              </a:spcBef>
              <a:spcAft>
                <a:spcPts val="0"/>
              </a:spcAft>
              <a:buClr>
                <a:schemeClr val="dk2"/>
              </a:buClr>
              <a:buSzPts val="5400"/>
              <a:buNone/>
              <a:defRPr sz="5400" b="0">
                <a:solidFill>
                  <a:schemeClr val="dk2"/>
                </a:solidFill>
              </a:defRPr>
            </a:lvl2pPr>
            <a:lvl3pPr lvl="2" rtl="0">
              <a:spcBef>
                <a:spcPts val="0"/>
              </a:spcBef>
              <a:spcAft>
                <a:spcPts val="0"/>
              </a:spcAft>
              <a:buClr>
                <a:schemeClr val="dk2"/>
              </a:buClr>
              <a:buSzPts val="5400"/>
              <a:buNone/>
              <a:defRPr sz="5400" b="0">
                <a:solidFill>
                  <a:schemeClr val="dk2"/>
                </a:solidFill>
              </a:defRPr>
            </a:lvl3pPr>
            <a:lvl4pPr lvl="3" rtl="0">
              <a:spcBef>
                <a:spcPts val="0"/>
              </a:spcBef>
              <a:spcAft>
                <a:spcPts val="0"/>
              </a:spcAft>
              <a:buClr>
                <a:schemeClr val="dk2"/>
              </a:buClr>
              <a:buSzPts val="5400"/>
              <a:buNone/>
              <a:defRPr sz="5400" b="0">
                <a:solidFill>
                  <a:schemeClr val="dk2"/>
                </a:solidFill>
              </a:defRPr>
            </a:lvl4pPr>
            <a:lvl5pPr lvl="4" rtl="0">
              <a:spcBef>
                <a:spcPts val="0"/>
              </a:spcBef>
              <a:spcAft>
                <a:spcPts val="0"/>
              </a:spcAft>
              <a:buClr>
                <a:schemeClr val="dk2"/>
              </a:buClr>
              <a:buSzPts val="5400"/>
              <a:buNone/>
              <a:defRPr sz="5400" b="0">
                <a:solidFill>
                  <a:schemeClr val="dk2"/>
                </a:solidFill>
              </a:defRPr>
            </a:lvl5pPr>
            <a:lvl6pPr lvl="5" rtl="0">
              <a:spcBef>
                <a:spcPts val="0"/>
              </a:spcBef>
              <a:spcAft>
                <a:spcPts val="0"/>
              </a:spcAft>
              <a:buClr>
                <a:schemeClr val="dk2"/>
              </a:buClr>
              <a:buSzPts val="5400"/>
              <a:buNone/>
              <a:defRPr sz="5400" b="0">
                <a:solidFill>
                  <a:schemeClr val="dk2"/>
                </a:solidFill>
              </a:defRPr>
            </a:lvl6pPr>
            <a:lvl7pPr lvl="6" rtl="0">
              <a:spcBef>
                <a:spcPts val="0"/>
              </a:spcBef>
              <a:spcAft>
                <a:spcPts val="0"/>
              </a:spcAft>
              <a:buClr>
                <a:schemeClr val="dk2"/>
              </a:buClr>
              <a:buSzPts val="5400"/>
              <a:buNone/>
              <a:defRPr sz="5400" b="0">
                <a:solidFill>
                  <a:schemeClr val="dk2"/>
                </a:solidFill>
              </a:defRPr>
            </a:lvl7pPr>
            <a:lvl8pPr lvl="7" rtl="0">
              <a:spcBef>
                <a:spcPts val="0"/>
              </a:spcBef>
              <a:spcAft>
                <a:spcPts val="0"/>
              </a:spcAft>
              <a:buClr>
                <a:schemeClr val="dk2"/>
              </a:buClr>
              <a:buSzPts val="5400"/>
              <a:buNone/>
              <a:defRPr sz="5400" b="0">
                <a:solidFill>
                  <a:schemeClr val="dk2"/>
                </a:solidFill>
              </a:defRPr>
            </a:lvl8pPr>
            <a:lvl9pPr lvl="8" rtl="0">
              <a:spcBef>
                <a:spcPts val="0"/>
              </a:spcBef>
              <a:spcAft>
                <a:spcPts val="0"/>
              </a:spcAft>
              <a:buClr>
                <a:schemeClr val="dk2"/>
              </a:buClr>
              <a:buSzPts val="5400"/>
              <a:buNone/>
              <a:defRPr sz="5400" b="0">
                <a:solidFill>
                  <a:schemeClr val="dk2"/>
                </a:solidFill>
              </a:defRPr>
            </a:lvl9pPr>
          </a:lstStyle>
          <a:p>
            <a:endParaRPr/>
          </a:p>
        </p:txBody>
      </p:sp>
      <p:sp>
        <p:nvSpPr>
          <p:cNvPr id="144" name="Google Shape;14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5"/>
        <p:cNvGrpSpPr/>
        <p:nvPr/>
      </p:nvGrpSpPr>
      <p:grpSpPr>
        <a:xfrm>
          <a:off x="0" y="0"/>
          <a:ext cx="0" cy="0"/>
          <a:chOff x="0" y="0"/>
          <a:chExt cx="0" cy="0"/>
        </a:xfrm>
      </p:grpSpPr>
      <p:sp>
        <p:nvSpPr>
          <p:cNvPr id="146" name="Google Shape;146;p30"/>
          <p:cNvSpPr/>
          <p:nvPr/>
        </p:nvSpPr>
        <p:spPr>
          <a:xfrm>
            <a:off x="-50" y="4132750"/>
            <a:ext cx="9144000" cy="1010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0"/>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148" name="Google Shape;148;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9"/>
        <p:cNvGrpSpPr/>
        <p:nvPr/>
      </p:nvGrpSpPr>
      <p:grpSpPr>
        <a:xfrm>
          <a:off x="0" y="0"/>
          <a:ext cx="0" cy="0"/>
          <a:chOff x="0" y="0"/>
          <a:chExt cx="0" cy="0"/>
        </a:xfrm>
      </p:grpSpPr>
      <p:sp>
        <p:nvSpPr>
          <p:cNvPr id="150" name="Google Shape;150;p3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151" name="Google Shape;151;p3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2" name="Google Shape;152;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strike="noStrike" cap="none">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3" name="Google Shape;153;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b="0" i="0" u="none" strike="noStrike" cap="none">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4" name="Google Shape;154;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txBox="1">
            <a:spLocks noGrp="1"/>
          </p:cNvSpPr>
          <p:nvPr>
            <p:ph type="title"/>
          </p:nvPr>
        </p:nvSpPr>
        <p:spPr>
          <a:xfrm>
            <a:off x="311700" y="83725"/>
            <a:ext cx="8520600" cy="707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1" name="Google Shape;31;p4"/>
          <p:cNvSpPr txBox="1">
            <a:spLocks noGrp="1"/>
          </p:cNvSpPr>
          <p:nvPr>
            <p:ph type="body" idx="1"/>
          </p:nvPr>
        </p:nvSpPr>
        <p:spPr>
          <a:xfrm>
            <a:off x="311700" y="885325"/>
            <a:ext cx="8520600" cy="4011000"/>
          </a:xfrm>
          <a:prstGeom prst="rect">
            <a:avLst/>
          </a:prstGeom>
        </p:spPr>
        <p:txBody>
          <a:bodyPr spcFirstLastPara="1" wrap="square" lIns="91425" tIns="91425" rIns="91425" bIns="91425" anchor="t" anchorCtr="0">
            <a:noAutofit/>
          </a:bodyPr>
          <a:lstStyle>
            <a:lvl1pPr marL="457200" lvl="0" indent="-349250" rtl="0">
              <a:spcBef>
                <a:spcPts val="0"/>
              </a:spcBef>
              <a:spcAft>
                <a:spcPts val="0"/>
              </a:spcAft>
              <a:buSzPts val="1900"/>
              <a:buChar char="●"/>
              <a:defRPr sz="1900"/>
            </a:lvl1pPr>
            <a:lvl2pPr marL="914400" lvl="1" indent="-323850" rtl="0">
              <a:spcBef>
                <a:spcPts val="1600"/>
              </a:spcBef>
              <a:spcAft>
                <a:spcPts val="0"/>
              </a:spcAft>
              <a:buSzPts val="1500"/>
              <a:buChar char="○"/>
              <a:defRPr sz="1500"/>
            </a:lvl2pPr>
            <a:lvl3pPr marL="1371600" lvl="2" indent="-323850" rtl="0">
              <a:spcBef>
                <a:spcPts val="1600"/>
              </a:spcBef>
              <a:spcAft>
                <a:spcPts val="0"/>
              </a:spcAft>
              <a:buSzPts val="1500"/>
              <a:buChar char="■"/>
              <a:defRPr sz="1500"/>
            </a:lvl3pPr>
            <a:lvl4pPr marL="1828800" lvl="3" indent="-323850" rtl="0">
              <a:spcBef>
                <a:spcPts val="1600"/>
              </a:spcBef>
              <a:spcAft>
                <a:spcPts val="0"/>
              </a:spcAft>
              <a:buSzPts val="1500"/>
              <a:buChar char="●"/>
              <a:defRPr sz="1500"/>
            </a:lvl4pPr>
            <a:lvl5pPr marL="2286000" lvl="4" indent="-323850" rtl="0">
              <a:spcBef>
                <a:spcPts val="1600"/>
              </a:spcBef>
              <a:spcAft>
                <a:spcPts val="0"/>
              </a:spcAft>
              <a:buSzPts val="1500"/>
              <a:buChar char="○"/>
              <a:defRPr sz="1500"/>
            </a:lvl5pPr>
            <a:lvl6pPr marL="2743200" lvl="5" indent="-323850" rtl="0">
              <a:spcBef>
                <a:spcPts val="1600"/>
              </a:spcBef>
              <a:spcAft>
                <a:spcPts val="0"/>
              </a:spcAft>
              <a:buSzPts val="1500"/>
              <a:buChar char="■"/>
              <a:defRPr sz="1500"/>
            </a:lvl6pPr>
            <a:lvl7pPr marL="3200400" lvl="6" indent="-323850" rtl="0">
              <a:spcBef>
                <a:spcPts val="1600"/>
              </a:spcBef>
              <a:spcAft>
                <a:spcPts val="0"/>
              </a:spcAft>
              <a:buSzPts val="1500"/>
              <a:buChar char="●"/>
              <a:defRPr sz="1500"/>
            </a:lvl7pPr>
            <a:lvl8pPr marL="3657600" lvl="7" indent="-323850" rtl="0">
              <a:spcBef>
                <a:spcPts val="1600"/>
              </a:spcBef>
              <a:spcAft>
                <a:spcPts val="0"/>
              </a:spcAft>
              <a:buSzPts val="1500"/>
              <a:buChar char="○"/>
              <a:defRPr sz="1500"/>
            </a:lvl8pPr>
            <a:lvl9pPr marL="4114800" lvl="8" indent="-323850" rtl="0">
              <a:spcBef>
                <a:spcPts val="1600"/>
              </a:spcBef>
              <a:spcAft>
                <a:spcPts val="1600"/>
              </a:spcAft>
              <a:buSzPts val="1500"/>
              <a:buChar char="■"/>
              <a:defRPr sz="1500"/>
            </a:lvl9pPr>
          </a:lstStyle>
          <a:p>
            <a:endParaRPr/>
          </a:p>
        </p:txBody>
      </p:sp>
      <p:sp>
        <p:nvSpPr>
          <p:cNvPr id="32" name="Google Shape;3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55"/>
        <p:cNvGrpSpPr/>
        <p:nvPr/>
      </p:nvGrpSpPr>
      <p:grpSpPr>
        <a:xfrm>
          <a:off x="0" y="0"/>
          <a:ext cx="0" cy="0"/>
          <a:chOff x="0" y="0"/>
          <a:chExt cx="0" cy="0"/>
        </a:xfrm>
      </p:grpSpPr>
      <p:sp>
        <p:nvSpPr>
          <p:cNvPr id="156" name="Google Shape;156;p32" descr="Rectangle 6"/>
          <p:cNvSpPr/>
          <p:nvPr/>
        </p:nvSpPr>
        <p:spPr>
          <a:xfrm>
            <a:off x="8210550" y="211931"/>
            <a:ext cx="642000" cy="1200300"/>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157" name="Google Shape;157;p32"/>
          <p:cNvSpPr txBox="1">
            <a:spLocks noGrp="1"/>
          </p:cNvSpPr>
          <p:nvPr>
            <p:ph type="title"/>
          </p:nvPr>
        </p:nvSpPr>
        <p:spPr>
          <a:xfrm>
            <a:off x="498473" y="363070"/>
            <a:ext cx="7556400" cy="837000"/>
          </a:xfrm>
          <a:prstGeom prst="rect">
            <a:avLst/>
          </a:prstGeom>
          <a:noFill/>
          <a:ln>
            <a:noFill/>
          </a:ln>
        </p:spPr>
        <p:txBody>
          <a:bodyPr spcFirstLastPara="1" wrap="square" lIns="45700" tIns="45700" rIns="45700" bIns="45700" anchor="t" anchorCtr="0">
            <a:noAutofit/>
          </a:bodyPr>
          <a:lstStyle>
            <a:lvl1pPr marR="0" lvl="0" algn="l" rtl="0">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marR="0" lvl="1" algn="ctr" rtl="0">
              <a:lnSpc>
                <a:spcPct val="100000"/>
              </a:lnSpc>
              <a:spcBef>
                <a:spcPts val="0"/>
              </a:spcBef>
              <a:spcAft>
                <a:spcPts val="0"/>
              </a:spcAft>
              <a:buClr>
                <a:srgbClr val="000000"/>
              </a:buClr>
              <a:buSzPts val="4400"/>
              <a:buFont typeface="Arial"/>
              <a:buNone/>
              <a:defRPr sz="4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4400"/>
              <a:buFont typeface="Arial"/>
              <a:buNone/>
              <a:defRPr sz="4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4400"/>
              <a:buFont typeface="Arial"/>
              <a:buNone/>
              <a:defRPr sz="4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4400"/>
              <a:buFont typeface="Arial"/>
              <a:buNone/>
              <a:defRPr sz="4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4400"/>
              <a:buFont typeface="Arial"/>
              <a:buNone/>
              <a:defRPr sz="4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4400"/>
              <a:buFont typeface="Arial"/>
              <a:buNone/>
              <a:defRPr sz="4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4400"/>
              <a:buFont typeface="Arial"/>
              <a:buNone/>
              <a:defRPr sz="4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4400"/>
              <a:buFont typeface="Arial"/>
              <a:buNone/>
              <a:defRPr sz="4400" b="0" i="0" u="none" strike="noStrike" cap="none">
                <a:solidFill>
                  <a:srgbClr val="000000"/>
                </a:solidFill>
                <a:latin typeface="Arial"/>
                <a:ea typeface="Arial"/>
                <a:cs typeface="Arial"/>
                <a:sym typeface="Arial"/>
              </a:defRPr>
            </a:lvl9pPr>
          </a:lstStyle>
          <a:p>
            <a:endParaRPr/>
          </a:p>
        </p:txBody>
      </p:sp>
      <p:sp>
        <p:nvSpPr>
          <p:cNvPr id="158" name="Google Shape;158;p32"/>
          <p:cNvSpPr txBox="1">
            <a:spLocks noGrp="1"/>
          </p:cNvSpPr>
          <p:nvPr>
            <p:ph type="body" idx="1"/>
          </p:nvPr>
        </p:nvSpPr>
        <p:spPr>
          <a:xfrm>
            <a:off x="498473" y="1485900"/>
            <a:ext cx="7556400" cy="3108900"/>
          </a:xfrm>
          <a:prstGeom prst="rect">
            <a:avLst/>
          </a:prstGeom>
          <a:noFill/>
          <a:ln>
            <a:noFill/>
          </a:ln>
        </p:spPr>
        <p:txBody>
          <a:bodyPr spcFirstLastPara="1" wrap="square" lIns="45700" tIns="45700" rIns="45700" bIns="45700" anchor="t" anchorCtr="0">
            <a:noAutofit/>
          </a:bodyPr>
          <a:lstStyle>
            <a:lvl1pPr marL="457200" marR="0" lvl="0" indent="-323850" algn="l" rtl="0">
              <a:lnSpc>
                <a:spcPct val="100000"/>
              </a:lnSpc>
              <a:spcBef>
                <a:spcPts val="2000"/>
              </a:spcBef>
              <a:spcAft>
                <a:spcPts val="0"/>
              </a:spcAft>
              <a:buClr>
                <a:srgbClr val="595959"/>
              </a:buClr>
              <a:buSzPts val="1500"/>
              <a:buFont typeface="Noto Sans Symbols"/>
              <a:buChar char="●"/>
              <a:defRPr sz="2000" b="0" i="0" u="none" strike="noStrike" cap="none">
                <a:solidFill>
                  <a:srgbClr val="595959"/>
                </a:solidFill>
                <a:latin typeface="Rockwell"/>
                <a:ea typeface="Rockwell"/>
                <a:cs typeface="Rockwell"/>
                <a:sym typeface="Rockwell"/>
              </a:defRPr>
            </a:lvl1pPr>
            <a:lvl2pPr marL="914400" marR="0" lvl="1" indent="-323850" algn="l" rtl="0">
              <a:lnSpc>
                <a:spcPct val="100000"/>
              </a:lnSpc>
              <a:spcBef>
                <a:spcPts val="2000"/>
              </a:spcBef>
              <a:spcAft>
                <a:spcPts val="0"/>
              </a:spcAft>
              <a:buClr>
                <a:srgbClr val="595959"/>
              </a:buClr>
              <a:buSzPts val="1500"/>
              <a:buFont typeface="Noto Sans Symbols"/>
              <a:buChar char="●"/>
              <a:defRPr sz="2000" b="0" i="0" u="none" strike="noStrike" cap="none">
                <a:solidFill>
                  <a:srgbClr val="595959"/>
                </a:solidFill>
                <a:latin typeface="Rockwell"/>
                <a:ea typeface="Rockwell"/>
                <a:cs typeface="Rockwell"/>
                <a:sym typeface="Rockwell"/>
              </a:defRPr>
            </a:lvl2pPr>
            <a:lvl3pPr marL="1371600" marR="0" lvl="2" indent="-323850" algn="l" rtl="0">
              <a:lnSpc>
                <a:spcPct val="100000"/>
              </a:lnSpc>
              <a:spcBef>
                <a:spcPts val="2000"/>
              </a:spcBef>
              <a:spcAft>
                <a:spcPts val="0"/>
              </a:spcAft>
              <a:buClr>
                <a:srgbClr val="595959"/>
              </a:buClr>
              <a:buSzPts val="1500"/>
              <a:buFont typeface="Noto Sans Symbols"/>
              <a:buChar char="●"/>
              <a:defRPr sz="2000" b="0" i="0" u="none" strike="noStrike" cap="none">
                <a:solidFill>
                  <a:srgbClr val="595959"/>
                </a:solidFill>
                <a:latin typeface="Rockwell"/>
                <a:ea typeface="Rockwell"/>
                <a:cs typeface="Rockwell"/>
                <a:sym typeface="Rockwell"/>
              </a:defRPr>
            </a:lvl3pPr>
            <a:lvl4pPr marL="1828800" marR="0" lvl="3" indent="-323850" algn="l" rtl="0">
              <a:lnSpc>
                <a:spcPct val="100000"/>
              </a:lnSpc>
              <a:spcBef>
                <a:spcPts val="2000"/>
              </a:spcBef>
              <a:spcAft>
                <a:spcPts val="0"/>
              </a:spcAft>
              <a:buClr>
                <a:srgbClr val="595959"/>
              </a:buClr>
              <a:buSzPts val="1500"/>
              <a:buFont typeface="Noto Sans Symbols"/>
              <a:buChar char="●"/>
              <a:defRPr sz="2000" b="0" i="0" u="none" strike="noStrike" cap="none">
                <a:solidFill>
                  <a:srgbClr val="595959"/>
                </a:solidFill>
                <a:latin typeface="Rockwell"/>
                <a:ea typeface="Rockwell"/>
                <a:cs typeface="Rockwell"/>
                <a:sym typeface="Rockwell"/>
              </a:defRPr>
            </a:lvl4pPr>
            <a:lvl5pPr marL="2286000" marR="0" lvl="4" indent="-323850" algn="l" rtl="0">
              <a:lnSpc>
                <a:spcPct val="100000"/>
              </a:lnSpc>
              <a:spcBef>
                <a:spcPts val="2000"/>
              </a:spcBef>
              <a:spcAft>
                <a:spcPts val="0"/>
              </a:spcAft>
              <a:buClr>
                <a:srgbClr val="595959"/>
              </a:buClr>
              <a:buSzPts val="1500"/>
              <a:buFont typeface="Noto Sans Symbols"/>
              <a:buChar char="●"/>
              <a:defRPr sz="2000" b="0" i="0" u="none" strike="noStrike" cap="none">
                <a:solidFill>
                  <a:srgbClr val="595959"/>
                </a:solidFill>
                <a:latin typeface="Rockwell"/>
                <a:ea typeface="Rockwell"/>
                <a:cs typeface="Rockwell"/>
                <a:sym typeface="Rockwell"/>
              </a:defRPr>
            </a:lvl5pPr>
            <a:lvl6pPr marL="2743200" marR="0" lvl="5"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Arial"/>
                <a:ea typeface="Arial"/>
                <a:cs typeface="Arial"/>
                <a:sym typeface="Arial"/>
              </a:defRPr>
            </a:lvl6pPr>
            <a:lvl7pPr marL="3200400" marR="0" lvl="6"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Arial"/>
                <a:ea typeface="Arial"/>
                <a:cs typeface="Arial"/>
                <a:sym typeface="Arial"/>
              </a:defRPr>
            </a:lvl7pPr>
            <a:lvl8pPr marL="3657600" marR="0" lvl="7"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Arial"/>
                <a:ea typeface="Arial"/>
                <a:cs typeface="Arial"/>
                <a:sym typeface="Arial"/>
              </a:defRPr>
            </a:lvl8pPr>
            <a:lvl9pPr marL="4114800" marR="0" lvl="8"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Arial"/>
                <a:ea typeface="Arial"/>
                <a:cs typeface="Arial"/>
                <a:sym typeface="Arial"/>
              </a:defRPr>
            </a:lvl9pPr>
          </a:lstStyle>
          <a:p>
            <a:endParaRPr/>
          </a:p>
        </p:txBody>
      </p:sp>
      <p:sp>
        <p:nvSpPr>
          <p:cNvPr id="159" name="Google Shape;159;p32" descr="TextBox 8"/>
          <p:cNvSpPr/>
          <p:nvPr/>
        </p:nvSpPr>
        <p:spPr>
          <a:xfrm>
            <a:off x="223184" y="171450"/>
            <a:ext cx="261000" cy="38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1AFF"/>
              </a:buClr>
              <a:buSzPts val="3600"/>
              <a:buFont typeface="Rockwell"/>
              <a:buNone/>
            </a:pPr>
            <a:r>
              <a:rPr lang="en" sz="3600" b="1" i="0" u="none" strike="noStrike" cap="none">
                <a:solidFill>
                  <a:srgbClr val="FF1AFF"/>
                </a:solidFill>
                <a:latin typeface="Rockwell"/>
                <a:ea typeface="Rockwell"/>
                <a:cs typeface="Rockwell"/>
                <a:sym typeface="Rockwell"/>
              </a:rPr>
              <a:t>+</a:t>
            </a:r>
            <a:endParaRPr/>
          </a:p>
        </p:txBody>
      </p:sp>
      <p:sp>
        <p:nvSpPr>
          <p:cNvPr id="160" name="Google Shape;160;p32" descr="Rectangle 9"/>
          <p:cNvSpPr/>
          <p:nvPr/>
        </p:nvSpPr>
        <p:spPr>
          <a:xfrm>
            <a:off x="8068234" y="211931"/>
            <a:ext cx="91500" cy="1200300"/>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161" name="Google Shape;161;p32"/>
          <p:cNvSpPr txBox="1">
            <a:spLocks noGrp="1"/>
          </p:cNvSpPr>
          <p:nvPr>
            <p:ph type="sldNum" idx="12"/>
          </p:nvPr>
        </p:nvSpPr>
        <p:spPr>
          <a:xfrm>
            <a:off x="8577898" y="198582"/>
            <a:ext cx="282000" cy="2400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1pPr>
            <a:lvl2pPr marL="0" marR="0" lvl="1"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2pPr>
            <a:lvl3pPr marL="0" marR="0" lvl="2"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3pPr>
            <a:lvl4pPr marL="0" marR="0" lvl="3"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4pPr>
            <a:lvl5pPr marL="0" marR="0" lvl="4"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5pPr>
            <a:lvl6pPr marL="0" marR="0" lvl="5"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6pPr>
            <a:lvl7pPr marL="0" marR="0" lvl="6"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7pPr>
            <a:lvl8pPr marL="0" marR="0" lvl="7"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8pPr>
            <a:lvl9pPr marL="0" marR="0" lvl="8"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
              <a:t>‹#›</a:t>
            </a:fld>
            <a:endParaRPr sz="1000">
              <a:solidFill>
                <a:schemeClr val="dk2"/>
              </a:solidFill>
              <a:latin typeface="Open Sans"/>
              <a:ea typeface="Open Sans"/>
              <a:cs typeface="Open Sans"/>
              <a:sym typeface="Open San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8"/>
        <p:cNvGrpSpPr/>
        <p:nvPr/>
      </p:nvGrpSpPr>
      <p:grpSpPr>
        <a:xfrm>
          <a:off x="0" y="0"/>
          <a:ext cx="0" cy="0"/>
          <a:chOff x="0" y="0"/>
          <a:chExt cx="0" cy="0"/>
        </a:xfrm>
      </p:grpSpPr>
      <p:sp>
        <p:nvSpPr>
          <p:cNvPr id="169" name="Google Shape;169;p3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170" name="Google Shape;170;p34"/>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1" name="Google Shape;171;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strike="noStrike" cap="none">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2" name="Google Shape;172;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b="0" i="0" u="none" strike="noStrike" cap="none">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3" name="Google Shape;173;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4"/>
        <p:cNvGrpSpPr/>
        <p:nvPr/>
      </p:nvGrpSpPr>
      <p:grpSpPr>
        <a:xfrm>
          <a:off x="0" y="0"/>
          <a:ext cx="0" cy="0"/>
          <a:chOff x="0" y="0"/>
          <a:chExt cx="0" cy="0"/>
        </a:xfrm>
      </p:grpSpPr>
      <p:sp>
        <p:nvSpPr>
          <p:cNvPr id="175" name="Google Shape;175;p3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176" name="Google Shape;176;p3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7" name="Google Shape;177;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strike="noStrike" cap="none">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8" name="Google Shape;178;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b="0" i="0" u="none" strike="noStrike" cap="none">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9" name="Google Shape;179;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0"/>
        <p:cNvGrpSpPr/>
        <p:nvPr/>
      </p:nvGrpSpPr>
      <p:grpSpPr>
        <a:xfrm>
          <a:off x="0" y="0"/>
          <a:ext cx="0" cy="0"/>
          <a:chOff x="0" y="0"/>
          <a:chExt cx="0" cy="0"/>
        </a:xfrm>
      </p:grpSpPr>
      <p:sp>
        <p:nvSpPr>
          <p:cNvPr id="181" name="Google Shape;181;p36"/>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182" name="Google Shape;182;p36"/>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909090"/>
              </a:buClr>
              <a:buSzPts val="1800"/>
              <a:buFont typeface="Arial"/>
              <a:buNone/>
              <a:defRPr sz="1800" b="0" i="0" u="none" strike="noStrike" cap="none">
                <a:solidFill>
                  <a:srgbClr val="909090"/>
                </a:solidFill>
                <a:latin typeface="Calibri"/>
                <a:ea typeface="Calibri"/>
                <a:cs typeface="Calibri"/>
                <a:sym typeface="Calibri"/>
              </a:defRPr>
            </a:lvl1pPr>
            <a:lvl2pPr marL="914400" marR="0" lvl="1" indent="-228600" algn="l" rtl="0">
              <a:lnSpc>
                <a:spcPct val="90000"/>
              </a:lnSpc>
              <a:spcBef>
                <a:spcPts val="400"/>
              </a:spcBef>
              <a:spcAft>
                <a:spcPts val="0"/>
              </a:spcAft>
              <a:buClr>
                <a:srgbClr val="909090"/>
              </a:buClr>
              <a:buSzPts val="1500"/>
              <a:buFont typeface="Arial"/>
              <a:buNone/>
              <a:defRPr sz="1500" b="0" i="0" u="none" strike="noStrike" cap="none">
                <a:solidFill>
                  <a:srgbClr val="909090"/>
                </a:solidFill>
                <a:latin typeface="Calibri"/>
                <a:ea typeface="Calibri"/>
                <a:cs typeface="Calibri"/>
                <a:sym typeface="Calibri"/>
              </a:defRPr>
            </a:lvl2pPr>
            <a:lvl3pPr marL="1371600" marR="0" lvl="2" indent="-228600" algn="l" rtl="0">
              <a:lnSpc>
                <a:spcPct val="90000"/>
              </a:lnSpc>
              <a:spcBef>
                <a:spcPts val="400"/>
              </a:spcBef>
              <a:spcAft>
                <a:spcPts val="0"/>
              </a:spcAft>
              <a:buClr>
                <a:srgbClr val="909090"/>
              </a:buClr>
              <a:buSzPts val="1400"/>
              <a:buFont typeface="Arial"/>
              <a:buNone/>
              <a:defRPr sz="1400" b="0" i="0" u="none" strike="noStrike" cap="none">
                <a:solidFill>
                  <a:srgbClr val="909090"/>
                </a:solidFill>
                <a:latin typeface="Calibri"/>
                <a:ea typeface="Calibri"/>
                <a:cs typeface="Calibri"/>
                <a:sym typeface="Calibri"/>
              </a:defRPr>
            </a:lvl3pPr>
            <a:lvl4pPr marL="1828800" marR="0" lvl="3"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4pPr>
            <a:lvl5pPr marL="2286000" marR="0" lvl="4"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5pPr>
            <a:lvl6pPr marL="2743200" marR="0" lvl="5"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6pPr>
            <a:lvl7pPr marL="3200400" marR="0" lvl="6"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7pPr>
            <a:lvl8pPr marL="3657600" marR="0" lvl="7"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8pPr>
            <a:lvl9pPr marL="4114800" marR="0" lvl="8"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9pPr>
          </a:lstStyle>
          <a:p>
            <a:endParaRPr/>
          </a:p>
        </p:txBody>
      </p:sp>
      <p:sp>
        <p:nvSpPr>
          <p:cNvPr id="183" name="Google Shape;183;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4" name="Google Shape;184;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5" name="Google Shape;185;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6"/>
        <p:cNvGrpSpPr/>
        <p:nvPr/>
      </p:nvGrpSpPr>
      <p:grpSpPr>
        <a:xfrm>
          <a:off x="0" y="0"/>
          <a:ext cx="0" cy="0"/>
          <a:chOff x="0" y="0"/>
          <a:chExt cx="0" cy="0"/>
        </a:xfrm>
      </p:grpSpPr>
      <p:sp>
        <p:nvSpPr>
          <p:cNvPr id="187" name="Google Shape;187;p3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188" name="Google Shape;188;p3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9" name="Google Shape;189;p3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0" name="Google Shape;190;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1" name="Google Shape;191;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2" name="Google Shape;192;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3"/>
        <p:cNvGrpSpPr/>
        <p:nvPr/>
      </p:nvGrpSpPr>
      <p:grpSpPr>
        <a:xfrm>
          <a:off x="0" y="0"/>
          <a:ext cx="0" cy="0"/>
          <a:chOff x="0" y="0"/>
          <a:chExt cx="0" cy="0"/>
        </a:xfrm>
      </p:grpSpPr>
      <p:sp>
        <p:nvSpPr>
          <p:cNvPr id="194" name="Google Shape;194;p3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195" name="Google Shape;195;p38"/>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96" name="Google Shape;196;p38"/>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7" name="Google Shape;197;p3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98" name="Google Shape;198;p38"/>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9" name="Google Shape;199;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0" name="Google Shape;200;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1" name="Google Shape;201;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2"/>
        <p:cNvGrpSpPr/>
        <p:nvPr/>
      </p:nvGrpSpPr>
      <p:grpSpPr>
        <a:xfrm>
          <a:off x="0" y="0"/>
          <a:ext cx="0" cy="0"/>
          <a:chOff x="0" y="0"/>
          <a:chExt cx="0" cy="0"/>
        </a:xfrm>
      </p:grpSpPr>
      <p:sp>
        <p:nvSpPr>
          <p:cNvPr id="203" name="Google Shape;203;p3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204" name="Google Shape;204;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5" name="Google Shape;205;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6" name="Google Shape;206;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7"/>
        <p:cNvGrpSpPr/>
        <p:nvPr/>
      </p:nvGrpSpPr>
      <p:grpSpPr>
        <a:xfrm>
          <a:off x="0" y="0"/>
          <a:ext cx="0" cy="0"/>
          <a:chOff x="0" y="0"/>
          <a:chExt cx="0" cy="0"/>
        </a:xfrm>
      </p:grpSpPr>
      <p:sp>
        <p:nvSpPr>
          <p:cNvPr id="208" name="Google Shape;208;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9" name="Google Shape;209;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0" name="Google Shape;210;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1"/>
        <p:cNvGrpSpPr/>
        <p:nvPr/>
      </p:nvGrpSpPr>
      <p:grpSpPr>
        <a:xfrm>
          <a:off x="0" y="0"/>
          <a:ext cx="0" cy="0"/>
          <a:chOff x="0" y="0"/>
          <a:chExt cx="0" cy="0"/>
        </a:xfrm>
      </p:grpSpPr>
      <p:sp>
        <p:nvSpPr>
          <p:cNvPr id="212" name="Google Shape;212;p4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213" name="Google Shape;213;p4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14" name="Google Shape;214;p4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215" name="Google Shape;215;p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6" name="Google Shape;216;p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7" name="Google Shape;217;p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8"/>
        <p:cNvGrpSpPr/>
        <p:nvPr/>
      </p:nvGrpSpPr>
      <p:grpSpPr>
        <a:xfrm>
          <a:off x="0" y="0"/>
          <a:ext cx="0" cy="0"/>
          <a:chOff x="0" y="0"/>
          <a:chExt cx="0" cy="0"/>
        </a:xfrm>
      </p:grpSpPr>
      <p:sp>
        <p:nvSpPr>
          <p:cNvPr id="219" name="Google Shape;219;p4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220" name="Google Shape;220;p42"/>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21" name="Google Shape;221;p4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222" name="Google Shape;222;p4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3" name="Google Shape;223;p4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4" name="Google Shape;224;p4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311700" y="83725"/>
            <a:ext cx="8520600" cy="707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5" name="Google Shape;35;p5"/>
          <p:cNvSpPr txBox="1">
            <a:spLocks noGrp="1"/>
          </p:cNvSpPr>
          <p:nvPr>
            <p:ph type="body" idx="1"/>
          </p:nvPr>
        </p:nvSpPr>
        <p:spPr>
          <a:xfrm>
            <a:off x="311700" y="880425"/>
            <a:ext cx="3999900" cy="4062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sz="1600"/>
            </a:lvl2pPr>
            <a:lvl3pPr marL="1371600" lvl="2" indent="-330200" rtl="0">
              <a:spcBef>
                <a:spcPts val="1600"/>
              </a:spcBef>
              <a:spcAft>
                <a:spcPts val="0"/>
              </a:spcAft>
              <a:buSzPts val="1600"/>
              <a:buChar char="■"/>
              <a:defRPr sz="1600"/>
            </a:lvl3pPr>
            <a:lvl4pPr marL="1828800" lvl="3" indent="-330200" rtl="0">
              <a:spcBef>
                <a:spcPts val="1600"/>
              </a:spcBef>
              <a:spcAft>
                <a:spcPts val="0"/>
              </a:spcAft>
              <a:buSzPts val="1600"/>
              <a:buChar char="●"/>
              <a:defRPr sz="1600"/>
            </a:lvl4pPr>
            <a:lvl5pPr marL="2286000" lvl="4" indent="-330200" rtl="0">
              <a:spcBef>
                <a:spcPts val="1600"/>
              </a:spcBef>
              <a:spcAft>
                <a:spcPts val="0"/>
              </a:spcAft>
              <a:buSzPts val="1600"/>
              <a:buChar char="○"/>
              <a:defRPr sz="1600"/>
            </a:lvl5pPr>
            <a:lvl6pPr marL="2743200" lvl="5" indent="-330200" rtl="0">
              <a:spcBef>
                <a:spcPts val="1600"/>
              </a:spcBef>
              <a:spcAft>
                <a:spcPts val="0"/>
              </a:spcAft>
              <a:buSzPts val="1600"/>
              <a:buChar char="■"/>
              <a:defRPr sz="1600"/>
            </a:lvl6pPr>
            <a:lvl7pPr marL="3200400" lvl="6" indent="-330200" rtl="0">
              <a:spcBef>
                <a:spcPts val="1600"/>
              </a:spcBef>
              <a:spcAft>
                <a:spcPts val="0"/>
              </a:spcAft>
              <a:buSzPts val="1600"/>
              <a:buChar char="●"/>
              <a:defRPr sz="1600"/>
            </a:lvl7pPr>
            <a:lvl8pPr marL="3657600" lvl="7" indent="-330200" rtl="0">
              <a:spcBef>
                <a:spcPts val="1600"/>
              </a:spcBef>
              <a:spcAft>
                <a:spcPts val="0"/>
              </a:spcAft>
              <a:buSzPts val="1600"/>
              <a:buChar char="○"/>
              <a:defRPr sz="1600"/>
            </a:lvl8pPr>
            <a:lvl9pPr marL="4114800" lvl="8" indent="-330200" rtl="0">
              <a:spcBef>
                <a:spcPts val="1600"/>
              </a:spcBef>
              <a:spcAft>
                <a:spcPts val="1600"/>
              </a:spcAft>
              <a:buSzPts val="1600"/>
              <a:buChar char="■"/>
              <a:defRPr sz="1600"/>
            </a:lvl9pPr>
          </a:lstStyle>
          <a:p>
            <a:endParaRPr/>
          </a:p>
        </p:txBody>
      </p:sp>
      <p:sp>
        <p:nvSpPr>
          <p:cNvPr id="36" name="Google Shape;36;p5"/>
          <p:cNvSpPr txBox="1">
            <a:spLocks noGrp="1"/>
          </p:cNvSpPr>
          <p:nvPr>
            <p:ph type="body" idx="2"/>
          </p:nvPr>
        </p:nvSpPr>
        <p:spPr>
          <a:xfrm>
            <a:off x="4832400" y="791125"/>
            <a:ext cx="3999900" cy="4265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sz="1600"/>
            </a:lvl2pPr>
            <a:lvl3pPr marL="1371600" lvl="2" indent="-330200" rtl="0">
              <a:spcBef>
                <a:spcPts val="1600"/>
              </a:spcBef>
              <a:spcAft>
                <a:spcPts val="0"/>
              </a:spcAft>
              <a:buSzPts val="1600"/>
              <a:buChar char="■"/>
              <a:defRPr sz="1600"/>
            </a:lvl3pPr>
            <a:lvl4pPr marL="1828800" lvl="3" indent="-330200" rtl="0">
              <a:spcBef>
                <a:spcPts val="1600"/>
              </a:spcBef>
              <a:spcAft>
                <a:spcPts val="0"/>
              </a:spcAft>
              <a:buSzPts val="1600"/>
              <a:buChar char="●"/>
              <a:defRPr sz="1600"/>
            </a:lvl4pPr>
            <a:lvl5pPr marL="2286000" lvl="4" indent="-330200" rtl="0">
              <a:spcBef>
                <a:spcPts val="1600"/>
              </a:spcBef>
              <a:spcAft>
                <a:spcPts val="0"/>
              </a:spcAft>
              <a:buSzPts val="1600"/>
              <a:buChar char="○"/>
              <a:defRPr sz="1600"/>
            </a:lvl5pPr>
            <a:lvl6pPr marL="2743200" lvl="5" indent="-330200" rtl="0">
              <a:spcBef>
                <a:spcPts val="1600"/>
              </a:spcBef>
              <a:spcAft>
                <a:spcPts val="0"/>
              </a:spcAft>
              <a:buSzPts val="1600"/>
              <a:buChar char="■"/>
              <a:defRPr sz="1600"/>
            </a:lvl6pPr>
            <a:lvl7pPr marL="3200400" lvl="6" indent="-330200" rtl="0">
              <a:spcBef>
                <a:spcPts val="1600"/>
              </a:spcBef>
              <a:spcAft>
                <a:spcPts val="0"/>
              </a:spcAft>
              <a:buSzPts val="1600"/>
              <a:buChar char="●"/>
              <a:defRPr sz="1600"/>
            </a:lvl7pPr>
            <a:lvl8pPr marL="3657600" lvl="7" indent="-330200" rtl="0">
              <a:spcBef>
                <a:spcPts val="1600"/>
              </a:spcBef>
              <a:spcAft>
                <a:spcPts val="0"/>
              </a:spcAft>
              <a:buSzPts val="1600"/>
              <a:buChar char="○"/>
              <a:defRPr sz="1600"/>
            </a:lvl8pPr>
            <a:lvl9pPr marL="4114800" lvl="8" indent="-330200" rtl="0">
              <a:spcBef>
                <a:spcPts val="1600"/>
              </a:spcBef>
              <a:spcAft>
                <a:spcPts val="1600"/>
              </a:spcAft>
              <a:buSzPts val="1600"/>
              <a:buChar char="■"/>
              <a:defRPr sz="1600"/>
            </a:lvl9pPr>
          </a:lstStyle>
          <a:p>
            <a:endParaRPr/>
          </a:p>
        </p:txBody>
      </p:sp>
      <p:sp>
        <p:nvSpPr>
          <p:cNvPr id="37" name="Google Shape;3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5"/>
        <p:cNvGrpSpPr/>
        <p:nvPr/>
      </p:nvGrpSpPr>
      <p:grpSpPr>
        <a:xfrm>
          <a:off x="0" y="0"/>
          <a:ext cx="0" cy="0"/>
          <a:chOff x="0" y="0"/>
          <a:chExt cx="0" cy="0"/>
        </a:xfrm>
      </p:grpSpPr>
      <p:sp>
        <p:nvSpPr>
          <p:cNvPr id="226" name="Google Shape;226;p4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227" name="Google Shape;227;p4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8" name="Google Shape;228;p4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9" name="Google Shape;229;p4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30" name="Google Shape;230;p4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1"/>
        <p:cNvGrpSpPr/>
        <p:nvPr/>
      </p:nvGrpSpPr>
      <p:grpSpPr>
        <a:xfrm>
          <a:off x="0" y="0"/>
          <a:ext cx="0" cy="0"/>
          <a:chOff x="0" y="0"/>
          <a:chExt cx="0" cy="0"/>
        </a:xfrm>
      </p:grpSpPr>
      <p:sp>
        <p:nvSpPr>
          <p:cNvPr id="232" name="Google Shape;232;p4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233" name="Google Shape;233;p4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34" name="Google Shape;234;p4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35" name="Google Shape;235;p4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a:solidFill>
                  <a:srgbClr val="909090"/>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36" name="Google Shape;236;p4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3"/>
        <p:cNvGrpSpPr/>
        <p:nvPr/>
      </p:nvGrpSpPr>
      <p:grpSpPr>
        <a:xfrm>
          <a:off x="0" y="0"/>
          <a:ext cx="0" cy="0"/>
          <a:chOff x="0" y="0"/>
          <a:chExt cx="0" cy="0"/>
        </a:xfrm>
      </p:grpSpPr>
      <p:sp>
        <p:nvSpPr>
          <p:cNvPr id="244" name="Google Shape;244;p4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5" name="Google Shape;245;p46"/>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46" name="Google Shape;246;p4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7" name="Google Shape;247;p4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8" name="Google Shape;248;p4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9"/>
        <p:cNvGrpSpPr/>
        <p:nvPr/>
      </p:nvGrpSpPr>
      <p:grpSpPr>
        <a:xfrm>
          <a:off x="0" y="0"/>
          <a:ext cx="0" cy="0"/>
          <a:chOff x="0" y="0"/>
          <a:chExt cx="0" cy="0"/>
        </a:xfrm>
      </p:grpSpPr>
      <p:sp>
        <p:nvSpPr>
          <p:cNvPr id="250" name="Google Shape;250;p4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1" name="Google Shape;251;p4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52" name="Google Shape;252;p4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3" name="Google Shape;253;p4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4" name="Google Shape;254;p4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5"/>
        <p:cNvGrpSpPr/>
        <p:nvPr/>
      </p:nvGrpSpPr>
      <p:grpSpPr>
        <a:xfrm>
          <a:off x="0" y="0"/>
          <a:ext cx="0" cy="0"/>
          <a:chOff x="0" y="0"/>
          <a:chExt cx="0" cy="0"/>
        </a:xfrm>
      </p:grpSpPr>
      <p:sp>
        <p:nvSpPr>
          <p:cNvPr id="256" name="Google Shape;256;p4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7" name="Google Shape;257;p4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58" name="Google Shape;258;p4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9" name="Google Shape;259;p4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0" name="Google Shape;260;p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1"/>
        <p:cNvGrpSpPr/>
        <p:nvPr/>
      </p:nvGrpSpPr>
      <p:grpSpPr>
        <a:xfrm>
          <a:off x="0" y="0"/>
          <a:ext cx="0" cy="0"/>
          <a:chOff x="0" y="0"/>
          <a:chExt cx="0" cy="0"/>
        </a:xfrm>
      </p:grpSpPr>
      <p:sp>
        <p:nvSpPr>
          <p:cNvPr id="262" name="Google Shape;262;p4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3" name="Google Shape;263;p4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4" name="Google Shape;264;p4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5" name="Google Shape;265;p4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6" name="Google Shape;266;p4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7" name="Google Shape;267;p4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8"/>
        <p:cNvGrpSpPr/>
        <p:nvPr/>
      </p:nvGrpSpPr>
      <p:grpSpPr>
        <a:xfrm>
          <a:off x="0" y="0"/>
          <a:ext cx="0" cy="0"/>
          <a:chOff x="0" y="0"/>
          <a:chExt cx="0" cy="0"/>
        </a:xfrm>
      </p:grpSpPr>
      <p:sp>
        <p:nvSpPr>
          <p:cNvPr id="269" name="Google Shape;269;p5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0" name="Google Shape;270;p50"/>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71" name="Google Shape;271;p50"/>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2" name="Google Shape;272;p5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73" name="Google Shape;273;p50"/>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4" name="Google Shape;274;p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5" name="Google Shape;275;p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6" name="Google Shape;276;p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7"/>
        <p:cNvGrpSpPr/>
        <p:nvPr/>
      </p:nvGrpSpPr>
      <p:grpSpPr>
        <a:xfrm>
          <a:off x="0" y="0"/>
          <a:ext cx="0" cy="0"/>
          <a:chOff x="0" y="0"/>
          <a:chExt cx="0" cy="0"/>
        </a:xfrm>
      </p:grpSpPr>
      <p:sp>
        <p:nvSpPr>
          <p:cNvPr id="278" name="Google Shape;278;p5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9" name="Google Shape;279;p5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0" name="Google Shape;280;p5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1" name="Google Shape;281;p5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2"/>
        <p:cNvGrpSpPr/>
        <p:nvPr/>
      </p:nvGrpSpPr>
      <p:grpSpPr>
        <a:xfrm>
          <a:off x="0" y="0"/>
          <a:ext cx="0" cy="0"/>
          <a:chOff x="0" y="0"/>
          <a:chExt cx="0" cy="0"/>
        </a:xfrm>
      </p:grpSpPr>
      <p:sp>
        <p:nvSpPr>
          <p:cNvPr id="283" name="Google Shape;283;p5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4" name="Google Shape;284;p5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5" name="Google Shape;285;p5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6"/>
        <p:cNvGrpSpPr/>
        <p:nvPr/>
      </p:nvGrpSpPr>
      <p:grpSpPr>
        <a:xfrm>
          <a:off x="0" y="0"/>
          <a:ext cx="0" cy="0"/>
          <a:chOff x="0" y="0"/>
          <a:chExt cx="0" cy="0"/>
        </a:xfrm>
      </p:grpSpPr>
      <p:sp>
        <p:nvSpPr>
          <p:cNvPr id="287" name="Google Shape;287;p5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88" name="Google Shape;288;p5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89" name="Google Shape;289;p5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90" name="Google Shape;290;p5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1" name="Google Shape;291;p5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2" name="Google Shape;292;p5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311700" y="83725"/>
            <a:ext cx="8520600" cy="707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0" name="Google Shape;4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3"/>
        <p:cNvGrpSpPr/>
        <p:nvPr/>
      </p:nvGrpSpPr>
      <p:grpSpPr>
        <a:xfrm>
          <a:off x="0" y="0"/>
          <a:ext cx="0" cy="0"/>
          <a:chOff x="0" y="0"/>
          <a:chExt cx="0" cy="0"/>
        </a:xfrm>
      </p:grpSpPr>
      <p:sp>
        <p:nvSpPr>
          <p:cNvPr id="294" name="Google Shape;294;p5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95" name="Google Shape;295;p54"/>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96" name="Google Shape;296;p5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97" name="Google Shape;297;p5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8" name="Google Shape;298;p5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9" name="Google Shape;299;p5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0"/>
        <p:cNvGrpSpPr/>
        <p:nvPr/>
      </p:nvGrpSpPr>
      <p:grpSpPr>
        <a:xfrm>
          <a:off x="0" y="0"/>
          <a:ext cx="0" cy="0"/>
          <a:chOff x="0" y="0"/>
          <a:chExt cx="0" cy="0"/>
        </a:xfrm>
      </p:grpSpPr>
      <p:sp>
        <p:nvSpPr>
          <p:cNvPr id="301" name="Google Shape;301;p5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02" name="Google Shape;302;p55"/>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03" name="Google Shape;303;p5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04" name="Google Shape;304;p5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05" name="Google Shape;305;p5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6"/>
        <p:cNvGrpSpPr/>
        <p:nvPr/>
      </p:nvGrpSpPr>
      <p:grpSpPr>
        <a:xfrm>
          <a:off x="0" y="0"/>
          <a:ext cx="0" cy="0"/>
          <a:chOff x="0" y="0"/>
          <a:chExt cx="0" cy="0"/>
        </a:xfrm>
      </p:grpSpPr>
      <p:sp>
        <p:nvSpPr>
          <p:cNvPr id="307" name="Google Shape;307;p56"/>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08" name="Google Shape;308;p56"/>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09" name="Google Shape;309;p5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0" name="Google Shape;310;p5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1" name="Google Shape;311;p5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8"/>
        <p:cNvGrpSpPr/>
        <p:nvPr/>
      </p:nvGrpSpPr>
      <p:grpSpPr>
        <a:xfrm>
          <a:off x="0" y="0"/>
          <a:ext cx="0" cy="0"/>
          <a:chOff x="0" y="0"/>
          <a:chExt cx="0" cy="0"/>
        </a:xfrm>
      </p:grpSpPr>
      <p:sp>
        <p:nvSpPr>
          <p:cNvPr id="319" name="Google Shape;319;p58"/>
          <p:cNvSpPr txBox="1">
            <a:spLocks noGrp="1"/>
          </p:cNvSpPr>
          <p:nvPr>
            <p:ph type="ctrTitle"/>
          </p:nvPr>
        </p:nvSpPr>
        <p:spPr>
          <a:xfrm>
            <a:off x="1143000" y="841772"/>
            <a:ext cx="6858000" cy="1790700"/>
          </a:xfrm>
          <a:prstGeom prst="rect">
            <a:avLst/>
          </a:prstGeom>
          <a:noFill/>
          <a:ln>
            <a:noFill/>
          </a:ln>
        </p:spPr>
        <p:txBody>
          <a:bodyPr spcFirstLastPara="1" wrap="square" lIns="68575" tIns="68575" rIns="68575" bIns="68575" anchor="b" anchorCtr="0">
            <a:noAutofit/>
          </a:bodyPr>
          <a:lstStyle>
            <a:lvl1pPr marL="0" marR="0" lvl="0" indent="0" algn="ctr" rtl="0">
              <a:lnSpc>
                <a:spcPct val="90000"/>
              </a:lnSpc>
              <a:spcBef>
                <a:spcPts val="0"/>
              </a:spcBef>
              <a:spcAft>
                <a:spcPts val="0"/>
              </a:spcAft>
              <a:buClr>
                <a:schemeClr val="dk1"/>
              </a:buClr>
              <a:buSzPts val="1100"/>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20" name="Google Shape;320;p58"/>
          <p:cNvSpPr txBox="1">
            <a:spLocks noGrp="1"/>
          </p:cNvSpPr>
          <p:nvPr>
            <p:ph type="subTitle" idx="1"/>
          </p:nvPr>
        </p:nvSpPr>
        <p:spPr>
          <a:xfrm>
            <a:off x="1143000" y="2701528"/>
            <a:ext cx="6858000" cy="1241700"/>
          </a:xfrm>
          <a:prstGeom prst="rect">
            <a:avLst/>
          </a:prstGeom>
          <a:noFill/>
          <a:ln>
            <a:noFill/>
          </a:ln>
        </p:spPr>
        <p:txBody>
          <a:bodyPr spcFirstLastPara="1" wrap="square" lIns="68575" tIns="68575" rIns="68575" bIns="68575" anchor="t" anchorCtr="0">
            <a:noAutofit/>
          </a:bodyPr>
          <a:lstStyle>
            <a:lvl1pPr marL="0" marR="0" lvl="0" indent="0" algn="ctr" rtl="0">
              <a:lnSpc>
                <a:spcPct val="90000"/>
              </a:lnSpc>
              <a:spcBef>
                <a:spcPts val="800"/>
              </a:spcBef>
              <a:spcAft>
                <a:spcPts val="0"/>
              </a:spcAft>
              <a:buClr>
                <a:schemeClr val="dk1"/>
              </a:buClr>
              <a:buSzPts val="2100"/>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spcAft>
                <a:spcPts val="0"/>
              </a:spcAft>
              <a:buClr>
                <a:schemeClr val="dk1"/>
              </a:buClr>
              <a:buSzPts val="18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spcAft>
                <a:spcPts val="0"/>
              </a:spcAft>
              <a:buClr>
                <a:schemeClr val="dk1"/>
              </a:buClr>
              <a:buSzPts val="15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321" name="Google Shape;321;p58"/>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b="0" i="0" u="none" strike="noStrike" cap="none">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22" name="Google Shape;322;p58"/>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b="0" i="0" u="none" strike="noStrike" cap="none">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23" name="Google Shape;323;p5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909090"/>
                </a:solidFill>
                <a:latin typeface="Calibri"/>
                <a:ea typeface="Calibri"/>
                <a:cs typeface="Calibri"/>
                <a:sym typeface="Calibri"/>
              </a:defRPr>
            </a:lvl1pPr>
            <a:lvl2pPr marL="0" marR="0" lvl="1" indent="0" algn="r" rtl="0">
              <a:spcBef>
                <a:spcPts val="0"/>
              </a:spcBef>
              <a:buNone/>
              <a:defRPr sz="900" b="0" i="0" u="none" strike="noStrike" cap="none">
                <a:solidFill>
                  <a:srgbClr val="909090"/>
                </a:solidFill>
                <a:latin typeface="Calibri"/>
                <a:ea typeface="Calibri"/>
                <a:cs typeface="Calibri"/>
                <a:sym typeface="Calibri"/>
              </a:defRPr>
            </a:lvl2pPr>
            <a:lvl3pPr marL="0" marR="0" lvl="2" indent="0" algn="r" rtl="0">
              <a:spcBef>
                <a:spcPts val="0"/>
              </a:spcBef>
              <a:buNone/>
              <a:defRPr sz="900" b="0" i="0" u="none" strike="noStrike" cap="none">
                <a:solidFill>
                  <a:srgbClr val="909090"/>
                </a:solidFill>
                <a:latin typeface="Calibri"/>
                <a:ea typeface="Calibri"/>
                <a:cs typeface="Calibri"/>
                <a:sym typeface="Calibri"/>
              </a:defRPr>
            </a:lvl3pPr>
            <a:lvl4pPr marL="0" marR="0" lvl="3" indent="0" algn="r" rtl="0">
              <a:spcBef>
                <a:spcPts val="0"/>
              </a:spcBef>
              <a:buNone/>
              <a:defRPr sz="900" b="0" i="0" u="none" strike="noStrike" cap="none">
                <a:solidFill>
                  <a:srgbClr val="909090"/>
                </a:solidFill>
                <a:latin typeface="Calibri"/>
                <a:ea typeface="Calibri"/>
                <a:cs typeface="Calibri"/>
                <a:sym typeface="Calibri"/>
              </a:defRPr>
            </a:lvl4pPr>
            <a:lvl5pPr marL="0" marR="0" lvl="4" indent="0" algn="r" rtl="0">
              <a:spcBef>
                <a:spcPts val="0"/>
              </a:spcBef>
              <a:buNone/>
              <a:defRPr sz="900" b="0" i="0" u="none" strike="noStrike" cap="none">
                <a:solidFill>
                  <a:srgbClr val="909090"/>
                </a:solidFill>
                <a:latin typeface="Calibri"/>
                <a:ea typeface="Calibri"/>
                <a:cs typeface="Calibri"/>
                <a:sym typeface="Calibri"/>
              </a:defRPr>
            </a:lvl5pPr>
            <a:lvl6pPr marL="0" marR="0" lvl="5" indent="0" algn="r" rtl="0">
              <a:spcBef>
                <a:spcPts val="0"/>
              </a:spcBef>
              <a:buNone/>
              <a:defRPr sz="900" b="0" i="0" u="none" strike="noStrike" cap="none">
                <a:solidFill>
                  <a:srgbClr val="909090"/>
                </a:solidFill>
                <a:latin typeface="Calibri"/>
                <a:ea typeface="Calibri"/>
                <a:cs typeface="Calibri"/>
                <a:sym typeface="Calibri"/>
              </a:defRPr>
            </a:lvl6pPr>
            <a:lvl7pPr marL="0" marR="0" lvl="6" indent="0" algn="r" rtl="0">
              <a:spcBef>
                <a:spcPts val="0"/>
              </a:spcBef>
              <a:buNone/>
              <a:defRPr sz="900" b="0" i="0" u="none" strike="noStrike" cap="none">
                <a:solidFill>
                  <a:srgbClr val="909090"/>
                </a:solidFill>
                <a:latin typeface="Calibri"/>
                <a:ea typeface="Calibri"/>
                <a:cs typeface="Calibri"/>
                <a:sym typeface="Calibri"/>
              </a:defRPr>
            </a:lvl7pPr>
            <a:lvl8pPr marL="0" marR="0" lvl="7" indent="0" algn="r" rtl="0">
              <a:spcBef>
                <a:spcPts val="0"/>
              </a:spcBef>
              <a:buNone/>
              <a:defRPr sz="900" b="0" i="0" u="none" strike="noStrike" cap="none">
                <a:solidFill>
                  <a:srgbClr val="909090"/>
                </a:solidFill>
                <a:latin typeface="Calibri"/>
                <a:ea typeface="Calibri"/>
                <a:cs typeface="Calibri"/>
                <a:sym typeface="Calibri"/>
              </a:defRPr>
            </a:lvl8pPr>
            <a:lvl9pPr marL="0" marR="0" lvl="8" indent="0" algn="r" rtl="0">
              <a:spcBef>
                <a:spcPts val="0"/>
              </a:spcBef>
              <a:buNone/>
              <a:defRPr sz="900" b="0" i="0" u="none" strike="noStrike" cap="none">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4"/>
        <p:cNvGrpSpPr/>
        <p:nvPr/>
      </p:nvGrpSpPr>
      <p:grpSpPr>
        <a:xfrm>
          <a:off x="0" y="0"/>
          <a:ext cx="0" cy="0"/>
          <a:chOff x="0" y="0"/>
          <a:chExt cx="0" cy="0"/>
        </a:xfrm>
      </p:grpSpPr>
      <p:sp>
        <p:nvSpPr>
          <p:cNvPr id="325" name="Google Shape;325;p59"/>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26" name="Google Shape;326;p59"/>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7" name="Google Shape;327;p59"/>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b="0" i="0" u="none" strike="noStrike" cap="none">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28" name="Google Shape;328;p59"/>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b="0" i="0" u="none" strike="noStrike" cap="none">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29" name="Google Shape;329;p5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909090"/>
                </a:solidFill>
                <a:latin typeface="Calibri"/>
                <a:ea typeface="Calibri"/>
                <a:cs typeface="Calibri"/>
                <a:sym typeface="Calibri"/>
              </a:defRPr>
            </a:lvl1pPr>
            <a:lvl2pPr marL="0" marR="0" lvl="1" indent="0" algn="r" rtl="0">
              <a:spcBef>
                <a:spcPts val="0"/>
              </a:spcBef>
              <a:buNone/>
              <a:defRPr sz="900" b="0" i="0" u="none" strike="noStrike" cap="none">
                <a:solidFill>
                  <a:srgbClr val="909090"/>
                </a:solidFill>
                <a:latin typeface="Calibri"/>
                <a:ea typeface="Calibri"/>
                <a:cs typeface="Calibri"/>
                <a:sym typeface="Calibri"/>
              </a:defRPr>
            </a:lvl2pPr>
            <a:lvl3pPr marL="0" marR="0" lvl="2" indent="0" algn="r" rtl="0">
              <a:spcBef>
                <a:spcPts val="0"/>
              </a:spcBef>
              <a:buNone/>
              <a:defRPr sz="900" b="0" i="0" u="none" strike="noStrike" cap="none">
                <a:solidFill>
                  <a:srgbClr val="909090"/>
                </a:solidFill>
                <a:latin typeface="Calibri"/>
                <a:ea typeface="Calibri"/>
                <a:cs typeface="Calibri"/>
                <a:sym typeface="Calibri"/>
              </a:defRPr>
            </a:lvl3pPr>
            <a:lvl4pPr marL="0" marR="0" lvl="3" indent="0" algn="r" rtl="0">
              <a:spcBef>
                <a:spcPts val="0"/>
              </a:spcBef>
              <a:buNone/>
              <a:defRPr sz="900" b="0" i="0" u="none" strike="noStrike" cap="none">
                <a:solidFill>
                  <a:srgbClr val="909090"/>
                </a:solidFill>
                <a:latin typeface="Calibri"/>
                <a:ea typeface="Calibri"/>
                <a:cs typeface="Calibri"/>
                <a:sym typeface="Calibri"/>
              </a:defRPr>
            </a:lvl4pPr>
            <a:lvl5pPr marL="0" marR="0" lvl="4" indent="0" algn="r" rtl="0">
              <a:spcBef>
                <a:spcPts val="0"/>
              </a:spcBef>
              <a:buNone/>
              <a:defRPr sz="900" b="0" i="0" u="none" strike="noStrike" cap="none">
                <a:solidFill>
                  <a:srgbClr val="909090"/>
                </a:solidFill>
                <a:latin typeface="Calibri"/>
                <a:ea typeface="Calibri"/>
                <a:cs typeface="Calibri"/>
                <a:sym typeface="Calibri"/>
              </a:defRPr>
            </a:lvl5pPr>
            <a:lvl6pPr marL="0" marR="0" lvl="5" indent="0" algn="r" rtl="0">
              <a:spcBef>
                <a:spcPts val="0"/>
              </a:spcBef>
              <a:buNone/>
              <a:defRPr sz="900" b="0" i="0" u="none" strike="noStrike" cap="none">
                <a:solidFill>
                  <a:srgbClr val="909090"/>
                </a:solidFill>
                <a:latin typeface="Calibri"/>
                <a:ea typeface="Calibri"/>
                <a:cs typeface="Calibri"/>
                <a:sym typeface="Calibri"/>
              </a:defRPr>
            </a:lvl6pPr>
            <a:lvl7pPr marL="0" marR="0" lvl="6" indent="0" algn="r" rtl="0">
              <a:spcBef>
                <a:spcPts val="0"/>
              </a:spcBef>
              <a:buNone/>
              <a:defRPr sz="900" b="0" i="0" u="none" strike="noStrike" cap="none">
                <a:solidFill>
                  <a:srgbClr val="909090"/>
                </a:solidFill>
                <a:latin typeface="Calibri"/>
                <a:ea typeface="Calibri"/>
                <a:cs typeface="Calibri"/>
                <a:sym typeface="Calibri"/>
              </a:defRPr>
            </a:lvl7pPr>
            <a:lvl8pPr marL="0" marR="0" lvl="7" indent="0" algn="r" rtl="0">
              <a:spcBef>
                <a:spcPts val="0"/>
              </a:spcBef>
              <a:buNone/>
              <a:defRPr sz="900" b="0" i="0" u="none" strike="noStrike" cap="none">
                <a:solidFill>
                  <a:srgbClr val="909090"/>
                </a:solidFill>
                <a:latin typeface="Calibri"/>
                <a:ea typeface="Calibri"/>
                <a:cs typeface="Calibri"/>
                <a:sym typeface="Calibri"/>
              </a:defRPr>
            </a:lvl8pPr>
            <a:lvl9pPr marL="0" marR="0" lvl="8" indent="0" algn="r" rtl="0">
              <a:spcBef>
                <a:spcPts val="0"/>
              </a:spcBef>
              <a:buNone/>
              <a:defRPr sz="900" b="0" i="0" u="none" strike="noStrike" cap="none">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0"/>
        <p:cNvGrpSpPr/>
        <p:nvPr/>
      </p:nvGrpSpPr>
      <p:grpSpPr>
        <a:xfrm>
          <a:off x="0" y="0"/>
          <a:ext cx="0" cy="0"/>
          <a:chOff x="0" y="0"/>
          <a:chExt cx="0" cy="0"/>
        </a:xfrm>
      </p:grpSpPr>
      <p:sp>
        <p:nvSpPr>
          <p:cNvPr id="331" name="Google Shape;331;p60"/>
          <p:cNvSpPr txBox="1">
            <a:spLocks noGrp="1"/>
          </p:cNvSpPr>
          <p:nvPr>
            <p:ph type="title"/>
          </p:nvPr>
        </p:nvSpPr>
        <p:spPr>
          <a:xfrm>
            <a:off x="623888" y="1282304"/>
            <a:ext cx="7886700" cy="2139600"/>
          </a:xfrm>
          <a:prstGeom prst="rect">
            <a:avLst/>
          </a:prstGeom>
          <a:noFill/>
          <a:ln>
            <a:noFill/>
          </a:ln>
        </p:spPr>
        <p:txBody>
          <a:bodyPr spcFirstLastPara="1" wrap="square" lIns="68575" tIns="68575" rIns="68575" bIns="68575" anchor="b" anchorCtr="0">
            <a:noAutofit/>
          </a:bodyPr>
          <a:lstStyle>
            <a:lvl1pPr marL="0" marR="0" lvl="0" indent="0" algn="l" rtl="0">
              <a:lnSpc>
                <a:spcPct val="90000"/>
              </a:lnSpc>
              <a:spcBef>
                <a:spcPts val="0"/>
              </a:spcBef>
              <a:spcAft>
                <a:spcPts val="0"/>
              </a:spcAft>
              <a:buClr>
                <a:schemeClr val="dk1"/>
              </a:buClr>
              <a:buSzPts val="1100"/>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32" name="Google Shape;332;p60"/>
          <p:cNvSpPr txBox="1">
            <a:spLocks noGrp="1"/>
          </p:cNvSpPr>
          <p:nvPr>
            <p:ph type="body" idx="1"/>
          </p:nvPr>
        </p:nvSpPr>
        <p:spPr>
          <a:xfrm>
            <a:off x="623888" y="3442097"/>
            <a:ext cx="7886700" cy="11253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rgbClr val="909090"/>
              </a:buClr>
              <a:buSzPts val="2100"/>
              <a:buFont typeface="Arial"/>
              <a:buNone/>
              <a:defRPr sz="1800" b="0" i="0" u="none" strike="noStrike" cap="none">
                <a:solidFill>
                  <a:srgbClr val="909090"/>
                </a:solidFill>
                <a:latin typeface="Calibri"/>
                <a:ea typeface="Calibri"/>
                <a:cs typeface="Calibri"/>
                <a:sym typeface="Calibri"/>
              </a:defRPr>
            </a:lvl1pPr>
            <a:lvl2pPr marL="914400" marR="0" lvl="1" indent="-228600" algn="l" rtl="0">
              <a:lnSpc>
                <a:spcPct val="90000"/>
              </a:lnSpc>
              <a:spcBef>
                <a:spcPts val="400"/>
              </a:spcBef>
              <a:spcAft>
                <a:spcPts val="0"/>
              </a:spcAft>
              <a:buClr>
                <a:srgbClr val="909090"/>
              </a:buClr>
              <a:buSzPts val="1800"/>
              <a:buFont typeface="Arial"/>
              <a:buNone/>
              <a:defRPr sz="1500" b="0" i="0" u="none" strike="noStrike" cap="none">
                <a:solidFill>
                  <a:srgbClr val="909090"/>
                </a:solidFill>
                <a:latin typeface="Calibri"/>
                <a:ea typeface="Calibri"/>
                <a:cs typeface="Calibri"/>
                <a:sym typeface="Calibri"/>
              </a:defRPr>
            </a:lvl2pPr>
            <a:lvl3pPr marL="1371600" marR="0" lvl="2" indent="-228600" algn="l" rtl="0">
              <a:lnSpc>
                <a:spcPct val="90000"/>
              </a:lnSpc>
              <a:spcBef>
                <a:spcPts val="400"/>
              </a:spcBef>
              <a:spcAft>
                <a:spcPts val="0"/>
              </a:spcAft>
              <a:buClr>
                <a:srgbClr val="909090"/>
              </a:buClr>
              <a:buSzPts val="1500"/>
              <a:buFont typeface="Arial"/>
              <a:buNone/>
              <a:defRPr sz="1400" b="0" i="0" u="none" strike="noStrike" cap="none">
                <a:solidFill>
                  <a:srgbClr val="909090"/>
                </a:solidFill>
                <a:latin typeface="Calibri"/>
                <a:ea typeface="Calibri"/>
                <a:cs typeface="Calibri"/>
                <a:sym typeface="Calibri"/>
              </a:defRPr>
            </a:lvl3pPr>
            <a:lvl4pPr marL="1828800" marR="0" lvl="3" indent="-228600" algn="l" rtl="0">
              <a:lnSpc>
                <a:spcPct val="90000"/>
              </a:lnSpc>
              <a:spcBef>
                <a:spcPts val="400"/>
              </a:spcBef>
              <a:spcAft>
                <a:spcPts val="0"/>
              </a:spcAft>
              <a:buClr>
                <a:srgbClr val="909090"/>
              </a:buClr>
              <a:buSzPts val="1400"/>
              <a:buFont typeface="Arial"/>
              <a:buNone/>
              <a:defRPr sz="1200" b="0" i="0" u="none" strike="noStrike" cap="none">
                <a:solidFill>
                  <a:srgbClr val="909090"/>
                </a:solidFill>
                <a:latin typeface="Calibri"/>
                <a:ea typeface="Calibri"/>
                <a:cs typeface="Calibri"/>
                <a:sym typeface="Calibri"/>
              </a:defRPr>
            </a:lvl4pPr>
            <a:lvl5pPr marL="2286000" marR="0" lvl="4" indent="-228600" algn="l" rtl="0">
              <a:lnSpc>
                <a:spcPct val="90000"/>
              </a:lnSpc>
              <a:spcBef>
                <a:spcPts val="400"/>
              </a:spcBef>
              <a:spcAft>
                <a:spcPts val="0"/>
              </a:spcAft>
              <a:buClr>
                <a:srgbClr val="909090"/>
              </a:buClr>
              <a:buSzPts val="1400"/>
              <a:buFont typeface="Arial"/>
              <a:buNone/>
              <a:defRPr sz="1200" b="0" i="0" u="none" strike="noStrike" cap="none">
                <a:solidFill>
                  <a:srgbClr val="909090"/>
                </a:solidFill>
                <a:latin typeface="Calibri"/>
                <a:ea typeface="Calibri"/>
                <a:cs typeface="Calibri"/>
                <a:sym typeface="Calibri"/>
              </a:defRPr>
            </a:lvl5pPr>
            <a:lvl6pPr marL="2743200" marR="0" lvl="5" indent="-228600" algn="l" rtl="0">
              <a:lnSpc>
                <a:spcPct val="90000"/>
              </a:lnSpc>
              <a:spcBef>
                <a:spcPts val="400"/>
              </a:spcBef>
              <a:spcAft>
                <a:spcPts val="0"/>
              </a:spcAft>
              <a:buClr>
                <a:srgbClr val="909090"/>
              </a:buClr>
              <a:buSzPts val="1400"/>
              <a:buFont typeface="Arial"/>
              <a:buNone/>
              <a:defRPr sz="1200" b="0" i="0" u="none" strike="noStrike" cap="none">
                <a:solidFill>
                  <a:srgbClr val="909090"/>
                </a:solidFill>
                <a:latin typeface="Calibri"/>
                <a:ea typeface="Calibri"/>
                <a:cs typeface="Calibri"/>
                <a:sym typeface="Calibri"/>
              </a:defRPr>
            </a:lvl6pPr>
            <a:lvl7pPr marL="3200400" marR="0" lvl="6" indent="-228600" algn="l" rtl="0">
              <a:lnSpc>
                <a:spcPct val="90000"/>
              </a:lnSpc>
              <a:spcBef>
                <a:spcPts val="400"/>
              </a:spcBef>
              <a:spcAft>
                <a:spcPts val="0"/>
              </a:spcAft>
              <a:buClr>
                <a:srgbClr val="909090"/>
              </a:buClr>
              <a:buSzPts val="1400"/>
              <a:buFont typeface="Arial"/>
              <a:buNone/>
              <a:defRPr sz="1200" b="0" i="0" u="none" strike="noStrike" cap="none">
                <a:solidFill>
                  <a:srgbClr val="909090"/>
                </a:solidFill>
                <a:latin typeface="Calibri"/>
                <a:ea typeface="Calibri"/>
                <a:cs typeface="Calibri"/>
                <a:sym typeface="Calibri"/>
              </a:defRPr>
            </a:lvl7pPr>
            <a:lvl8pPr marL="3657600" marR="0" lvl="7" indent="-228600" algn="l" rtl="0">
              <a:lnSpc>
                <a:spcPct val="90000"/>
              </a:lnSpc>
              <a:spcBef>
                <a:spcPts val="400"/>
              </a:spcBef>
              <a:spcAft>
                <a:spcPts val="0"/>
              </a:spcAft>
              <a:buClr>
                <a:srgbClr val="909090"/>
              </a:buClr>
              <a:buSzPts val="1400"/>
              <a:buFont typeface="Arial"/>
              <a:buNone/>
              <a:defRPr sz="1200" b="0" i="0" u="none" strike="noStrike" cap="none">
                <a:solidFill>
                  <a:srgbClr val="909090"/>
                </a:solidFill>
                <a:latin typeface="Calibri"/>
                <a:ea typeface="Calibri"/>
                <a:cs typeface="Calibri"/>
                <a:sym typeface="Calibri"/>
              </a:defRPr>
            </a:lvl8pPr>
            <a:lvl9pPr marL="4114800" marR="0" lvl="8" indent="-228600" algn="l" rtl="0">
              <a:lnSpc>
                <a:spcPct val="90000"/>
              </a:lnSpc>
              <a:spcBef>
                <a:spcPts val="400"/>
              </a:spcBef>
              <a:spcAft>
                <a:spcPts val="0"/>
              </a:spcAft>
              <a:buClr>
                <a:srgbClr val="909090"/>
              </a:buClr>
              <a:buSzPts val="1400"/>
              <a:buFont typeface="Arial"/>
              <a:buNone/>
              <a:defRPr sz="1200" b="0" i="0" u="none" strike="noStrike" cap="none">
                <a:solidFill>
                  <a:srgbClr val="909090"/>
                </a:solidFill>
                <a:latin typeface="Calibri"/>
                <a:ea typeface="Calibri"/>
                <a:cs typeface="Calibri"/>
                <a:sym typeface="Calibri"/>
              </a:defRPr>
            </a:lvl9pPr>
          </a:lstStyle>
          <a:p>
            <a:endParaRPr/>
          </a:p>
        </p:txBody>
      </p:sp>
      <p:sp>
        <p:nvSpPr>
          <p:cNvPr id="333" name="Google Shape;333;p60"/>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34" name="Google Shape;334;p60"/>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35" name="Google Shape;335;p6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909090"/>
                </a:solidFill>
                <a:latin typeface="Calibri"/>
                <a:ea typeface="Calibri"/>
                <a:cs typeface="Calibri"/>
                <a:sym typeface="Calibri"/>
              </a:defRPr>
            </a:lvl1pPr>
            <a:lvl2pPr marL="0" marR="0" lvl="1" indent="0" algn="r" rtl="0">
              <a:spcBef>
                <a:spcPts val="0"/>
              </a:spcBef>
              <a:buNone/>
              <a:defRPr sz="900">
                <a:solidFill>
                  <a:srgbClr val="909090"/>
                </a:solidFill>
                <a:latin typeface="Calibri"/>
                <a:ea typeface="Calibri"/>
                <a:cs typeface="Calibri"/>
                <a:sym typeface="Calibri"/>
              </a:defRPr>
            </a:lvl2pPr>
            <a:lvl3pPr marL="0" marR="0" lvl="2" indent="0" algn="r" rtl="0">
              <a:spcBef>
                <a:spcPts val="0"/>
              </a:spcBef>
              <a:buNone/>
              <a:defRPr sz="900">
                <a:solidFill>
                  <a:srgbClr val="909090"/>
                </a:solidFill>
                <a:latin typeface="Calibri"/>
                <a:ea typeface="Calibri"/>
                <a:cs typeface="Calibri"/>
                <a:sym typeface="Calibri"/>
              </a:defRPr>
            </a:lvl3pPr>
            <a:lvl4pPr marL="0" marR="0" lvl="3" indent="0" algn="r" rtl="0">
              <a:spcBef>
                <a:spcPts val="0"/>
              </a:spcBef>
              <a:buNone/>
              <a:defRPr sz="900">
                <a:solidFill>
                  <a:srgbClr val="909090"/>
                </a:solidFill>
                <a:latin typeface="Calibri"/>
                <a:ea typeface="Calibri"/>
                <a:cs typeface="Calibri"/>
                <a:sym typeface="Calibri"/>
              </a:defRPr>
            </a:lvl4pPr>
            <a:lvl5pPr marL="0" marR="0" lvl="4" indent="0" algn="r" rtl="0">
              <a:spcBef>
                <a:spcPts val="0"/>
              </a:spcBef>
              <a:buNone/>
              <a:defRPr sz="900">
                <a:solidFill>
                  <a:srgbClr val="909090"/>
                </a:solidFill>
                <a:latin typeface="Calibri"/>
                <a:ea typeface="Calibri"/>
                <a:cs typeface="Calibri"/>
                <a:sym typeface="Calibri"/>
              </a:defRPr>
            </a:lvl5pPr>
            <a:lvl6pPr marL="0" marR="0" lvl="5" indent="0" algn="r" rtl="0">
              <a:spcBef>
                <a:spcPts val="0"/>
              </a:spcBef>
              <a:buNone/>
              <a:defRPr sz="900">
                <a:solidFill>
                  <a:srgbClr val="909090"/>
                </a:solidFill>
                <a:latin typeface="Calibri"/>
                <a:ea typeface="Calibri"/>
                <a:cs typeface="Calibri"/>
                <a:sym typeface="Calibri"/>
              </a:defRPr>
            </a:lvl6pPr>
            <a:lvl7pPr marL="0" marR="0" lvl="6" indent="0" algn="r" rtl="0">
              <a:spcBef>
                <a:spcPts val="0"/>
              </a:spcBef>
              <a:buNone/>
              <a:defRPr sz="900">
                <a:solidFill>
                  <a:srgbClr val="909090"/>
                </a:solidFill>
                <a:latin typeface="Calibri"/>
                <a:ea typeface="Calibri"/>
                <a:cs typeface="Calibri"/>
                <a:sym typeface="Calibri"/>
              </a:defRPr>
            </a:lvl7pPr>
            <a:lvl8pPr marL="0" marR="0" lvl="7" indent="0" algn="r" rtl="0">
              <a:spcBef>
                <a:spcPts val="0"/>
              </a:spcBef>
              <a:buNone/>
              <a:defRPr sz="900">
                <a:solidFill>
                  <a:srgbClr val="909090"/>
                </a:solidFill>
                <a:latin typeface="Calibri"/>
                <a:ea typeface="Calibri"/>
                <a:cs typeface="Calibri"/>
                <a:sym typeface="Calibri"/>
              </a:defRPr>
            </a:lvl8pPr>
            <a:lvl9pPr marL="0" marR="0" lvl="8" indent="0" algn="r" rtl="0">
              <a:spcBef>
                <a:spcPts val="0"/>
              </a:spcBef>
              <a:buNone/>
              <a:defRPr sz="900">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6"/>
        <p:cNvGrpSpPr/>
        <p:nvPr/>
      </p:nvGrpSpPr>
      <p:grpSpPr>
        <a:xfrm>
          <a:off x="0" y="0"/>
          <a:ext cx="0" cy="0"/>
          <a:chOff x="0" y="0"/>
          <a:chExt cx="0" cy="0"/>
        </a:xfrm>
      </p:grpSpPr>
      <p:sp>
        <p:nvSpPr>
          <p:cNvPr id="337" name="Google Shape;337;p61"/>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38" name="Google Shape;338;p61"/>
          <p:cNvSpPr txBox="1">
            <a:spLocks noGrp="1"/>
          </p:cNvSpPr>
          <p:nvPr>
            <p:ph type="body" idx="1"/>
          </p:nvPr>
        </p:nvSpPr>
        <p:spPr>
          <a:xfrm>
            <a:off x="628650" y="1369219"/>
            <a:ext cx="38862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9" name="Google Shape;339;p61"/>
          <p:cNvSpPr txBox="1">
            <a:spLocks noGrp="1"/>
          </p:cNvSpPr>
          <p:nvPr>
            <p:ph type="body" idx="2"/>
          </p:nvPr>
        </p:nvSpPr>
        <p:spPr>
          <a:xfrm>
            <a:off x="4629150" y="1369219"/>
            <a:ext cx="38862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40" name="Google Shape;340;p61"/>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41" name="Google Shape;341;p61"/>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42" name="Google Shape;342;p6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909090"/>
                </a:solidFill>
                <a:latin typeface="Calibri"/>
                <a:ea typeface="Calibri"/>
                <a:cs typeface="Calibri"/>
                <a:sym typeface="Calibri"/>
              </a:defRPr>
            </a:lvl1pPr>
            <a:lvl2pPr marL="0" marR="0" lvl="1" indent="0" algn="r" rtl="0">
              <a:spcBef>
                <a:spcPts val="0"/>
              </a:spcBef>
              <a:buNone/>
              <a:defRPr sz="900">
                <a:solidFill>
                  <a:srgbClr val="909090"/>
                </a:solidFill>
                <a:latin typeface="Calibri"/>
                <a:ea typeface="Calibri"/>
                <a:cs typeface="Calibri"/>
                <a:sym typeface="Calibri"/>
              </a:defRPr>
            </a:lvl2pPr>
            <a:lvl3pPr marL="0" marR="0" lvl="2" indent="0" algn="r" rtl="0">
              <a:spcBef>
                <a:spcPts val="0"/>
              </a:spcBef>
              <a:buNone/>
              <a:defRPr sz="900">
                <a:solidFill>
                  <a:srgbClr val="909090"/>
                </a:solidFill>
                <a:latin typeface="Calibri"/>
                <a:ea typeface="Calibri"/>
                <a:cs typeface="Calibri"/>
                <a:sym typeface="Calibri"/>
              </a:defRPr>
            </a:lvl3pPr>
            <a:lvl4pPr marL="0" marR="0" lvl="3" indent="0" algn="r" rtl="0">
              <a:spcBef>
                <a:spcPts val="0"/>
              </a:spcBef>
              <a:buNone/>
              <a:defRPr sz="900">
                <a:solidFill>
                  <a:srgbClr val="909090"/>
                </a:solidFill>
                <a:latin typeface="Calibri"/>
                <a:ea typeface="Calibri"/>
                <a:cs typeface="Calibri"/>
                <a:sym typeface="Calibri"/>
              </a:defRPr>
            </a:lvl4pPr>
            <a:lvl5pPr marL="0" marR="0" lvl="4" indent="0" algn="r" rtl="0">
              <a:spcBef>
                <a:spcPts val="0"/>
              </a:spcBef>
              <a:buNone/>
              <a:defRPr sz="900">
                <a:solidFill>
                  <a:srgbClr val="909090"/>
                </a:solidFill>
                <a:latin typeface="Calibri"/>
                <a:ea typeface="Calibri"/>
                <a:cs typeface="Calibri"/>
                <a:sym typeface="Calibri"/>
              </a:defRPr>
            </a:lvl5pPr>
            <a:lvl6pPr marL="0" marR="0" lvl="5" indent="0" algn="r" rtl="0">
              <a:spcBef>
                <a:spcPts val="0"/>
              </a:spcBef>
              <a:buNone/>
              <a:defRPr sz="900">
                <a:solidFill>
                  <a:srgbClr val="909090"/>
                </a:solidFill>
                <a:latin typeface="Calibri"/>
                <a:ea typeface="Calibri"/>
                <a:cs typeface="Calibri"/>
                <a:sym typeface="Calibri"/>
              </a:defRPr>
            </a:lvl6pPr>
            <a:lvl7pPr marL="0" marR="0" lvl="6" indent="0" algn="r" rtl="0">
              <a:spcBef>
                <a:spcPts val="0"/>
              </a:spcBef>
              <a:buNone/>
              <a:defRPr sz="900">
                <a:solidFill>
                  <a:srgbClr val="909090"/>
                </a:solidFill>
                <a:latin typeface="Calibri"/>
                <a:ea typeface="Calibri"/>
                <a:cs typeface="Calibri"/>
                <a:sym typeface="Calibri"/>
              </a:defRPr>
            </a:lvl7pPr>
            <a:lvl8pPr marL="0" marR="0" lvl="7" indent="0" algn="r" rtl="0">
              <a:spcBef>
                <a:spcPts val="0"/>
              </a:spcBef>
              <a:buNone/>
              <a:defRPr sz="900">
                <a:solidFill>
                  <a:srgbClr val="909090"/>
                </a:solidFill>
                <a:latin typeface="Calibri"/>
                <a:ea typeface="Calibri"/>
                <a:cs typeface="Calibri"/>
                <a:sym typeface="Calibri"/>
              </a:defRPr>
            </a:lvl8pPr>
            <a:lvl9pPr marL="0" marR="0" lvl="8" indent="0" algn="r" rtl="0">
              <a:spcBef>
                <a:spcPts val="0"/>
              </a:spcBef>
              <a:buNone/>
              <a:defRPr sz="900">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3"/>
        <p:cNvGrpSpPr/>
        <p:nvPr/>
      </p:nvGrpSpPr>
      <p:grpSpPr>
        <a:xfrm>
          <a:off x="0" y="0"/>
          <a:ext cx="0" cy="0"/>
          <a:chOff x="0" y="0"/>
          <a:chExt cx="0" cy="0"/>
        </a:xfrm>
      </p:grpSpPr>
      <p:sp>
        <p:nvSpPr>
          <p:cNvPr id="344" name="Google Shape;344;p62"/>
          <p:cNvSpPr txBox="1">
            <a:spLocks noGrp="1"/>
          </p:cNvSpPr>
          <p:nvPr>
            <p:ph type="title"/>
          </p:nvPr>
        </p:nvSpPr>
        <p:spPr>
          <a:xfrm>
            <a:off x="629841" y="273844"/>
            <a:ext cx="7886700" cy="9942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45" name="Google Shape;345;p62"/>
          <p:cNvSpPr txBox="1">
            <a:spLocks noGrp="1"/>
          </p:cNvSpPr>
          <p:nvPr>
            <p:ph type="body" idx="1"/>
          </p:nvPr>
        </p:nvSpPr>
        <p:spPr>
          <a:xfrm>
            <a:off x="629841" y="1260872"/>
            <a:ext cx="3868500" cy="61800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0000"/>
              </a:lnSpc>
              <a:spcBef>
                <a:spcPts val="800"/>
              </a:spcBef>
              <a:spcAft>
                <a:spcPts val="0"/>
              </a:spcAft>
              <a:buClr>
                <a:schemeClr val="dk1"/>
              </a:buClr>
              <a:buSzPts val="21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5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346" name="Google Shape;346;p62"/>
          <p:cNvSpPr txBox="1">
            <a:spLocks noGrp="1"/>
          </p:cNvSpPr>
          <p:nvPr>
            <p:ph type="body" idx="2"/>
          </p:nvPr>
        </p:nvSpPr>
        <p:spPr>
          <a:xfrm>
            <a:off x="629841" y="1878806"/>
            <a:ext cx="3868500" cy="27633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47" name="Google Shape;347;p62"/>
          <p:cNvSpPr txBox="1">
            <a:spLocks noGrp="1"/>
          </p:cNvSpPr>
          <p:nvPr>
            <p:ph type="body" idx="3"/>
          </p:nvPr>
        </p:nvSpPr>
        <p:spPr>
          <a:xfrm>
            <a:off x="4629150" y="1260872"/>
            <a:ext cx="3887400" cy="61800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0000"/>
              </a:lnSpc>
              <a:spcBef>
                <a:spcPts val="800"/>
              </a:spcBef>
              <a:spcAft>
                <a:spcPts val="0"/>
              </a:spcAft>
              <a:buClr>
                <a:schemeClr val="dk1"/>
              </a:buClr>
              <a:buSzPts val="21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5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348" name="Google Shape;348;p62"/>
          <p:cNvSpPr txBox="1">
            <a:spLocks noGrp="1"/>
          </p:cNvSpPr>
          <p:nvPr>
            <p:ph type="body" idx="4"/>
          </p:nvPr>
        </p:nvSpPr>
        <p:spPr>
          <a:xfrm>
            <a:off x="4629150" y="1878806"/>
            <a:ext cx="3887400" cy="27633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49" name="Google Shape;349;p62"/>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50" name="Google Shape;350;p62"/>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51" name="Google Shape;351;p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909090"/>
                </a:solidFill>
                <a:latin typeface="Calibri"/>
                <a:ea typeface="Calibri"/>
                <a:cs typeface="Calibri"/>
                <a:sym typeface="Calibri"/>
              </a:defRPr>
            </a:lvl1pPr>
            <a:lvl2pPr marL="0" marR="0" lvl="1" indent="0" algn="r" rtl="0">
              <a:spcBef>
                <a:spcPts val="0"/>
              </a:spcBef>
              <a:buNone/>
              <a:defRPr sz="900">
                <a:solidFill>
                  <a:srgbClr val="909090"/>
                </a:solidFill>
                <a:latin typeface="Calibri"/>
                <a:ea typeface="Calibri"/>
                <a:cs typeface="Calibri"/>
                <a:sym typeface="Calibri"/>
              </a:defRPr>
            </a:lvl2pPr>
            <a:lvl3pPr marL="0" marR="0" lvl="2" indent="0" algn="r" rtl="0">
              <a:spcBef>
                <a:spcPts val="0"/>
              </a:spcBef>
              <a:buNone/>
              <a:defRPr sz="900">
                <a:solidFill>
                  <a:srgbClr val="909090"/>
                </a:solidFill>
                <a:latin typeface="Calibri"/>
                <a:ea typeface="Calibri"/>
                <a:cs typeface="Calibri"/>
                <a:sym typeface="Calibri"/>
              </a:defRPr>
            </a:lvl3pPr>
            <a:lvl4pPr marL="0" marR="0" lvl="3" indent="0" algn="r" rtl="0">
              <a:spcBef>
                <a:spcPts val="0"/>
              </a:spcBef>
              <a:buNone/>
              <a:defRPr sz="900">
                <a:solidFill>
                  <a:srgbClr val="909090"/>
                </a:solidFill>
                <a:latin typeface="Calibri"/>
                <a:ea typeface="Calibri"/>
                <a:cs typeface="Calibri"/>
                <a:sym typeface="Calibri"/>
              </a:defRPr>
            </a:lvl4pPr>
            <a:lvl5pPr marL="0" marR="0" lvl="4" indent="0" algn="r" rtl="0">
              <a:spcBef>
                <a:spcPts val="0"/>
              </a:spcBef>
              <a:buNone/>
              <a:defRPr sz="900">
                <a:solidFill>
                  <a:srgbClr val="909090"/>
                </a:solidFill>
                <a:latin typeface="Calibri"/>
                <a:ea typeface="Calibri"/>
                <a:cs typeface="Calibri"/>
                <a:sym typeface="Calibri"/>
              </a:defRPr>
            </a:lvl5pPr>
            <a:lvl6pPr marL="0" marR="0" lvl="5" indent="0" algn="r" rtl="0">
              <a:spcBef>
                <a:spcPts val="0"/>
              </a:spcBef>
              <a:buNone/>
              <a:defRPr sz="900">
                <a:solidFill>
                  <a:srgbClr val="909090"/>
                </a:solidFill>
                <a:latin typeface="Calibri"/>
                <a:ea typeface="Calibri"/>
                <a:cs typeface="Calibri"/>
                <a:sym typeface="Calibri"/>
              </a:defRPr>
            </a:lvl6pPr>
            <a:lvl7pPr marL="0" marR="0" lvl="6" indent="0" algn="r" rtl="0">
              <a:spcBef>
                <a:spcPts val="0"/>
              </a:spcBef>
              <a:buNone/>
              <a:defRPr sz="900">
                <a:solidFill>
                  <a:srgbClr val="909090"/>
                </a:solidFill>
                <a:latin typeface="Calibri"/>
                <a:ea typeface="Calibri"/>
                <a:cs typeface="Calibri"/>
                <a:sym typeface="Calibri"/>
              </a:defRPr>
            </a:lvl7pPr>
            <a:lvl8pPr marL="0" marR="0" lvl="7" indent="0" algn="r" rtl="0">
              <a:spcBef>
                <a:spcPts val="0"/>
              </a:spcBef>
              <a:buNone/>
              <a:defRPr sz="900">
                <a:solidFill>
                  <a:srgbClr val="909090"/>
                </a:solidFill>
                <a:latin typeface="Calibri"/>
                <a:ea typeface="Calibri"/>
                <a:cs typeface="Calibri"/>
                <a:sym typeface="Calibri"/>
              </a:defRPr>
            </a:lvl8pPr>
            <a:lvl9pPr marL="0" marR="0" lvl="8" indent="0" algn="r" rtl="0">
              <a:spcBef>
                <a:spcPts val="0"/>
              </a:spcBef>
              <a:buNone/>
              <a:defRPr sz="900">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2"/>
        <p:cNvGrpSpPr/>
        <p:nvPr/>
      </p:nvGrpSpPr>
      <p:grpSpPr>
        <a:xfrm>
          <a:off x="0" y="0"/>
          <a:ext cx="0" cy="0"/>
          <a:chOff x="0" y="0"/>
          <a:chExt cx="0" cy="0"/>
        </a:xfrm>
      </p:grpSpPr>
      <p:sp>
        <p:nvSpPr>
          <p:cNvPr id="353" name="Google Shape;353;p63"/>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54" name="Google Shape;354;p63"/>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55" name="Google Shape;355;p63"/>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56" name="Google Shape;356;p6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909090"/>
                </a:solidFill>
                <a:latin typeface="Calibri"/>
                <a:ea typeface="Calibri"/>
                <a:cs typeface="Calibri"/>
                <a:sym typeface="Calibri"/>
              </a:defRPr>
            </a:lvl1pPr>
            <a:lvl2pPr marL="0" marR="0" lvl="1" indent="0" algn="r" rtl="0">
              <a:spcBef>
                <a:spcPts val="0"/>
              </a:spcBef>
              <a:buNone/>
              <a:defRPr sz="900">
                <a:solidFill>
                  <a:srgbClr val="909090"/>
                </a:solidFill>
                <a:latin typeface="Calibri"/>
                <a:ea typeface="Calibri"/>
                <a:cs typeface="Calibri"/>
                <a:sym typeface="Calibri"/>
              </a:defRPr>
            </a:lvl2pPr>
            <a:lvl3pPr marL="0" marR="0" lvl="2" indent="0" algn="r" rtl="0">
              <a:spcBef>
                <a:spcPts val="0"/>
              </a:spcBef>
              <a:buNone/>
              <a:defRPr sz="900">
                <a:solidFill>
                  <a:srgbClr val="909090"/>
                </a:solidFill>
                <a:latin typeface="Calibri"/>
                <a:ea typeface="Calibri"/>
                <a:cs typeface="Calibri"/>
                <a:sym typeface="Calibri"/>
              </a:defRPr>
            </a:lvl3pPr>
            <a:lvl4pPr marL="0" marR="0" lvl="3" indent="0" algn="r" rtl="0">
              <a:spcBef>
                <a:spcPts val="0"/>
              </a:spcBef>
              <a:buNone/>
              <a:defRPr sz="900">
                <a:solidFill>
                  <a:srgbClr val="909090"/>
                </a:solidFill>
                <a:latin typeface="Calibri"/>
                <a:ea typeface="Calibri"/>
                <a:cs typeface="Calibri"/>
                <a:sym typeface="Calibri"/>
              </a:defRPr>
            </a:lvl4pPr>
            <a:lvl5pPr marL="0" marR="0" lvl="4" indent="0" algn="r" rtl="0">
              <a:spcBef>
                <a:spcPts val="0"/>
              </a:spcBef>
              <a:buNone/>
              <a:defRPr sz="900">
                <a:solidFill>
                  <a:srgbClr val="909090"/>
                </a:solidFill>
                <a:latin typeface="Calibri"/>
                <a:ea typeface="Calibri"/>
                <a:cs typeface="Calibri"/>
                <a:sym typeface="Calibri"/>
              </a:defRPr>
            </a:lvl5pPr>
            <a:lvl6pPr marL="0" marR="0" lvl="5" indent="0" algn="r" rtl="0">
              <a:spcBef>
                <a:spcPts val="0"/>
              </a:spcBef>
              <a:buNone/>
              <a:defRPr sz="900">
                <a:solidFill>
                  <a:srgbClr val="909090"/>
                </a:solidFill>
                <a:latin typeface="Calibri"/>
                <a:ea typeface="Calibri"/>
                <a:cs typeface="Calibri"/>
                <a:sym typeface="Calibri"/>
              </a:defRPr>
            </a:lvl6pPr>
            <a:lvl7pPr marL="0" marR="0" lvl="6" indent="0" algn="r" rtl="0">
              <a:spcBef>
                <a:spcPts val="0"/>
              </a:spcBef>
              <a:buNone/>
              <a:defRPr sz="900">
                <a:solidFill>
                  <a:srgbClr val="909090"/>
                </a:solidFill>
                <a:latin typeface="Calibri"/>
                <a:ea typeface="Calibri"/>
                <a:cs typeface="Calibri"/>
                <a:sym typeface="Calibri"/>
              </a:defRPr>
            </a:lvl7pPr>
            <a:lvl8pPr marL="0" marR="0" lvl="7" indent="0" algn="r" rtl="0">
              <a:spcBef>
                <a:spcPts val="0"/>
              </a:spcBef>
              <a:buNone/>
              <a:defRPr sz="900">
                <a:solidFill>
                  <a:srgbClr val="909090"/>
                </a:solidFill>
                <a:latin typeface="Calibri"/>
                <a:ea typeface="Calibri"/>
                <a:cs typeface="Calibri"/>
                <a:sym typeface="Calibri"/>
              </a:defRPr>
            </a:lvl8pPr>
            <a:lvl9pPr marL="0" marR="0" lvl="8" indent="0" algn="r" rtl="0">
              <a:spcBef>
                <a:spcPts val="0"/>
              </a:spcBef>
              <a:buNone/>
              <a:defRPr sz="900">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7"/>
        <p:cNvGrpSpPr/>
        <p:nvPr/>
      </p:nvGrpSpPr>
      <p:grpSpPr>
        <a:xfrm>
          <a:off x="0" y="0"/>
          <a:ext cx="0" cy="0"/>
          <a:chOff x="0" y="0"/>
          <a:chExt cx="0" cy="0"/>
        </a:xfrm>
      </p:grpSpPr>
      <p:sp>
        <p:nvSpPr>
          <p:cNvPr id="358" name="Google Shape;358;p64"/>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59" name="Google Shape;359;p64"/>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60" name="Google Shape;360;p6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909090"/>
                </a:solidFill>
                <a:latin typeface="Calibri"/>
                <a:ea typeface="Calibri"/>
                <a:cs typeface="Calibri"/>
                <a:sym typeface="Calibri"/>
              </a:defRPr>
            </a:lvl1pPr>
            <a:lvl2pPr marL="0" marR="0" lvl="1" indent="0" algn="r" rtl="0">
              <a:spcBef>
                <a:spcPts val="0"/>
              </a:spcBef>
              <a:buNone/>
              <a:defRPr sz="900">
                <a:solidFill>
                  <a:srgbClr val="909090"/>
                </a:solidFill>
                <a:latin typeface="Calibri"/>
                <a:ea typeface="Calibri"/>
                <a:cs typeface="Calibri"/>
                <a:sym typeface="Calibri"/>
              </a:defRPr>
            </a:lvl2pPr>
            <a:lvl3pPr marL="0" marR="0" lvl="2" indent="0" algn="r" rtl="0">
              <a:spcBef>
                <a:spcPts val="0"/>
              </a:spcBef>
              <a:buNone/>
              <a:defRPr sz="900">
                <a:solidFill>
                  <a:srgbClr val="909090"/>
                </a:solidFill>
                <a:latin typeface="Calibri"/>
                <a:ea typeface="Calibri"/>
                <a:cs typeface="Calibri"/>
                <a:sym typeface="Calibri"/>
              </a:defRPr>
            </a:lvl3pPr>
            <a:lvl4pPr marL="0" marR="0" lvl="3" indent="0" algn="r" rtl="0">
              <a:spcBef>
                <a:spcPts val="0"/>
              </a:spcBef>
              <a:buNone/>
              <a:defRPr sz="900">
                <a:solidFill>
                  <a:srgbClr val="909090"/>
                </a:solidFill>
                <a:latin typeface="Calibri"/>
                <a:ea typeface="Calibri"/>
                <a:cs typeface="Calibri"/>
                <a:sym typeface="Calibri"/>
              </a:defRPr>
            </a:lvl4pPr>
            <a:lvl5pPr marL="0" marR="0" lvl="4" indent="0" algn="r" rtl="0">
              <a:spcBef>
                <a:spcPts val="0"/>
              </a:spcBef>
              <a:buNone/>
              <a:defRPr sz="900">
                <a:solidFill>
                  <a:srgbClr val="909090"/>
                </a:solidFill>
                <a:latin typeface="Calibri"/>
                <a:ea typeface="Calibri"/>
                <a:cs typeface="Calibri"/>
                <a:sym typeface="Calibri"/>
              </a:defRPr>
            </a:lvl5pPr>
            <a:lvl6pPr marL="0" marR="0" lvl="5" indent="0" algn="r" rtl="0">
              <a:spcBef>
                <a:spcPts val="0"/>
              </a:spcBef>
              <a:buNone/>
              <a:defRPr sz="900">
                <a:solidFill>
                  <a:srgbClr val="909090"/>
                </a:solidFill>
                <a:latin typeface="Calibri"/>
                <a:ea typeface="Calibri"/>
                <a:cs typeface="Calibri"/>
                <a:sym typeface="Calibri"/>
              </a:defRPr>
            </a:lvl6pPr>
            <a:lvl7pPr marL="0" marR="0" lvl="6" indent="0" algn="r" rtl="0">
              <a:spcBef>
                <a:spcPts val="0"/>
              </a:spcBef>
              <a:buNone/>
              <a:defRPr sz="900">
                <a:solidFill>
                  <a:srgbClr val="909090"/>
                </a:solidFill>
                <a:latin typeface="Calibri"/>
                <a:ea typeface="Calibri"/>
                <a:cs typeface="Calibri"/>
                <a:sym typeface="Calibri"/>
              </a:defRPr>
            </a:lvl7pPr>
            <a:lvl8pPr marL="0" marR="0" lvl="7" indent="0" algn="r" rtl="0">
              <a:spcBef>
                <a:spcPts val="0"/>
              </a:spcBef>
              <a:buNone/>
              <a:defRPr sz="900">
                <a:solidFill>
                  <a:srgbClr val="909090"/>
                </a:solidFill>
                <a:latin typeface="Calibri"/>
                <a:ea typeface="Calibri"/>
                <a:cs typeface="Calibri"/>
                <a:sym typeface="Calibri"/>
              </a:defRPr>
            </a:lvl8pPr>
            <a:lvl9pPr marL="0" marR="0" lvl="8" indent="0" algn="r" rtl="0">
              <a:spcBef>
                <a:spcPts val="0"/>
              </a:spcBef>
              <a:buNone/>
              <a:defRPr sz="900">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311700" y="984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3" name="Google Shape;43;p7"/>
          <p:cNvSpPr txBox="1">
            <a:spLocks noGrp="1"/>
          </p:cNvSpPr>
          <p:nvPr>
            <p:ph type="body" idx="1"/>
          </p:nvPr>
        </p:nvSpPr>
        <p:spPr>
          <a:xfrm>
            <a:off x="311700" y="932400"/>
            <a:ext cx="2808000" cy="3979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4" name="Google Shape;4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1"/>
        <p:cNvGrpSpPr/>
        <p:nvPr/>
      </p:nvGrpSpPr>
      <p:grpSpPr>
        <a:xfrm>
          <a:off x="0" y="0"/>
          <a:ext cx="0" cy="0"/>
          <a:chOff x="0" y="0"/>
          <a:chExt cx="0" cy="0"/>
        </a:xfrm>
      </p:grpSpPr>
      <p:sp>
        <p:nvSpPr>
          <p:cNvPr id="362" name="Google Shape;362;p65"/>
          <p:cNvSpPr txBox="1">
            <a:spLocks noGrp="1"/>
          </p:cNvSpPr>
          <p:nvPr>
            <p:ph type="title"/>
          </p:nvPr>
        </p:nvSpPr>
        <p:spPr>
          <a:xfrm>
            <a:off x="629841" y="342900"/>
            <a:ext cx="2949000" cy="1200300"/>
          </a:xfrm>
          <a:prstGeom prst="rect">
            <a:avLst/>
          </a:prstGeom>
          <a:noFill/>
          <a:ln>
            <a:noFill/>
          </a:ln>
        </p:spPr>
        <p:txBody>
          <a:bodyPr spcFirstLastPara="1" wrap="square" lIns="68575" tIns="68575" rIns="68575" bIns="68575" anchor="b" anchorCtr="0">
            <a:noAutofit/>
          </a:bodyPr>
          <a:lstStyle>
            <a:lvl1pPr marL="0" marR="0" lvl="0" indent="0" algn="l" rtl="0">
              <a:lnSpc>
                <a:spcPct val="90000"/>
              </a:lnSpc>
              <a:spcBef>
                <a:spcPts val="0"/>
              </a:spcBef>
              <a:spcAft>
                <a:spcPts val="0"/>
              </a:spcAft>
              <a:buClr>
                <a:schemeClr val="dk1"/>
              </a:buClr>
              <a:buSzPts val="1100"/>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63" name="Google Shape;363;p65"/>
          <p:cNvSpPr txBox="1">
            <a:spLocks noGrp="1"/>
          </p:cNvSpPr>
          <p:nvPr>
            <p:ph type="body" idx="1"/>
          </p:nvPr>
        </p:nvSpPr>
        <p:spPr>
          <a:xfrm>
            <a:off x="3887391" y="740569"/>
            <a:ext cx="4629300" cy="3655200"/>
          </a:xfrm>
          <a:prstGeom prst="rect">
            <a:avLst/>
          </a:prstGeom>
          <a:noFill/>
          <a:ln>
            <a:noFill/>
          </a:ln>
        </p:spPr>
        <p:txBody>
          <a:bodyPr spcFirstLastPara="1" wrap="square" lIns="68575" tIns="68575" rIns="68575" bIns="68575" anchor="t" anchorCtr="0">
            <a:noAutofit/>
          </a:bodyPr>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64" name="Google Shape;364;p65"/>
          <p:cNvSpPr txBox="1">
            <a:spLocks noGrp="1"/>
          </p:cNvSpPr>
          <p:nvPr>
            <p:ph type="body" idx="2"/>
          </p:nvPr>
        </p:nvSpPr>
        <p:spPr>
          <a:xfrm>
            <a:off x="629841" y="1543050"/>
            <a:ext cx="2949000" cy="2858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65" name="Google Shape;365;p65"/>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66" name="Google Shape;366;p65"/>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67" name="Google Shape;367;p6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909090"/>
                </a:solidFill>
                <a:latin typeface="Calibri"/>
                <a:ea typeface="Calibri"/>
                <a:cs typeface="Calibri"/>
                <a:sym typeface="Calibri"/>
              </a:defRPr>
            </a:lvl1pPr>
            <a:lvl2pPr marL="0" marR="0" lvl="1" indent="0" algn="r" rtl="0">
              <a:spcBef>
                <a:spcPts val="0"/>
              </a:spcBef>
              <a:buNone/>
              <a:defRPr sz="900">
                <a:solidFill>
                  <a:srgbClr val="909090"/>
                </a:solidFill>
                <a:latin typeface="Calibri"/>
                <a:ea typeface="Calibri"/>
                <a:cs typeface="Calibri"/>
                <a:sym typeface="Calibri"/>
              </a:defRPr>
            </a:lvl2pPr>
            <a:lvl3pPr marL="0" marR="0" lvl="2" indent="0" algn="r" rtl="0">
              <a:spcBef>
                <a:spcPts val="0"/>
              </a:spcBef>
              <a:buNone/>
              <a:defRPr sz="900">
                <a:solidFill>
                  <a:srgbClr val="909090"/>
                </a:solidFill>
                <a:latin typeface="Calibri"/>
                <a:ea typeface="Calibri"/>
                <a:cs typeface="Calibri"/>
                <a:sym typeface="Calibri"/>
              </a:defRPr>
            </a:lvl3pPr>
            <a:lvl4pPr marL="0" marR="0" lvl="3" indent="0" algn="r" rtl="0">
              <a:spcBef>
                <a:spcPts val="0"/>
              </a:spcBef>
              <a:buNone/>
              <a:defRPr sz="900">
                <a:solidFill>
                  <a:srgbClr val="909090"/>
                </a:solidFill>
                <a:latin typeface="Calibri"/>
                <a:ea typeface="Calibri"/>
                <a:cs typeface="Calibri"/>
                <a:sym typeface="Calibri"/>
              </a:defRPr>
            </a:lvl4pPr>
            <a:lvl5pPr marL="0" marR="0" lvl="4" indent="0" algn="r" rtl="0">
              <a:spcBef>
                <a:spcPts val="0"/>
              </a:spcBef>
              <a:buNone/>
              <a:defRPr sz="900">
                <a:solidFill>
                  <a:srgbClr val="909090"/>
                </a:solidFill>
                <a:latin typeface="Calibri"/>
                <a:ea typeface="Calibri"/>
                <a:cs typeface="Calibri"/>
                <a:sym typeface="Calibri"/>
              </a:defRPr>
            </a:lvl5pPr>
            <a:lvl6pPr marL="0" marR="0" lvl="5" indent="0" algn="r" rtl="0">
              <a:spcBef>
                <a:spcPts val="0"/>
              </a:spcBef>
              <a:buNone/>
              <a:defRPr sz="900">
                <a:solidFill>
                  <a:srgbClr val="909090"/>
                </a:solidFill>
                <a:latin typeface="Calibri"/>
                <a:ea typeface="Calibri"/>
                <a:cs typeface="Calibri"/>
                <a:sym typeface="Calibri"/>
              </a:defRPr>
            </a:lvl6pPr>
            <a:lvl7pPr marL="0" marR="0" lvl="6" indent="0" algn="r" rtl="0">
              <a:spcBef>
                <a:spcPts val="0"/>
              </a:spcBef>
              <a:buNone/>
              <a:defRPr sz="900">
                <a:solidFill>
                  <a:srgbClr val="909090"/>
                </a:solidFill>
                <a:latin typeface="Calibri"/>
                <a:ea typeface="Calibri"/>
                <a:cs typeface="Calibri"/>
                <a:sym typeface="Calibri"/>
              </a:defRPr>
            </a:lvl7pPr>
            <a:lvl8pPr marL="0" marR="0" lvl="7" indent="0" algn="r" rtl="0">
              <a:spcBef>
                <a:spcPts val="0"/>
              </a:spcBef>
              <a:buNone/>
              <a:defRPr sz="900">
                <a:solidFill>
                  <a:srgbClr val="909090"/>
                </a:solidFill>
                <a:latin typeface="Calibri"/>
                <a:ea typeface="Calibri"/>
                <a:cs typeface="Calibri"/>
                <a:sym typeface="Calibri"/>
              </a:defRPr>
            </a:lvl8pPr>
            <a:lvl9pPr marL="0" marR="0" lvl="8" indent="0" algn="r" rtl="0">
              <a:spcBef>
                <a:spcPts val="0"/>
              </a:spcBef>
              <a:buNone/>
              <a:defRPr sz="900">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8"/>
        <p:cNvGrpSpPr/>
        <p:nvPr/>
      </p:nvGrpSpPr>
      <p:grpSpPr>
        <a:xfrm>
          <a:off x="0" y="0"/>
          <a:ext cx="0" cy="0"/>
          <a:chOff x="0" y="0"/>
          <a:chExt cx="0" cy="0"/>
        </a:xfrm>
      </p:grpSpPr>
      <p:sp>
        <p:nvSpPr>
          <p:cNvPr id="369" name="Google Shape;369;p66"/>
          <p:cNvSpPr txBox="1">
            <a:spLocks noGrp="1"/>
          </p:cNvSpPr>
          <p:nvPr>
            <p:ph type="title"/>
          </p:nvPr>
        </p:nvSpPr>
        <p:spPr>
          <a:xfrm>
            <a:off x="629841" y="342900"/>
            <a:ext cx="2949000" cy="1200300"/>
          </a:xfrm>
          <a:prstGeom prst="rect">
            <a:avLst/>
          </a:prstGeom>
          <a:noFill/>
          <a:ln>
            <a:noFill/>
          </a:ln>
        </p:spPr>
        <p:txBody>
          <a:bodyPr spcFirstLastPara="1" wrap="square" lIns="68575" tIns="68575" rIns="68575" bIns="68575" anchor="b" anchorCtr="0">
            <a:noAutofit/>
          </a:bodyPr>
          <a:lstStyle>
            <a:lvl1pPr marL="0" marR="0" lvl="0" indent="0" algn="l" rtl="0">
              <a:lnSpc>
                <a:spcPct val="90000"/>
              </a:lnSpc>
              <a:spcBef>
                <a:spcPts val="0"/>
              </a:spcBef>
              <a:spcAft>
                <a:spcPts val="0"/>
              </a:spcAft>
              <a:buClr>
                <a:schemeClr val="dk1"/>
              </a:buClr>
              <a:buSzPts val="1100"/>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70" name="Google Shape;370;p66"/>
          <p:cNvSpPr>
            <a:spLocks noGrp="1"/>
          </p:cNvSpPr>
          <p:nvPr>
            <p:ph type="pic" idx="2"/>
          </p:nvPr>
        </p:nvSpPr>
        <p:spPr>
          <a:xfrm>
            <a:off x="3887391" y="740569"/>
            <a:ext cx="4629300" cy="3655200"/>
          </a:xfrm>
          <a:prstGeom prst="rect">
            <a:avLst/>
          </a:prstGeom>
          <a:noFill/>
          <a:ln>
            <a:noFill/>
          </a:ln>
        </p:spPr>
        <p:txBody>
          <a:bodyPr spcFirstLastPara="1" wrap="square" lIns="68575" tIns="68575" rIns="68575" bIns="68575" anchor="t" anchorCtr="0">
            <a:noAutofit/>
          </a:bodyPr>
          <a:lstStyle>
            <a:lvl1pPr marL="0" marR="0" lvl="0" indent="0" algn="l" rtl="0">
              <a:lnSpc>
                <a:spcPct val="90000"/>
              </a:lnSpc>
              <a:spcBef>
                <a:spcPts val="800"/>
              </a:spcBef>
              <a:spcAft>
                <a:spcPts val="0"/>
              </a:spcAft>
              <a:buClr>
                <a:schemeClr val="dk1"/>
              </a:buClr>
              <a:buSzPts val="1100"/>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SzPts val="110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SzPts val="1100"/>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371" name="Google Shape;371;p66"/>
          <p:cNvSpPr txBox="1">
            <a:spLocks noGrp="1"/>
          </p:cNvSpPr>
          <p:nvPr>
            <p:ph type="body" idx="1"/>
          </p:nvPr>
        </p:nvSpPr>
        <p:spPr>
          <a:xfrm>
            <a:off x="629841" y="1543050"/>
            <a:ext cx="2949000" cy="2858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72" name="Google Shape;372;p66"/>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73" name="Google Shape;373;p66"/>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74" name="Google Shape;374;p6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909090"/>
                </a:solidFill>
                <a:latin typeface="Calibri"/>
                <a:ea typeface="Calibri"/>
                <a:cs typeface="Calibri"/>
                <a:sym typeface="Calibri"/>
              </a:defRPr>
            </a:lvl1pPr>
            <a:lvl2pPr marL="0" marR="0" lvl="1" indent="0" algn="r" rtl="0">
              <a:spcBef>
                <a:spcPts val="0"/>
              </a:spcBef>
              <a:buNone/>
              <a:defRPr sz="900">
                <a:solidFill>
                  <a:srgbClr val="909090"/>
                </a:solidFill>
                <a:latin typeface="Calibri"/>
                <a:ea typeface="Calibri"/>
                <a:cs typeface="Calibri"/>
                <a:sym typeface="Calibri"/>
              </a:defRPr>
            </a:lvl2pPr>
            <a:lvl3pPr marL="0" marR="0" lvl="2" indent="0" algn="r" rtl="0">
              <a:spcBef>
                <a:spcPts val="0"/>
              </a:spcBef>
              <a:buNone/>
              <a:defRPr sz="900">
                <a:solidFill>
                  <a:srgbClr val="909090"/>
                </a:solidFill>
                <a:latin typeface="Calibri"/>
                <a:ea typeface="Calibri"/>
                <a:cs typeface="Calibri"/>
                <a:sym typeface="Calibri"/>
              </a:defRPr>
            </a:lvl3pPr>
            <a:lvl4pPr marL="0" marR="0" lvl="3" indent="0" algn="r" rtl="0">
              <a:spcBef>
                <a:spcPts val="0"/>
              </a:spcBef>
              <a:buNone/>
              <a:defRPr sz="900">
                <a:solidFill>
                  <a:srgbClr val="909090"/>
                </a:solidFill>
                <a:latin typeface="Calibri"/>
                <a:ea typeface="Calibri"/>
                <a:cs typeface="Calibri"/>
                <a:sym typeface="Calibri"/>
              </a:defRPr>
            </a:lvl4pPr>
            <a:lvl5pPr marL="0" marR="0" lvl="4" indent="0" algn="r" rtl="0">
              <a:spcBef>
                <a:spcPts val="0"/>
              </a:spcBef>
              <a:buNone/>
              <a:defRPr sz="900">
                <a:solidFill>
                  <a:srgbClr val="909090"/>
                </a:solidFill>
                <a:latin typeface="Calibri"/>
                <a:ea typeface="Calibri"/>
                <a:cs typeface="Calibri"/>
                <a:sym typeface="Calibri"/>
              </a:defRPr>
            </a:lvl5pPr>
            <a:lvl6pPr marL="0" marR="0" lvl="5" indent="0" algn="r" rtl="0">
              <a:spcBef>
                <a:spcPts val="0"/>
              </a:spcBef>
              <a:buNone/>
              <a:defRPr sz="900">
                <a:solidFill>
                  <a:srgbClr val="909090"/>
                </a:solidFill>
                <a:latin typeface="Calibri"/>
                <a:ea typeface="Calibri"/>
                <a:cs typeface="Calibri"/>
                <a:sym typeface="Calibri"/>
              </a:defRPr>
            </a:lvl6pPr>
            <a:lvl7pPr marL="0" marR="0" lvl="6" indent="0" algn="r" rtl="0">
              <a:spcBef>
                <a:spcPts val="0"/>
              </a:spcBef>
              <a:buNone/>
              <a:defRPr sz="900">
                <a:solidFill>
                  <a:srgbClr val="909090"/>
                </a:solidFill>
                <a:latin typeface="Calibri"/>
                <a:ea typeface="Calibri"/>
                <a:cs typeface="Calibri"/>
                <a:sym typeface="Calibri"/>
              </a:defRPr>
            </a:lvl7pPr>
            <a:lvl8pPr marL="0" marR="0" lvl="7" indent="0" algn="r" rtl="0">
              <a:spcBef>
                <a:spcPts val="0"/>
              </a:spcBef>
              <a:buNone/>
              <a:defRPr sz="900">
                <a:solidFill>
                  <a:srgbClr val="909090"/>
                </a:solidFill>
                <a:latin typeface="Calibri"/>
                <a:ea typeface="Calibri"/>
                <a:cs typeface="Calibri"/>
                <a:sym typeface="Calibri"/>
              </a:defRPr>
            </a:lvl8pPr>
            <a:lvl9pPr marL="0" marR="0" lvl="8" indent="0" algn="r" rtl="0">
              <a:spcBef>
                <a:spcPts val="0"/>
              </a:spcBef>
              <a:buNone/>
              <a:defRPr sz="900">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5"/>
        <p:cNvGrpSpPr/>
        <p:nvPr/>
      </p:nvGrpSpPr>
      <p:grpSpPr>
        <a:xfrm>
          <a:off x="0" y="0"/>
          <a:ext cx="0" cy="0"/>
          <a:chOff x="0" y="0"/>
          <a:chExt cx="0" cy="0"/>
        </a:xfrm>
      </p:grpSpPr>
      <p:sp>
        <p:nvSpPr>
          <p:cNvPr id="376" name="Google Shape;376;p67"/>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77" name="Google Shape;377;p67"/>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78" name="Google Shape;378;p67"/>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79" name="Google Shape;379;p67"/>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80" name="Google Shape;380;p6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909090"/>
                </a:solidFill>
                <a:latin typeface="Calibri"/>
                <a:ea typeface="Calibri"/>
                <a:cs typeface="Calibri"/>
                <a:sym typeface="Calibri"/>
              </a:defRPr>
            </a:lvl1pPr>
            <a:lvl2pPr marL="0" marR="0" lvl="1" indent="0" algn="r" rtl="0">
              <a:spcBef>
                <a:spcPts val="0"/>
              </a:spcBef>
              <a:buNone/>
              <a:defRPr sz="900">
                <a:solidFill>
                  <a:srgbClr val="909090"/>
                </a:solidFill>
                <a:latin typeface="Calibri"/>
                <a:ea typeface="Calibri"/>
                <a:cs typeface="Calibri"/>
                <a:sym typeface="Calibri"/>
              </a:defRPr>
            </a:lvl2pPr>
            <a:lvl3pPr marL="0" marR="0" lvl="2" indent="0" algn="r" rtl="0">
              <a:spcBef>
                <a:spcPts val="0"/>
              </a:spcBef>
              <a:buNone/>
              <a:defRPr sz="900">
                <a:solidFill>
                  <a:srgbClr val="909090"/>
                </a:solidFill>
                <a:latin typeface="Calibri"/>
                <a:ea typeface="Calibri"/>
                <a:cs typeface="Calibri"/>
                <a:sym typeface="Calibri"/>
              </a:defRPr>
            </a:lvl3pPr>
            <a:lvl4pPr marL="0" marR="0" lvl="3" indent="0" algn="r" rtl="0">
              <a:spcBef>
                <a:spcPts val="0"/>
              </a:spcBef>
              <a:buNone/>
              <a:defRPr sz="900">
                <a:solidFill>
                  <a:srgbClr val="909090"/>
                </a:solidFill>
                <a:latin typeface="Calibri"/>
                <a:ea typeface="Calibri"/>
                <a:cs typeface="Calibri"/>
                <a:sym typeface="Calibri"/>
              </a:defRPr>
            </a:lvl4pPr>
            <a:lvl5pPr marL="0" marR="0" lvl="4" indent="0" algn="r" rtl="0">
              <a:spcBef>
                <a:spcPts val="0"/>
              </a:spcBef>
              <a:buNone/>
              <a:defRPr sz="900">
                <a:solidFill>
                  <a:srgbClr val="909090"/>
                </a:solidFill>
                <a:latin typeface="Calibri"/>
                <a:ea typeface="Calibri"/>
                <a:cs typeface="Calibri"/>
                <a:sym typeface="Calibri"/>
              </a:defRPr>
            </a:lvl5pPr>
            <a:lvl6pPr marL="0" marR="0" lvl="5" indent="0" algn="r" rtl="0">
              <a:spcBef>
                <a:spcPts val="0"/>
              </a:spcBef>
              <a:buNone/>
              <a:defRPr sz="900">
                <a:solidFill>
                  <a:srgbClr val="909090"/>
                </a:solidFill>
                <a:latin typeface="Calibri"/>
                <a:ea typeface="Calibri"/>
                <a:cs typeface="Calibri"/>
                <a:sym typeface="Calibri"/>
              </a:defRPr>
            </a:lvl6pPr>
            <a:lvl7pPr marL="0" marR="0" lvl="6" indent="0" algn="r" rtl="0">
              <a:spcBef>
                <a:spcPts val="0"/>
              </a:spcBef>
              <a:buNone/>
              <a:defRPr sz="900">
                <a:solidFill>
                  <a:srgbClr val="909090"/>
                </a:solidFill>
                <a:latin typeface="Calibri"/>
                <a:ea typeface="Calibri"/>
                <a:cs typeface="Calibri"/>
                <a:sym typeface="Calibri"/>
              </a:defRPr>
            </a:lvl7pPr>
            <a:lvl8pPr marL="0" marR="0" lvl="7" indent="0" algn="r" rtl="0">
              <a:spcBef>
                <a:spcPts val="0"/>
              </a:spcBef>
              <a:buNone/>
              <a:defRPr sz="900">
                <a:solidFill>
                  <a:srgbClr val="909090"/>
                </a:solidFill>
                <a:latin typeface="Calibri"/>
                <a:ea typeface="Calibri"/>
                <a:cs typeface="Calibri"/>
                <a:sym typeface="Calibri"/>
              </a:defRPr>
            </a:lvl8pPr>
            <a:lvl9pPr marL="0" marR="0" lvl="8" indent="0" algn="r" rtl="0">
              <a:spcBef>
                <a:spcPts val="0"/>
              </a:spcBef>
              <a:buNone/>
              <a:defRPr sz="900">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1"/>
        <p:cNvGrpSpPr/>
        <p:nvPr/>
      </p:nvGrpSpPr>
      <p:grpSpPr>
        <a:xfrm>
          <a:off x="0" y="0"/>
          <a:ext cx="0" cy="0"/>
          <a:chOff x="0" y="0"/>
          <a:chExt cx="0" cy="0"/>
        </a:xfrm>
      </p:grpSpPr>
      <p:sp>
        <p:nvSpPr>
          <p:cNvPr id="382" name="Google Shape;382;p68"/>
          <p:cNvSpPr txBox="1">
            <a:spLocks noGrp="1"/>
          </p:cNvSpPr>
          <p:nvPr>
            <p:ph type="title"/>
          </p:nvPr>
        </p:nvSpPr>
        <p:spPr>
          <a:xfrm rot="5400000">
            <a:off x="5350050" y="1467544"/>
            <a:ext cx="4359000" cy="19716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83" name="Google Shape;383;p68"/>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84" name="Google Shape;384;p68"/>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85" name="Google Shape;385;p68"/>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86" name="Google Shape;386;p6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909090"/>
                </a:solidFill>
                <a:latin typeface="Calibri"/>
                <a:ea typeface="Calibri"/>
                <a:cs typeface="Calibri"/>
                <a:sym typeface="Calibri"/>
              </a:defRPr>
            </a:lvl1pPr>
            <a:lvl2pPr marL="0" marR="0" lvl="1" indent="0" algn="r" rtl="0">
              <a:spcBef>
                <a:spcPts val="0"/>
              </a:spcBef>
              <a:buNone/>
              <a:defRPr sz="900">
                <a:solidFill>
                  <a:srgbClr val="909090"/>
                </a:solidFill>
                <a:latin typeface="Calibri"/>
                <a:ea typeface="Calibri"/>
                <a:cs typeface="Calibri"/>
                <a:sym typeface="Calibri"/>
              </a:defRPr>
            </a:lvl2pPr>
            <a:lvl3pPr marL="0" marR="0" lvl="2" indent="0" algn="r" rtl="0">
              <a:spcBef>
                <a:spcPts val="0"/>
              </a:spcBef>
              <a:buNone/>
              <a:defRPr sz="900">
                <a:solidFill>
                  <a:srgbClr val="909090"/>
                </a:solidFill>
                <a:latin typeface="Calibri"/>
                <a:ea typeface="Calibri"/>
                <a:cs typeface="Calibri"/>
                <a:sym typeface="Calibri"/>
              </a:defRPr>
            </a:lvl3pPr>
            <a:lvl4pPr marL="0" marR="0" lvl="3" indent="0" algn="r" rtl="0">
              <a:spcBef>
                <a:spcPts val="0"/>
              </a:spcBef>
              <a:buNone/>
              <a:defRPr sz="900">
                <a:solidFill>
                  <a:srgbClr val="909090"/>
                </a:solidFill>
                <a:latin typeface="Calibri"/>
                <a:ea typeface="Calibri"/>
                <a:cs typeface="Calibri"/>
                <a:sym typeface="Calibri"/>
              </a:defRPr>
            </a:lvl4pPr>
            <a:lvl5pPr marL="0" marR="0" lvl="4" indent="0" algn="r" rtl="0">
              <a:spcBef>
                <a:spcPts val="0"/>
              </a:spcBef>
              <a:buNone/>
              <a:defRPr sz="900">
                <a:solidFill>
                  <a:srgbClr val="909090"/>
                </a:solidFill>
                <a:latin typeface="Calibri"/>
                <a:ea typeface="Calibri"/>
                <a:cs typeface="Calibri"/>
                <a:sym typeface="Calibri"/>
              </a:defRPr>
            </a:lvl5pPr>
            <a:lvl6pPr marL="0" marR="0" lvl="5" indent="0" algn="r" rtl="0">
              <a:spcBef>
                <a:spcPts val="0"/>
              </a:spcBef>
              <a:buNone/>
              <a:defRPr sz="900">
                <a:solidFill>
                  <a:srgbClr val="909090"/>
                </a:solidFill>
                <a:latin typeface="Calibri"/>
                <a:ea typeface="Calibri"/>
                <a:cs typeface="Calibri"/>
                <a:sym typeface="Calibri"/>
              </a:defRPr>
            </a:lvl6pPr>
            <a:lvl7pPr marL="0" marR="0" lvl="6" indent="0" algn="r" rtl="0">
              <a:spcBef>
                <a:spcPts val="0"/>
              </a:spcBef>
              <a:buNone/>
              <a:defRPr sz="900">
                <a:solidFill>
                  <a:srgbClr val="909090"/>
                </a:solidFill>
                <a:latin typeface="Calibri"/>
                <a:ea typeface="Calibri"/>
                <a:cs typeface="Calibri"/>
                <a:sym typeface="Calibri"/>
              </a:defRPr>
            </a:lvl7pPr>
            <a:lvl8pPr marL="0" marR="0" lvl="7" indent="0" algn="r" rtl="0">
              <a:spcBef>
                <a:spcPts val="0"/>
              </a:spcBef>
              <a:buNone/>
              <a:defRPr sz="900">
                <a:solidFill>
                  <a:srgbClr val="909090"/>
                </a:solidFill>
                <a:latin typeface="Calibri"/>
                <a:ea typeface="Calibri"/>
                <a:cs typeface="Calibri"/>
                <a:sym typeface="Calibri"/>
              </a:defRPr>
            </a:lvl8pPr>
            <a:lvl9pPr marL="0" marR="0" lvl="8" indent="0" algn="r" rtl="0">
              <a:spcBef>
                <a:spcPts val="0"/>
              </a:spcBef>
              <a:buNone/>
              <a:defRPr sz="900">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noFill/>
        <a:effectLst/>
      </p:bgPr>
    </p:bg>
    <p:spTree>
      <p:nvGrpSpPr>
        <p:cNvPr id="1" name="Shape 45"/>
        <p:cNvGrpSpPr/>
        <p:nvPr/>
      </p:nvGrpSpPr>
      <p:grpSpPr>
        <a:xfrm>
          <a:off x="0" y="0"/>
          <a:ext cx="0" cy="0"/>
          <a:chOff x="0" y="0"/>
          <a:chExt cx="0" cy="0"/>
        </a:xfrm>
      </p:grpSpPr>
      <p:sp>
        <p:nvSpPr>
          <p:cNvPr id="46" name="Google Shape;46;p8"/>
          <p:cNvSpPr/>
          <p:nvPr/>
        </p:nvSpPr>
        <p:spPr>
          <a:xfrm>
            <a:off x="0" y="0"/>
            <a:ext cx="36453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8" name="Google Shape;48;p8"/>
          <p:cNvSpPr txBox="1">
            <a:spLocks noGrp="1"/>
          </p:cNvSpPr>
          <p:nvPr>
            <p:ph type="title"/>
          </p:nvPr>
        </p:nvSpPr>
        <p:spPr>
          <a:xfrm>
            <a:off x="265500" y="1039675"/>
            <a:ext cx="3287100" cy="167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9" name="Google Shape;49;p8"/>
          <p:cNvSpPr txBox="1">
            <a:spLocks noGrp="1"/>
          </p:cNvSpPr>
          <p:nvPr>
            <p:ph type="subTitle" idx="1"/>
          </p:nvPr>
        </p:nvSpPr>
        <p:spPr>
          <a:xfrm>
            <a:off x="265500" y="2726875"/>
            <a:ext cx="3287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0" name="Google Shape;50;p8"/>
          <p:cNvSpPr txBox="1">
            <a:spLocks noGrp="1"/>
          </p:cNvSpPr>
          <p:nvPr>
            <p:ph type="body" idx="2"/>
          </p:nvPr>
        </p:nvSpPr>
        <p:spPr>
          <a:xfrm>
            <a:off x="3938725" y="571500"/>
            <a:ext cx="4893600" cy="4232100"/>
          </a:xfrm>
          <a:prstGeom prst="rect">
            <a:avLst/>
          </a:prstGeom>
        </p:spPr>
        <p:txBody>
          <a:bodyPr spcFirstLastPara="1" wrap="square" lIns="91425" tIns="91425" rIns="91425" bIns="91425" anchor="t" anchorCtr="0">
            <a:noAutofit/>
          </a:bodyPr>
          <a:lstStyle>
            <a:lvl1pPr marL="457200" lvl="0" indent="-349250" rtl="0">
              <a:spcBef>
                <a:spcPts val="0"/>
              </a:spcBef>
              <a:spcAft>
                <a:spcPts val="0"/>
              </a:spcAft>
              <a:buSzPts val="1900"/>
              <a:buChar char="●"/>
              <a:defRPr sz="1900"/>
            </a:lvl1pPr>
            <a:lvl2pPr marL="914400" lvl="1" indent="-336550" rtl="0">
              <a:spcBef>
                <a:spcPts val="1600"/>
              </a:spcBef>
              <a:spcAft>
                <a:spcPts val="0"/>
              </a:spcAft>
              <a:buSzPts val="1700"/>
              <a:buChar char="○"/>
              <a:defRPr sz="1700"/>
            </a:lvl2pPr>
            <a:lvl3pPr marL="1371600" lvl="2" indent="-336550" rtl="0">
              <a:spcBef>
                <a:spcPts val="1600"/>
              </a:spcBef>
              <a:spcAft>
                <a:spcPts val="0"/>
              </a:spcAft>
              <a:buSzPts val="1700"/>
              <a:buChar char="■"/>
              <a:defRPr sz="1700"/>
            </a:lvl3pPr>
            <a:lvl4pPr marL="1828800" lvl="3" indent="-336550" rtl="0">
              <a:spcBef>
                <a:spcPts val="1600"/>
              </a:spcBef>
              <a:spcAft>
                <a:spcPts val="0"/>
              </a:spcAft>
              <a:buSzPts val="1700"/>
              <a:buChar char="●"/>
              <a:defRPr sz="1700"/>
            </a:lvl4pPr>
            <a:lvl5pPr marL="2286000" lvl="4" indent="-336550" rtl="0">
              <a:spcBef>
                <a:spcPts val="1600"/>
              </a:spcBef>
              <a:spcAft>
                <a:spcPts val="0"/>
              </a:spcAft>
              <a:buSzPts val="1700"/>
              <a:buChar char="○"/>
              <a:defRPr sz="1700"/>
            </a:lvl5pPr>
            <a:lvl6pPr marL="2743200" lvl="5" indent="-336550" rtl="0">
              <a:spcBef>
                <a:spcPts val="1600"/>
              </a:spcBef>
              <a:spcAft>
                <a:spcPts val="0"/>
              </a:spcAft>
              <a:buSzPts val="1700"/>
              <a:buChar char="■"/>
              <a:defRPr sz="1700"/>
            </a:lvl6pPr>
            <a:lvl7pPr marL="3200400" lvl="6" indent="-336550" rtl="0">
              <a:spcBef>
                <a:spcPts val="1600"/>
              </a:spcBef>
              <a:spcAft>
                <a:spcPts val="0"/>
              </a:spcAft>
              <a:buSzPts val="1700"/>
              <a:buChar char="●"/>
              <a:defRPr sz="1700"/>
            </a:lvl7pPr>
            <a:lvl8pPr marL="3657600" lvl="7" indent="-336550" rtl="0">
              <a:spcBef>
                <a:spcPts val="1600"/>
              </a:spcBef>
              <a:spcAft>
                <a:spcPts val="0"/>
              </a:spcAft>
              <a:buSzPts val="1700"/>
              <a:buChar char="○"/>
              <a:defRPr sz="1700"/>
            </a:lvl8pPr>
            <a:lvl9pPr marL="4114800" lvl="8" indent="-336550" rtl="0">
              <a:spcBef>
                <a:spcPts val="1600"/>
              </a:spcBef>
              <a:spcAft>
                <a:spcPts val="1600"/>
              </a:spcAft>
              <a:buSzPts val="1700"/>
              <a:buChar char="■"/>
              <a:defRPr sz="17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sp>
        <p:nvSpPr>
          <p:cNvPr id="52" name="Google Shape;52;p9"/>
          <p:cNvSpPr/>
          <p:nvPr/>
        </p:nvSpPr>
        <p:spPr>
          <a:xfrm>
            <a:off x="3645250" y="0"/>
            <a:ext cx="54987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5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4" name="Google Shape;54;p9"/>
          <p:cNvSpPr txBox="1">
            <a:spLocks noGrp="1"/>
          </p:cNvSpPr>
          <p:nvPr>
            <p:ph type="title"/>
          </p:nvPr>
        </p:nvSpPr>
        <p:spPr>
          <a:xfrm>
            <a:off x="265500" y="1039675"/>
            <a:ext cx="3024600" cy="167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5" name="Google Shape;55;p9"/>
          <p:cNvSpPr txBox="1">
            <a:spLocks noGrp="1"/>
          </p:cNvSpPr>
          <p:nvPr>
            <p:ph type="subTitle" idx="1"/>
          </p:nvPr>
        </p:nvSpPr>
        <p:spPr>
          <a:xfrm>
            <a:off x="265500" y="2726875"/>
            <a:ext cx="30246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6" name="Google Shape;56;p9"/>
          <p:cNvSpPr txBox="1">
            <a:spLocks noGrp="1"/>
          </p:cNvSpPr>
          <p:nvPr>
            <p:ph type="body" idx="2"/>
          </p:nvPr>
        </p:nvSpPr>
        <p:spPr>
          <a:xfrm>
            <a:off x="3923275" y="339800"/>
            <a:ext cx="4853100" cy="43866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7" name="Google Shape;5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
        <p:cNvGrpSpPr/>
        <p:nvPr/>
      </p:nvGrpSpPr>
      <p:grpSpPr>
        <a:xfrm>
          <a:off x="0" y="0"/>
          <a:ext cx="0" cy="0"/>
          <a:chOff x="0" y="0"/>
          <a:chExt cx="0" cy="0"/>
        </a:xfrm>
      </p:grpSpPr>
      <p:sp>
        <p:nvSpPr>
          <p:cNvPr id="59" name="Google Shape;59;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60" name="Google Shape;6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6">
            <a:alphaModFix amt="35000"/>
          </a:blip>
          <a:stretch>
            <a:fillRect/>
          </a:stretch>
        </p:blipFill>
        <p:spPr>
          <a:xfrm>
            <a:off x="3771900" y="0"/>
            <a:ext cx="5143500" cy="5143500"/>
          </a:xfrm>
          <a:prstGeom prst="rect">
            <a:avLst/>
          </a:prstGeom>
          <a:noFill/>
          <a:ln>
            <a:noFill/>
          </a:ln>
        </p:spPr>
      </p:pic>
      <p:sp>
        <p:nvSpPr>
          <p:cNvPr id="7" name="Google Shape;7;p1"/>
          <p:cNvSpPr txBox="1">
            <a:spLocks noGrp="1"/>
          </p:cNvSpPr>
          <p:nvPr>
            <p:ph type="title"/>
          </p:nvPr>
        </p:nvSpPr>
        <p:spPr>
          <a:xfrm>
            <a:off x="311700" y="83725"/>
            <a:ext cx="8520600" cy="707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741B47"/>
              </a:buClr>
              <a:buSzPts val="3600"/>
              <a:buFont typeface="PT Sans Narrow"/>
              <a:buNone/>
              <a:defRPr sz="3600" b="1">
                <a:solidFill>
                  <a:srgbClr val="741B47"/>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8" name="Google Shape;8;p1"/>
          <p:cNvSpPr txBox="1">
            <a:spLocks noGrp="1"/>
          </p:cNvSpPr>
          <p:nvPr>
            <p:ph type="body" idx="1"/>
          </p:nvPr>
        </p:nvSpPr>
        <p:spPr>
          <a:xfrm>
            <a:off x="311700" y="885325"/>
            <a:ext cx="8520600" cy="4011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rtl="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Open Sans"/>
                <a:ea typeface="Open Sans"/>
                <a:cs typeface="Open Sans"/>
                <a:sym typeface="Open Sans"/>
              </a:defRPr>
            </a:lvl1pPr>
            <a:lvl2pPr lvl="1" algn="r" rtl="0">
              <a:buNone/>
              <a:defRPr sz="1000">
                <a:solidFill>
                  <a:schemeClr val="dk2"/>
                </a:solidFill>
                <a:latin typeface="Open Sans"/>
                <a:ea typeface="Open Sans"/>
                <a:cs typeface="Open Sans"/>
                <a:sym typeface="Open Sans"/>
              </a:defRPr>
            </a:lvl2pPr>
            <a:lvl3pPr lvl="2" algn="r" rtl="0">
              <a:buNone/>
              <a:defRPr sz="1000">
                <a:solidFill>
                  <a:schemeClr val="dk2"/>
                </a:solidFill>
                <a:latin typeface="Open Sans"/>
                <a:ea typeface="Open Sans"/>
                <a:cs typeface="Open Sans"/>
                <a:sym typeface="Open Sans"/>
              </a:defRPr>
            </a:lvl3pPr>
            <a:lvl4pPr lvl="3" algn="r" rtl="0">
              <a:buNone/>
              <a:defRPr sz="1000">
                <a:solidFill>
                  <a:schemeClr val="dk2"/>
                </a:solidFill>
                <a:latin typeface="Open Sans"/>
                <a:ea typeface="Open Sans"/>
                <a:cs typeface="Open Sans"/>
                <a:sym typeface="Open Sans"/>
              </a:defRPr>
            </a:lvl4pPr>
            <a:lvl5pPr lvl="4" algn="r" rtl="0">
              <a:buNone/>
              <a:defRPr sz="1000">
                <a:solidFill>
                  <a:schemeClr val="dk2"/>
                </a:solidFill>
                <a:latin typeface="Open Sans"/>
                <a:ea typeface="Open Sans"/>
                <a:cs typeface="Open Sans"/>
                <a:sym typeface="Open Sans"/>
              </a:defRPr>
            </a:lvl5pPr>
            <a:lvl6pPr lvl="5" algn="r" rtl="0">
              <a:buNone/>
              <a:defRPr sz="1000">
                <a:solidFill>
                  <a:schemeClr val="dk2"/>
                </a:solidFill>
                <a:latin typeface="Open Sans"/>
                <a:ea typeface="Open Sans"/>
                <a:cs typeface="Open Sans"/>
                <a:sym typeface="Open Sans"/>
              </a:defRPr>
            </a:lvl6pPr>
            <a:lvl7pPr lvl="6" algn="r" rtl="0">
              <a:buNone/>
              <a:defRPr sz="1000">
                <a:solidFill>
                  <a:schemeClr val="dk2"/>
                </a:solidFill>
                <a:latin typeface="Open Sans"/>
                <a:ea typeface="Open Sans"/>
                <a:cs typeface="Open Sans"/>
                <a:sym typeface="Open Sans"/>
              </a:defRPr>
            </a:lvl7pPr>
            <a:lvl8pPr lvl="7" algn="r" rtl="0">
              <a:buNone/>
              <a:defRPr sz="1000">
                <a:solidFill>
                  <a:schemeClr val="dk2"/>
                </a:solidFill>
                <a:latin typeface="Open Sans"/>
                <a:ea typeface="Open Sans"/>
                <a:cs typeface="Open Sans"/>
                <a:sym typeface="Open Sans"/>
              </a:defRPr>
            </a:lvl8pPr>
            <a:lvl9pPr lvl="8" algn="r" rtl="0">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pic>
        <p:nvPicPr>
          <p:cNvPr id="10" name="Google Shape;10;p1"/>
          <p:cNvPicPr preferRelativeResize="0"/>
          <p:nvPr/>
        </p:nvPicPr>
        <p:blipFill>
          <a:blip r:embed="rId17">
            <a:alphaModFix/>
          </a:blip>
          <a:stretch>
            <a:fillRect/>
          </a:stretch>
        </p:blipFill>
        <p:spPr>
          <a:xfrm>
            <a:off x="7645750" y="0"/>
            <a:ext cx="1498250" cy="5172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77"/>
        <p:cNvGrpSpPr/>
        <p:nvPr/>
      </p:nvGrpSpPr>
      <p:grpSpPr>
        <a:xfrm>
          <a:off x="0" y="0"/>
          <a:ext cx="0" cy="0"/>
          <a:chOff x="0" y="0"/>
          <a:chExt cx="0" cy="0"/>
        </a:xfrm>
      </p:grpSpPr>
      <p:pic>
        <p:nvPicPr>
          <p:cNvPr id="78" name="Google Shape;78;p16"/>
          <p:cNvPicPr preferRelativeResize="0"/>
          <p:nvPr/>
        </p:nvPicPr>
        <p:blipFill>
          <a:blip r:embed="rId18">
            <a:alphaModFix amt="35000"/>
          </a:blip>
          <a:stretch>
            <a:fillRect/>
          </a:stretch>
        </p:blipFill>
        <p:spPr>
          <a:xfrm>
            <a:off x="3771900" y="0"/>
            <a:ext cx="5143500" cy="5143500"/>
          </a:xfrm>
          <a:prstGeom prst="rect">
            <a:avLst/>
          </a:prstGeom>
          <a:noFill/>
          <a:ln>
            <a:noFill/>
          </a:ln>
        </p:spPr>
      </p:pic>
      <p:sp>
        <p:nvSpPr>
          <p:cNvPr id="79" name="Google Shape;79;p16"/>
          <p:cNvSpPr txBox="1">
            <a:spLocks noGrp="1"/>
          </p:cNvSpPr>
          <p:nvPr>
            <p:ph type="title"/>
          </p:nvPr>
        </p:nvSpPr>
        <p:spPr>
          <a:xfrm>
            <a:off x="311700" y="83725"/>
            <a:ext cx="8520600" cy="707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741B47"/>
              </a:buClr>
              <a:buSzPts val="3600"/>
              <a:buFont typeface="PT Sans Narrow"/>
              <a:buNone/>
              <a:defRPr sz="3600" b="1">
                <a:solidFill>
                  <a:srgbClr val="741B47"/>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80" name="Google Shape;80;p16"/>
          <p:cNvSpPr txBox="1">
            <a:spLocks noGrp="1"/>
          </p:cNvSpPr>
          <p:nvPr>
            <p:ph type="body" idx="1"/>
          </p:nvPr>
        </p:nvSpPr>
        <p:spPr>
          <a:xfrm>
            <a:off x="311700" y="885325"/>
            <a:ext cx="8520600" cy="4011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rtl="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1" name="Google Shape;81;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Open Sans"/>
                <a:ea typeface="Open Sans"/>
                <a:cs typeface="Open Sans"/>
                <a:sym typeface="Open Sans"/>
              </a:defRPr>
            </a:lvl1pPr>
            <a:lvl2pPr lvl="1" algn="r" rtl="0">
              <a:buNone/>
              <a:defRPr sz="1000">
                <a:solidFill>
                  <a:schemeClr val="dk2"/>
                </a:solidFill>
                <a:latin typeface="Open Sans"/>
                <a:ea typeface="Open Sans"/>
                <a:cs typeface="Open Sans"/>
                <a:sym typeface="Open Sans"/>
              </a:defRPr>
            </a:lvl2pPr>
            <a:lvl3pPr lvl="2" algn="r" rtl="0">
              <a:buNone/>
              <a:defRPr sz="1000">
                <a:solidFill>
                  <a:schemeClr val="dk2"/>
                </a:solidFill>
                <a:latin typeface="Open Sans"/>
                <a:ea typeface="Open Sans"/>
                <a:cs typeface="Open Sans"/>
                <a:sym typeface="Open Sans"/>
              </a:defRPr>
            </a:lvl3pPr>
            <a:lvl4pPr lvl="3" algn="r" rtl="0">
              <a:buNone/>
              <a:defRPr sz="1000">
                <a:solidFill>
                  <a:schemeClr val="dk2"/>
                </a:solidFill>
                <a:latin typeface="Open Sans"/>
                <a:ea typeface="Open Sans"/>
                <a:cs typeface="Open Sans"/>
                <a:sym typeface="Open Sans"/>
              </a:defRPr>
            </a:lvl4pPr>
            <a:lvl5pPr lvl="4" algn="r" rtl="0">
              <a:buNone/>
              <a:defRPr sz="1000">
                <a:solidFill>
                  <a:schemeClr val="dk2"/>
                </a:solidFill>
                <a:latin typeface="Open Sans"/>
                <a:ea typeface="Open Sans"/>
                <a:cs typeface="Open Sans"/>
                <a:sym typeface="Open Sans"/>
              </a:defRPr>
            </a:lvl5pPr>
            <a:lvl6pPr lvl="5" algn="r" rtl="0">
              <a:buNone/>
              <a:defRPr sz="1000">
                <a:solidFill>
                  <a:schemeClr val="dk2"/>
                </a:solidFill>
                <a:latin typeface="Open Sans"/>
                <a:ea typeface="Open Sans"/>
                <a:cs typeface="Open Sans"/>
                <a:sym typeface="Open Sans"/>
              </a:defRPr>
            </a:lvl6pPr>
            <a:lvl7pPr lvl="6" algn="r" rtl="0">
              <a:buNone/>
              <a:defRPr sz="1000">
                <a:solidFill>
                  <a:schemeClr val="dk2"/>
                </a:solidFill>
                <a:latin typeface="Open Sans"/>
                <a:ea typeface="Open Sans"/>
                <a:cs typeface="Open Sans"/>
                <a:sym typeface="Open Sans"/>
              </a:defRPr>
            </a:lvl7pPr>
            <a:lvl8pPr lvl="7" algn="r" rtl="0">
              <a:buNone/>
              <a:defRPr sz="1000">
                <a:solidFill>
                  <a:schemeClr val="dk2"/>
                </a:solidFill>
                <a:latin typeface="Open Sans"/>
                <a:ea typeface="Open Sans"/>
                <a:cs typeface="Open Sans"/>
                <a:sym typeface="Open Sans"/>
              </a:defRPr>
            </a:lvl8pPr>
            <a:lvl9pPr lvl="8" algn="r" rtl="0">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pic>
        <p:nvPicPr>
          <p:cNvPr id="82" name="Google Shape;82;p16"/>
          <p:cNvPicPr preferRelativeResize="0"/>
          <p:nvPr/>
        </p:nvPicPr>
        <p:blipFill>
          <a:blip r:embed="rId19">
            <a:alphaModFix/>
          </a:blip>
          <a:stretch>
            <a:fillRect/>
          </a:stretch>
        </p:blipFill>
        <p:spPr>
          <a:xfrm>
            <a:off x="7645750" y="0"/>
            <a:ext cx="1498250" cy="5172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
        <p:cNvGrpSpPr/>
        <p:nvPr/>
      </p:nvGrpSpPr>
      <p:grpSpPr>
        <a:xfrm>
          <a:off x="0" y="0"/>
          <a:ext cx="0" cy="0"/>
          <a:chOff x="0" y="0"/>
          <a:chExt cx="0" cy="0"/>
        </a:xfrm>
      </p:grpSpPr>
      <p:sp>
        <p:nvSpPr>
          <p:cNvPr id="163" name="Google Shape;163;p3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4" name="Google Shape;164;p3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5" name="Google Shape;165;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90909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66" name="Google Shape;166;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90909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67" name="Google Shape;167;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med">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p:cNvGrpSpPr/>
        <p:nvPr/>
      </p:nvGrpSpPr>
      <p:grpSpPr>
        <a:xfrm>
          <a:off x="0" y="0"/>
          <a:ext cx="0" cy="0"/>
          <a:chOff x="0" y="0"/>
          <a:chExt cx="0" cy="0"/>
        </a:xfrm>
      </p:grpSpPr>
      <p:sp>
        <p:nvSpPr>
          <p:cNvPr id="238" name="Google Shape;238;p4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39" name="Google Shape;239;p4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0" name="Google Shape;240;p4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41" name="Google Shape;241;p4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42" name="Google Shape;242;p4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med">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p:cNvGrpSpPr/>
        <p:nvPr/>
      </p:nvGrpSpPr>
      <p:grpSpPr>
        <a:xfrm>
          <a:off x="0" y="0"/>
          <a:ext cx="0" cy="0"/>
          <a:chOff x="0" y="0"/>
          <a:chExt cx="0" cy="0"/>
        </a:xfrm>
      </p:grpSpPr>
      <p:sp>
        <p:nvSpPr>
          <p:cNvPr id="313" name="Google Shape;313;p57"/>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14" name="Google Shape;314;p57"/>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15" name="Google Shape;315;p57"/>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b="0" i="0" u="none" strike="noStrike" cap="none">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16" name="Google Shape;316;p57"/>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b="0" i="0" u="none" strike="noStrike" cap="none">
                <a:solidFill>
                  <a:srgbClr val="909090"/>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17" name="Google Shape;317;p5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909090"/>
                </a:solidFill>
                <a:latin typeface="Calibri"/>
                <a:ea typeface="Calibri"/>
                <a:cs typeface="Calibri"/>
                <a:sym typeface="Calibri"/>
              </a:defRPr>
            </a:lvl1pPr>
            <a:lvl2pPr marL="0" marR="0" lvl="1" indent="0" algn="r" rtl="0">
              <a:spcBef>
                <a:spcPts val="0"/>
              </a:spcBef>
              <a:buNone/>
              <a:defRPr sz="900" b="0" i="0" u="none" strike="noStrike" cap="none">
                <a:solidFill>
                  <a:srgbClr val="909090"/>
                </a:solidFill>
                <a:latin typeface="Calibri"/>
                <a:ea typeface="Calibri"/>
                <a:cs typeface="Calibri"/>
                <a:sym typeface="Calibri"/>
              </a:defRPr>
            </a:lvl2pPr>
            <a:lvl3pPr marL="0" marR="0" lvl="2" indent="0" algn="r" rtl="0">
              <a:spcBef>
                <a:spcPts val="0"/>
              </a:spcBef>
              <a:buNone/>
              <a:defRPr sz="900" b="0" i="0" u="none" strike="noStrike" cap="none">
                <a:solidFill>
                  <a:srgbClr val="909090"/>
                </a:solidFill>
                <a:latin typeface="Calibri"/>
                <a:ea typeface="Calibri"/>
                <a:cs typeface="Calibri"/>
                <a:sym typeface="Calibri"/>
              </a:defRPr>
            </a:lvl3pPr>
            <a:lvl4pPr marL="0" marR="0" lvl="3" indent="0" algn="r" rtl="0">
              <a:spcBef>
                <a:spcPts val="0"/>
              </a:spcBef>
              <a:buNone/>
              <a:defRPr sz="900" b="0" i="0" u="none" strike="noStrike" cap="none">
                <a:solidFill>
                  <a:srgbClr val="909090"/>
                </a:solidFill>
                <a:latin typeface="Calibri"/>
                <a:ea typeface="Calibri"/>
                <a:cs typeface="Calibri"/>
                <a:sym typeface="Calibri"/>
              </a:defRPr>
            </a:lvl4pPr>
            <a:lvl5pPr marL="0" marR="0" lvl="4" indent="0" algn="r" rtl="0">
              <a:spcBef>
                <a:spcPts val="0"/>
              </a:spcBef>
              <a:buNone/>
              <a:defRPr sz="900" b="0" i="0" u="none" strike="noStrike" cap="none">
                <a:solidFill>
                  <a:srgbClr val="909090"/>
                </a:solidFill>
                <a:latin typeface="Calibri"/>
                <a:ea typeface="Calibri"/>
                <a:cs typeface="Calibri"/>
                <a:sym typeface="Calibri"/>
              </a:defRPr>
            </a:lvl5pPr>
            <a:lvl6pPr marL="0" marR="0" lvl="5" indent="0" algn="r" rtl="0">
              <a:spcBef>
                <a:spcPts val="0"/>
              </a:spcBef>
              <a:buNone/>
              <a:defRPr sz="900" b="0" i="0" u="none" strike="noStrike" cap="none">
                <a:solidFill>
                  <a:srgbClr val="909090"/>
                </a:solidFill>
                <a:latin typeface="Calibri"/>
                <a:ea typeface="Calibri"/>
                <a:cs typeface="Calibri"/>
                <a:sym typeface="Calibri"/>
              </a:defRPr>
            </a:lvl6pPr>
            <a:lvl7pPr marL="0" marR="0" lvl="6" indent="0" algn="r" rtl="0">
              <a:spcBef>
                <a:spcPts val="0"/>
              </a:spcBef>
              <a:buNone/>
              <a:defRPr sz="900" b="0" i="0" u="none" strike="noStrike" cap="none">
                <a:solidFill>
                  <a:srgbClr val="909090"/>
                </a:solidFill>
                <a:latin typeface="Calibri"/>
                <a:ea typeface="Calibri"/>
                <a:cs typeface="Calibri"/>
                <a:sym typeface="Calibri"/>
              </a:defRPr>
            </a:lvl7pPr>
            <a:lvl8pPr marL="0" marR="0" lvl="7" indent="0" algn="r" rtl="0">
              <a:spcBef>
                <a:spcPts val="0"/>
              </a:spcBef>
              <a:buNone/>
              <a:defRPr sz="900" b="0" i="0" u="none" strike="noStrike" cap="none">
                <a:solidFill>
                  <a:srgbClr val="909090"/>
                </a:solidFill>
                <a:latin typeface="Calibri"/>
                <a:ea typeface="Calibri"/>
                <a:cs typeface="Calibri"/>
                <a:sym typeface="Calibri"/>
              </a:defRPr>
            </a:lvl8pPr>
            <a:lvl9pPr marL="0" marR="0" lvl="8" indent="0" algn="r" rtl="0">
              <a:spcBef>
                <a:spcPts val="0"/>
              </a:spcBef>
              <a:buNone/>
              <a:defRPr sz="900" b="0" i="0" u="none" strike="noStrike" cap="none">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med">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images.google.co.uk/imgres?imgurl=http://frmarkdwhite.files.wordpress.com/2009/01/ear.jpg&amp;imgrefurl=http://frmarkdwhite.wordpress.com/2009/01/29/take-care-what-you-hear/&amp;usg=__w4KiEyZrMF_OqPV0dxWWmPgEDQ4=&amp;h=419&amp;w=300&amp;sz=22&amp;hl=en&amp;start=6&amp;itbs=1&amp;tbnid=WrSfxozBUhUapM:&amp;tbnh=125&amp;tbnw=89&amp;prev=/images?q=ear&amp;hl=en&amp;safe=active&amp;gbv=2&amp;tbs=isch:1" TargetMode="External"/><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17.jpg"/><Relationship Id="rId11" Type="http://schemas.openxmlformats.org/officeDocument/2006/relationships/image" Target="../media/image22.png"/><Relationship Id="rId5" Type="http://schemas.openxmlformats.org/officeDocument/2006/relationships/hyperlink" Target="http://bawandinesh.name/wp-content/uploads/2009/09/020-running.png" TargetMode="External"/><Relationship Id="rId10" Type="http://schemas.openxmlformats.org/officeDocument/2006/relationships/image" Target="../media/image21.png"/><Relationship Id="rId4" Type="http://schemas.openxmlformats.org/officeDocument/2006/relationships/image" Target="../media/image16.jp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Kyi2EO7LPIk"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0.gif"/></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43.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HTzTt1VnHRM"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hyperlink" Target="https://www.youtube.com/watch?v=HTzTt1VnHRM&amp;feature=emb_logo" TargetMode="External"/><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ellie@speakingofbooks.co.uk" TargetMode="External"/><Relationship Id="rId7"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jdJpLvSTZMU"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www.youtube.com/watch?v=jdJpLvSTZMU&amp;feature=emb_logo" TargetMode="Externa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YTTSXc6sAR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9"/>
          <p:cNvSpPr txBox="1">
            <a:spLocks noGrp="1"/>
          </p:cNvSpPr>
          <p:nvPr>
            <p:ph type="ctrTitle"/>
          </p:nvPr>
        </p:nvSpPr>
        <p:spPr>
          <a:xfrm>
            <a:off x="1004150" y="989764"/>
            <a:ext cx="7136700" cy="102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t>Sensory Integration</a:t>
            </a:r>
            <a:endParaRPr sz="4800"/>
          </a:p>
        </p:txBody>
      </p:sp>
      <p:sp>
        <p:nvSpPr>
          <p:cNvPr id="392" name="Google Shape;392;p69"/>
          <p:cNvSpPr txBox="1">
            <a:spLocks noGrp="1"/>
          </p:cNvSpPr>
          <p:nvPr>
            <p:ph type="subTitle" idx="1"/>
          </p:nvPr>
        </p:nvSpPr>
        <p:spPr>
          <a:xfrm>
            <a:off x="2136750" y="2012164"/>
            <a:ext cx="4870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An Introduction </a:t>
            </a:r>
            <a:endParaRPr/>
          </a:p>
        </p:txBody>
      </p:sp>
      <p:sp>
        <p:nvSpPr>
          <p:cNvPr id="393" name="Google Shape;393;p69"/>
          <p:cNvSpPr txBox="1"/>
          <p:nvPr/>
        </p:nvSpPr>
        <p:spPr>
          <a:xfrm>
            <a:off x="1004225" y="235475"/>
            <a:ext cx="7136700" cy="50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accent3"/>
                </a:solidFill>
                <a:latin typeface="Open Sans"/>
                <a:ea typeface="Open Sans"/>
                <a:cs typeface="Open Sans"/>
                <a:sym typeface="Open Sans"/>
              </a:rPr>
              <a:t>A WHOLE CHILD APPROACH TO</a:t>
            </a:r>
            <a:endParaRPr sz="3000" b="1">
              <a:solidFill>
                <a:schemeClr val="accent3"/>
              </a:solidFill>
              <a:latin typeface="Open Sans"/>
              <a:ea typeface="Open Sans"/>
              <a:cs typeface="Open Sans"/>
              <a:sym typeface="Open Sans"/>
            </a:endParaRPr>
          </a:p>
        </p:txBody>
      </p:sp>
      <p:sp>
        <p:nvSpPr>
          <p:cNvPr id="394" name="Google Shape;394;p69"/>
          <p:cNvSpPr txBox="1"/>
          <p:nvPr/>
        </p:nvSpPr>
        <p:spPr>
          <a:xfrm>
            <a:off x="927950" y="2863450"/>
            <a:ext cx="7326300" cy="50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741B47"/>
                </a:solidFill>
                <a:latin typeface="Open Sans"/>
                <a:ea typeface="Open Sans"/>
                <a:cs typeface="Open Sans"/>
                <a:sym typeface="Open Sans"/>
              </a:rPr>
              <a:t>Nerys Hughes </a:t>
            </a:r>
            <a:endParaRPr sz="2400" b="1">
              <a:solidFill>
                <a:srgbClr val="741B47"/>
              </a:solidFill>
              <a:latin typeface="Open Sans"/>
              <a:ea typeface="Open Sans"/>
              <a:cs typeface="Open Sans"/>
              <a:sym typeface="Open Sans"/>
            </a:endParaRPr>
          </a:p>
          <a:p>
            <a:pPr marL="0" lvl="0" indent="0" algn="ctr" rtl="0">
              <a:spcBef>
                <a:spcPts val="0"/>
              </a:spcBef>
              <a:spcAft>
                <a:spcPts val="0"/>
              </a:spcAft>
              <a:buNone/>
            </a:pPr>
            <a:endParaRPr sz="2400" b="1">
              <a:solidFill>
                <a:srgbClr val="741B47"/>
              </a:solidFill>
              <a:latin typeface="Open Sans"/>
              <a:ea typeface="Open Sans"/>
              <a:cs typeface="Open Sans"/>
              <a:sym typeface="Open Sans"/>
            </a:endParaRPr>
          </a:p>
        </p:txBody>
      </p:sp>
      <p:pic>
        <p:nvPicPr>
          <p:cNvPr id="395" name="Google Shape;395;p69"/>
          <p:cNvPicPr preferRelativeResize="0"/>
          <p:nvPr/>
        </p:nvPicPr>
        <p:blipFill>
          <a:blip r:embed="rId3">
            <a:alphaModFix/>
          </a:blip>
          <a:stretch>
            <a:fillRect/>
          </a:stretch>
        </p:blipFill>
        <p:spPr>
          <a:xfrm>
            <a:off x="8140225" y="4166650"/>
            <a:ext cx="900650" cy="900650"/>
          </a:xfrm>
          <a:prstGeom prst="rect">
            <a:avLst/>
          </a:prstGeom>
          <a:noFill/>
          <a:ln>
            <a:noFill/>
          </a:ln>
        </p:spPr>
      </p:pic>
      <p:grpSp>
        <p:nvGrpSpPr>
          <p:cNvPr id="396" name="Google Shape;396;p69"/>
          <p:cNvGrpSpPr/>
          <p:nvPr/>
        </p:nvGrpSpPr>
        <p:grpSpPr>
          <a:xfrm>
            <a:off x="1004150" y="4398164"/>
            <a:ext cx="7001263" cy="613736"/>
            <a:chOff x="1004150" y="4398164"/>
            <a:chExt cx="7001263" cy="613736"/>
          </a:xfrm>
        </p:grpSpPr>
        <p:grpSp>
          <p:nvGrpSpPr>
            <p:cNvPr id="397" name="Google Shape;397;p69"/>
            <p:cNvGrpSpPr/>
            <p:nvPr/>
          </p:nvGrpSpPr>
          <p:grpSpPr>
            <a:xfrm>
              <a:off x="1004150" y="4398164"/>
              <a:ext cx="7001263" cy="519098"/>
              <a:chOff x="1061300" y="4400539"/>
              <a:chExt cx="7001263" cy="519098"/>
            </a:xfrm>
          </p:grpSpPr>
          <p:pic>
            <p:nvPicPr>
              <p:cNvPr id="398" name="Google Shape;398;p69"/>
              <p:cNvPicPr preferRelativeResize="0"/>
              <p:nvPr/>
            </p:nvPicPr>
            <p:blipFill>
              <a:blip r:embed="rId4">
                <a:alphaModFix/>
              </a:blip>
              <a:stretch>
                <a:fillRect/>
              </a:stretch>
            </p:blipFill>
            <p:spPr>
              <a:xfrm>
                <a:off x="6813350" y="4453900"/>
                <a:ext cx="523875" cy="428625"/>
              </a:xfrm>
              <a:prstGeom prst="rect">
                <a:avLst/>
              </a:prstGeom>
              <a:noFill/>
              <a:ln>
                <a:noFill/>
              </a:ln>
            </p:spPr>
          </p:pic>
          <p:pic>
            <p:nvPicPr>
              <p:cNvPr id="399" name="Google Shape;399;p69"/>
              <p:cNvPicPr preferRelativeResize="0"/>
              <p:nvPr/>
            </p:nvPicPr>
            <p:blipFill>
              <a:blip r:embed="rId5">
                <a:alphaModFix/>
              </a:blip>
              <a:stretch>
                <a:fillRect/>
              </a:stretch>
            </p:blipFill>
            <p:spPr>
              <a:xfrm>
                <a:off x="1061300" y="4476752"/>
                <a:ext cx="952500" cy="419100"/>
              </a:xfrm>
              <a:prstGeom prst="rect">
                <a:avLst/>
              </a:prstGeom>
              <a:noFill/>
              <a:ln>
                <a:noFill/>
              </a:ln>
            </p:spPr>
          </p:pic>
          <p:pic>
            <p:nvPicPr>
              <p:cNvPr id="400" name="Google Shape;400;p69"/>
              <p:cNvPicPr preferRelativeResize="0"/>
              <p:nvPr/>
            </p:nvPicPr>
            <p:blipFill>
              <a:blip r:embed="rId6">
                <a:alphaModFix/>
              </a:blip>
              <a:stretch>
                <a:fillRect/>
              </a:stretch>
            </p:blipFill>
            <p:spPr>
              <a:xfrm>
                <a:off x="7472013" y="4400539"/>
                <a:ext cx="590550" cy="438150"/>
              </a:xfrm>
              <a:prstGeom prst="rect">
                <a:avLst/>
              </a:prstGeom>
              <a:noFill/>
              <a:ln>
                <a:noFill/>
              </a:ln>
            </p:spPr>
          </p:pic>
          <p:pic>
            <p:nvPicPr>
              <p:cNvPr id="401" name="Google Shape;401;p69"/>
              <p:cNvPicPr preferRelativeResize="0"/>
              <p:nvPr/>
            </p:nvPicPr>
            <p:blipFill rotWithShape="1">
              <a:blip r:embed="rId7">
                <a:alphaModFix/>
              </a:blip>
              <a:srcRect r="43349"/>
              <a:stretch/>
            </p:blipFill>
            <p:spPr>
              <a:xfrm>
                <a:off x="2652375" y="4529113"/>
                <a:ext cx="447675" cy="333375"/>
              </a:xfrm>
              <a:prstGeom prst="rect">
                <a:avLst/>
              </a:prstGeom>
              <a:noFill/>
              <a:ln>
                <a:noFill/>
              </a:ln>
            </p:spPr>
          </p:pic>
          <p:pic>
            <p:nvPicPr>
              <p:cNvPr id="402" name="Google Shape;402;p69"/>
              <p:cNvPicPr preferRelativeResize="0"/>
              <p:nvPr/>
            </p:nvPicPr>
            <p:blipFill>
              <a:blip r:embed="rId8">
                <a:alphaModFix/>
              </a:blip>
              <a:stretch>
                <a:fillRect/>
              </a:stretch>
            </p:blipFill>
            <p:spPr>
              <a:xfrm>
                <a:off x="3138638" y="4471963"/>
                <a:ext cx="485775" cy="447675"/>
              </a:xfrm>
              <a:prstGeom prst="rect">
                <a:avLst/>
              </a:prstGeom>
              <a:noFill/>
              <a:ln>
                <a:noFill/>
              </a:ln>
            </p:spPr>
          </p:pic>
        </p:grpSp>
        <p:pic>
          <p:nvPicPr>
            <p:cNvPr id="403" name="Google Shape;403;p69"/>
            <p:cNvPicPr preferRelativeResize="0"/>
            <p:nvPr/>
          </p:nvPicPr>
          <p:blipFill>
            <a:blip r:embed="rId9">
              <a:alphaModFix/>
            </a:blip>
            <a:stretch>
              <a:fillRect/>
            </a:stretch>
          </p:blipFill>
          <p:spPr>
            <a:xfrm>
              <a:off x="1976300" y="4417411"/>
              <a:ext cx="590550" cy="594489"/>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8"/>
          <p:cNvSpPr txBox="1">
            <a:spLocks noGrp="1"/>
          </p:cNvSpPr>
          <p:nvPr>
            <p:ph type="title"/>
          </p:nvPr>
        </p:nvSpPr>
        <p:spPr>
          <a:xfrm>
            <a:off x="265500" y="1039675"/>
            <a:ext cx="3287100" cy="167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t>Rejection Sensitive Dysphoria</a:t>
            </a:r>
            <a:r>
              <a:rPr lang="en"/>
              <a:t> </a:t>
            </a:r>
            <a:endParaRPr/>
          </a:p>
        </p:txBody>
      </p:sp>
      <p:sp>
        <p:nvSpPr>
          <p:cNvPr id="523" name="Google Shape;523;p78"/>
          <p:cNvSpPr txBox="1">
            <a:spLocks noGrp="1"/>
          </p:cNvSpPr>
          <p:nvPr>
            <p:ph type="subTitle" idx="1"/>
          </p:nvPr>
        </p:nvSpPr>
        <p:spPr>
          <a:xfrm>
            <a:off x="265500" y="2726875"/>
            <a:ext cx="32871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Microaggressions cause trauma </a:t>
            </a:r>
            <a:endParaRPr sz="1800"/>
          </a:p>
        </p:txBody>
      </p:sp>
      <p:sp>
        <p:nvSpPr>
          <p:cNvPr id="524" name="Google Shape;524;p78"/>
          <p:cNvSpPr txBox="1">
            <a:spLocks noGrp="1"/>
          </p:cNvSpPr>
          <p:nvPr>
            <p:ph type="body" idx="2"/>
          </p:nvPr>
        </p:nvSpPr>
        <p:spPr>
          <a:xfrm>
            <a:off x="3938725" y="571500"/>
            <a:ext cx="4893600" cy="4232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Builds up over time </a:t>
            </a:r>
            <a:endParaRPr sz="1800"/>
          </a:p>
          <a:p>
            <a:pPr marL="457200" lvl="0" indent="-342900" algn="l" rtl="0">
              <a:spcBef>
                <a:spcPts val="0"/>
              </a:spcBef>
              <a:spcAft>
                <a:spcPts val="0"/>
              </a:spcAft>
              <a:buSzPts val="1800"/>
              <a:buChar char="●"/>
            </a:pPr>
            <a:r>
              <a:rPr lang="en" sz="1800"/>
              <a:t>Rejection does not have to be real only perceived </a:t>
            </a:r>
            <a:endParaRPr sz="1800"/>
          </a:p>
          <a:p>
            <a:pPr marL="457200" lvl="0" indent="-342900" algn="l" rtl="0">
              <a:spcBef>
                <a:spcPts val="0"/>
              </a:spcBef>
              <a:spcAft>
                <a:spcPts val="0"/>
              </a:spcAft>
              <a:buSzPts val="1800"/>
              <a:buChar char="●"/>
            </a:pPr>
            <a:r>
              <a:rPr lang="en" sz="1800"/>
              <a:t>Repeated failures </a:t>
            </a:r>
            <a:endParaRPr sz="1800"/>
          </a:p>
          <a:p>
            <a:pPr marL="457200" lvl="0" indent="-342900" algn="l" rtl="0">
              <a:spcBef>
                <a:spcPts val="0"/>
              </a:spcBef>
              <a:spcAft>
                <a:spcPts val="0"/>
              </a:spcAft>
              <a:buSzPts val="1800"/>
              <a:buChar char="●"/>
            </a:pPr>
            <a:r>
              <a:rPr lang="en" sz="1800"/>
              <a:t>Not belonging or fitting in </a:t>
            </a:r>
            <a:endParaRPr sz="1800"/>
          </a:p>
          <a:p>
            <a:pPr marL="457200" lvl="0" indent="-342900" algn="l" rtl="0">
              <a:spcBef>
                <a:spcPts val="0"/>
              </a:spcBef>
              <a:spcAft>
                <a:spcPts val="0"/>
              </a:spcAft>
              <a:buSzPts val="1800"/>
              <a:buChar char="●"/>
            </a:pPr>
            <a:r>
              <a:rPr lang="en" sz="1800"/>
              <a:t>Missing simple social cues </a:t>
            </a:r>
            <a:endParaRPr sz="1800"/>
          </a:p>
          <a:p>
            <a:pPr marL="457200" lvl="0" indent="-342900" algn="l" rtl="0">
              <a:spcBef>
                <a:spcPts val="0"/>
              </a:spcBef>
              <a:spcAft>
                <a:spcPts val="0"/>
              </a:spcAft>
              <a:buSzPts val="1800"/>
              <a:buChar char="●"/>
            </a:pPr>
            <a:r>
              <a:rPr lang="en" sz="1800"/>
              <a:t>Not being able to self regulate well</a:t>
            </a:r>
            <a:endParaRPr sz="1800"/>
          </a:p>
          <a:p>
            <a:pPr marL="0" lvl="0" indent="0" algn="l" rtl="0">
              <a:spcBef>
                <a:spcPts val="1600"/>
              </a:spcBef>
              <a:spcAft>
                <a:spcPts val="0"/>
              </a:spcAft>
              <a:buNone/>
            </a:pPr>
            <a:endParaRPr sz="1800"/>
          </a:p>
          <a:p>
            <a:pPr marL="0" lvl="0" indent="0" algn="ctr" rtl="0">
              <a:spcBef>
                <a:spcPts val="1600"/>
              </a:spcBef>
              <a:spcAft>
                <a:spcPts val="1600"/>
              </a:spcAft>
              <a:buNone/>
            </a:pPr>
            <a:r>
              <a:rPr lang="en" sz="1800">
                <a:solidFill>
                  <a:srgbClr val="741B47"/>
                </a:solidFill>
              </a:rPr>
              <a:t>https://neuroclastic.com/living-with-rejection-sensitive-dysphoria/</a:t>
            </a:r>
            <a:endParaRPr sz="1800">
              <a:solidFill>
                <a:srgbClr val="741B47"/>
              </a:solidFill>
            </a:endParaRPr>
          </a:p>
        </p:txBody>
      </p:sp>
      <p:pic>
        <p:nvPicPr>
          <p:cNvPr id="525" name="Google Shape;525;p78"/>
          <p:cNvPicPr preferRelativeResize="0"/>
          <p:nvPr/>
        </p:nvPicPr>
        <p:blipFill rotWithShape="1">
          <a:blip r:embed="rId3">
            <a:alphaModFix/>
          </a:blip>
          <a:srcRect r="35757" b="41687"/>
          <a:stretch/>
        </p:blipFill>
        <p:spPr>
          <a:xfrm>
            <a:off x="8030600" y="4189106"/>
            <a:ext cx="1051425" cy="95438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9"/>
          <p:cNvSpPr txBox="1">
            <a:spLocks noGrp="1"/>
          </p:cNvSpPr>
          <p:nvPr>
            <p:ph type="title"/>
          </p:nvPr>
        </p:nvSpPr>
        <p:spPr>
          <a:xfrm>
            <a:off x="265500" y="203775"/>
            <a:ext cx="3253800" cy="167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200" b="1"/>
              <a:t>Being aware of ourselves</a:t>
            </a:r>
            <a:endParaRPr/>
          </a:p>
        </p:txBody>
      </p:sp>
      <p:pic>
        <p:nvPicPr>
          <p:cNvPr id="531" name="Google Shape;531;p79"/>
          <p:cNvPicPr preferRelativeResize="0"/>
          <p:nvPr/>
        </p:nvPicPr>
        <p:blipFill>
          <a:blip r:embed="rId3">
            <a:alphaModFix/>
          </a:blip>
          <a:stretch>
            <a:fillRect/>
          </a:stretch>
        </p:blipFill>
        <p:spPr>
          <a:xfrm>
            <a:off x="4572000" y="1172200"/>
            <a:ext cx="3901800" cy="2604300"/>
          </a:xfrm>
          <a:prstGeom prst="roundRect">
            <a:avLst>
              <a:gd name="adj" fmla="val 16667"/>
            </a:avLst>
          </a:prstGeom>
          <a:noFill/>
          <a:ln w="38100" cap="flat" cmpd="sng">
            <a:solidFill>
              <a:srgbClr val="741B47"/>
            </a:solidFill>
            <a:prstDash val="solid"/>
            <a:round/>
            <a:headEnd type="none" w="sm" len="sm"/>
            <a:tailEnd type="none" w="sm" len="sm"/>
          </a:ln>
        </p:spPr>
      </p:pic>
      <p:sp>
        <p:nvSpPr>
          <p:cNvPr id="532" name="Google Shape;532;p79"/>
          <p:cNvSpPr txBox="1">
            <a:spLocks noGrp="1"/>
          </p:cNvSpPr>
          <p:nvPr>
            <p:ph type="subTitle" idx="1"/>
          </p:nvPr>
        </p:nvSpPr>
        <p:spPr>
          <a:xfrm>
            <a:off x="265500" y="2068150"/>
            <a:ext cx="3253800" cy="2869800"/>
          </a:xfrm>
          <a:prstGeom prst="rect">
            <a:avLst/>
          </a:prstGeom>
        </p:spPr>
        <p:txBody>
          <a:bodyPr spcFirstLastPara="1" wrap="square" lIns="91425" tIns="91425" rIns="91425" bIns="91425" anchor="t" anchorCtr="0">
            <a:noAutofit/>
          </a:bodyPr>
          <a:lstStyle/>
          <a:p>
            <a:pPr marL="177800" lvl="0" indent="-171450" algn="l" rtl="0">
              <a:lnSpc>
                <a:spcPct val="90000"/>
              </a:lnSpc>
              <a:spcBef>
                <a:spcPts val="0"/>
              </a:spcBef>
              <a:spcAft>
                <a:spcPts val="0"/>
              </a:spcAft>
              <a:buClr>
                <a:srgbClr val="3F3F3F"/>
              </a:buClr>
              <a:buSzPts val="2100"/>
              <a:buFont typeface="Arial"/>
              <a:buChar char="•"/>
            </a:pPr>
            <a:r>
              <a:rPr lang="en" sz="1800"/>
              <a:t>Reducing words </a:t>
            </a:r>
            <a:endParaRPr sz="1800"/>
          </a:p>
          <a:p>
            <a:pPr marL="177800" lvl="0" indent="-171450" algn="l" rtl="0">
              <a:lnSpc>
                <a:spcPct val="90000"/>
              </a:lnSpc>
              <a:spcBef>
                <a:spcPts val="1000"/>
              </a:spcBef>
              <a:spcAft>
                <a:spcPts val="0"/>
              </a:spcAft>
              <a:buClr>
                <a:srgbClr val="3F3F3F"/>
              </a:buClr>
              <a:buSzPts val="2100"/>
              <a:buFont typeface="Arial"/>
              <a:buChar char="•"/>
            </a:pPr>
            <a:r>
              <a:rPr lang="en" sz="1800"/>
              <a:t>Problem-solve </a:t>
            </a:r>
            <a:endParaRPr sz="1800"/>
          </a:p>
          <a:p>
            <a:pPr marL="177800" lvl="0" indent="-171450" algn="l" rtl="0">
              <a:lnSpc>
                <a:spcPct val="90000"/>
              </a:lnSpc>
              <a:spcBef>
                <a:spcPts val="1000"/>
              </a:spcBef>
              <a:spcAft>
                <a:spcPts val="0"/>
              </a:spcAft>
              <a:buClr>
                <a:srgbClr val="3F3F3F"/>
              </a:buClr>
              <a:buSzPts val="2100"/>
              <a:buFont typeface="Arial"/>
              <a:buChar char="•"/>
            </a:pPr>
            <a:r>
              <a:rPr lang="en" sz="1800"/>
              <a:t>Understand </a:t>
            </a:r>
            <a:endParaRPr sz="1800"/>
          </a:p>
          <a:p>
            <a:pPr marL="177800" lvl="0" indent="-171450" algn="l" rtl="0">
              <a:lnSpc>
                <a:spcPct val="90000"/>
              </a:lnSpc>
              <a:spcBef>
                <a:spcPts val="1000"/>
              </a:spcBef>
              <a:spcAft>
                <a:spcPts val="0"/>
              </a:spcAft>
              <a:buClr>
                <a:srgbClr val="3F3F3F"/>
              </a:buClr>
              <a:buSzPts val="2100"/>
              <a:buFont typeface="Arial"/>
              <a:buChar char="•"/>
            </a:pPr>
            <a:r>
              <a:rPr lang="en" sz="1800"/>
              <a:t>Breathe</a:t>
            </a:r>
            <a:endParaRPr sz="1800"/>
          </a:p>
          <a:p>
            <a:pPr marL="177800" lvl="0" indent="-171450" algn="l" rtl="0">
              <a:lnSpc>
                <a:spcPct val="90000"/>
              </a:lnSpc>
              <a:spcBef>
                <a:spcPts val="1000"/>
              </a:spcBef>
              <a:spcAft>
                <a:spcPts val="0"/>
              </a:spcAft>
              <a:buClr>
                <a:srgbClr val="3F3F3F"/>
              </a:buClr>
              <a:buSzPts val="2100"/>
              <a:buFont typeface="Arial"/>
              <a:buChar char="•"/>
            </a:pPr>
            <a:r>
              <a:rPr lang="en" sz="1800"/>
              <a:t>Muscle tone relax </a:t>
            </a:r>
            <a:endParaRPr sz="1800"/>
          </a:p>
          <a:p>
            <a:pPr marL="177800" lvl="0" indent="-171450" algn="l" rtl="0">
              <a:lnSpc>
                <a:spcPct val="90000"/>
              </a:lnSpc>
              <a:spcBef>
                <a:spcPts val="1000"/>
              </a:spcBef>
              <a:spcAft>
                <a:spcPts val="1000"/>
              </a:spcAft>
              <a:buClr>
                <a:srgbClr val="3F3F3F"/>
              </a:buClr>
              <a:buSzPts val="2100"/>
              <a:buFont typeface="Arial"/>
              <a:buChar char="•"/>
            </a:pPr>
            <a:r>
              <a:rPr lang="en" sz="1800"/>
              <a:t>Reduce challenge(s) leave an open door</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80" descr="ear">
            <a:hlinkClick r:id="rId3"/>
          </p:cNvPr>
          <p:cNvPicPr preferRelativeResize="0"/>
          <p:nvPr/>
        </p:nvPicPr>
        <p:blipFill rotWithShape="1">
          <a:blip r:embed="rId4">
            <a:alphaModFix/>
          </a:blip>
          <a:srcRect/>
          <a:stretch/>
        </p:blipFill>
        <p:spPr>
          <a:xfrm>
            <a:off x="6938256" y="2517744"/>
            <a:ext cx="635794" cy="892969"/>
          </a:xfrm>
          <a:prstGeom prst="rect">
            <a:avLst/>
          </a:prstGeom>
          <a:noFill/>
          <a:ln>
            <a:noFill/>
          </a:ln>
        </p:spPr>
      </p:pic>
      <p:pic>
        <p:nvPicPr>
          <p:cNvPr id="538" name="Google Shape;538;p80" descr="See full size image">
            <a:hlinkClick r:id="rId5"/>
          </p:cNvPr>
          <p:cNvPicPr preferRelativeResize="0"/>
          <p:nvPr/>
        </p:nvPicPr>
        <p:blipFill rotWithShape="1">
          <a:blip r:embed="rId6">
            <a:alphaModFix/>
          </a:blip>
          <a:srcRect/>
          <a:stretch/>
        </p:blipFill>
        <p:spPr>
          <a:xfrm rot="1150944">
            <a:off x="1347199" y="2579959"/>
            <a:ext cx="917972" cy="917972"/>
          </a:xfrm>
          <a:prstGeom prst="rect">
            <a:avLst/>
          </a:prstGeom>
          <a:noFill/>
          <a:ln>
            <a:noFill/>
          </a:ln>
        </p:spPr>
      </p:pic>
      <p:grpSp>
        <p:nvGrpSpPr>
          <p:cNvPr id="539" name="Google Shape;539;p80"/>
          <p:cNvGrpSpPr/>
          <p:nvPr/>
        </p:nvGrpSpPr>
        <p:grpSpPr>
          <a:xfrm>
            <a:off x="2171122" y="160467"/>
            <a:ext cx="4720540" cy="4638089"/>
            <a:chOff x="1025621" y="4354"/>
            <a:chExt cx="6294053" cy="6184119"/>
          </a:xfrm>
        </p:grpSpPr>
        <p:sp>
          <p:nvSpPr>
            <p:cNvPr id="540" name="Google Shape;540;p80"/>
            <p:cNvSpPr/>
            <p:nvPr/>
          </p:nvSpPr>
          <p:spPr>
            <a:xfrm>
              <a:off x="3372984" y="2412084"/>
              <a:ext cx="1607100" cy="1607100"/>
            </a:xfrm>
            <a:prstGeom prst="ellipse">
              <a:avLst/>
            </a:prstGeom>
            <a:gradFill>
              <a:gsLst>
                <a:gs pos="0">
                  <a:srgbClr val="A55275"/>
                </a:gs>
                <a:gs pos="50000">
                  <a:srgbClr val="9E2963"/>
                </a:gs>
                <a:gs pos="100000">
                  <a:srgbClr val="8F2057"/>
                </a:gs>
              </a:gsLst>
              <a:lin ang="5400012"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1" name="Google Shape;541;p80"/>
            <p:cNvSpPr txBox="1"/>
            <p:nvPr/>
          </p:nvSpPr>
          <p:spPr>
            <a:xfrm>
              <a:off x="3608318" y="2647418"/>
              <a:ext cx="1136400" cy="1136400"/>
            </a:xfrm>
            <a:prstGeom prst="rect">
              <a:avLst/>
            </a:prstGeom>
            <a:noFill/>
            <a:ln>
              <a:noFill/>
            </a:ln>
          </p:spPr>
          <p:txBody>
            <a:bodyPr spcFirstLastPara="1" wrap="square" lIns="14750" tIns="14750" rIns="14750" bIns="14750" anchor="ctr" anchorCtr="0">
              <a:noAutofit/>
            </a:bodyPr>
            <a:lstStyle/>
            <a:p>
              <a:pPr marL="0" marR="0" lvl="0" indent="0" algn="ctr" rtl="0">
                <a:lnSpc>
                  <a:spcPct val="90000"/>
                </a:lnSpc>
                <a:spcBef>
                  <a:spcPts val="0"/>
                </a:spcBef>
                <a:spcAft>
                  <a:spcPts val="0"/>
                </a:spcAft>
                <a:buClr>
                  <a:srgbClr val="2F2F2F"/>
                </a:buClr>
                <a:buSzPts val="2300"/>
                <a:buFont typeface="Calibri"/>
                <a:buNone/>
              </a:pPr>
              <a:r>
                <a:rPr lang="en" sz="2300" b="0" i="0" u="none" strike="noStrike" cap="none">
                  <a:solidFill>
                    <a:srgbClr val="2F2F2F"/>
                  </a:solidFill>
                  <a:latin typeface="Calibri"/>
                  <a:ea typeface="Calibri"/>
                  <a:cs typeface="Calibri"/>
                  <a:sym typeface="Calibri"/>
                </a:rPr>
                <a:t>The 8 Senses</a:t>
              </a:r>
              <a:endParaRPr sz="1100" b="0" i="0" u="none" strike="noStrike" cap="none">
                <a:solidFill>
                  <a:srgbClr val="000000"/>
                </a:solidFill>
                <a:latin typeface="Arial"/>
                <a:ea typeface="Arial"/>
                <a:cs typeface="Arial"/>
                <a:sym typeface="Arial"/>
              </a:endParaRPr>
            </a:p>
          </p:txBody>
        </p:sp>
        <p:sp>
          <p:nvSpPr>
            <p:cNvPr id="542" name="Google Shape;542;p80"/>
            <p:cNvSpPr/>
            <p:nvPr/>
          </p:nvSpPr>
          <p:spPr>
            <a:xfrm rot="-5400000">
              <a:off x="3776049" y="1994483"/>
              <a:ext cx="800700" cy="34500"/>
            </a:xfrm>
            <a:custGeom>
              <a:avLst/>
              <a:gdLst/>
              <a:ahLst/>
              <a:cxnLst/>
              <a:rect l="l" t="t" r="r" b="b"/>
              <a:pathLst>
                <a:path w="120000" h="120000" extrusionOk="0">
                  <a:moveTo>
                    <a:pt x="0" y="60000"/>
                  </a:moveTo>
                  <a:lnTo>
                    <a:pt x="120000" y="60000"/>
                  </a:lnTo>
                </a:path>
              </a:pathLst>
            </a:custGeom>
            <a:noFill/>
            <a:ln w="12700" cap="flat" cmpd="sng">
              <a:solidFill>
                <a:srgbClr val="149A9B"/>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3" name="Google Shape;543;p80"/>
            <p:cNvSpPr txBox="1"/>
            <p:nvPr/>
          </p:nvSpPr>
          <p:spPr>
            <a:xfrm rot="-5400000">
              <a:off x="4156444" y="1991817"/>
              <a:ext cx="39900" cy="39900"/>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b="0" i="0" u="none" strike="noStrike" cap="none">
                <a:solidFill>
                  <a:schemeClr val="dk1"/>
                </a:solidFill>
                <a:latin typeface="Calibri"/>
                <a:ea typeface="Calibri"/>
                <a:cs typeface="Calibri"/>
                <a:sym typeface="Calibri"/>
              </a:endParaRPr>
            </a:p>
          </p:txBody>
        </p:sp>
        <p:sp>
          <p:nvSpPr>
            <p:cNvPr id="544" name="Google Shape;544;p80"/>
            <p:cNvSpPr/>
            <p:nvPr/>
          </p:nvSpPr>
          <p:spPr>
            <a:xfrm>
              <a:off x="3372984" y="4354"/>
              <a:ext cx="1607100" cy="1607100"/>
            </a:xfrm>
            <a:prstGeom prst="ellipse">
              <a:avLst/>
            </a:prstGeom>
            <a:gradFill>
              <a:gsLst>
                <a:gs pos="0">
                  <a:srgbClr val="7AA1C6"/>
                </a:gs>
                <a:gs pos="50000">
                  <a:srgbClr val="6296C4"/>
                </a:gs>
                <a:gs pos="100000">
                  <a:srgbClr val="5184B2"/>
                </a:gs>
              </a:gsLst>
              <a:lin ang="5400012"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5" name="Google Shape;545;p80"/>
            <p:cNvSpPr txBox="1"/>
            <p:nvPr/>
          </p:nvSpPr>
          <p:spPr>
            <a:xfrm>
              <a:off x="3608318" y="239688"/>
              <a:ext cx="1136400" cy="11364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rgbClr val="2F2F2F"/>
                </a:buClr>
                <a:buSzPts val="1000"/>
                <a:buFont typeface="Calibri"/>
                <a:buNone/>
              </a:pPr>
              <a:r>
                <a:rPr lang="en" sz="1000" b="1" i="0" u="none" strike="noStrike" cap="none">
                  <a:solidFill>
                    <a:srgbClr val="2F2F2F"/>
                  </a:solidFill>
                  <a:latin typeface="Calibri"/>
                  <a:ea typeface="Calibri"/>
                  <a:cs typeface="Calibri"/>
                  <a:sym typeface="Calibri"/>
                </a:rPr>
                <a:t>Touch</a:t>
              </a:r>
              <a:r>
                <a:rPr lang="en" sz="1000" b="0" i="0" u="none" strike="noStrike" cap="none">
                  <a:solidFill>
                    <a:srgbClr val="2F2F2F"/>
                  </a:solidFill>
                  <a:latin typeface="Calibri"/>
                  <a:ea typeface="Calibri"/>
                  <a:cs typeface="Calibri"/>
                  <a:sym typeface="Calibri"/>
                </a:rPr>
                <a:t>- tactile, feeling through our skin, including our lips and tongue </a:t>
              </a:r>
              <a:endParaRPr sz="1000" b="0" i="0" u="none" strike="noStrike" cap="none">
                <a:solidFill>
                  <a:srgbClr val="2F2F2F"/>
                </a:solidFill>
                <a:latin typeface="Calibri"/>
                <a:ea typeface="Calibri"/>
                <a:cs typeface="Calibri"/>
                <a:sym typeface="Calibri"/>
              </a:endParaRPr>
            </a:p>
          </p:txBody>
        </p:sp>
        <p:sp>
          <p:nvSpPr>
            <p:cNvPr id="546" name="Google Shape;546;p80"/>
            <p:cNvSpPr/>
            <p:nvPr/>
          </p:nvSpPr>
          <p:spPr>
            <a:xfrm rot="-2263538">
              <a:off x="4727561" y="2459439"/>
              <a:ext cx="807510" cy="34626"/>
            </a:xfrm>
            <a:custGeom>
              <a:avLst/>
              <a:gdLst/>
              <a:ahLst/>
              <a:cxnLst/>
              <a:rect l="l" t="t" r="r" b="b"/>
              <a:pathLst>
                <a:path w="120000" h="120000" extrusionOk="0">
                  <a:moveTo>
                    <a:pt x="0" y="60000"/>
                  </a:moveTo>
                  <a:lnTo>
                    <a:pt x="120000" y="60000"/>
                  </a:lnTo>
                </a:path>
              </a:pathLst>
            </a:custGeom>
            <a:noFill/>
            <a:ln w="12700" cap="flat" cmpd="sng">
              <a:solidFill>
                <a:srgbClr val="149A9B"/>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7" name="Google Shape;547;p80"/>
            <p:cNvSpPr txBox="1"/>
            <p:nvPr/>
          </p:nvSpPr>
          <p:spPr>
            <a:xfrm rot="-2263500">
              <a:off x="5110990" y="2456655"/>
              <a:ext cx="40204" cy="40204"/>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b="0" i="0" u="none" strike="noStrike" cap="none">
                <a:solidFill>
                  <a:schemeClr val="dk1"/>
                </a:solidFill>
                <a:latin typeface="Calibri"/>
                <a:ea typeface="Calibri"/>
                <a:cs typeface="Calibri"/>
                <a:sym typeface="Calibri"/>
              </a:endParaRPr>
            </a:p>
          </p:txBody>
        </p:sp>
        <p:sp>
          <p:nvSpPr>
            <p:cNvPr id="548" name="Google Shape;548;p80"/>
            <p:cNvSpPr/>
            <p:nvPr/>
          </p:nvSpPr>
          <p:spPr>
            <a:xfrm>
              <a:off x="5282478" y="934494"/>
              <a:ext cx="1607100" cy="1607100"/>
            </a:xfrm>
            <a:prstGeom prst="ellipse">
              <a:avLst/>
            </a:prstGeom>
            <a:gradFill>
              <a:gsLst>
                <a:gs pos="0">
                  <a:srgbClr val="6B9FC5"/>
                </a:gs>
                <a:gs pos="50000">
                  <a:srgbClr val="4E95C4"/>
                </a:gs>
                <a:gs pos="100000">
                  <a:srgbClr val="3F84B2"/>
                </a:gs>
              </a:gsLst>
              <a:lin ang="5400012"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9" name="Google Shape;549;p80"/>
            <p:cNvSpPr txBox="1"/>
            <p:nvPr/>
          </p:nvSpPr>
          <p:spPr>
            <a:xfrm>
              <a:off x="5517812" y="1169828"/>
              <a:ext cx="1136400" cy="11364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rgbClr val="2F2F2F"/>
                </a:buClr>
                <a:buSzPts val="1000"/>
                <a:buFont typeface="Calibri"/>
                <a:buNone/>
              </a:pPr>
              <a:r>
                <a:rPr lang="en" sz="1000" b="1" i="0" u="none" strike="noStrike" cap="none">
                  <a:solidFill>
                    <a:srgbClr val="2F2F2F"/>
                  </a:solidFill>
                  <a:latin typeface="Calibri"/>
                  <a:ea typeface="Calibri"/>
                  <a:cs typeface="Calibri"/>
                  <a:sym typeface="Calibri"/>
                </a:rPr>
                <a:t>Taste and smell, </a:t>
              </a:r>
              <a:r>
                <a:rPr lang="en" sz="1000" b="0" i="0" u="none" strike="noStrike" cap="none">
                  <a:solidFill>
                    <a:srgbClr val="2F2F2F"/>
                  </a:solidFill>
                  <a:latin typeface="Calibri"/>
                  <a:ea typeface="Calibri"/>
                  <a:cs typeface="Calibri"/>
                  <a:sym typeface="Calibri"/>
                </a:rPr>
                <a:t>olfactory, Gustatory</a:t>
              </a:r>
              <a:endParaRPr sz="1100" b="0" i="0" u="none" strike="noStrike" cap="none">
                <a:solidFill>
                  <a:srgbClr val="000000"/>
                </a:solidFill>
                <a:latin typeface="Arial"/>
                <a:ea typeface="Arial"/>
                <a:cs typeface="Arial"/>
                <a:sym typeface="Arial"/>
              </a:endParaRPr>
            </a:p>
          </p:txBody>
        </p:sp>
        <p:sp>
          <p:nvSpPr>
            <p:cNvPr id="550" name="Google Shape;550;p80"/>
            <p:cNvSpPr/>
            <p:nvPr/>
          </p:nvSpPr>
          <p:spPr>
            <a:xfrm rot="865987">
              <a:off x="4941770" y="3499379"/>
              <a:ext cx="808827" cy="34708"/>
            </a:xfrm>
            <a:custGeom>
              <a:avLst/>
              <a:gdLst/>
              <a:ahLst/>
              <a:cxnLst/>
              <a:rect l="l" t="t" r="r" b="b"/>
              <a:pathLst>
                <a:path w="120000" h="120000" extrusionOk="0">
                  <a:moveTo>
                    <a:pt x="0" y="60000"/>
                  </a:moveTo>
                  <a:lnTo>
                    <a:pt x="120000" y="60000"/>
                  </a:lnTo>
                </a:path>
              </a:pathLst>
            </a:custGeom>
            <a:noFill/>
            <a:ln w="12700" cap="flat" cmpd="sng">
              <a:solidFill>
                <a:srgbClr val="149A9B"/>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51" name="Google Shape;551;p80"/>
            <p:cNvSpPr txBox="1"/>
            <p:nvPr/>
          </p:nvSpPr>
          <p:spPr>
            <a:xfrm rot="872978">
              <a:off x="5325965" y="3496572"/>
              <a:ext cx="40602" cy="40602"/>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b="0" i="0" u="none" strike="noStrike" cap="none">
                <a:solidFill>
                  <a:schemeClr val="dk1"/>
                </a:solidFill>
                <a:latin typeface="Calibri"/>
                <a:ea typeface="Calibri"/>
                <a:cs typeface="Calibri"/>
                <a:sym typeface="Calibri"/>
              </a:endParaRPr>
            </a:p>
          </p:txBody>
        </p:sp>
        <p:sp>
          <p:nvSpPr>
            <p:cNvPr id="552" name="Google Shape;552;p80"/>
            <p:cNvSpPr/>
            <p:nvPr/>
          </p:nvSpPr>
          <p:spPr>
            <a:xfrm>
              <a:off x="5712574" y="3014456"/>
              <a:ext cx="1607100" cy="1607100"/>
            </a:xfrm>
            <a:prstGeom prst="ellipse">
              <a:avLst/>
            </a:prstGeom>
            <a:gradFill>
              <a:gsLst>
                <a:gs pos="0">
                  <a:srgbClr val="5CA1C7"/>
                </a:gs>
                <a:gs pos="50000">
                  <a:srgbClr val="3799C7"/>
                </a:gs>
                <a:gs pos="100000">
                  <a:srgbClr val="2988B6"/>
                </a:gs>
              </a:gsLst>
              <a:lin ang="5400012"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53" name="Google Shape;553;p80"/>
            <p:cNvSpPr txBox="1"/>
            <p:nvPr/>
          </p:nvSpPr>
          <p:spPr>
            <a:xfrm>
              <a:off x="5947908" y="3249790"/>
              <a:ext cx="1136400" cy="11364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rgbClr val="2F2F2F"/>
                </a:buClr>
                <a:buSzPts val="1000"/>
                <a:buFont typeface="Calibri"/>
                <a:buNone/>
              </a:pPr>
              <a:r>
                <a:rPr lang="en" sz="1000" b="1" i="0" u="none" strike="noStrike" cap="none">
                  <a:solidFill>
                    <a:srgbClr val="2F2F2F"/>
                  </a:solidFill>
                  <a:latin typeface="Calibri"/>
                  <a:ea typeface="Calibri"/>
                  <a:cs typeface="Calibri"/>
                  <a:sym typeface="Calibri"/>
                </a:rPr>
                <a:t>Sound</a:t>
              </a:r>
              <a:r>
                <a:rPr lang="en" sz="1000" b="0" i="0" u="none" strike="noStrike" cap="none">
                  <a:solidFill>
                    <a:srgbClr val="2F2F2F"/>
                  </a:solidFill>
                  <a:latin typeface="Calibri"/>
                  <a:ea typeface="Calibri"/>
                  <a:cs typeface="Calibri"/>
                  <a:sym typeface="Calibri"/>
                </a:rPr>
                <a:t>-auditory</a:t>
              </a:r>
              <a:r>
                <a:rPr lang="en" sz="1000" b="0" i="0" u="none" strike="noStrike" cap="none">
                  <a:solidFill>
                    <a:schemeClr val="lt1"/>
                  </a:solidFill>
                  <a:latin typeface="Calibri"/>
                  <a:ea typeface="Calibri"/>
                  <a:cs typeface="Calibri"/>
                  <a:sym typeface="Calibri"/>
                </a:rPr>
                <a:t> </a:t>
              </a:r>
              <a:endParaRPr sz="1100" b="0" i="0" u="none" strike="noStrike" cap="none">
                <a:solidFill>
                  <a:srgbClr val="000000"/>
                </a:solidFill>
                <a:latin typeface="Arial"/>
                <a:ea typeface="Arial"/>
                <a:cs typeface="Arial"/>
                <a:sym typeface="Arial"/>
              </a:endParaRPr>
            </a:p>
          </p:txBody>
        </p:sp>
        <p:sp>
          <p:nvSpPr>
            <p:cNvPr id="554" name="Google Shape;554;p80"/>
            <p:cNvSpPr/>
            <p:nvPr/>
          </p:nvSpPr>
          <p:spPr>
            <a:xfrm rot="3925318">
              <a:off x="4318610" y="4227997"/>
              <a:ext cx="657800" cy="34635"/>
            </a:xfrm>
            <a:custGeom>
              <a:avLst/>
              <a:gdLst/>
              <a:ahLst/>
              <a:cxnLst/>
              <a:rect l="l" t="t" r="r" b="b"/>
              <a:pathLst>
                <a:path w="120000" h="120000" extrusionOk="0">
                  <a:moveTo>
                    <a:pt x="0" y="60000"/>
                  </a:moveTo>
                  <a:lnTo>
                    <a:pt x="120000" y="60000"/>
                  </a:lnTo>
                </a:path>
              </a:pathLst>
            </a:custGeom>
            <a:noFill/>
            <a:ln w="12700" cap="flat" cmpd="sng">
              <a:solidFill>
                <a:srgbClr val="149A9B"/>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55" name="Google Shape;555;p80"/>
            <p:cNvSpPr txBox="1"/>
            <p:nvPr/>
          </p:nvSpPr>
          <p:spPr>
            <a:xfrm rot="3917854">
              <a:off x="4631051" y="4228921"/>
              <a:ext cx="33022" cy="33022"/>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b="0" i="0" u="none" strike="noStrike" cap="none">
                <a:solidFill>
                  <a:schemeClr val="dk1"/>
                </a:solidFill>
                <a:latin typeface="Calibri"/>
                <a:ea typeface="Calibri"/>
                <a:cs typeface="Calibri"/>
                <a:sym typeface="Calibri"/>
              </a:endParaRPr>
            </a:p>
          </p:txBody>
        </p:sp>
        <p:sp>
          <p:nvSpPr>
            <p:cNvPr id="556" name="Google Shape;556;p80"/>
            <p:cNvSpPr/>
            <p:nvPr/>
          </p:nvSpPr>
          <p:spPr>
            <a:xfrm>
              <a:off x="4315154" y="4471614"/>
              <a:ext cx="1607100" cy="1607100"/>
            </a:xfrm>
            <a:prstGeom prst="ellipse">
              <a:avLst/>
            </a:prstGeom>
            <a:gradFill>
              <a:gsLst>
                <a:gs pos="0">
                  <a:srgbClr val="53A5C3"/>
                </a:gs>
                <a:gs pos="50000">
                  <a:srgbClr val="2B9BBF"/>
                </a:gs>
                <a:gs pos="100000">
                  <a:srgbClr val="208CAF"/>
                </a:gs>
              </a:gsLst>
              <a:lin ang="5400012"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57" name="Google Shape;557;p80"/>
            <p:cNvSpPr txBox="1"/>
            <p:nvPr/>
          </p:nvSpPr>
          <p:spPr>
            <a:xfrm>
              <a:off x="4550488" y="4706948"/>
              <a:ext cx="1136400" cy="11364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rgbClr val="2F2F2F"/>
                </a:buClr>
                <a:buSzPts val="1000"/>
                <a:buFont typeface="Calibri"/>
                <a:buNone/>
              </a:pPr>
              <a:r>
                <a:rPr lang="en" sz="1000" b="1" i="0" u="none" strike="noStrike" cap="none">
                  <a:solidFill>
                    <a:srgbClr val="2F2F2F"/>
                  </a:solidFill>
                  <a:latin typeface="Calibri"/>
                  <a:ea typeface="Calibri"/>
                  <a:cs typeface="Calibri"/>
                  <a:sym typeface="Calibri"/>
                </a:rPr>
                <a:t>Sight</a:t>
              </a:r>
              <a:r>
                <a:rPr lang="en" sz="1000" b="0" i="0" u="none" strike="noStrike" cap="none">
                  <a:solidFill>
                    <a:srgbClr val="2F2F2F"/>
                  </a:solidFill>
                  <a:latin typeface="Calibri"/>
                  <a:ea typeface="Calibri"/>
                  <a:cs typeface="Calibri"/>
                  <a:sym typeface="Calibri"/>
                </a:rPr>
                <a:t>- vision, including ocular motor function (behavioral optometry)  </a:t>
              </a:r>
              <a:endParaRPr sz="1100" b="0" i="0" u="none" strike="noStrike" cap="none">
                <a:solidFill>
                  <a:srgbClr val="000000"/>
                </a:solidFill>
                <a:latin typeface="Arial"/>
                <a:ea typeface="Arial"/>
                <a:cs typeface="Arial"/>
                <a:sym typeface="Arial"/>
              </a:endParaRPr>
            </a:p>
          </p:txBody>
        </p:sp>
        <p:sp>
          <p:nvSpPr>
            <p:cNvPr id="558" name="Google Shape;558;p80"/>
            <p:cNvSpPr/>
            <p:nvPr/>
          </p:nvSpPr>
          <p:spPr>
            <a:xfrm rot="6942640">
              <a:off x="3253756" y="4282927"/>
              <a:ext cx="800780" cy="34618"/>
            </a:xfrm>
            <a:custGeom>
              <a:avLst/>
              <a:gdLst/>
              <a:ahLst/>
              <a:cxnLst/>
              <a:rect l="l" t="t" r="r" b="b"/>
              <a:pathLst>
                <a:path w="120000" h="120000" extrusionOk="0">
                  <a:moveTo>
                    <a:pt x="0" y="60000"/>
                  </a:moveTo>
                  <a:lnTo>
                    <a:pt x="120000" y="60000"/>
                  </a:lnTo>
                </a:path>
              </a:pathLst>
            </a:custGeom>
            <a:noFill/>
            <a:ln w="12700" cap="flat" cmpd="sng">
              <a:solidFill>
                <a:srgbClr val="149A9B"/>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59" name="Google Shape;559;p80"/>
            <p:cNvSpPr txBox="1"/>
            <p:nvPr/>
          </p:nvSpPr>
          <p:spPr>
            <a:xfrm rot="-3852238">
              <a:off x="3634111" y="4280266"/>
              <a:ext cx="39984" cy="39984"/>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b="0" i="0" u="none" strike="noStrike" cap="none">
                <a:solidFill>
                  <a:schemeClr val="dk1"/>
                </a:solidFill>
                <a:latin typeface="Calibri"/>
                <a:ea typeface="Calibri"/>
                <a:cs typeface="Calibri"/>
                <a:sym typeface="Calibri"/>
              </a:endParaRPr>
            </a:p>
          </p:txBody>
        </p:sp>
        <p:sp>
          <p:nvSpPr>
            <p:cNvPr id="560" name="Google Shape;560;p80"/>
            <p:cNvSpPr/>
            <p:nvPr/>
          </p:nvSpPr>
          <p:spPr>
            <a:xfrm>
              <a:off x="2328309" y="4581373"/>
              <a:ext cx="1607100" cy="1607100"/>
            </a:xfrm>
            <a:prstGeom prst="ellipse">
              <a:avLst/>
            </a:prstGeom>
            <a:gradFill>
              <a:gsLst>
                <a:gs pos="0">
                  <a:srgbClr val="4EA4BA"/>
                </a:gs>
                <a:gs pos="50000">
                  <a:srgbClr val="209CB5"/>
                </a:gs>
                <a:gs pos="100000">
                  <a:srgbClr val="168DA6"/>
                </a:gs>
              </a:gsLst>
              <a:lin ang="5400012"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61" name="Google Shape;561;p80"/>
            <p:cNvSpPr txBox="1"/>
            <p:nvPr/>
          </p:nvSpPr>
          <p:spPr>
            <a:xfrm>
              <a:off x="2563643" y="4816707"/>
              <a:ext cx="1136400" cy="11364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rgbClr val="2F2F2F"/>
                </a:buClr>
                <a:buSzPts val="1000"/>
                <a:buFont typeface="Calibri"/>
                <a:buNone/>
              </a:pPr>
              <a:r>
                <a:rPr lang="en" sz="1000" b="1" i="0" u="none" strike="noStrike" cap="none">
                  <a:solidFill>
                    <a:srgbClr val="2F2F2F"/>
                  </a:solidFill>
                  <a:latin typeface="Calibri"/>
                  <a:ea typeface="Calibri"/>
                  <a:cs typeface="Calibri"/>
                  <a:sym typeface="Calibri"/>
                </a:rPr>
                <a:t>Body sense-</a:t>
              </a:r>
              <a:r>
                <a:rPr lang="en" sz="1000" b="0" i="0" u="none" strike="noStrike" cap="none">
                  <a:solidFill>
                    <a:srgbClr val="2F2F2F"/>
                  </a:solidFill>
                  <a:latin typeface="Calibri"/>
                  <a:ea typeface="Calibri"/>
                  <a:cs typeface="Calibri"/>
                  <a:sym typeface="Calibri"/>
                </a:rPr>
                <a:t>proprioception </a:t>
              </a:r>
              <a:endParaRPr sz="1100" b="0" i="0" u="none" strike="noStrike" cap="none">
                <a:solidFill>
                  <a:srgbClr val="000000"/>
                </a:solidFill>
                <a:latin typeface="Arial"/>
                <a:ea typeface="Arial"/>
                <a:cs typeface="Arial"/>
                <a:sym typeface="Arial"/>
              </a:endParaRPr>
            </a:p>
          </p:txBody>
        </p:sp>
        <p:sp>
          <p:nvSpPr>
            <p:cNvPr id="562" name="Google Shape;562;p80"/>
            <p:cNvSpPr/>
            <p:nvPr/>
          </p:nvSpPr>
          <p:spPr>
            <a:xfrm rot="10028433">
              <a:off x="2602440" y="3465991"/>
              <a:ext cx="800682" cy="34786"/>
            </a:xfrm>
            <a:custGeom>
              <a:avLst/>
              <a:gdLst/>
              <a:ahLst/>
              <a:cxnLst/>
              <a:rect l="l" t="t" r="r" b="b"/>
              <a:pathLst>
                <a:path w="120000" h="120000" extrusionOk="0">
                  <a:moveTo>
                    <a:pt x="0" y="60000"/>
                  </a:moveTo>
                  <a:lnTo>
                    <a:pt x="120000" y="60000"/>
                  </a:lnTo>
                </a:path>
              </a:pathLst>
            </a:custGeom>
            <a:noFill/>
            <a:ln w="12700" cap="flat" cmpd="sng">
              <a:solidFill>
                <a:srgbClr val="149A9B"/>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63" name="Google Shape;563;p80"/>
            <p:cNvSpPr txBox="1"/>
            <p:nvPr/>
          </p:nvSpPr>
          <p:spPr>
            <a:xfrm rot="-779677">
              <a:off x="2982798" y="3463374"/>
              <a:ext cx="40025" cy="4002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b="0" i="0" u="none" strike="noStrike" cap="none">
                <a:solidFill>
                  <a:schemeClr val="dk1"/>
                </a:solidFill>
                <a:latin typeface="Calibri"/>
                <a:ea typeface="Calibri"/>
                <a:cs typeface="Calibri"/>
                <a:sym typeface="Calibri"/>
              </a:endParaRPr>
            </a:p>
          </p:txBody>
        </p:sp>
        <p:sp>
          <p:nvSpPr>
            <p:cNvPr id="564" name="Google Shape;564;p80"/>
            <p:cNvSpPr/>
            <p:nvPr/>
          </p:nvSpPr>
          <p:spPr>
            <a:xfrm>
              <a:off x="1025621" y="2947854"/>
              <a:ext cx="1607100" cy="1607100"/>
            </a:xfrm>
            <a:prstGeom prst="ellipse">
              <a:avLst/>
            </a:prstGeom>
            <a:gradFill>
              <a:gsLst>
                <a:gs pos="0">
                  <a:srgbClr val="4BA4AF"/>
                </a:gs>
                <a:gs pos="50000">
                  <a:srgbClr val="179DAA"/>
                </a:gs>
                <a:gs pos="100000">
                  <a:srgbClr val="0E8E9C"/>
                </a:gs>
              </a:gsLst>
              <a:lin ang="5400012"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65" name="Google Shape;565;p80"/>
            <p:cNvSpPr txBox="1"/>
            <p:nvPr/>
          </p:nvSpPr>
          <p:spPr>
            <a:xfrm>
              <a:off x="1260955" y="3183188"/>
              <a:ext cx="1136400" cy="11364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rgbClr val="2F2F2F"/>
                </a:buClr>
                <a:buSzPts val="1000"/>
                <a:buFont typeface="Calibri"/>
                <a:buNone/>
              </a:pPr>
              <a:r>
                <a:rPr lang="en" sz="1000" b="1" i="0" u="none" strike="noStrike" cap="none">
                  <a:solidFill>
                    <a:srgbClr val="2F2F2F"/>
                  </a:solidFill>
                  <a:latin typeface="Calibri"/>
                  <a:ea typeface="Calibri"/>
                  <a:cs typeface="Calibri"/>
                  <a:sym typeface="Calibri"/>
                </a:rPr>
                <a:t>Movement sense-</a:t>
              </a:r>
              <a:r>
                <a:rPr lang="en" sz="1000" b="0" i="0" u="none" strike="noStrike" cap="none">
                  <a:solidFill>
                    <a:srgbClr val="2F2F2F"/>
                  </a:solidFill>
                  <a:latin typeface="Calibri"/>
                  <a:ea typeface="Calibri"/>
                  <a:cs typeface="Calibri"/>
                  <a:sym typeface="Calibri"/>
                </a:rPr>
                <a:t> vestibular, the inner ear </a:t>
              </a:r>
              <a:endParaRPr sz="1100" b="0" i="0" u="none" strike="noStrike" cap="none">
                <a:solidFill>
                  <a:srgbClr val="000000"/>
                </a:solidFill>
                <a:latin typeface="Arial"/>
                <a:ea typeface="Arial"/>
                <a:cs typeface="Arial"/>
                <a:sym typeface="Arial"/>
              </a:endParaRPr>
            </a:p>
          </p:txBody>
        </p:sp>
        <p:sp>
          <p:nvSpPr>
            <p:cNvPr id="566" name="Google Shape;566;p80"/>
            <p:cNvSpPr/>
            <p:nvPr/>
          </p:nvSpPr>
          <p:spPr>
            <a:xfrm rot="-8486044">
              <a:off x="2834857" y="2447750"/>
              <a:ext cx="800751" cy="34577"/>
            </a:xfrm>
            <a:custGeom>
              <a:avLst/>
              <a:gdLst/>
              <a:ahLst/>
              <a:cxnLst/>
              <a:rect l="l" t="t" r="r" b="b"/>
              <a:pathLst>
                <a:path w="120000" h="120000" extrusionOk="0">
                  <a:moveTo>
                    <a:pt x="0" y="60000"/>
                  </a:moveTo>
                  <a:lnTo>
                    <a:pt x="120000" y="60000"/>
                  </a:lnTo>
                </a:path>
              </a:pathLst>
            </a:custGeom>
            <a:noFill/>
            <a:ln w="12700" cap="flat" cmpd="sng">
              <a:solidFill>
                <a:srgbClr val="149A9B"/>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67" name="Google Shape;567;p80"/>
            <p:cNvSpPr txBox="1"/>
            <p:nvPr/>
          </p:nvSpPr>
          <p:spPr>
            <a:xfrm rot="2315554">
              <a:off x="3215265" y="2444924"/>
              <a:ext cx="39918" cy="39918"/>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b="0" i="0" u="none" strike="noStrike" cap="none">
                <a:solidFill>
                  <a:schemeClr val="dk1"/>
                </a:solidFill>
                <a:latin typeface="Calibri"/>
                <a:ea typeface="Calibri"/>
                <a:cs typeface="Calibri"/>
                <a:sym typeface="Calibri"/>
              </a:endParaRPr>
            </a:p>
          </p:txBody>
        </p:sp>
        <p:sp>
          <p:nvSpPr>
            <p:cNvPr id="568" name="Google Shape;568;p80"/>
            <p:cNvSpPr/>
            <p:nvPr/>
          </p:nvSpPr>
          <p:spPr>
            <a:xfrm>
              <a:off x="1490545" y="910889"/>
              <a:ext cx="1607100" cy="1607100"/>
            </a:xfrm>
            <a:prstGeom prst="ellipse">
              <a:avLst/>
            </a:prstGeom>
            <a:gradFill>
              <a:gsLst>
                <a:gs pos="0">
                  <a:srgbClr val="49A4A4"/>
                </a:gs>
                <a:gs pos="50000">
                  <a:srgbClr val="0F9E9D"/>
                </a:gs>
                <a:gs pos="100000">
                  <a:srgbClr val="089090"/>
                </a:gs>
              </a:gsLst>
              <a:lin ang="5400012"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69" name="Google Shape;569;p80"/>
            <p:cNvSpPr txBox="1"/>
            <p:nvPr/>
          </p:nvSpPr>
          <p:spPr>
            <a:xfrm>
              <a:off x="1725879" y="1146223"/>
              <a:ext cx="1136400" cy="1136400"/>
            </a:xfrm>
            <a:prstGeom prst="rect">
              <a:avLst/>
            </a:prstGeom>
            <a:noFill/>
            <a:ln>
              <a:noFill/>
            </a:ln>
          </p:spPr>
          <p:txBody>
            <a:bodyPr spcFirstLastPara="1" wrap="square" lIns="7625" tIns="7625" rIns="7625" bIns="7625" anchor="ctr" anchorCtr="0">
              <a:noAutofit/>
            </a:bodyPr>
            <a:lstStyle/>
            <a:p>
              <a:pPr marL="0" marR="0" lvl="0" indent="0" algn="ctr" rtl="0">
                <a:lnSpc>
                  <a:spcPct val="90000"/>
                </a:lnSpc>
                <a:spcBef>
                  <a:spcPts val="0"/>
                </a:spcBef>
                <a:spcAft>
                  <a:spcPts val="0"/>
                </a:spcAft>
                <a:buClr>
                  <a:srgbClr val="2F2F2F"/>
                </a:buClr>
                <a:buSzPts val="1200"/>
                <a:buFont typeface="Calibri"/>
                <a:buNone/>
              </a:pPr>
              <a:r>
                <a:rPr lang="en" sz="1200" b="0" i="0" u="none" strike="noStrike" cap="none">
                  <a:solidFill>
                    <a:srgbClr val="2F2F2F"/>
                  </a:solidFill>
                  <a:latin typeface="Calibri"/>
                  <a:ea typeface="Calibri"/>
                  <a:cs typeface="Calibri"/>
                  <a:sym typeface="Calibri"/>
                </a:rPr>
                <a:t>Introspection</a:t>
              </a:r>
              <a:endParaRPr sz="1100" b="0" i="0" u="none" strike="noStrike" cap="none">
                <a:solidFill>
                  <a:srgbClr val="000000"/>
                </a:solidFill>
                <a:latin typeface="Arial"/>
                <a:ea typeface="Arial"/>
                <a:cs typeface="Arial"/>
                <a:sym typeface="Arial"/>
              </a:endParaRPr>
            </a:p>
            <a:p>
              <a:pPr marL="0" marR="0" lvl="0" indent="0" algn="ctr" rtl="0">
                <a:lnSpc>
                  <a:spcPct val="90000"/>
                </a:lnSpc>
                <a:spcBef>
                  <a:spcPts val="400"/>
                </a:spcBef>
                <a:spcAft>
                  <a:spcPts val="0"/>
                </a:spcAft>
                <a:buClr>
                  <a:srgbClr val="2F2F2F"/>
                </a:buClr>
                <a:buSzPts val="1200"/>
                <a:buFont typeface="Calibri"/>
                <a:buNone/>
              </a:pPr>
              <a:r>
                <a:rPr lang="en" sz="1200" b="0" i="0" u="none" strike="noStrike" cap="none">
                  <a:solidFill>
                    <a:srgbClr val="2F2F2F"/>
                  </a:solidFill>
                  <a:latin typeface="Calibri"/>
                  <a:ea typeface="Calibri"/>
                  <a:cs typeface="Calibri"/>
                  <a:sym typeface="Calibri"/>
                </a:rPr>
                <a:t>Internal organs  </a:t>
              </a:r>
              <a:endParaRPr sz="1100" b="0" i="0" u="none" strike="noStrike" cap="none">
                <a:solidFill>
                  <a:srgbClr val="000000"/>
                </a:solidFill>
                <a:latin typeface="Arial"/>
                <a:ea typeface="Arial"/>
                <a:cs typeface="Arial"/>
                <a:sym typeface="Arial"/>
              </a:endParaRPr>
            </a:p>
          </p:txBody>
        </p:sp>
      </p:grpSp>
      <p:pic>
        <p:nvPicPr>
          <p:cNvPr id="570" name="Google Shape;570;p80"/>
          <p:cNvPicPr preferRelativeResize="0"/>
          <p:nvPr/>
        </p:nvPicPr>
        <p:blipFill rotWithShape="1">
          <a:blip r:embed="rId7">
            <a:alphaModFix/>
          </a:blip>
          <a:srcRect/>
          <a:stretch/>
        </p:blipFill>
        <p:spPr>
          <a:xfrm>
            <a:off x="5930389" y="4233035"/>
            <a:ext cx="815169" cy="639664"/>
          </a:xfrm>
          <a:prstGeom prst="rect">
            <a:avLst/>
          </a:prstGeom>
          <a:noFill/>
          <a:ln>
            <a:noFill/>
          </a:ln>
        </p:spPr>
      </p:pic>
      <p:pic>
        <p:nvPicPr>
          <p:cNvPr id="571" name="Google Shape;571;p80" descr="Watercolour mouth and nose by hopelesslyh0peful"/>
          <p:cNvPicPr preferRelativeResize="0"/>
          <p:nvPr/>
        </p:nvPicPr>
        <p:blipFill rotWithShape="1">
          <a:blip r:embed="rId8">
            <a:alphaModFix/>
          </a:blip>
          <a:srcRect/>
          <a:stretch/>
        </p:blipFill>
        <p:spPr>
          <a:xfrm>
            <a:off x="6676741" y="598778"/>
            <a:ext cx="478155" cy="459105"/>
          </a:xfrm>
          <a:prstGeom prst="rect">
            <a:avLst/>
          </a:prstGeom>
          <a:noFill/>
          <a:ln>
            <a:noFill/>
          </a:ln>
        </p:spPr>
      </p:pic>
      <p:pic>
        <p:nvPicPr>
          <p:cNvPr id="572" name="Google Shape;572;p80"/>
          <p:cNvPicPr preferRelativeResize="0"/>
          <p:nvPr/>
        </p:nvPicPr>
        <p:blipFill rotWithShape="1">
          <a:blip r:embed="rId9">
            <a:alphaModFix/>
          </a:blip>
          <a:srcRect/>
          <a:stretch/>
        </p:blipFill>
        <p:spPr>
          <a:xfrm>
            <a:off x="2291362" y="4056962"/>
            <a:ext cx="742815" cy="742815"/>
          </a:xfrm>
          <a:prstGeom prst="rect">
            <a:avLst/>
          </a:prstGeom>
          <a:noFill/>
          <a:ln>
            <a:noFill/>
          </a:ln>
        </p:spPr>
      </p:pic>
      <p:pic>
        <p:nvPicPr>
          <p:cNvPr id="573" name="Google Shape;573;p80"/>
          <p:cNvPicPr preferRelativeResize="0"/>
          <p:nvPr/>
        </p:nvPicPr>
        <p:blipFill rotWithShape="1">
          <a:blip r:embed="rId10">
            <a:alphaModFix/>
          </a:blip>
          <a:srcRect/>
          <a:stretch/>
        </p:blipFill>
        <p:spPr>
          <a:xfrm>
            <a:off x="1806185" y="698345"/>
            <a:ext cx="658425" cy="539542"/>
          </a:xfrm>
          <a:prstGeom prst="rect">
            <a:avLst/>
          </a:prstGeom>
          <a:noFill/>
          <a:ln>
            <a:noFill/>
          </a:ln>
        </p:spPr>
      </p:pic>
      <p:pic>
        <p:nvPicPr>
          <p:cNvPr id="574" name="Google Shape;574;p80"/>
          <p:cNvPicPr preferRelativeResize="0"/>
          <p:nvPr/>
        </p:nvPicPr>
        <p:blipFill rotWithShape="1">
          <a:blip r:embed="rId11">
            <a:alphaModFix/>
          </a:blip>
          <a:srcRect/>
          <a:stretch/>
        </p:blipFill>
        <p:spPr>
          <a:xfrm>
            <a:off x="5117634" y="195486"/>
            <a:ext cx="827604" cy="5303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81"/>
          <p:cNvSpPr txBox="1">
            <a:spLocks noGrp="1"/>
          </p:cNvSpPr>
          <p:nvPr>
            <p:ph type="title"/>
          </p:nvPr>
        </p:nvSpPr>
        <p:spPr>
          <a:xfrm>
            <a:off x="311700" y="1599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Optimum Learning </a:t>
            </a:r>
            <a:endParaRPr/>
          </a:p>
          <a:p>
            <a:pPr marL="0" lvl="0" indent="457200" algn="l" rtl="0">
              <a:spcBef>
                <a:spcPts val="0"/>
              </a:spcBef>
              <a:spcAft>
                <a:spcPts val="0"/>
              </a:spcAft>
              <a:buNone/>
            </a:pPr>
            <a:r>
              <a:rPr lang="en" sz="1800" u="sng">
                <a:solidFill>
                  <a:schemeClr val="dk2"/>
                </a:solidFill>
              </a:rPr>
              <a:t>Where are you now?</a:t>
            </a:r>
            <a:endParaRPr u="sng"/>
          </a:p>
        </p:txBody>
      </p:sp>
      <p:grpSp>
        <p:nvGrpSpPr>
          <p:cNvPr id="580" name="Google Shape;580;p81"/>
          <p:cNvGrpSpPr/>
          <p:nvPr/>
        </p:nvGrpSpPr>
        <p:grpSpPr>
          <a:xfrm>
            <a:off x="263606" y="1085221"/>
            <a:ext cx="8709927" cy="3835204"/>
            <a:chOff x="183865" y="1074258"/>
            <a:chExt cx="11489153" cy="3929110"/>
          </a:xfrm>
        </p:grpSpPr>
        <p:sp>
          <p:nvSpPr>
            <p:cNvPr id="581" name="Google Shape;581;p81"/>
            <p:cNvSpPr/>
            <p:nvPr/>
          </p:nvSpPr>
          <p:spPr>
            <a:xfrm>
              <a:off x="4131276" y="1565188"/>
              <a:ext cx="3426900" cy="2751300"/>
            </a:xfrm>
            <a:prstGeom prst="rect">
              <a:avLst/>
            </a:prstGeom>
            <a:solidFill>
              <a:srgbClr val="179A9B">
                <a:alpha val="4941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82" name="Google Shape;582;p81"/>
            <p:cNvSpPr/>
            <p:nvPr/>
          </p:nvSpPr>
          <p:spPr>
            <a:xfrm>
              <a:off x="7558216" y="2645487"/>
              <a:ext cx="2491800" cy="1679400"/>
            </a:xfrm>
            <a:prstGeom prst="rect">
              <a:avLst/>
            </a:prstGeom>
            <a:solidFill>
              <a:srgbClr val="FFDA66">
                <a:alpha val="4941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83" name="Google Shape;583;p81"/>
            <p:cNvSpPr/>
            <p:nvPr/>
          </p:nvSpPr>
          <p:spPr>
            <a:xfrm>
              <a:off x="1639330" y="2637250"/>
              <a:ext cx="2491800" cy="1679400"/>
            </a:xfrm>
            <a:prstGeom prst="rect">
              <a:avLst/>
            </a:prstGeom>
            <a:solidFill>
              <a:srgbClr val="FFDA66">
                <a:alpha val="4941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84" name="Google Shape;584;p81"/>
            <p:cNvSpPr/>
            <p:nvPr/>
          </p:nvSpPr>
          <p:spPr>
            <a:xfrm>
              <a:off x="518985" y="1565187"/>
              <a:ext cx="11154032" cy="2759681"/>
            </a:xfrm>
            <a:custGeom>
              <a:avLst/>
              <a:gdLst/>
              <a:ahLst/>
              <a:cxnLst/>
              <a:rect l="l" t="t" r="r" b="b"/>
              <a:pathLst>
                <a:path w="11154032" h="2759681" extrusionOk="0">
                  <a:moveTo>
                    <a:pt x="0" y="2751442"/>
                  </a:moveTo>
                  <a:cubicBezTo>
                    <a:pt x="488091" y="2761739"/>
                    <a:pt x="1338649" y="2715747"/>
                    <a:pt x="2240692" y="2257174"/>
                  </a:cubicBezTo>
                  <a:cubicBezTo>
                    <a:pt x="3142735" y="1798601"/>
                    <a:pt x="4374293" y="-2742"/>
                    <a:pt x="5412260" y="4"/>
                  </a:cubicBezTo>
                  <a:cubicBezTo>
                    <a:pt x="6450227" y="2750"/>
                    <a:pt x="7511534" y="1813702"/>
                    <a:pt x="8468496" y="2273648"/>
                  </a:cubicBezTo>
                  <a:cubicBezTo>
                    <a:pt x="9425458" y="2733594"/>
                    <a:pt x="10784702" y="2754189"/>
                    <a:pt x="11154032" y="2759681"/>
                  </a:cubicBezTo>
                </a:path>
              </a:pathLst>
            </a:custGeom>
            <a:noFill/>
            <a:ln w="28575" cap="flat" cmpd="sng">
              <a:solidFill>
                <a:srgbClr val="99336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cxnSp>
          <p:nvCxnSpPr>
            <p:cNvPr id="585" name="Google Shape;585;p81"/>
            <p:cNvCxnSpPr/>
            <p:nvPr/>
          </p:nvCxnSpPr>
          <p:spPr>
            <a:xfrm>
              <a:off x="1639330" y="1318057"/>
              <a:ext cx="0" cy="3188100"/>
            </a:xfrm>
            <a:prstGeom prst="straightConnector1">
              <a:avLst/>
            </a:prstGeom>
            <a:noFill/>
            <a:ln w="12700" cap="flat" cmpd="sng">
              <a:solidFill>
                <a:srgbClr val="818181"/>
              </a:solidFill>
              <a:prstDash val="dash"/>
              <a:miter lim="800000"/>
              <a:headEnd type="none" w="sm" len="sm"/>
              <a:tailEnd type="none" w="sm" len="sm"/>
            </a:ln>
          </p:spPr>
        </p:cxnSp>
        <p:cxnSp>
          <p:nvCxnSpPr>
            <p:cNvPr id="586" name="Google Shape;586;p81"/>
            <p:cNvCxnSpPr/>
            <p:nvPr/>
          </p:nvCxnSpPr>
          <p:spPr>
            <a:xfrm>
              <a:off x="4131276" y="1318057"/>
              <a:ext cx="0" cy="3188100"/>
            </a:xfrm>
            <a:prstGeom prst="straightConnector1">
              <a:avLst/>
            </a:prstGeom>
            <a:noFill/>
            <a:ln w="12700" cap="flat" cmpd="sng">
              <a:solidFill>
                <a:srgbClr val="818181"/>
              </a:solidFill>
              <a:prstDash val="dash"/>
              <a:miter lim="800000"/>
              <a:headEnd type="none" w="sm" len="sm"/>
              <a:tailEnd type="none" w="sm" len="sm"/>
            </a:ln>
          </p:spPr>
        </p:cxnSp>
        <p:cxnSp>
          <p:nvCxnSpPr>
            <p:cNvPr id="587" name="Google Shape;587;p81"/>
            <p:cNvCxnSpPr/>
            <p:nvPr/>
          </p:nvCxnSpPr>
          <p:spPr>
            <a:xfrm>
              <a:off x="7566454" y="1318057"/>
              <a:ext cx="0" cy="3188100"/>
            </a:xfrm>
            <a:prstGeom prst="straightConnector1">
              <a:avLst/>
            </a:prstGeom>
            <a:noFill/>
            <a:ln w="12700" cap="flat" cmpd="sng">
              <a:solidFill>
                <a:srgbClr val="818181"/>
              </a:solidFill>
              <a:prstDash val="dash"/>
              <a:miter lim="800000"/>
              <a:headEnd type="none" w="sm" len="sm"/>
              <a:tailEnd type="none" w="sm" len="sm"/>
            </a:ln>
          </p:spPr>
        </p:cxnSp>
        <p:cxnSp>
          <p:nvCxnSpPr>
            <p:cNvPr id="588" name="Google Shape;588;p81"/>
            <p:cNvCxnSpPr/>
            <p:nvPr/>
          </p:nvCxnSpPr>
          <p:spPr>
            <a:xfrm>
              <a:off x="10050162" y="1318057"/>
              <a:ext cx="0" cy="3188100"/>
            </a:xfrm>
            <a:prstGeom prst="straightConnector1">
              <a:avLst/>
            </a:prstGeom>
            <a:noFill/>
            <a:ln w="12700" cap="flat" cmpd="sng">
              <a:solidFill>
                <a:srgbClr val="818181"/>
              </a:solidFill>
              <a:prstDash val="dash"/>
              <a:miter lim="800000"/>
              <a:headEnd type="none" w="sm" len="sm"/>
              <a:tailEnd type="none" w="sm" len="sm"/>
            </a:ln>
          </p:spPr>
        </p:cxnSp>
        <p:cxnSp>
          <p:nvCxnSpPr>
            <p:cNvPr id="589" name="Google Shape;589;p81"/>
            <p:cNvCxnSpPr/>
            <p:nvPr/>
          </p:nvCxnSpPr>
          <p:spPr>
            <a:xfrm>
              <a:off x="502509" y="4316631"/>
              <a:ext cx="11154000" cy="0"/>
            </a:xfrm>
            <a:prstGeom prst="straightConnector1">
              <a:avLst/>
            </a:prstGeom>
            <a:noFill/>
            <a:ln w="9525" cap="flat" cmpd="sng">
              <a:solidFill>
                <a:srgbClr val="818181"/>
              </a:solidFill>
              <a:prstDash val="solid"/>
              <a:miter lim="800000"/>
              <a:headEnd type="none" w="sm" len="sm"/>
              <a:tailEnd type="none" w="sm" len="sm"/>
            </a:ln>
          </p:spPr>
        </p:cxnSp>
        <p:sp>
          <p:nvSpPr>
            <p:cNvPr id="590" name="Google Shape;590;p81"/>
            <p:cNvSpPr txBox="1"/>
            <p:nvPr/>
          </p:nvSpPr>
          <p:spPr>
            <a:xfrm>
              <a:off x="1696997" y="2687704"/>
              <a:ext cx="1664100" cy="831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000" b="1" i="0" u="none" strike="noStrike" cap="none">
                  <a:solidFill>
                    <a:srgbClr val="3F3F3F"/>
                  </a:solidFill>
                  <a:latin typeface="Calibri"/>
                  <a:ea typeface="Calibri"/>
                  <a:cs typeface="Calibri"/>
                  <a:sym typeface="Calibri"/>
                </a:rPr>
                <a:t>Bored–</a:t>
              </a:r>
              <a:endParaRPr sz="1000" b="1"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en" sz="1000">
                  <a:solidFill>
                    <a:srgbClr val="3F3F3F"/>
                  </a:solidFill>
                  <a:latin typeface="Calibri"/>
                  <a:ea typeface="Calibri"/>
                  <a:cs typeface="Calibri"/>
                  <a:sym typeface="Calibri"/>
                </a:rPr>
                <a:t>L</a:t>
              </a:r>
              <a:r>
                <a:rPr lang="en" sz="1000" b="0" i="0" u="none" strike="noStrike" cap="none">
                  <a:solidFill>
                    <a:srgbClr val="3F3F3F"/>
                  </a:solidFill>
                  <a:latin typeface="Calibri"/>
                  <a:ea typeface="Calibri"/>
                  <a:cs typeface="Calibri"/>
                  <a:sym typeface="Calibri"/>
                </a:rPr>
                <a:t>ow arousal level makes learning difficult. Appears sleepy and disengaged.</a:t>
              </a:r>
              <a:endParaRPr sz="1000" b="0" i="0" u="none" strike="noStrike" cap="none">
                <a:solidFill>
                  <a:srgbClr val="000000"/>
                </a:solidFill>
                <a:latin typeface="Arial"/>
                <a:ea typeface="Arial"/>
                <a:cs typeface="Arial"/>
                <a:sym typeface="Arial"/>
              </a:endParaRPr>
            </a:p>
          </p:txBody>
        </p:sp>
        <p:sp>
          <p:nvSpPr>
            <p:cNvPr id="591" name="Google Shape;591;p81"/>
            <p:cNvSpPr txBox="1"/>
            <p:nvPr/>
          </p:nvSpPr>
          <p:spPr>
            <a:xfrm>
              <a:off x="4755286" y="2294576"/>
              <a:ext cx="2360100" cy="1114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rgbClr val="000000"/>
                </a:buClr>
                <a:buSzPts val="900"/>
                <a:buFont typeface="Arial"/>
                <a:buNone/>
              </a:pPr>
              <a:r>
                <a:rPr lang="en" sz="1200" b="1">
                  <a:solidFill>
                    <a:srgbClr val="3F3F3F"/>
                  </a:solidFill>
                  <a:latin typeface="Calibri"/>
                  <a:ea typeface="Calibri"/>
                  <a:cs typeface="Calibri"/>
                  <a:sym typeface="Calibri"/>
                </a:rPr>
                <a:t>Regulatory State</a:t>
              </a:r>
              <a:endParaRPr sz="1200" b="1">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en" sz="1200">
                  <a:solidFill>
                    <a:srgbClr val="3F3F3F"/>
                  </a:solidFill>
                  <a:latin typeface="Calibri"/>
                  <a:ea typeface="Calibri"/>
                  <a:cs typeface="Calibri"/>
                  <a:sym typeface="Calibri"/>
                </a:rPr>
                <a:t>E</a:t>
              </a:r>
              <a:r>
                <a:rPr lang="en" sz="1200" b="0" i="0" u="none" strike="noStrike" cap="none">
                  <a:solidFill>
                    <a:srgbClr val="3F3F3F"/>
                  </a:solidFill>
                  <a:latin typeface="Calibri"/>
                  <a:ea typeface="Calibri"/>
                  <a:cs typeface="Calibri"/>
                  <a:sym typeface="Calibri"/>
                </a:rPr>
                <a:t>ngaged and attentive but not over stimulated.</a:t>
              </a:r>
              <a:endParaRPr sz="1200" b="0" i="0" u="none" strike="noStrike" cap="none">
                <a:solidFill>
                  <a:srgbClr val="000000"/>
                </a:solidFill>
                <a:latin typeface="Arial"/>
                <a:ea typeface="Arial"/>
                <a:cs typeface="Arial"/>
                <a:sym typeface="Arial"/>
              </a:endParaRPr>
            </a:p>
          </p:txBody>
        </p:sp>
        <p:sp>
          <p:nvSpPr>
            <p:cNvPr id="592" name="Google Shape;592;p81"/>
            <p:cNvSpPr txBox="1"/>
            <p:nvPr/>
          </p:nvSpPr>
          <p:spPr>
            <a:xfrm>
              <a:off x="8413477" y="2654170"/>
              <a:ext cx="1664100" cy="935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000" b="1" i="0" u="none" strike="noStrike" cap="none">
                  <a:solidFill>
                    <a:srgbClr val="3F3F3F"/>
                  </a:solidFill>
                  <a:latin typeface="Calibri"/>
                  <a:ea typeface="Calibri"/>
                  <a:cs typeface="Calibri"/>
                  <a:sym typeface="Calibri"/>
                </a:rPr>
                <a:t>Over stimulated– </a:t>
              </a:r>
              <a:r>
                <a:rPr lang="en" sz="1000" i="0" u="none" strike="noStrike" cap="none">
                  <a:solidFill>
                    <a:srgbClr val="3F3F3F"/>
                  </a:solidFill>
                  <a:latin typeface="Calibri"/>
                  <a:ea typeface="Calibri"/>
                  <a:cs typeface="Calibri"/>
                  <a:sym typeface="Calibri"/>
                </a:rPr>
                <a:t>L</a:t>
              </a:r>
              <a:r>
                <a:rPr lang="en" sz="1000" b="0" i="0" u="none" strike="noStrike" cap="none">
                  <a:solidFill>
                    <a:srgbClr val="3F3F3F"/>
                  </a:solidFill>
                  <a:latin typeface="Calibri"/>
                  <a:ea typeface="Calibri"/>
                  <a:cs typeface="Calibri"/>
                  <a:sym typeface="Calibri"/>
                </a:rPr>
                <a:t>earning difficult as too loud, too bright and too fast. Appears manic.</a:t>
              </a:r>
              <a:endParaRPr sz="1000" b="0" i="0" u="none" strike="noStrike" cap="none">
                <a:solidFill>
                  <a:srgbClr val="000000"/>
                </a:solidFill>
                <a:latin typeface="Arial"/>
                <a:ea typeface="Arial"/>
                <a:cs typeface="Arial"/>
                <a:sym typeface="Arial"/>
              </a:endParaRPr>
            </a:p>
          </p:txBody>
        </p:sp>
        <p:sp>
          <p:nvSpPr>
            <p:cNvPr id="593" name="Google Shape;593;p81"/>
            <p:cNvSpPr txBox="1"/>
            <p:nvPr/>
          </p:nvSpPr>
          <p:spPr>
            <a:xfrm>
              <a:off x="2408641" y="4695568"/>
              <a:ext cx="2809200" cy="307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3F3F3F"/>
                  </a:solidFill>
                  <a:latin typeface="Calibri"/>
                  <a:ea typeface="Calibri"/>
                  <a:cs typeface="Calibri"/>
                  <a:sym typeface="Calibri"/>
                </a:rPr>
                <a:t>Stimulus and arousal increasing </a:t>
              </a:r>
              <a:endParaRPr sz="1100" b="0" i="0" u="none" strike="noStrike" cap="none">
                <a:solidFill>
                  <a:srgbClr val="000000"/>
                </a:solidFill>
                <a:latin typeface="Arial"/>
                <a:ea typeface="Arial"/>
                <a:cs typeface="Arial"/>
                <a:sym typeface="Arial"/>
              </a:endParaRPr>
            </a:p>
          </p:txBody>
        </p:sp>
        <p:sp>
          <p:nvSpPr>
            <p:cNvPr id="594" name="Google Shape;594;p81"/>
            <p:cNvSpPr txBox="1"/>
            <p:nvPr/>
          </p:nvSpPr>
          <p:spPr>
            <a:xfrm rot="-5400000">
              <a:off x="-1066835" y="2637189"/>
              <a:ext cx="2809200" cy="307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3F3F3F"/>
                  </a:solidFill>
                  <a:latin typeface="Calibri"/>
                  <a:ea typeface="Calibri"/>
                  <a:cs typeface="Calibri"/>
                  <a:sym typeface="Calibri"/>
                </a:rPr>
                <a:t>Learning and attention increasing </a:t>
              </a:r>
              <a:endParaRPr sz="1100" b="0" i="0" u="none" strike="noStrike" cap="none">
                <a:solidFill>
                  <a:srgbClr val="000000"/>
                </a:solidFill>
                <a:latin typeface="Arial"/>
                <a:ea typeface="Arial"/>
                <a:cs typeface="Arial"/>
                <a:sym typeface="Arial"/>
              </a:endParaRPr>
            </a:p>
          </p:txBody>
        </p:sp>
        <p:cxnSp>
          <p:nvCxnSpPr>
            <p:cNvPr id="595" name="Google Shape;595;p81"/>
            <p:cNvCxnSpPr/>
            <p:nvPr/>
          </p:nvCxnSpPr>
          <p:spPr>
            <a:xfrm rot="10800000" flipH="1">
              <a:off x="438267" y="1074258"/>
              <a:ext cx="2700" cy="1059300"/>
            </a:xfrm>
            <a:prstGeom prst="straightConnector1">
              <a:avLst/>
            </a:prstGeom>
            <a:noFill/>
            <a:ln w="9525" cap="flat" cmpd="sng">
              <a:solidFill>
                <a:srgbClr val="818181"/>
              </a:solidFill>
              <a:prstDash val="solid"/>
              <a:miter lim="800000"/>
              <a:headEnd type="none" w="sm" len="sm"/>
              <a:tailEnd type="triangle" w="med" len="med"/>
            </a:ln>
          </p:spPr>
        </p:cxnSp>
        <p:cxnSp>
          <p:nvCxnSpPr>
            <p:cNvPr id="596" name="Google Shape;596;p81"/>
            <p:cNvCxnSpPr/>
            <p:nvPr/>
          </p:nvCxnSpPr>
          <p:spPr>
            <a:xfrm>
              <a:off x="4936937" y="4874170"/>
              <a:ext cx="2557800" cy="0"/>
            </a:xfrm>
            <a:prstGeom prst="straightConnector1">
              <a:avLst/>
            </a:prstGeom>
            <a:noFill/>
            <a:ln w="9525" cap="flat" cmpd="sng">
              <a:solidFill>
                <a:srgbClr val="818181"/>
              </a:solidFill>
              <a:prstDash val="solid"/>
              <a:miter lim="800000"/>
              <a:headEnd type="none" w="sm" len="sm"/>
              <a:tailEnd type="triangle" w="med" len="med"/>
            </a:ln>
          </p:spPr>
        </p:cxnSp>
      </p:grpSp>
      <p:sp>
        <p:nvSpPr>
          <p:cNvPr id="597" name="Google Shape;597;p81"/>
          <p:cNvSpPr txBox="1"/>
          <p:nvPr/>
        </p:nvSpPr>
        <p:spPr>
          <a:xfrm>
            <a:off x="7312450" y="4959425"/>
            <a:ext cx="1831500" cy="14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500">
                <a:latin typeface="Open Sans"/>
                <a:ea typeface="Open Sans"/>
                <a:cs typeface="Open Sans"/>
                <a:sym typeface="Open Sans"/>
              </a:rPr>
              <a:t> HUGHES</a:t>
            </a:r>
            <a:endParaRPr sz="500">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82"/>
          <p:cNvSpPr txBox="1">
            <a:spLocks noGrp="1"/>
          </p:cNvSpPr>
          <p:nvPr>
            <p:ph type="title"/>
          </p:nvPr>
        </p:nvSpPr>
        <p:spPr>
          <a:xfrm>
            <a:off x="311700" y="837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Proprioception</a:t>
            </a:r>
            <a:endParaRPr/>
          </a:p>
        </p:txBody>
      </p:sp>
      <p:sp>
        <p:nvSpPr>
          <p:cNvPr id="603" name="Google Shape;603;p82"/>
          <p:cNvSpPr txBox="1">
            <a:spLocks noGrp="1"/>
          </p:cNvSpPr>
          <p:nvPr>
            <p:ph type="body" idx="1"/>
          </p:nvPr>
        </p:nvSpPr>
        <p:spPr>
          <a:xfrm>
            <a:off x="311700" y="885325"/>
            <a:ext cx="8520600" cy="4011000"/>
          </a:xfrm>
          <a:prstGeom prst="rect">
            <a:avLst/>
          </a:prstGeom>
        </p:spPr>
        <p:txBody>
          <a:bodyPr spcFirstLastPara="1" wrap="square" lIns="91425" tIns="91425" rIns="91425" bIns="91425" anchor="t" anchorCtr="0">
            <a:noAutofit/>
          </a:bodyPr>
          <a:lstStyle/>
          <a:p>
            <a:pPr marL="177800" marR="0" lvl="0" indent="-171450" algn="l" rtl="0">
              <a:lnSpc>
                <a:spcPct val="90000"/>
              </a:lnSpc>
              <a:spcBef>
                <a:spcPts val="0"/>
              </a:spcBef>
              <a:spcAft>
                <a:spcPts val="0"/>
              </a:spcAft>
              <a:buClr>
                <a:srgbClr val="3F3F3F"/>
              </a:buClr>
              <a:buSzPts val="2100"/>
              <a:buFont typeface="Arial"/>
              <a:buChar char="•"/>
            </a:pPr>
            <a:r>
              <a:rPr lang="en"/>
              <a:t> Proprioceptive information relates to feedback about the position and movement of the body </a:t>
            </a:r>
            <a:endParaRPr/>
          </a:p>
          <a:p>
            <a:pPr marL="177800" marR="0" lvl="0" indent="-171450" algn="l" rtl="0">
              <a:lnSpc>
                <a:spcPct val="90000"/>
              </a:lnSpc>
              <a:spcBef>
                <a:spcPts val="1000"/>
              </a:spcBef>
              <a:spcAft>
                <a:spcPts val="0"/>
              </a:spcAft>
              <a:buClr>
                <a:srgbClr val="3F3F3F"/>
              </a:buClr>
              <a:buSzPts val="2100"/>
              <a:buFont typeface="Arial"/>
              <a:buChar char="•"/>
            </a:pPr>
            <a:r>
              <a:rPr lang="en"/>
              <a:t> Information is received from receptors in our joints and muscles</a:t>
            </a:r>
            <a:endParaRPr/>
          </a:p>
          <a:p>
            <a:pPr marL="177800" marR="0" lvl="0" indent="-171450" algn="l" rtl="0">
              <a:lnSpc>
                <a:spcPct val="90000"/>
              </a:lnSpc>
              <a:spcBef>
                <a:spcPts val="1000"/>
              </a:spcBef>
              <a:spcAft>
                <a:spcPts val="0"/>
              </a:spcAft>
              <a:buClr>
                <a:srgbClr val="3F3F3F"/>
              </a:buClr>
              <a:buSzPts val="2100"/>
              <a:buFont typeface="Arial"/>
              <a:buChar char="•"/>
            </a:pPr>
            <a:r>
              <a:rPr lang="en"/>
              <a:t> It allows us to know where our body is in space, this is vital for developing adequate body and spatial awareness </a:t>
            </a:r>
            <a:endParaRPr/>
          </a:p>
          <a:p>
            <a:pPr marL="177800" marR="0" lvl="0" indent="-171450" algn="l" rtl="0">
              <a:lnSpc>
                <a:spcPct val="90000"/>
              </a:lnSpc>
              <a:spcBef>
                <a:spcPts val="1000"/>
              </a:spcBef>
              <a:spcAft>
                <a:spcPts val="0"/>
              </a:spcAft>
              <a:buClr>
                <a:srgbClr val="3F3F3F"/>
              </a:buClr>
              <a:buSzPts val="2100"/>
              <a:buFont typeface="Arial"/>
              <a:buChar char="•"/>
            </a:pPr>
            <a:r>
              <a:rPr lang="en"/>
              <a:t> Helps our system regulate,  and often has a calming and orienting impact on a child who experiences Sensory Integration Dysfunction</a:t>
            </a:r>
            <a:endParaRPr/>
          </a:p>
          <a:p>
            <a:pPr marL="177800" marR="0" lvl="0" indent="-171450" algn="l" rtl="0">
              <a:lnSpc>
                <a:spcPct val="90000"/>
              </a:lnSpc>
              <a:spcBef>
                <a:spcPts val="1000"/>
              </a:spcBef>
              <a:spcAft>
                <a:spcPts val="0"/>
              </a:spcAft>
              <a:buClr>
                <a:srgbClr val="3F3F3F"/>
              </a:buClr>
              <a:buSzPts val="2100"/>
              <a:buFont typeface="Arial"/>
              <a:buChar char="•"/>
            </a:pPr>
            <a:r>
              <a:rPr lang="en"/>
              <a:t>Helps us plan and organise our movements such as how much fource to use or how to balance </a:t>
            </a:r>
            <a:endParaRPr/>
          </a:p>
          <a:p>
            <a:pPr marL="0" lvl="0" indent="0" algn="l" rtl="0">
              <a:spcBef>
                <a:spcPts val="1000"/>
              </a:spcBef>
              <a:spcAft>
                <a:spcPts val="160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83"/>
          <p:cNvSpPr txBox="1">
            <a:spLocks noGrp="1"/>
          </p:cNvSpPr>
          <p:nvPr>
            <p:ph type="title"/>
          </p:nvPr>
        </p:nvSpPr>
        <p:spPr>
          <a:xfrm>
            <a:off x="311700" y="3123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a go!</a:t>
            </a:r>
            <a:endParaRPr/>
          </a:p>
        </p:txBody>
      </p:sp>
      <p:sp>
        <p:nvSpPr>
          <p:cNvPr id="609" name="Google Shape;609;p83"/>
          <p:cNvSpPr/>
          <p:nvPr/>
        </p:nvSpPr>
        <p:spPr>
          <a:xfrm rot="10800000">
            <a:off x="2090059" y="1288479"/>
            <a:ext cx="5433561" cy="947970"/>
          </a:xfrm>
          <a:prstGeom prst="homePlate">
            <a:avLst>
              <a:gd name="adj" fmla="val 50000"/>
            </a:avLst>
          </a:prstGeom>
          <a:solidFill>
            <a:srgbClr val="149A9B"/>
          </a:solidFill>
          <a:ln w="12700" cap="flat" cmpd="sng">
            <a:solidFill>
              <a:srgbClr val="FFFFFF"/>
            </a:solidFill>
            <a:prstDash val="solid"/>
            <a:miter lim="8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10" name="Google Shape;610;p83"/>
          <p:cNvSpPr txBox="1"/>
          <p:nvPr/>
        </p:nvSpPr>
        <p:spPr>
          <a:xfrm>
            <a:off x="2325047" y="1288545"/>
            <a:ext cx="5198596" cy="947970"/>
          </a:xfrm>
          <a:prstGeom prst="rect">
            <a:avLst/>
          </a:prstGeom>
          <a:noFill/>
          <a:ln>
            <a:noFill/>
          </a:ln>
        </p:spPr>
        <p:txBody>
          <a:bodyPr spcFirstLastPara="1" wrap="square" lIns="399925" tIns="160025" rIns="298700" bIns="160025" anchor="ctr" anchorCtr="0">
            <a:noAutofit/>
          </a:bodyPr>
          <a:lstStyle/>
          <a:p>
            <a:pPr marL="0" marR="0" lvl="0" indent="0" algn="ctr" rtl="0">
              <a:lnSpc>
                <a:spcPct val="90000"/>
              </a:lnSpc>
              <a:spcBef>
                <a:spcPts val="0"/>
              </a:spcBef>
              <a:spcAft>
                <a:spcPts val="0"/>
              </a:spcAft>
              <a:buClr>
                <a:srgbClr val="FFFFFF"/>
              </a:buClr>
              <a:buFont typeface="Calibri"/>
              <a:buNone/>
            </a:pPr>
            <a:r>
              <a:rPr lang="en" sz="3600">
                <a:solidFill>
                  <a:srgbClr val="FFFFFF"/>
                </a:solidFill>
                <a:latin typeface="Calibri"/>
                <a:ea typeface="Calibri"/>
                <a:cs typeface="Calibri"/>
                <a:sym typeface="Calibri"/>
              </a:rPr>
              <a:t>Chair push up </a:t>
            </a:r>
            <a:endParaRPr sz="3600"/>
          </a:p>
        </p:txBody>
      </p:sp>
      <p:sp>
        <p:nvSpPr>
          <p:cNvPr id="611" name="Google Shape;611;p83"/>
          <p:cNvSpPr/>
          <p:nvPr/>
        </p:nvSpPr>
        <p:spPr>
          <a:xfrm rot="10800000">
            <a:off x="2090059" y="2519341"/>
            <a:ext cx="5433561" cy="947970"/>
          </a:xfrm>
          <a:prstGeom prst="homePlate">
            <a:avLst>
              <a:gd name="adj" fmla="val 50000"/>
            </a:avLst>
          </a:prstGeom>
          <a:solidFill>
            <a:srgbClr val="149A9B"/>
          </a:solidFill>
          <a:ln w="12700" cap="flat" cmpd="sng">
            <a:solidFill>
              <a:srgbClr val="FFFFFF"/>
            </a:solidFill>
            <a:prstDash val="solid"/>
            <a:miter lim="8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12" name="Google Shape;612;p83"/>
          <p:cNvSpPr txBox="1"/>
          <p:nvPr/>
        </p:nvSpPr>
        <p:spPr>
          <a:xfrm>
            <a:off x="2050525" y="2442975"/>
            <a:ext cx="5749412" cy="1024401"/>
          </a:xfrm>
          <a:prstGeom prst="rect">
            <a:avLst/>
          </a:prstGeom>
          <a:noFill/>
          <a:ln>
            <a:noFill/>
          </a:ln>
        </p:spPr>
        <p:txBody>
          <a:bodyPr spcFirstLastPara="1" wrap="square" lIns="399925" tIns="160025" rIns="298700" bIns="160025" anchor="ctr" anchorCtr="0">
            <a:noAutofit/>
          </a:bodyPr>
          <a:lstStyle/>
          <a:p>
            <a:pPr marL="0" marR="0" lvl="0" indent="0" algn="ctr" rtl="0">
              <a:lnSpc>
                <a:spcPct val="90000"/>
              </a:lnSpc>
              <a:spcBef>
                <a:spcPts val="0"/>
              </a:spcBef>
              <a:spcAft>
                <a:spcPts val="0"/>
              </a:spcAft>
              <a:buClr>
                <a:srgbClr val="FFFFFF"/>
              </a:buClr>
              <a:buFont typeface="Calibri"/>
              <a:buNone/>
            </a:pPr>
            <a:r>
              <a:rPr lang="en" sz="3600">
                <a:solidFill>
                  <a:srgbClr val="FFFFFF"/>
                </a:solidFill>
                <a:latin typeface="Calibri"/>
                <a:ea typeface="Calibri"/>
                <a:cs typeface="Calibri"/>
                <a:sym typeface="Calibri"/>
              </a:rPr>
              <a:t>Push your brain in</a:t>
            </a:r>
            <a:r>
              <a:rPr lang="en" sz="4200">
                <a:solidFill>
                  <a:srgbClr val="FFFFFF"/>
                </a:solidFill>
                <a:latin typeface="Calibri"/>
                <a:ea typeface="Calibri"/>
                <a:cs typeface="Calibri"/>
                <a:sym typeface="Calibri"/>
              </a:rPr>
              <a:t> </a:t>
            </a:r>
            <a:endParaRPr sz="1100"/>
          </a:p>
        </p:txBody>
      </p:sp>
      <p:sp>
        <p:nvSpPr>
          <p:cNvPr id="613" name="Google Shape;613;p83"/>
          <p:cNvSpPr/>
          <p:nvPr/>
        </p:nvSpPr>
        <p:spPr>
          <a:xfrm rot="10800000">
            <a:off x="2090059" y="3750203"/>
            <a:ext cx="5433561" cy="947970"/>
          </a:xfrm>
          <a:prstGeom prst="homePlate">
            <a:avLst>
              <a:gd name="adj" fmla="val 50000"/>
            </a:avLst>
          </a:prstGeom>
          <a:solidFill>
            <a:srgbClr val="149A9B"/>
          </a:solidFill>
          <a:ln w="12700" cap="flat" cmpd="sng">
            <a:solidFill>
              <a:srgbClr val="FFFFFF"/>
            </a:solidFill>
            <a:prstDash val="solid"/>
            <a:miter lim="8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14" name="Google Shape;614;p83"/>
          <p:cNvSpPr txBox="1"/>
          <p:nvPr/>
        </p:nvSpPr>
        <p:spPr>
          <a:xfrm>
            <a:off x="2325047" y="3750269"/>
            <a:ext cx="5198596" cy="947970"/>
          </a:xfrm>
          <a:prstGeom prst="rect">
            <a:avLst/>
          </a:prstGeom>
          <a:noFill/>
          <a:ln>
            <a:noFill/>
          </a:ln>
        </p:spPr>
        <p:txBody>
          <a:bodyPr spcFirstLastPara="1" wrap="square" lIns="399925" tIns="160025" rIns="298700" bIns="160025" anchor="ctr" anchorCtr="0">
            <a:noAutofit/>
          </a:bodyPr>
          <a:lstStyle/>
          <a:p>
            <a:pPr marL="0" marR="0" lvl="0" indent="0" algn="ctr" rtl="0">
              <a:lnSpc>
                <a:spcPct val="90000"/>
              </a:lnSpc>
              <a:spcBef>
                <a:spcPts val="0"/>
              </a:spcBef>
              <a:spcAft>
                <a:spcPts val="0"/>
              </a:spcAft>
              <a:buClr>
                <a:srgbClr val="FFFFFF"/>
              </a:buClr>
              <a:buFont typeface="Calibri"/>
              <a:buNone/>
            </a:pPr>
            <a:r>
              <a:rPr lang="en" sz="3600">
                <a:solidFill>
                  <a:srgbClr val="FFFFFF"/>
                </a:solidFill>
                <a:latin typeface="Calibri"/>
                <a:ea typeface="Calibri"/>
                <a:cs typeface="Calibri"/>
                <a:sym typeface="Calibri"/>
              </a:rPr>
              <a:t>Palm press </a:t>
            </a:r>
            <a:endParaRPr sz="3600"/>
          </a:p>
        </p:txBody>
      </p:sp>
      <p:pic>
        <p:nvPicPr>
          <p:cNvPr id="615" name="Google Shape;615;p83"/>
          <p:cNvPicPr preferRelativeResize="0"/>
          <p:nvPr/>
        </p:nvPicPr>
        <p:blipFill rotWithShape="1">
          <a:blip r:embed="rId3">
            <a:alphaModFix/>
          </a:blip>
          <a:srcRect r="5838" b="10809"/>
          <a:stretch/>
        </p:blipFill>
        <p:spPr>
          <a:xfrm>
            <a:off x="860350" y="1342700"/>
            <a:ext cx="1229700" cy="777300"/>
          </a:xfrm>
          <a:prstGeom prst="round2DiagRect">
            <a:avLst>
              <a:gd name="adj1" fmla="val 16667"/>
              <a:gd name="adj2" fmla="val 0"/>
            </a:avLst>
          </a:prstGeom>
          <a:noFill/>
          <a:ln w="19050" cap="flat" cmpd="sng">
            <a:solidFill>
              <a:srgbClr val="741B47"/>
            </a:solidFill>
            <a:prstDash val="solid"/>
            <a:round/>
            <a:headEnd type="none" w="sm" len="sm"/>
            <a:tailEnd type="none" w="sm" len="sm"/>
          </a:ln>
        </p:spPr>
      </p:pic>
      <p:pic>
        <p:nvPicPr>
          <p:cNvPr id="616" name="Google Shape;616;p83"/>
          <p:cNvPicPr preferRelativeResize="0"/>
          <p:nvPr/>
        </p:nvPicPr>
        <p:blipFill rotWithShape="1">
          <a:blip r:embed="rId4">
            <a:alphaModFix/>
          </a:blip>
          <a:srcRect l="34139" r="17944"/>
          <a:stretch/>
        </p:blipFill>
        <p:spPr>
          <a:xfrm>
            <a:off x="1330150" y="2416275"/>
            <a:ext cx="759900" cy="1058700"/>
          </a:xfrm>
          <a:prstGeom prst="round2DiagRect">
            <a:avLst>
              <a:gd name="adj1" fmla="val 16667"/>
              <a:gd name="adj2" fmla="val 0"/>
            </a:avLst>
          </a:prstGeom>
          <a:noFill/>
          <a:ln w="19050" cap="flat" cmpd="sng">
            <a:solidFill>
              <a:srgbClr val="741B47"/>
            </a:solidFill>
            <a:prstDash val="solid"/>
            <a:round/>
            <a:headEnd type="none" w="sm" len="sm"/>
            <a:tailEnd type="none" w="sm" len="sm"/>
          </a:ln>
        </p:spPr>
      </p:pic>
      <p:pic>
        <p:nvPicPr>
          <p:cNvPr id="617" name="Google Shape;617;p83"/>
          <p:cNvPicPr preferRelativeResize="0"/>
          <p:nvPr/>
        </p:nvPicPr>
        <p:blipFill rotWithShape="1">
          <a:blip r:embed="rId5">
            <a:alphaModFix/>
          </a:blip>
          <a:srcRect r="58631" b="13651"/>
          <a:stretch/>
        </p:blipFill>
        <p:spPr>
          <a:xfrm>
            <a:off x="1330150" y="3731000"/>
            <a:ext cx="759900" cy="1058700"/>
          </a:xfrm>
          <a:prstGeom prst="round2DiagRect">
            <a:avLst>
              <a:gd name="adj1" fmla="val 16667"/>
              <a:gd name="adj2" fmla="val 0"/>
            </a:avLst>
          </a:prstGeom>
          <a:noFill/>
          <a:ln w="19050" cap="flat" cmpd="sng">
            <a:solidFill>
              <a:srgbClr val="741B47"/>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84"/>
          <p:cNvSpPr txBox="1">
            <a:spLocks noGrp="1"/>
          </p:cNvSpPr>
          <p:nvPr>
            <p:ph type="title"/>
          </p:nvPr>
        </p:nvSpPr>
        <p:spPr>
          <a:xfrm>
            <a:off x="311700" y="1599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Optimum Learning </a:t>
            </a:r>
            <a:endParaRPr/>
          </a:p>
          <a:p>
            <a:pPr marL="0" lvl="0" indent="457200" algn="l" rtl="0">
              <a:spcBef>
                <a:spcPts val="0"/>
              </a:spcBef>
              <a:spcAft>
                <a:spcPts val="0"/>
              </a:spcAft>
              <a:buNone/>
            </a:pPr>
            <a:r>
              <a:rPr lang="en" sz="1800" u="sng">
                <a:solidFill>
                  <a:schemeClr val="dk2"/>
                </a:solidFill>
              </a:rPr>
              <a:t>Where are you now?</a:t>
            </a:r>
            <a:endParaRPr u="sng"/>
          </a:p>
        </p:txBody>
      </p:sp>
      <p:grpSp>
        <p:nvGrpSpPr>
          <p:cNvPr id="623" name="Google Shape;623;p84"/>
          <p:cNvGrpSpPr/>
          <p:nvPr/>
        </p:nvGrpSpPr>
        <p:grpSpPr>
          <a:xfrm>
            <a:off x="263606" y="1085221"/>
            <a:ext cx="8709927" cy="3835204"/>
            <a:chOff x="183865" y="1074258"/>
            <a:chExt cx="11489153" cy="3929110"/>
          </a:xfrm>
        </p:grpSpPr>
        <p:sp>
          <p:nvSpPr>
            <p:cNvPr id="624" name="Google Shape;624;p84"/>
            <p:cNvSpPr/>
            <p:nvPr/>
          </p:nvSpPr>
          <p:spPr>
            <a:xfrm>
              <a:off x="4131276" y="1565188"/>
              <a:ext cx="3426900" cy="2751300"/>
            </a:xfrm>
            <a:prstGeom prst="rect">
              <a:avLst/>
            </a:prstGeom>
            <a:solidFill>
              <a:srgbClr val="179A9B">
                <a:alpha val="4941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625" name="Google Shape;625;p84"/>
            <p:cNvSpPr/>
            <p:nvPr/>
          </p:nvSpPr>
          <p:spPr>
            <a:xfrm>
              <a:off x="7558216" y="2645487"/>
              <a:ext cx="2491800" cy="1679400"/>
            </a:xfrm>
            <a:prstGeom prst="rect">
              <a:avLst/>
            </a:prstGeom>
            <a:solidFill>
              <a:srgbClr val="FFDA66">
                <a:alpha val="4941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626" name="Google Shape;626;p84"/>
            <p:cNvSpPr/>
            <p:nvPr/>
          </p:nvSpPr>
          <p:spPr>
            <a:xfrm>
              <a:off x="1639330" y="2637250"/>
              <a:ext cx="2491800" cy="1679400"/>
            </a:xfrm>
            <a:prstGeom prst="rect">
              <a:avLst/>
            </a:prstGeom>
            <a:solidFill>
              <a:srgbClr val="FFDA66">
                <a:alpha val="4941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627" name="Google Shape;627;p84"/>
            <p:cNvSpPr/>
            <p:nvPr/>
          </p:nvSpPr>
          <p:spPr>
            <a:xfrm>
              <a:off x="518985" y="1565187"/>
              <a:ext cx="11154032" cy="2759681"/>
            </a:xfrm>
            <a:custGeom>
              <a:avLst/>
              <a:gdLst/>
              <a:ahLst/>
              <a:cxnLst/>
              <a:rect l="l" t="t" r="r" b="b"/>
              <a:pathLst>
                <a:path w="11154032" h="2759681" extrusionOk="0">
                  <a:moveTo>
                    <a:pt x="0" y="2751442"/>
                  </a:moveTo>
                  <a:cubicBezTo>
                    <a:pt x="488091" y="2761739"/>
                    <a:pt x="1338649" y="2715747"/>
                    <a:pt x="2240692" y="2257174"/>
                  </a:cubicBezTo>
                  <a:cubicBezTo>
                    <a:pt x="3142735" y="1798601"/>
                    <a:pt x="4374293" y="-2742"/>
                    <a:pt x="5412260" y="4"/>
                  </a:cubicBezTo>
                  <a:cubicBezTo>
                    <a:pt x="6450227" y="2750"/>
                    <a:pt x="7511534" y="1813702"/>
                    <a:pt x="8468496" y="2273648"/>
                  </a:cubicBezTo>
                  <a:cubicBezTo>
                    <a:pt x="9425458" y="2733594"/>
                    <a:pt x="10784702" y="2754189"/>
                    <a:pt x="11154032" y="2759681"/>
                  </a:cubicBezTo>
                </a:path>
              </a:pathLst>
            </a:custGeom>
            <a:noFill/>
            <a:ln w="28575" cap="flat" cmpd="sng">
              <a:solidFill>
                <a:srgbClr val="99336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cxnSp>
          <p:nvCxnSpPr>
            <p:cNvPr id="628" name="Google Shape;628;p84"/>
            <p:cNvCxnSpPr/>
            <p:nvPr/>
          </p:nvCxnSpPr>
          <p:spPr>
            <a:xfrm>
              <a:off x="1639330" y="1318057"/>
              <a:ext cx="0" cy="3188100"/>
            </a:xfrm>
            <a:prstGeom prst="straightConnector1">
              <a:avLst/>
            </a:prstGeom>
            <a:noFill/>
            <a:ln w="12700" cap="flat" cmpd="sng">
              <a:solidFill>
                <a:srgbClr val="818181"/>
              </a:solidFill>
              <a:prstDash val="dash"/>
              <a:miter lim="800000"/>
              <a:headEnd type="none" w="sm" len="sm"/>
              <a:tailEnd type="none" w="sm" len="sm"/>
            </a:ln>
          </p:spPr>
        </p:cxnSp>
        <p:cxnSp>
          <p:nvCxnSpPr>
            <p:cNvPr id="629" name="Google Shape;629;p84"/>
            <p:cNvCxnSpPr/>
            <p:nvPr/>
          </p:nvCxnSpPr>
          <p:spPr>
            <a:xfrm>
              <a:off x="4131276" y="1318057"/>
              <a:ext cx="0" cy="3188100"/>
            </a:xfrm>
            <a:prstGeom prst="straightConnector1">
              <a:avLst/>
            </a:prstGeom>
            <a:noFill/>
            <a:ln w="12700" cap="flat" cmpd="sng">
              <a:solidFill>
                <a:srgbClr val="818181"/>
              </a:solidFill>
              <a:prstDash val="dash"/>
              <a:miter lim="800000"/>
              <a:headEnd type="none" w="sm" len="sm"/>
              <a:tailEnd type="none" w="sm" len="sm"/>
            </a:ln>
          </p:spPr>
        </p:cxnSp>
        <p:cxnSp>
          <p:nvCxnSpPr>
            <p:cNvPr id="630" name="Google Shape;630;p84"/>
            <p:cNvCxnSpPr/>
            <p:nvPr/>
          </p:nvCxnSpPr>
          <p:spPr>
            <a:xfrm>
              <a:off x="7566454" y="1318057"/>
              <a:ext cx="0" cy="3188100"/>
            </a:xfrm>
            <a:prstGeom prst="straightConnector1">
              <a:avLst/>
            </a:prstGeom>
            <a:noFill/>
            <a:ln w="12700" cap="flat" cmpd="sng">
              <a:solidFill>
                <a:srgbClr val="818181"/>
              </a:solidFill>
              <a:prstDash val="dash"/>
              <a:miter lim="800000"/>
              <a:headEnd type="none" w="sm" len="sm"/>
              <a:tailEnd type="none" w="sm" len="sm"/>
            </a:ln>
          </p:spPr>
        </p:cxnSp>
        <p:cxnSp>
          <p:nvCxnSpPr>
            <p:cNvPr id="631" name="Google Shape;631;p84"/>
            <p:cNvCxnSpPr/>
            <p:nvPr/>
          </p:nvCxnSpPr>
          <p:spPr>
            <a:xfrm>
              <a:off x="10050162" y="1318057"/>
              <a:ext cx="0" cy="3188100"/>
            </a:xfrm>
            <a:prstGeom prst="straightConnector1">
              <a:avLst/>
            </a:prstGeom>
            <a:noFill/>
            <a:ln w="12700" cap="flat" cmpd="sng">
              <a:solidFill>
                <a:srgbClr val="818181"/>
              </a:solidFill>
              <a:prstDash val="dash"/>
              <a:miter lim="800000"/>
              <a:headEnd type="none" w="sm" len="sm"/>
              <a:tailEnd type="none" w="sm" len="sm"/>
            </a:ln>
          </p:spPr>
        </p:cxnSp>
        <p:cxnSp>
          <p:nvCxnSpPr>
            <p:cNvPr id="632" name="Google Shape;632;p84"/>
            <p:cNvCxnSpPr/>
            <p:nvPr/>
          </p:nvCxnSpPr>
          <p:spPr>
            <a:xfrm>
              <a:off x="502509" y="4316631"/>
              <a:ext cx="11154000" cy="0"/>
            </a:xfrm>
            <a:prstGeom prst="straightConnector1">
              <a:avLst/>
            </a:prstGeom>
            <a:noFill/>
            <a:ln w="9525" cap="flat" cmpd="sng">
              <a:solidFill>
                <a:srgbClr val="818181"/>
              </a:solidFill>
              <a:prstDash val="solid"/>
              <a:miter lim="800000"/>
              <a:headEnd type="none" w="sm" len="sm"/>
              <a:tailEnd type="none" w="sm" len="sm"/>
            </a:ln>
          </p:spPr>
        </p:cxnSp>
        <p:sp>
          <p:nvSpPr>
            <p:cNvPr id="633" name="Google Shape;633;p84"/>
            <p:cNvSpPr txBox="1"/>
            <p:nvPr/>
          </p:nvSpPr>
          <p:spPr>
            <a:xfrm>
              <a:off x="1696997" y="2687704"/>
              <a:ext cx="1664100" cy="831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000" b="1" i="0" u="none" strike="noStrike" cap="none">
                  <a:solidFill>
                    <a:srgbClr val="3F3F3F"/>
                  </a:solidFill>
                  <a:latin typeface="Calibri"/>
                  <a:ea typeface="Calibri"/>
                  <a:cs typeface="Calibri"/>
                  <a:sym typeface="Calibri"/>
                </a:rPr>
                <a:t>Bored–</a:t>
              </a:r>
              <a:endParaRPr sz="1000" b="1"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en" sz="1000">
                  <a:solidFill>
                    <a:srgbClr val="3F3F3F"/>
                  </a:solidFill>
                  <a:latin typeface="Calibri"/>
                  <a:ea typeface="Calibri"/>
                  <a:cs typeface="Calibri"/>
                  <a:sym typeface="Calibri"/>
                </a:rPr>
                <a:t>L</a:t>
              </a:r>
              <a:r>
                <a:rPr lang="en" sz="1000" b="0" i="0" u="none" strike="noStrike" cap="none">
                  <a:solidFill>
                    <a:srgbClr val="3F3F3F"/>
                  </a:solidFill>
                  <a:latin typeface="Calibri"/>
                  <a:ea typeface="Calibri"/>
                  <a:cs typeface="Calibri"/>
                  <a:sym typeface="Calibri"/>
                </a:rPr>
                <a:t>ow arousal level makes learning difficult. Appears sleepy and disengaged.</a:t>
              </a:r>
              <a:endParaRPr sz="1000" b="0" i="0" u="none" strike="noStrike" cap="none">
                <a:solidFill>
                  <a:srgbClr val="000000"/>
                </a:solidFill>
                <a:latin typeface="Arial"/>
                <a:ea typeface="Arial"/>
                <a:cs typeface="Arial"/>
                <a:sym typeface="Arial"/>
              </a:endParaRPr>
            </a:p>
          </p:txBody>
        </p:sp>
        <p:sp>
          <p:nvSpPr>
            <p:cNvPr id="634" name="Google Shape;634;p84"/>
            <p:cNvSpPr txBox="1"/>
            <p:nvPr/>
          </p:nvSpPr>
          <p:spPr>
            <a:xfrm>
              <a:off x="4755286" y="2294576"/>
              <a:ext cx="2360100" cy="1114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rgbClr val="000000"/>
                </a:buClr>
                <a:buSzPts val="900"/>
                <a:buFont typeface="Arial"/>
                <a:buNone/>
              </a:pPr>
              <a:r>
                <a:rPr lang="en" sz="1200" b="1">
                  <a:solidFill>
                    <a:srgbClr val="3F3F3F"/>
                  </a:solidFill>
                  <a:latin typeface="Calibri"/>
                  <a:ea typeface="Calibri"/>
                  <a:cs typeface="Calibri"/>
                  <a:sym typeface="Calibri"/>
                </a:rPr>
                <a:t>Regulatory State</a:t>
              </a:r>
              <a:endParaRPr sz="1200" b="1">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en" sz="1200">
                  <a:solidFill>
                    <a:srgbClr val="3F3F3F"/>
                  </a:solidFill>
                  <a:latin typeface="Calibri"/>
                  <a:ea typeface="Calibri"/>
                  <a:cs typeface="Calibri"/>
                  <a:sym typeface="Calibri"/>
                </a:rPr>
                <a:t>E</a:t>
              </a:r>
              <a:r>
                <a:rPr lang="en" sz="1200" b="0" i="0" u="none" strike="noStrike" cap="none">
                  <a:solidFill>
                    <a:srgbClr val="3F3F3F"/>
                  </a:solidFill>
                  <a:latin typeface="Calibri"/>
                  <a:ea typeface="Calibri"/>
                  <a:cs typeface="Calibri"/>
                  <a:sym typeface="Calibri"/>
                </a:rPr>
                <a:t>ngaged and attentive but not over stimulated.</a:t>
              </a:r>
              <a:endParaRPr sz="1200" b="0" i="0" u="none" strike="noStrike" cap="none">
                <a:solidFill>
                  <a:srgbClr val="000000"/>
                </a:solidFill>
                <a:latin typeface="Arial"/>
                <a:ea typeface="Arial"/>
                <a:cs typeface="Arial"/>
                <a:sym typeface="Arial"/>
              </a:endParaRPr>
            </a:p>
          </p:txBody>
        </p:sp>
        <p:sp>
          <p:nvSpPr>
            <p:cNvPr id="635" name="Google Shape;635;p84"/>
            <p:cNvSpPr txBox="1"/>
            <p:nvPr/>
          </p:nvSpPr>
          <p:spPr>
            <a:xfrm>
              <a:off x="8413477" y="2654170"/>
              <a:ext cx="1664100" cy="935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000" b="1" i="0" u="none" strike="noStrike" cap="none">
                  <a:solidFill>
                    <a:srgbClr val="3F3F3F"/>
                  </a:solidFill>
                  <a:latin typeface="Calibri"/>
                  <a:ea typeface="Calibri"/>
                  <a:cs typeface="Calibri"/>
                  <a:sym typeface="Calibri"/>
                </a:rPr>
                <a:t>Over stimulated– </a:t>
              </a:r>
              <a:r>
                <a:rPr lang="en" sz="1000" i="0" u="none" strike="noStrike" cap="none">
                  <a:solidFill>
                    <a:srgbClr val="3F3F3F"/>
                  </a:solidFill>
                  <a:latin typeface="Calibri"/>
                  <a:ea typeface="Calibri"/>
                  <a:cs typeface="Calibri"/>
                  <a:sym typeface="Calibri"/>
                </a:rPr>
                <a:t>L</a:t>
              </a:r>
              <a:r>
                <a:rPr lang="en" sz="1000" b="0" i="0" u="none" strike="noStrike" cap="none">
                  <a:solidFill>
                    <a:srgbClr val="3F3F3F"/>
                  </a:solidFill>
                  <a:latin typeface="Calibri"/>
                  <a:ea typeface="Calibri"/>
                  <a:cs typeface="Calibri"/>
                  <a:sym typeface="Calibri"/>
                </a:rPr>
                <a:t>earning difficult as too loud, too bright and too fast. Appears manic.</a:t>
              </a:r>
              <a:endParaRPr sz="1000" b="0" i="0" u="none" strike="noStrike" cap="none">
                <a:solidFill>
                  <a:srgbClr val="000000"/>
                </a:solidFill>
                <a:latin typeface="Arial"/>
                <a:ea typeface="Arial"/>
                <a:cs typeface="Arial"/>
                <a:sym typeface="Arial"/>
              </a:endParaRPr>
            </a:p>
          </p:txBody>
        </p:sp>
        <p:sp>
          <p:nvSpPr>
            <p:cNvPr id="636" name="Google Shape;636;p84"/>
            <p:cNvSpPr txBox="1"/>
            <p:nvPr/>
          </p:nvSpPr>
          <p:spPr>
            <a:xfrm>
              <a:off x="2408641" y="4695568"/>
              <a:ext cx="2809200" cy="307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3F3F3F"/>
                  </a:solidFill>
                  <a:latin typeface="Calibri"/>
                  <a:ea typeface="Calibri"/>
                  <a:cs typeface="Calibri"/>
                  <a:sym typeface="Calibri"/>
                </a:rPr>
                <a:t>Stimulus and arousal increasing </a:t>
              </a:r>
              <a:endParaRPr sz="1100" b="0" i="0" u="none" strike="noStrike" cap="none">
                <a:solidFill>
                  <a:srgbClr val="000000"/>
                </a:solidFill>
                <a:latin typeface="Arial"/>
                <a:ea typeface="Arial"/>
                <a:cs typeface="Arial"/>
                <a:sym typeface="Arial"/>
              </a:endParaRPr>
            </a:p>
          </p:txBody>
        </p:sp>
        <p:sp>
          <p:nvSpPr>
            <p:cNvPr id="637" name="Google Shape;637;p84"/>
            <p:cNvSpPr txBox="1"/>
            <p:nvPr/>
          </p:nvSpPr>
          <p:spPr>
            <a:xfrm rot="-5400000">
              <a:off x="-1066835" y="2637189"/>
              <a:ext cx="2809200" cy="307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3F3F3F"/>
                  </a:solidFill>
                  <a:latin typeface="Calibri"/>
                  <a:ea typeface="Calibri"/>
                  <a:cs typeface="Calibri"/>
                  <a:sym typeface="Calibri"/>
                </a:rPr>
                <a:t>Learning and attention increasing </a:t>
              </a:r>
              <a:endParaRPr sz="1100" b="0" i="0" u="none" strike="noStrike" cap="none">
                <a:solidFill>
                  <a:srgbClr val="000000"/>
                </a:solidFill>
                <a:latin typeface="Arial"/>
                <a:ea typeface="Arial"/>
                <a:cs typeface="Arial"/>
                <a:sym typeface="Arial"/>
              </a:endParaRPr>
            </a:p>
          </p:txBody>
        </p:sp>
        <p:cxnSp>
          <p:nvCxnSpPr>
            <p:cNvPr id="638" name="Google Shape;638;p84"/>
            <p:cNvCxnSpPr/>
            <p:nvPr/>
          </p:nvCxnSpPr>
          <p:spPr>
            <a:xfrm rot="10800000" flipH="1">
              <a:off x="438267" y="1074258"/>
              <a:ext cx="2700" cy="1059300"/>
            </a:xfrm>
            <a:prstGeom prst="straightConnector1">
              <a:avLst/>
            </a:prstGeom>
            <a:noFill/>
            <a:ln w="9525" cap="flat" cmpd="sng">
              <a:solidFill>
                <a:srgbClr val="818181"/>
              </a:solidFill>
              <a:prstDash val="solid"/>
              <a:miter lim="800000"/>
              <a:headEnd type="none" w="sm" len="sm"/>
              <a:tailEnd type="triangle" w="med" len="med"/>
            </a:ln>
          </p:spPr>
        </p:cxnSp>
        <p:cxnSp>
          <p:nvCxnSpPr>
            <p:cNvPr id="639" name="Google Shape;639;p84"/>
            <p:cNvCxnSpPr/>
            <p:nvPr/>
          </p:nvCxnSpPr>
          <p:spPr>
            <a:xfrm>
              <a:off x="4936937" y="4874170"/>
              <a:ext cx="2557800" cy="0"/>
            </a:xfrm>
            <a:prstGeom prst="straightConnector1">
              <a:avLst/>
            </a:prstGeom>
            <a:noFill/>
            <a:ln w="9525" cap="flat" cmpd="sng">
              <a:solidFill>
                <a:srgbClr val="818181"/>
              </a:solidFill>
              <a:prstDash val="solid"/>
              <a:miter lim="800000"/>
              <a:headEnd type="none" w="sm" len="sm"/>
              <a:tailEnd type="triangle" w="med" len="med"/>
            </a:ln>
          </p:spPr>
        </p:cxnSp>
      </p:grpSp>
      <p:sp>
        <p:nvSpPr>
          <p:cNvPr id="640" name="Google Shape;640;p84"/>
          <p:cNvSpPr txBox="1"/>
          <p:nvPr/>
        </p:nvSpPr>
        <p:spPr>
          <a:xfrm>
            <a:off x="7312450" y="4959425"/>
            <a:ext cx="1831500" cy="14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500">
                <a:latin typeface="Open Sans"/>
                <a:ea typeface="Open Sans"/>
                <a:cs typeface="Open Sans"/>
                <a:sym typeface="Open Sans"/>
              </a:rPr>
              <a:t> HUGHES</a:t>
            </a:r>
            <a:endParaRPr sz="500">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85"/>
          <p:cNvSpPr txBox="1">
            <a:spLocks noGrp="1"/>
          </p:cNvSpPr>
          <p:nvPr>
            <p:ph type="title"/>
          </p:nvPr>
        </p:nvSpPr>
        <p:spPr>
          <a:xfrm>
            <a:off x="311700" y="837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Vestibular System</a:t>
            </a:r>
            <a:endParaRPr/>
          </a:p>
        </p:txBody>
      </p:sp>
      <p:sp>
        <p:nvSpPr>
          <p:cNvPr id="646" name="Google Shape;646;p85"/>
          <p:cNvSpPr txBox="1">
            <a:spLocks noGrp="1"/>
          </p:cNvSpPr>
          <p:nvPr>
            <p:ph type="body" idx="1"/>
          </p:nvPr>
        </p:nvSpPr>
        <p:spPr>
          <a:xfrm>
            <a:off x="311700" y="885325"/>
            <a:ext cx="8520600" cy="4011000"/>
          </a:xfrm>
          <a:prstGeom prst="rect">
            <a:avLst/>
          </a:prstGeom>
        </p:spPr>
        <p:txBody>
          <a:bodyPr spcFirstLastPara="1" wrap="square" lIns="91425" tIns="91425" rIns="91425" bIns="91425" anchor="t" anchorCtr="0">
            <a:noAutofit/>
          </a:bodyPr>
          <a:lstStyle/>
          <a:p>
            <a:pPr marL="177800" marR="0" lvl="0" indent="-158750" algn="l" rtl="0">
              <a:lnSpc>
                <a:spcPct val="90000"/>
              </a:lnSpc>
              <a:spcBef>
                <a:spcPts val="0"/>
              </a:spcBef>
              <a:spcAft>
                <a:spcPts val="0"/>
              </a:spcAft>
              <a:buClr>
                <a:srgbClr val="3F3F3F"/>
              </a:buClr>
              <a:buSzPts val="1900"/>
              <a:buFont typeface="Arial"/>
              <a:buChar char="•"/>
            </a:pPr>
            <a:r>
              <a:rPr lang="en" sz="1800"/>
              <a:t>Vestibular system refers to receptors located in our inner ears that tell us about the direction and speed we are moving in</a:t>
            </a:r>
            <a:endParaRPr sz="1800"/>
          </a:p>
          <a:p>
            <a:pPr marL="342900" marR="0" lvl="0" indent="0" algn="l" rtl="0">
              <a:lnSpc>
                <a:spcPct val="90000"/>
              </a:lnSpc>
              <a:spcBef>
                <a:spcPts val="1000"/>
              </a:spcBef>
              <a:spcAft>
                <a:spcPts val="0"/>
              </a:spcAft>
              <a:buNone/>
            </a:pPr>
            <a:endParaRPr sz="1800"/>
          </a:p>
          <a:p>
            <a:pPr marL="177800" marR="0" lvl="0" indent="-158750" algn="l" rtl="0">
              <a:lnSpc>
                <a:spcPct val="90000"/>
              </a:lnSpc>
              <a:spcBef>
                <a:spcPts val="1000"/>
              </a:spcBef>
              <a:spcAft>
                <a:spcPts val="0"/>
              </a:spcAft>
              <a:buClr>
                <a:srgbClr val="3F3F3F"/>
              </a:buClr>
              <a:buSzPts val="1900"/>
              <a:buFont typeface="Arial"/>
              <a:buChar char="•"/>
            </a:pPr>
            <a:r>
              <a:rPr lang="en" sz="1800"/>
              <a:t>This helps us modulate our own equilibrium</a:t>
            </a:r>
            <a:endParaRPr sz="1800"/>
          </a:p>
          <a:p>
            <a:pPr marL="342900" marR="0" lvl="0" indent="0" algn="l" rtl="0">
              <a:lnSpc>
                <a:spcPct val="90000"/>
              </a:lnSpc>
              <a:spcBef>
                <a:spcPts val="1000"/>
              </a:spcBef>
              <a:spcAft>
                <a:spcPts val="0"/>
              </a:spcAft>
              <a:buNone/>
            </a:pPr>
            <a:endParaRPr sz="1800"/>
          </a:p>
          <a:p>
            <a:pPr marL="177800" marR="0" lvl="0" indent="-158750" algn="l" rtl="0">
              <a:lnSpc>
                <a:spcPct val="90000"/>
              </a:lnSpc>
              <a:spcBef>
                <a:spcPts val="1000"/>
              </a:spcBef>
              <a:spcAft>
                <a:spcPts val="1000"/>
              </a:spcAft>
              <a:buClr>
                <a:srgbClr val="3F3F3F"/>
              </a:buClr>
              <a:buSzPts val="1900"/>
              <a:buFont typeface="Arial"/>
              <a:buChar char="•"/>
            </a:pPr>
            <a:r>
              <a:rPr lang="en" sz="1800"/>
              <a:t>This is the spirit level on the CNS</a:t>
            </a:r>
            <a:endParaRPr/>
          </a:p>
        </p:txBody>
      </p:sp>
      <p:pic>
        <p:nvPicPr>
          <p:cNvPr id="647" name="Google Shape;647;p85"/>
          <p:cNvPicPr preferRelativeResize="0"/>
          <p:nvPr/>
        </p:nvPicPr>
        <p:blipFill rotWithShape="1">
          <a:blip r:embed="rId3">
            <a:alphaModFix/>
          </a:blip>
          <a:srcRect b="38525"/>
          <a:stretch/>
        </p:blipFill>
        <p:spPr>
          <a:xfrm>
            <a:off x="6111900" y="2195750"/>
            <a:ext cx="2720400" cy="2505300"/>
          </a:xfrm>
          <a:prstGeom prst="roundRect">
            <a:avLst>
              <a:gd name="adj" fmla="val 16667"/>
            </a:avLst>
          </a:prstGeom>
          <a:noFill/>
          <a:ln w="38100" cap="flat" cmpd="sng">
            <a:solidFill>
              <a:srgbClr val="741B47"/>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6"/>
          <p:cNvSpPr txBox="1">
            <a:spLocks noGrp="1"/>
          </p:cNvSpPr>
          <p:nvPr>
            <p:ph type="title"/>
          </p:nvPr>
        </p:nvSpPr>
        <p:spPr>
          <a:xfrm>
            <a:off x="311700" y="837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Optimum Learning </a:t>
            </a:r>
            <a:endParaRPr/>
          </a:p>
          <a:p>
            <a:pPr marL="0" lvl="0" indent="457200" algn="l" rtl="0">
              <a:spcBef>
                <a:spcPts val="0"/>
              </a:spcBef>
              <a:spcAft>
                <a:spcPts val="0"/>
              </a:spcAft>
              <a:buNone/>
            </a:pPr>
            <a:r>
              <a:rPr lang="en" sz="1800" u="sng">
                <a:solidFill>
                  <a:schemeClr val="dk2"/>
                </a:solidFill>
              </a:rPr>
              <a:t>Where are you now?</a:t>
            </a:r>
            <a:endParaRPr u="sng"/>
          </a:p>
        </p:txBody>
      </p:sp>
      <p:grpSp>
        <p:nvGrpSpPr>
          <p:cNvPr id="653" name="Google Shape;653;p86"/>
          <p:cNvGrpSpPr/>
          <p:nvPr/>
        </p:nvGrpSpPr>
        <p:grpSpPr>
          <a:xfrm>
            <a:off x="263606" y="1085221"/>
            <a:ext cx="8709927" cy="3835204"/>
            <a:chOff x="183865" y="1074258"/>
            <a:chExt cx="11489153" cy="3929110"/>
          </a:xfrm>
        </p:grpSpPr>
        <p:sp>
          <p:nvSpPr>
            <p:cNvPr id="654" name="Google Shape;654;p86"/>
            <p:cNvSpPr/>
            <p:nvPr/>
          </p:nvSpPr>
          <p:spPr>
            <a:xfrm>
              <a:off x="4131276" y="1565188"/>
              <a:ext cx="3426900" cy="2751300"/>
            </a:xfrm>
            <a:prstGeom prst="rect">
              <a:avLst/>
            </a:prstGeom>
            <a:solidFill>
              <a:srgbClr val="179A9B">
                <a:alpha val="4941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655" name="Google Shape;655;p86"/>
            <p:cNvSpPr/>
            <p:nvPr/>
          </p:nvSpPr>
          <p:spPr>
            <a:xfrm>
              <a:off x="7558216" y="2645487"/>
              <a:ext cx="2491800" cy="1679400"/>
            </a:xfrm>
            <a:prstGeom prst="rect">
              <a:avLst/>
            </a:prstGeom>
            <a:solidFill>
              <a:srgbClr val="FFDA66">
                <a:alpha val="4941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656" name="Google Shape;656;p86"/>
            <p:cNvSpPr/>
            <p:nvPr/>
          </p:nvSpPr>
          <p:spPr>
            <a:xfrm>
              <a:off x="1639330" y="2637250"/>
              <a:ext cx="2491800" cy="1679400"/>
            </a:xfrm>
            <a:prstGeom prst="rect">
              <a:avLst/>
            </a:prstGeom>
            <a:solidFill>
              <a:srgbClr val="FFDA66">
                <a:alpha val="4941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657" name="Google Shape;657;p86"/>
            <p:cNvSpPr/>
            <p:nvPr/>
          </p:nvSpPr>
          <p:spPr>
            <a:xfrm>
              <a:off x="518985" y="1565187"/>
              <a:ext cx="11154032" cy="2759681"/>
            </a:xfrm>
            <a:custGeom>
              <a:avLst/>
              <a:gdLst/>
              <a:ahLst/>
              <a:cxnLst/>
              <a:rect l="l" t="t" r="r" b="b"/>
              <a:pathLst>
                <a:path w="11154032" h="2759681" extrusionOk="0">
                  <a:moveTo>
                    <a:pt x="0" y="2751442"/>
                  </a:moveTo>
                  <a:cubicBezTo>
                    <a:pt x="488091" y="2761739"/>
                    <a:pt x="1338649" y="2715747"/>
                    <a:pt x="2240692" y="2257174"/>
                  </a:cubicBezTo>
                  <a:cubicBezTo>
                    <a:pt x="3142735" y="1798601"/>
                    <a:pt x="4374293" y="-2742"/>
                    <a:pt x="5412260" y="4"/>
                  </a:cubicBezTo>
                  <a:cubicBezTo>
                    <a:pt x="6450227" y="2750"/>
                    <a:pt x="7511534" y="1813702"/>
                    <a:pt x="8468496" y="2273648"/>
                  </a:cubicBezTo>
                  <a:cubicBezTo>
                    <a:pt x="9425458" y="2733594"/>
                    <a:pt x="10784702" y="2754189"/>
                    <a:pt x="11154032" y="2759681"/>
                  </a:cubicBezTo>
                </a:path>
              </a:pathLst>
            </a:custGeom>
            <a:noFill/>
            <a:ln w="28575" cap="flat" cmpd="sng">
              <a:solidFill>
                <a:srgbClr val="99336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cxnSp>
          <p:nvCxnSpPr>
            <p:cNvPr id="658" name="Google Shape;658;p86"/>
            <p:cNvCxnSpPr/>
            <p:nvPr/>
          </p:nvCxnSpPr>
          <p:spPr>
            <a:xfrm>
              <a:off x="1639330" y="1318057"/>
              <a:ext cx="0" cy="3188100"/>
            </a:xfrm>
            <a:prstGeom prst="straightConnector1">
              <a:avLst/>
            </a:prstGeom>
            <a:noFill/>
            <a:ln w="12700" cap="flat" cmpd="sng">
              <a:solidFill>
                <a:srgbClr val="818181"/>
              </a:solidFill>
              <a:prstDash val="dash"/>
              <a:miter lim="800000"/>
              <a:headEnd type="none" w="sm" len="sm"/>
              <a:tailEnd type="none" w="sm" len="sm"/>
            </a:ln>
          </p:spPr>
        </p:cxnSp>
        <p:cxnSp>
          <p:nvCxnSpPr>
            <p:cNvPr id="659" name="Google Shape;659;p86"/>
            <p:cNvCxnSpPr/>
            <p:nvPr/>
          </p:nvCxnSpPr>
          <p:spPr>
            <a:xfrm>
              <a:off x="4131276" y="1318057"/>
              <a:ext cx="0" cy="3188100"/>
            </a:xfrm>
            <a:prstGeom prst="straightConnector1">
              <a:avLst/>
            </a:prstGeom>
            <a:noFill/>
            <a:ln w="12700" cap="flat" cmpd="sng">
              <a:solidFill>
                <a:srgbClr val="818181"/>
              </a:solidFill>
              <a:prstDash val="dash"/>
              <a:miter lim="800000"/>
              <a:headEnd type="none" w="sm" len="sm"/>
              <a:tailEnd type="none" w="sm" len="sm"/>
            </a:ln>
          </p:spPr>
        </p:cxnSp>
        <p:cxnSp>
          <p:nvCxnSpPr>
            <p:cNvPr id="660" name="Google Shape;660;p86"/>
            <p:cNvCxnSpPr/>
            <p:nvPr/>
          </p:nvCxnSpPr>
          <p:spPr>
            <a:xfrm>
              <a:off x="7566454" y="1318057"/>
              <a:ext cx="0" cy="3188100"/>
            </a:xfrm>
            <a:prstGeom prst="straightConnector1">
              <a:avLst/>
            </a:prstGeom>
            <a:noFill/>
            <a:ln w="12700" cap="flat" cmpd="sng">
              <a:solidFill>
                <a:srgbClr val="818181"/>
              </a:solidFill>
              <a:prstDash val="dash"/>
              <a:miter lim="800000"/>
              <a:headEnd type="none" w="sm" len="sm"/>
              <a:tailEnd type="none" w="sm" len="sm"/>
            </a:ln>
          </p:spPr>
        </p:cxnSp>
        <p:cxnSp>
          <p:nvCxnSpPr>
            <p:cNvPr id="661" name="Google Shape;661;p86"/>
            <p:cNvCxnSpPr/>
            <p:nvPr/>
          </p:nvCxnSpPr>
          <p:spPr>
            <a:xfrm>
              <a:off x="10050162" y="1318057"/>
              <a:ext cx="0" cy="3188100"/>
            </a:xfrm>
            <a:prstGeom prst="straightConnector1">
              <a:avLst/>
            </a:prstGeom>
            <a:noFill/>
            <a:ln w="12700" cap="flat" cmpd="sng">
              <a:solidFill>
                <a:srgbClr val="818181"/>
              </a:solidFill>
              <a:prstDash val="dash"/>
              <a:miter lim="800000"/>
              <a:headEnd type="none" w="sm" len="sm"/>
              <a:tailEnd type="none" w="sm" len="sm"/>
            </a:ln>
          </p:spPr>
        </p:cxnSp>
        <p:cxnSp>
          <p:nvCxnSpPr>
            <p:cNvPr id="662" name="Google Shape;662;p86"/>
            <p:cNvCxnSpPr/>
            <p:nvPr/>
          </p:nvCxnSpPr>
          <p:spPr>
            <a:xfrm>
              <a:off x="502509" y="4316631"/>
              <a:ext cx="11154000" cy="0"/>
            </a:xfrm>
            <a:prstGeom prst="straightConnector1">
              <a:avLst/>
            </a:prstGeom>
            <a:noFill/>
            <a:ln w="9525" cap="flat" cmpd="sng">
              <a:solidFill>
                <a:srgbClr val="818181"/>
              </a:solidFill>
              <a:prstDash val="solid"/>
              <a:miter lim="800000"/>
              <a:headEnd type="none" w="sm" len="sm"/>
              <a:tailEnd type="none" w="sm" len="sm"/>
            </a:ln>
          </p:spPr>
        </p:cxnSp>
        <p:sp>
          <p:nvSpPr>
            <p:cNvPr id="663" name="Google Shape;663;p86"/>
            <p:cNvSpPr txBox="1"/>
            <p:nvPr/>
          </p:nvSpPr>
          <p:spPr>
            <a:xfrm>
              <a:off x="1696997" y="2687704"/>
              <a:ext cx="1664100" cy="831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000" b="1" i="0" u="none" strike="noStrike" cap="none">
                  <a:solidFill>
                    <a:srgbClr val="3F3F3F"/>
                  </a:solidFill>
                  <a:latin typeface="Calibri"/>
                  <a:ea typeface="Calibri"/>
                  <a:cs typeface="Calibri"/>
                  <a:sym typeface="Calibri"/>
                </a:rPr>
                <a:t>Bored–</a:t>
              </a:r>
              <a:endParaRPr sz="1000" b="1"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en" sz="1000">
                  <a:solidFill>
                    <a:srgbClr val="3F3F3F"/>
                  </a:solidFill>
                  <a:latin typeface="Calibri"/>
                  <a:ea typeface="Calibri"/>
                  <a:cs typeface="Calibri"/>
                  <a:sym typeface="Calibri"/>
                </a:rPr>
                <a:t>L</a:t>
              </a:r>
              <a:r>
                <a:rPr lang="en" sz="1000" b="0" i="0" u="none" strike="noStrike" cap="none">
                  <a:solidFill>
                    <a:srgbClr val="3F3F3F"/>
                  </a:solidFill>
                  <a:latin typeface="Calibri"/>
                  <a:ea typeface="Calibri"/>
                  <a:cs typeface="Calibri"/>
                  <a:sym typeface="Calibri"/>
                </a:rPr>
                <a:t>ow arousal level makes learning difficult. Appears sleepy and disengaged.</a:t>
              </a:r>
              <a:endParaRPr sz="1000" b="0" i="0" u="none" strike="noStrike" cap="none">
                <a:solidFill>
                  <a:srgbClr val="000000"/>
                </a:solidFill>
                <a:latin typeface="Arial"/>
                <a:ea typeface="Arial"/>
                <a:cs typeface="Arial"/>
                <a:sym typeface="Arial"/>
              </a:endParaRPr>
            </a:p>
          </p:txBody>
        </p:sp>
        <p:sp>
          <p:nvSpPr>
            <p:cNvPr id="664" name="Google Shape;664;p86"/>
            <p:cNvSpPr txBox="1"/>
            <p:nvPr/>
          </p:nvSpPr>
          <p:spPr>
            <a:xfrm>
              <a:off x="4755286" y="2294576"/>
              <a:ext cx="2360100" cy="1114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200" b="1">
                  <a:solidFill>
                    <a:srgbClr val="3F3F3F"/>
                  </a:solidFill>
                  <a:latin typeface="Calibri"/>
                  <a:ea typeface="Calibri"/>
                  <a:cs typeface="Calibri"/>
                  <a:sym typeface="Calibri"/>
                </a:rPr>
                <a:t>Regulatory State</a:t>
              </a:r>
              <a:endParaRPr sz="1200" b="1">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en" sz="1200">
                  <a:solidFill>
                    <a:srgbClr val="3F3F3F"/>
                  </a:solidFill>
                  <a:latin typeface="Calibri"/>
                  <a:ea typeface="Calibri"/>
                  <a:cs typeface="Calibri"/>
                  <a:sym typeface="Calibri"/>
                </a:rPr>
                <a:t>E</a:t>
              </a:r>
              <a:r>
                <a:rPr lang="en" sz="1200" b="0" i="0" u="none" strike="noStrike" cap="none">
                  <a:solidFill>
                    <a:srgbClr val="3F3F3F"/>
                  </a:solidFill>
                  <a:latin typeface="Calibri"/>
                  <a:ea typeface="Calibri"/>
                  <a:cs typeface="Calibri"/>
                  <a:sym typeface="Calibri"/>
                </a:rPr>
                <a:t>ngaged and attentive but not over stimulated.</a:t>
              </a:r>
              <a:endParaRPr sz="1200" b="0" i="0" u="none" strike="noStrike" cap="none">
                <a:solidFill>
                  <a:srgbClr val="000000"/>
                </a:solidFill>
                <a:latin typeface="Arial"/>
                <a:ea typeface="Arial"/>
                <a:cs typeface="Arial"/>
                <a:sym typeface="Arial"/>
              </a:endParaRPr>
            </a:p>
          </p:txBody>
        </p:sp>
        <p:sp>
          <p:nvSpPr>
            <p:cNvPr id="665" name="Google Shape;665;p86"/>
            <p:cNvSpPr txBox="1"/>
            <p:nvPr/>
          </p:nvSpPr>
          <p:spPr>
            <a:xfrm>
              <a:off x="8413477" y="2654170"/>
              <a:ext cx="1664100" cy="935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000" b="1" i="0" u="none" strike="noStrike" cap="none">
                  <a:solidFill>
                    <a:srgbClr val="3F3F3F"/>
                  </a:solidFill>
                  <a:latin typeface="Calibri"/>
                  <a:ea typeface="Calibri"/>
                  <a:cs typeface="Calibri"/>
                  <a:sym typeface="Calibri"/>
                </a:rPr>
                <a:t>Over stimulated– </a:t>
              </a:r>
              <a:r>
                <a:rPr lang="en" sz="1000" i="0" u="none" strike="noStrike" cap="none">
                  <a:solidFill>
                    <a:srgbClr val="3F3F3F"/>
                  </a:solidFill>
                  <a:latin typeface="Calibri"/>
                  <a:ea typeface="Calibri"/>
                  <a:cs typeface="Calibri"/>
                  <a:sym typeface="Calibri"/>
                </a:rPr>
                <a:t>L</a:t>
              </a:r>
              <a:r>
                <a:rPr lang="en" sz="1000" b="0" i="0" u="none" strike="noStrike" cap="none">
                  <a:solidFill>
                    <a:srgbClr val="3F3F3F"/>
                  </a:solidFill>
                  <a:latin typeface="Calibri"/>
                  <a:ea typeface="Calibri"/>
                  <a:cs typeface="Calibri"/>
                  <a:sym typeface="Calibri"/>
                </a:rPr>
                <a:t>earning difficult as too loud, too bright and too fast. Appears manic.</a:t>
              </a:r>
              <a:endParaRPr sz="1000" b="0" i="0" u="none" strike="noStrike" cap="none">
                <a:solidFill>
                  <a:srgbClr val="000000"/>
                </a:solidFill>
                <a:latin typeface="Arial"/>
                <a:ea typeface="Arial"/>
                <a:cs typeface="Arial"/>
                <a:sym typeface="Arial"/>
              </a:endParaRPr>
            </a:p>
          </p:txBody>
        </p:sp>
        <p:sp>
          <p:nvSpPr>
            <p:cNvPr id="666" name="Google Shape;666;p86"/>
            <p:cNvSpPr txBox="1"/>
            <p:nvPr/>
          </p:nvSpPr>
          <p:spPr>
            <a:xfrm>
              <a:off x="2408641" y="4695568"/>
              <a:ext cx="2809200" cy="307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3F3F3F"/>
                  </a:solidFill>
                  <a:latin typeface="Calibri"/>
                  <a:ea typeface="Calibri"/>
                  <a:cs typeface="Calibri"/>
                  <a:sym typeface="Calibri"/>
                </a:rPr>
                <a:t>Stimulus and arousal increasing </a:t>
              </a:r>
              <a:endParaRPr sz="1100" b="0" i="0" u="none" strike="noStrike" cap="none">
                <a:solidFill>
                  <a:srgbClr val="000000"/>
                </a:solidFill>
                <a:latin typeface="Arial"/>
                <a:ea typeface="Arial"/>
                <a:cs typeface="Arial"/>
                <a:sym typeface="Arial"/>
              </a:endParaRPr>
            </a:p>
          </p:txBody>
        </p:sp>
        <p:sp>
          <p:nvSpPr>
            <p:cNvPr id="667" name="Google Shape;667;p86"/>
            <p:cNvSpPr txBox="1"/>
            <p:nvPr/>
          </p:nvSpPr>
          <p:spPr>
            <a:xfrm rot="-5400000">
              <a:off x="-1066835" y="2637189"/>
              <a:ext cx="2809200" cy="307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3F3F3F"/>
                  </a:solidFill>
                  <a:latin typeface="Calibri"/>
                  <a:ea typeface="Calibri"/>
                  <a:cs typeface="Calibri"/>
                  <a:sym typeface="Calibri"/>
                </a:rPr>
                <a:t>Learning and attention increasing </a:t>
              </a:r>
              <a:endParaRPr sz="1100" b="0" i="0" u="none" strike="noStrike" cap="none">
                <a:solidFill>
                  <a:srgbClr val="000000"/>
                </a:solidFill>
                <a:latin typeface="Arial"/>
                <a:ea typeface="Arial"/>
                <a:cs typeface="Arial"/>
                <a:sym typeface="Arial"/>
              </a:endParaRPr>
            </a:p>
          </p:txBody>
        </p:sp>
        <p:cxnSp>
          <p:nvCxnSpPr>
            <p:cNvPr id="668" name="Google Shape;668;p86"/>
            <p:cNvCxnSpPr/>
            <p:nvPr/>
          </p:nvCxnSpPr>
          <p:spPr>
            <a:xfrm rot="10800000" flipH="1">
              <a:off x="438267" y="1074258"/>
              <a:ext cx="2700" cy="1059300"/>
            </a:xfrm>
            <a:prstGeom prst="straightConnector1">
              <a:avLst/>
            </a:prstGeom>
            <a:noFill/>
            <a:ln w="9525" cap="flat" cmpd="sng">
              <a:solidFill>
                <a:srgbClr val="818181"/>
              </a:solidFill>
              <a:prstDash val="solid"/>
              <a:miter lim="800000"/>
              <a:headEnd type="none" w="sm" len="sm"/>
              <a:tailEnd type="triangle" w="med" len="med"/>
            </a:ln>
          </p:spPr>
        </p:cxnSp>
        <p:cxnSp>
          <p:nvCxnSpPr>
            <p:cNvPr id="669" name="Google Shape;669;p86"/>
            <p:cNvCxnSpPr/>
            <p:nvPr/>
          </p:nvCxnSpPr>
          <p:spPr>
            <a:xfrm>
              <a:off x="4936937" y="4874170"/>
              <a:ext cx="2557800" cy="0"/>
            </a:xfrm>
            <a:prstGeom prst="straightConnector1">
              <a:avLst/>
            </a:prstGeom>
            <a:noFill/>
            <a:ln w="9525" cap="flat" cmpd="sng">
              <a:solidFill>
                <a:srgbClr val="818181"/>
              </a:solidFill>
              <a:prstDash val="solid"/>
              <a:miter lim="800000"/>
              <a:headEnd type="none" w="sm" len="sm"/>
              <a:tailEnd type="triangle" w="med" len="med"/>
            </a:ln>
          </p:spPr>
        </p:cxnSp>
      </p:grpSp>
      <p:sp>
        <p:nvSpPr>
          <p:cNvPr id="670" name="Google Shape;670;p86"/>
          <p:cNvSpPr txBox="1"/>
          <p:nvPr/>
        </p:nvSpPr>
        <p:spPr>
          <a:xfrm>
            <a:off x="7312450" y="4959425"/>
            <a:ext cx="1831500" cy="14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500">
                <a:latin typeface="Open Sans"/>
                <a:ea typeface="Open Sans"/>
                <a:cs typeface="Open Sans"/>
                <a:sym typeface="Open Sans"/>
              </a:rPr>
              <a:t> HUGHES</a:t>
            </a:r>
            <a:endParaRPr sz="500">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87" descr="Fine Motor Skills For Toddlers. All about kids education through activities. In this video preschool kids making line and also making fun. This activity is Fine Motor Skill for Preschool kids/Toddlers/Kindergarten brain development activity. &#10;Fine Motor Skill for As a child gets closer to 2 years of age, fine motor skill increases to include tasks like drawing with a crayon, using a fork or spoon with more precision and stacking small objects like blocks.&#10;&#10;Related Links!&#10;fine motor skills for toddlers,&#10;fine motor skills for preschoolers.&#10;fine motor skills for kids,&#10;fine motor skills,&#10;fine motor skills activities,&#10;what are fine motor skills,&#10;fine motor activities,&#10;preschool fine motor skills,&#10;gross motor skills,&#10;what is fine motor skills,&#10;motor skills," title="Fine Motor Skills For Toddlers">
            <a:hlinkClick r:id="rId3"/>
          </p:cNvPr>
          <p:cNvPicPr preferRelativeResize="0"/>
          <p:nvPr/>
        </p:nvPicPr>
        <p:blipFill>
          <a:blip r:embed="rId4">
            <a:alphaModFix/>
          </a:blip>
          <a:stretch>
            <a:fillRect/>
          </a:stretch>
        </p:blipFill>
        <p:spPr>
          <a:xfrm>
            <a:off x="1773887" y="624325"/>
            <a:ext cx="5596225" cy="3894850"/>
          </a:xfrm>
          <a:prstGeom prst="rect">
            <a:avLst/>
          </a:prstGeom>
          <a:noFill/>
          <a:ln>
            <a:noFill/>
          </a:ln>
        </p:spPr>
      </p:pic>
      <p:sp>
        <p:nvSpPr>
          <p:cNvPr id="676" name="Google Shape;676;p87"/>
          <p:cNvSpPr txBox="1"/>
          <p:nvPr/>
        </p:nvSpPr>
        <p:spPr>
          <a:xfrm>
            <a:off x="0" y="4519175"/>
            <a:ext cx="9144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741B47"/>
                </a:solidFill>
              </a:rPr>
              <a:t>https://www.youtube.com/watch?v=Kyi2EO7LPIk&amp;feature=emb_logo</a:t>
            </a:r>
            <a:endParaRPr b="1">
              <a:solidFill>
                <a:srgbClr val="741B47"/>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70"/>
          <p:cNvSpPr txBox="1">
            <a:spLocks noGrp="1"/>
          </p:cNvSpPr>
          <p:nvPr>
            <p:ph type="title"/>
          </p:nvPr>
        </p:nvSpPr>
        <p:spPr>
          <a:xfrm>
            <a:off x="191125" y="297450"/>
            <a:ext cx="3287100" cy="868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Nerys Hughes</a:t>
            </a:r>
            <a:endParaRPr/>
          </a:p>
        </p:txBody>
      </p:sp>
      <p:sp>
        <p:nvSpPr>
          <p:cNvPr id="409" name="Google Shape;409;p70"/>
          <p:cNvSpPr txBox="1">
            <a:spLocks noGrp="1"/>
          </p:cNvSpPr>
          <p:nvPr>
            <p:ph type="body" idx="2"/>
          </p:nvPr>
        </p:nvSpPr>
        <p:spPr>
          <a:xfrm>
            <a:off x="3887150" y="647700"/>
            <a:ext cx="4893600" cy="4232100"/>
          </a:xfrm>
          <a:prstGeom prst="rect">
            <a:avLst/>
          </a:prstGeom>
        </p:spPr>
        <p:txBody>
          <a:bodyPr spcFirstLastPara="1" wrap="square" lIns="91425" tIns="91425" rIns="91425" bIns="91425" anchor="t" anchorCtr="0">
            <a:noAutofit/>
          </a:bodyPr>
          <a:lstStyle/>
          <a:p>
            <a:pPr marL="228600" lvl="0" indent="-203200" algn="l" rtl="0">
              <a:lnSpc>
                <a:spcPct val="150000"/>
              </a:lnSpc>
              <a:spcBef>
                <a:spcPts val="0"/>
              </a:spcBef>
              <a:spcAft>
                <a:spcPts val="0"/>
              </a:spcAft>
              <a:buClr>
                <a:srgbClr val="434343"/>
              </a:buClr>
              <a:buSzPts val="2400"/>
              <a:buFont typeface="Arial"/>
              <a:buChar char="•"/>
            </a:pPr>
            <a:r>
              <a:rPr lang="en" sz="1500"/>
              <a:t>Children’s Occupational Therapist</a:t>
            </a:r>
            <a:endParaRPr sz="1500"/>
          </a:p>
          <a:p>
            <a:pPr marL="228600" lvl="0" indent="-203200" algn="l" rtl="0">
              <a:lnSpc>
                <a:spcPct val="150000"/>
              </a:lnSpc>
              <a:spcBef>
                <a:spcPts val="1000"/>
              </a:spcBef>
              <a:spcAft>
                <a:spcPts val="0"/>
              </a:spcAft>
              <a:buClr>
                <a:srgbClr val="434343"/>
              </a:buClr>
              <a:buSzPts val="2400"/>
              <a:buFont typeface="Arial"/>
              <a:buChar char="•"/>
            </a:pPr>
            <a:r>
              <a:rPr lang="en" sz="1500"/>
              <a:t>Clinical Director </a:t>
            </a:r>
            <a:endParaRPr sz="1500"/>
          </a:p>
          <a:p>
            <a:pPr marL="228600" lvl="0" indent="-203200" algn="l" rtl="0">
              <a:lnSpc>
                <a:spcPct val="150000"/>
              </a:lnSpc>
              <a:spcBef>
                <a:spcPts val="1000"/>
              </a:spcBef>
              <a:spcAft>
                <a:spcPts val="0"/>
              </a:spcAft>
              <a:buClr>
                <a:srgbClr val="434343"/>
              </a:buClr>
              <a:buSzPts val="2400"/>
              <a:buFont typeface="Arial"/>
              <a:buChar char="•"/>
            </a:pPr>
            <a:r>
              <a:rPr lang="en" sz="1500"/>
              <a:t>Social enterprise </a:t>
            </a:r>
            <a:endParaRPr sz="1500"/>
          </a:p>
          <a:p>
            <a:pPr marL="228600" lvl="0" indent="-203200" algn="l" rtl="0">
              <a:lnSpc>
                <a:spcPct val="150000"/>
              </a:lnSpc>
              <a:spcBef>
                <a:spcPts val="1000"/>
              </a:spcBef>
              <a:spcAft>
                <a:spcPts val="0"/>
              </a:spcAft>
              <a:buClr>
                <a:srgbClr val="434343"/>
              </a:buClr>
              <a:buSzPts val="2400"/>
              <a:buFont typeface="Arial"/>
              <a:buChar char="•"/>
            </a:pPr>
            <a:r>
              <a:rPr lang="en" sz="1500"/>
              <a:t>Interdisciplinary therapy centre</a:t>
            </a:r>
            <a:endParaRPr sz="1500"/>
          </a:p>
          <a:p>
            <a:pPr marL="228600" lvl="0" indent="-228600" algn="l" rtl="0">
              <a:lnSpc>
                <a:spcPct val="150000"/>
              </a:lnSpc>
              <a:spcBef>
                <a:spcPts val="1000"/>
              </a:spcBef>
              <a:spcAft>
                <a:spcPts val="0"/>
              </a:spcAft>
              <a:buClr>
                <a:srgbClr val="434343"/>
              </a:buClr>
              <a:buSzPts val="2800"/>
              <a:buFont typeface="Arial"/>
              <a:buChar char="•"/>
            </a:pPr>
            <a:r>
              <a:rPr lang="en" sz="1500"/>
              <a:t>Schools, families, charities </a:t>
            </a:r>
            <a:endParaRPr sz="1500"/>
          </a:p>
        </p:txBody>
      </p:sp>
      <p:pic>
        <p:nvPicPr>
          <p:cNvPr id="410" name="Google Shape;410;p70"/>
          <p:cNvPicPr preferRelativeResize="0"/>
          <p:nvPr/>
        </p:nvPicPr>
        <p:blipFill>
          <a:blip r:embed="rId3">
            <a:alphaModFix/>
          </a:blip>
          <a:stretch>
            <a:fillRect/>
          </a:stretch>
        </p:blipFill>
        <p:spPr>
          <a:xfrm>
            <a:off x="411200" y="1955500"/>
            <a:ext cx="2846950" cy="1900274"/>
          </a:xfrm>
          <a:prstGeom prst="rect">
            <a:avLst/>
          </a:prstGeom>
          <a:noFill/>
          <a:ln w="38100" cap="flat" cmpd="sng">
            <a:solidFill>
              <a:srgbClr val="741B47"/>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88"/>
          <p:cNvSpPr txBox="1">
            <a:spLocks noGrp="1"/>
          </p:cNvSpPr>
          <p:nvPr>
            <p:ph type="title"/>
          </p:nvPr>
        </p:nvSpPr>
        <p:spPr>
          <a:xfrm>
            <a:off x="0" y="0"/>
            <a:ext cx="3789900" cy="144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Sensory-Motor Disorders</a:t>
            </a:r>
            <a:endParaRPr/>
          </a:p>
        </p:txBody>
      </p:sp>
      <p:pic>
        <p:nvPicPr>
          <p:cNvPr id="682" name="Google Shape;682;p88"/>
          <p:cNvPicPr preferRelativeResize="0"/>
          <p:nvPr/>
        </p:nvPicPr>
        <p:blipFill rotWithShape="1">
          <a:blip r:embed="rId3">
            <a:alphaModFix/>
          </a:blip>
          <a:srcRect t="5917"/>
          <a:stretch/>
        </p:blipFill>
        <p:spPr>
          <a:xfrm>
            <a:off x="4988675" y="200925"/>
            <a:ext cx="2789700" cy="3931200"/>
          </a:xfrm>
          <a:prstGeom prst="roundRect">
            <a:avLst>
              <a:gd name="adj" fmla="val 16667"/>
            </a:avLst>
          </a:prstGeom>
          <a:noFill/>
          <a:ln w="38100" cap="flat" cmpd="sng">
            <a:solidFill>
              <a:srgbClr val="741B47"/>
            </a:solidFill>
            <a:prstDash val="solid"/>
            <a:round/>
            <a:headEnd type="none" w="sm" len="sm"/>
            <a:tailEnd type="none" w="sm" len="sm"/>
          </a:ln>
        </p:spPr>
      </p:pic>
      <p:grpSp>
        <p:nvGrpSpPr>
          <p:cNvPr id="683" name="Google Shape;683;p88"/>
          <p:cNvGrpSpPr/>
          <p:nvPr/>
        </p:nvGrpSpPr>
        <p:grpSpPr>
          <a:xfrm>
            <a:off x="148025" y="1710300"/>
            <a:ext cx="3530353" cy="3036600"/>
            <a:chOff x="3217314" y="114183"/>
            <a:chExt cx="4080861" cy="4048800"/>
          </a:xfrm>
        </p:grpSpPr>
        <p:sp>
          <p:nvSpPr>
            <p:cNvPr id="684" name="Google Shape;684;p88"/>
            <p:cNvSpPr/>
            <p:nvPr/>
          </p:nvSpPr>
          <p:spPr>
            <a:xfrm>
              <a:off x="4044124" y="2175669"/>
              <a:ext cx="542400" cy="1033500"/>
            </a:xfrm>
            <a:custGeom>
              <a:avLst/>
              <a:gdLst/>
              <a:ahLst/>
              <a:cxnLst/>
              <a:rect l="l" t="t" r="r" b="b"/>
              <a:pathLst>
                <a:path w="120000" h="120000" extrusionOk="0">
                  <a:moveTo>
                    <a:pt x="0" y="0"/>
                  </a:moveTo>
                  <a:lnTo>
                    <a:pt x="60000" y="0"/>
                  </a:lnTo>
                  <a:lnTo>
                    <a:pt x="60000" y="120000"/>
                  </a:lnTo>
                  <a:lnTo>
                    <a:pt x="120000" y="120000"/>
                  </a:lnTo>
                </a:path>
              </a:pathLst>
            </a:custGeom>
            <a:noFill/>
            <a:ln w="12700" cap="flat" cmpd="sng">
              <a:solidFill>
                <a:srgbClr val="A5A5A5"/>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85" name="Google Shape;685;p88"/>
            <p:cNvSpPr txBox="1"/>
            <p:nvPr/>
          </p:nvSpPr>
          <p:spPr>
            <a:xfrm>
              <a:off x="4286122" y="2663212"/>
              <a:ext cx="58500" cy="58500"/>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rgbClr val="000000"/>
                </a:buClr>
                <a:buSzPts val="400"/>
                <a:buFont typeface="Calibri"/>
                <a:buNone/>
              </a:pPr>
              <a:endParaRPr sz="400">
                <a:solidFill>
                  <a:srgbClr val="000000"/>
                </a:solidFill>
                <a:latin typeface="Calibri"/>
                <a:ea typeface="Calibri"/>
                <a:cs typeface="Calibri"/>
                <a:sym typeface="Calibri"/>
              </a:endParaRPr>
            </a:p>
          </p:txBody>
        </p:sp>
        <p:sp>
          <p:nvSpPr>
            <p:cNvPr id="686" name="Google Shape;686;p88"/>
            <p:cNvSpPr/>
            <p:nvPr/>
          </p:nvSpPr>
          <p:spPr>
            <a:xfrm>
              <a:off x="4044124" y="2129948"/>
              <a:ext cx="542400" cy="91500"/>
            </a:xfrm>
            <a:custGeom>
              <a:avLst/>
              <a:gdLst/>
              <a:ahLst/>
              <a:cxnLst/>
              <a:rect l="l" t="t" r="r" b="b"/>
              <a:pathLst>
                <a:path w="120000" h="120000" extrusionOk="0">
                  <a:moveTo>
                    <a:pt x="0" y="60000"/>
                  </a:moveTo>
                  <a:lnTo>
                    <a:pt x="120000" y="60000"/>
                  </a:lnTo>
                </a:path>
              </a:pathLst>
            </a:custGeom>
            <a:noFill/>
            <a:ln w="12700" cap="flat" cmpd="sng">
              <a:solidFill>
                <a:srgbClr val="A5A5A5"/>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87" name="Google Shape;687;p88"/>
            <p:cNvSpPr txBox="1"/>
            <p:nvPr/>
          </p:nvSpPr>
          <p:spPr>
            <a:xfrm>
              <a:off x="4301741" y="2162110"/>
              <a:ext cx="27000" cy="27000"/>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rgbClr val="000000"/>
                </a:buClr>
                <a:buSzPts val="400"/>
                <a:buFont typeface="Calibri"/>
                <a:buNone/>
              </a:pPr>
              <a:endParaRPr sz="400">
                <a:solidFill>
                  <a:srgbClr val="000000"/>
                </a:solidFill>
                <a:latin typeface="Calibri"/>
                <a:ea typeface="Calibri"/>
                <a:cs typeface="Calibri"/>
                <a:sym typeface="Calibri"/>
              </a:endParaRPr>
            </a:p>
          </p:txBody>
        </p:sp>
        <p:sp>
          <p:nvSpPr>
            <p:cNvPr id="688" name="Google Shape;688;p88"/>
            <p:cNvSpPr/>
            <p:nvPr/>
          </p:nvSpPr>
          <p:spPr>
            <a:xfrm>
              <a:off x="4044124" y="1142226"/>
              <a:ext cx="542400" cy="1033500"/>
            </a:xfrm>
            <a:custGeom>
              <a:avLst/>
              <a:gdLst/>
              <a:ahLst/>
              <a:cxnLst/>
              <a:rect l="l" t="t" r="r" b="b"/>
              <a:pathLst>
                <a:path w="120000" h="120000" extrusionOk="0">
                  <a:moveTo>
                    <a:pt x="0" y="120000"/>
                  </a:moveTo>
                  <a:lnTo>
                    <a:pt x="60000" y="120000"/>
                  </a:lnTo>
                  <a:lnTo>
                    <a:pt x="60000" y="0"/>
                  </a:lnTo>
                  <a:lnTo>
                    <a:pt x="120000" y="0"/>
                  </a:lnTo>
                </a:path>
              </a:pathLst>
            </a:custGeom>
            <a:noFill/>
            <a:ln w="12700" cap="flat" cmpd="sng">
              <a:solidFill>
                <a:srgbClr val="A5A5A5"/>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89" name="Google Shape;689;p88"/>
            <p:cNvSpPr txBox="1"/>
            <p:nvPr/>
          </p:nvSpPr>
          <p:spPr>
            <a:xfrm>
              <a:off x="4286122" y="1629769"/>
              <a:ext cx="58500" cy="58500"/>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rgbClr val="000000"/>
                </a:buClr>
                <a:buSzPts val="400"/>
                <a:buFont typeface="Calibri"/>
                <a:buNone/>
              </a:pPr>
              <a:endParaRPr sz="400">
                <a:solidFill>
                  <a:srgbClr val="000000"/>
                </a:solidFill>
                <a:latin typeface="Calibri"/>
                <a:ea typeface="Calibri"/>
                <a:cs typeface="Calibri"/>
                <a:sym typeface="Calibri"/>
              </a:endParaRPr>
            </a:p>
          </p:txBody>
        </p:sp>
        <p:sp>
          <p:nvSpPr>
            <p:cNvPr id="690" name="Google Shape;690;p88"/>
            <p:cNvSpPr txBox="1"/>
            <p:nvPr/>
          </p:nvSpPr>
          <p:spPr>
            <a:xfrm rot="-5400000">
              <a:off x="1606314" y="1725183"/>
              <a:ext cx="4048800" cy="826800"/>
            </a:xfrm>
            <a:prstGeom prst="rect">
              <a:avLst/>
            </a:prstGeom>
            <a:solidFill>
              <a:srgbClr val="666666"/>
            </a:solidFill>
            <a:ln>
              <a:noFill/>
            </a:ln>
          </p:spPr>
          <p:txBody>
            <a:bodyPr spcFirstLastPara="1" wrap="square" lIns="25250" tIns="25250" rIns="25250" bIns="25250" anchor="ctr" anchorCtr="0">
              <a:noAutofit/>
            </a:bodyPr>
            <a:lstStyle/>
            <a:p>
              <a:pPr marL="0" marR="0" lvl="0" indent="0" algn="ctr" rtl="0">
                <a:lnSpc>
                  <a:spcPct val="90000"/>
                </a:lnSpc>
                <a:spcBef>
                  <a:spcPts val="0"/>
                </a:spcBef>
                <a:spcAft>
                  <a:spcPts val="0"/>
                </a:spcAft>
                <a:buClr>
                  <a:srgbClr val="000000"/>
                </a:buClr>
                <a:buSzPts val="4000"/>
                <a:buFont typeface="Calibri"/>
                <a:buNone/>
              </a:pPr>
              <a:r>
                <a:rPr lang="en" sz="2500" b="1">
                  <a:solidFill>
                    <a:srgbClr val="FFFFFF"/>
                  </a:solidFill>
                  <a:latin typeface="Calibri"/>
                  <a:ea typeface="Calibri"/>
                  <a:cs typeface="Calibri"/>
                  <a:sym typeface="Calibri"/>
                </a:rPr>
                <a:t>Motor planning </a:t>
              </a:r>
              <a:endParaRPr sz="2500" b="1">
                <a:solidFill>
                  <a:srgbClr val="FFFFFF"/>
                </a:solidFill>
              </a:endParaRPr>
            </a:p>
          </p:txBody>
        </p:sp>
        <p:sp>
          <p:nvSpPr>
            <p:cNvPr id="691" name="Google Shape;691;p88"/>
            <p:cNvSpPr/>
            <p:nvPr/>
          </p:nvSpPr>
          <p:spPr>
            <a:xfrm>
              <a:off x="4586475" y="728849"/>
              <a:ext cx="2711700" cy="826800"/>
            </a:xfrm>
            <a:prstGeom prst="rect">
              <a:avLst/>
            </a:prstGeom>
            <a:solidFill>
              <a:srgbClr val="A5A5A5"/>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92" name="Google Shape;692;p88"/>
            <p:cNvSpPr txBox="1"/>
            <p:nvPr/>
          </p:nvSpPr>
          <p:spPr>
            <a:xfrm>
              <a:off x="4586475" y="728849"/>
              <a:ext cx="2711700" cy="826800"/>
            </a:xfrm>
            <a:prstGeom prst="rect">
              <a:avLst/>
            </a:prstGeom>
            <a:solidFill>
              <a:srgbClr val="F1C232"/>
            </a:solidFill>
            <a:ln>
              <a:noFill/>
            </a:ln>
          </p:spPr>
          <p:txBody>
            <a:bodyPr spcFirstLastPara="1" wrap="square" lIns="14300" tIns="14300" rIns="14300" bIns="14300" anchor="ctr" anchorCtr="0">
              <a:noAutofit/>
            </a:bodyPr>
            <a:lstStyle/>
            <a:p>
              <a:pPr marL="0" marR="0" lvl="0" indent="0" algn="ctr" rtl="0">
                <a:lnSpc>
                  <a:spcPct val="90000"/>
                </a:lnSpc>
                <a:spcBef>
                  <a:spcPts val="0"/>
                </a:spcBef>
                <a:spcAft>
                  <a:spcPts val="0"/>
                </a:spcAft>
                <a:buClr>
                  <a:srgbClr val="000000"/>
                </a:buClr>
                <a:buSzPts val="2300"/>
                <a:buFont typeface="Calibri"/>
                <a:buNone/>
              </a:pPr>
              <a:r>
                <a:rPr lang="en" sz="2300" b="1">
                  <a:solidFill>
                    <a:srgbClr val="FFFFFF"/>
                  </a:solidFill>
                  <a:latin typeface="Calibri"/>
                  <a:ea typeface="Calibri"/>
                  <a:cs typeface="Calibri"/>
                  <a:sym typeface="Calibri"/>
                </a:rPr>
                <a:t>Somatodyspraxia </a:t>
              </a:r>
              <a:endParaRPr sz="1100" b="1">
                <a:solidFill>
                  <a:srgbClr val="FFFFFF"/>
                </a:solidFill>
              </a:endParaRPr>
            </a:p>
          </p:txBody>
        </p:sp>
        <p:sp>
          <p:nvSpPr>
            <p:cNvPr id="693" name="Google Shape;693;p88"/>
            <p:cNvSpPr/>
            <p:nvPr/>
          </p:nvSpPr>
          <p:spPr>
            <a:xfrm>
              <a:off x="4586475" y="1762291"/>
              <a:ext cx="2711700" cy="826800"/>
            </a:xfrm>
            <a:prstGeom prst="rect">
              <a:avLst/>
            </a:prstGeom>
            <a:solidFill>
              <a:srgbClr val="A5A5A5"/>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94" name="Google Shape;694;p88"/>
            <p:cNvSpPr txBox="1"/>
            <p:nvPr/>
          </p:nvSpPr>
          <p:spPr>
            <a:xfrm>
              <a:off x="4586475" y="1762291"/>
              <a:ext cx="2711700" cy="826800"/>
            </a:xfrm>
            <a:prstGeom prst="rect">
              <a:avLst/>
            </a:prstGeom>
            <a:solidFill>
              <a:srgbClr val="741B47"/>
            </a:solidFill>
            <a:ln>
              <a:noFill/>
            </a:ln>
          </p:spPr>
          <p:txBody>
            <a:bodyPr spcFirstLastPara="1" wrap="square" lIns="14300" tIns="14300" rIns="14300" bIns="14300" anchor="ctr" anchorCtr="0">
              <a:noAutofit/>
            </a:bodyPr>
            <a:lstStyle/>
            <a:p>
              <a:pPr marL="0" marR="0" lvl="0" indent="0" algn="ctr" rtl="0">
                <a:lnSpc>
                  <a:spcPct val="90000"/>
                </a:lnSpc>
                <a:spcBef>
                  <a:spcPts val="0"/>
                </a:spcBef>
                <a:spcAft>
                  <a:spcPts val="0"/>
                </a:spcAft>
                <a:buClr>
                  <a:srgbClr val="000000"/>
                </a:buClr>
                <a:buSzPts val="2300"/>
                <a:buFont typeface="Calibri"/>
                <a:buNone/>
              </a:pPr>
              <a:r>
                <a:rPr lang="en" sz="2300" b="1">
                  <a:solidFill>
                    <a:srgbClr val="FFFFFF"/>
                  </a:solidFill>
                  <a:latin typeface="Calibri"/>
                  <a:ea typeface="Calibri"/>
                  <a:cs typeface="Calibri"/>
                  <a:sym typeface="Calibri"/>
                </a:rPr>
                <a:t>Dyspraxia/ DCD </a:t>
              </a:r>
              <a:endParaRPr sz="1100" b="1">
                <a:solidFill>
                  <a:srgbClr val="FFFFFF"/>
                </a:solidFill>
              </a:endParaRPr>
            </a:p>
          </p:txBody>
        </p:sp>
        <p:sp>
          <p:nvSpPr>
            <p:cNvPr id="695" name="Google Shape;695;p88"/>
            <p:cNvSpPr/>
            <p:nvPr/>
          </p:nvSpPr>
          <p:spPr>
            <a:xfrm>
              <a:off x="4586475" y="2795734"/>
              <a:ext cx="2711700" cy="826800"/>
            </a:xfrm>
            <a:prstGeom prst="rect">
              <a:avLst/>
            </a:prstGeom>
            <a:solidFill>
              <a:srgbClr val="A5A5A5"/>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96" name="Google Shape;696;p88"/>
            <p:cNvSpPr txBox="1"/>
            <p:nvPr/>
          </p:nvSpPr>
          <p:spPr>
            <a:xfrm>
              <a:off x="4586475" y="2795734"/>
              <a:ext cx="2711700" cy="826800"/>
            </a:xfrm>
            <a:prstGeom prst="rect">
              <a:avLst/>
            </a:prstGeom>
            <a:solidFill>
              <a:srgbClr val="1155CC"/>
            </a:solidFill>
            <a:ln>
              <a:noFill/>
            </a:ln>
          </p:spPr>
          <p:txBody>
            <a:bodyPr spcFirstLastPara="1" wrap="square" lIns="14300" tIns="14300" rIns="14300" bIns="14300" anchor="ctr" anchorCtr="0">
              <a:noAutofit/>
            </a:bodyPr>
            <a:lstStyle/>
            <a:p>
              <a:pPr marL="0" marR="0" lvl="0" indent="0" algn="ctr" rtl="0">
                <a:lnSpc>
                  <a:spcPct val="90000"/>
                </a:lnSpc>
                <a:spcBef>
                  <a:spcPts val="0"/>
                </a:spcBef>
                <a:spcAft>
                  <a:spcPts val="0"/>
                </a:spcAft>
                <a:buClr>
                  <a:srgbClr val="000000"/>
                </a:buClr>
                <a:buSzPts val="2300"/>
                <a:buFont typeface="Calibri"/>
                <a:buNone/>
              </a:pPr>
              <a:r>
                <a:rPr lang="en" sz="2300" b="1">
                  <a:solidFill>
                    <a:srgbClr val="FFFFFF"/>
                  </a:solidFill>
                  <a:latin typeface="Calibri"/>
                  <a:ea typeface="Calibri"/>
                  <a:cs typeface="Calibri"/>
                  <a:sym typeface="Calibri"/>
                </a:rPr>
                <a:t>Postural Disorder </a:t>
              </a:r>
              <a:endParaRPr sz="1100" b="1">
                <a:solidFill>
                  <a:srgbClr val="FFFFFF"/>
                </a:solidFill>
              </a:endParaRPr>
            </a:p>
          </p:txBody>
        </p:sp>
      </p:grpSp>
      <p:sp>
        <p:nvSpPr>
          <p:cNvPr id="697" name="Google Shape;697;p88"/>
          <p:cNvSpPr txBox="1"/>
          <p:nvPr/>
        </p:nvSpPr>
        <p:spPr>
          <a:xfrm>
            <a:off x="5236375" y="4952000"/>
            <a:ext cx="3805800" cy="2892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700">
                <a:solidFill>
                  <a:srgbClr val="FFFFFF"/>
                </a:solidFill>
                <a:latin typeface="Open Sans"/>
                <a:ea typeface="Open Sans"/>
                <a:cs typeface="Open Sans"/>
                <a:sym typeface="Open Sans"/>
              </a:rPr>
              <a:t>Miller (2015)</a:t>
            </a:r>
            <a:endParaRPr sz="700">
              <a:solidFill>
                <a:srgbClr val="FFFFFF"/>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89"/>
          <p:cNvSpPr txBox="1">
            <a:spLocks noGrp="1"/>
          </p:cNvSpPr>
          <p:nvPr>
            <p:ph type="title"/>
          </p:nvPr>
        </p:nvSpPr>
        <p:spPr>
          <a:xfrm>
            <a:off x="265500" y="1295400"/>
            <a:ext cx="3333300" cy="1371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Developing a map</a:t>
            </a:r>
            <a:endParaRPr/>
          </a:p>
        </p:txBody>
      </p:sp>
      <p:sp>
        <p:nvSpPr>
          <p:cNvPr id="703" name="Google Shape;703;p89"/>
          <p:cNvSpPr txBox="1">
            <a:spLocks noGrp="1"/>
          </p:cNvSpPr>
          <p:nvPr>
            <p:ph type="subTitle" idx="1"/>
          </p:nvPr>
        </p:nvSpPr>
        <p:spPr>
          <a:xfrm>
            <a:off x="265500" y="2756700"/>
            <a:ext cx="32061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 sense of self in space</a:t>
            </a:r>
            <a:endParaRPr/>
          </a:p>
        </p:txBody>
      </p:sp>
      <p:pic>
        <p:nvPicPr>
          <p:cNvPr id="704" name="Google Shape;704;p89"/>
          <p:cNvPicPr preferRelativeResize="0"/>
          <p:nvPr/>
        </p:nvPicPr>
        <p:blipFill>
          <a:blip r:embed="rId3">
            <a:alphaModFix/>
          </a:blip>
          <a:stretch>
            <a:fillRect/>
          </a:stretch>
        </p:blipFill>
        <p:spPr>
          <a:xfrm>
            <a:off x="4276750" y="1295400"/>
            <a:ext cx="3886200" cy="2705100"/>
          </a:xfrm>
          <a:prstGeom prst="rect">
            <a:avLst/>
          </a:prstGeom>
          <a:noFill/>
          <a:ln w="38100" cap="flat" cmpd="sng">
            <a:solidFill>
              <a:srgbClr val="741B47"/>
            </a:solidFill>
            <a:prstDash val="solid"/>
            <a:round/>
            <a:headEnd type="none" w="sm" len="sm"/>
            <a:tailEnd type="none" w="sm" len="sm"/>
          </a:ln>
        </p:spPr>
      </p:pic>
      <p:pic>
        <p:nvPicPr>
          <p:cNvPr id="705" name="Google Shape;705;p89" descr="Image result for map clipart"/>
          <p:cNvPicPr preferRelativeResize="0"/>
          <p:nvPr/>
        </p:nvPicPr>
        <p:blipFill>
          <a:blip r:embed="rId4">
            <a:alphaModFix/>
          </a:blip>
          <a:stretch>
            <a:fillRect/>
          </a:stretch>
        </p:blipFill>
        <p:spPr>
          <a:xfrm>
            <a:off x="1467200" y="3490975"/>
            <a:ext cx="2131600" cy="16525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90"/>
          <p:cNvSpPr txBox="1">
            <a:spLocks noGrp="1"/>
          </p:cNvSpPr>
          <p:nvPr>
            <p:ph type="ctrTitle"/>
          </p:nvPr>
        </p:nvSpPr>
        <p:spPr>
          <a:xfrm>
            <a:off x="1004150" y="-836"/>
            <a:ext cx="7136700" cy="102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Visual</a:t>
            </a:r>
            <a:endParaRPr/>
          </a:p>
        </p:txBody>
      </p:sp>
      <p:sp>
        <p:nvSpPr>
          <p:cNvPr id="711" name="Google Shape;711;p90"/>
          <p:cNvSpPr txBox="1">
            <a:spLocks noGrp="1"/>
          </p:cNvSpPr>
          <p:nvPr>
            <p:ph type="subTitle" idx="1"/>
          </p:nvPr>
        </p:nvSpPr>
        <p:spPr>
          <a:xfrm>
            <a:off x="1461550" y="4171075"/>
            <a:ext cx="6197400" cy="7926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2F2F2F"/>
              </a:buClr>
              <a:buSzPts val="1000"/>
              <a:buFont typeface="Calibri"/>
              <a:buNone/>
            </a:pPr>
            <a:r>
              <a:rPr lang="en"/>
              <a:t>Sight, vision, including ocular motor function (behavioural optometry)</a:t>
            </a:r>
            <a:endParaRPr/>
          </a:p>
          <a:p>
            <a:pPr marL="0" lvl="0" indent="0" algn="ctr" rtl="0">
              <a:spcBef>
                <a:spcPts val="0"/>
              </a:spcBef>
              <a:spcAft>
                <a:spcPts val="0"/>
              </a:spcAft>
              <a:buNone/>
            </a:pPr>
            <a:endParaRPr/>
          </a:p>
        </p:txBody>
      </p:sp>
      <p:pic>
        <p:nvPicPr>
          <p:cNvPr id="712" name="Google Shape;712;p90"/>
          <p:cNvPicPr preferRelativeResize="0"/>
          <p:nvPr/>
        </p:nvPicPr>
        <p:blipFill>
          <a:blip r:embed="rId3">
            <a:alphaModFix/>
          </a:blip>
          <a:stretch>
            <a:fillRect/>
          </a:stretch>
        </p:blipFill>
        <p:spPr>
          <a:xfrm>
            <a:off x="2807150" y="1362000"/>
            <a:ext cx="3523825" cy="2352074"/>
          </a:xfrm>
          <a:prstGeom prst="rect">
            <a:avLst/>
          </a:prstGeom>
          <a:noFill/>
          <a:ln w="38100" cap="flat" cmpd="sng">
            <a:solidFill>
              <a:srgbClr val="741B47"/>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91"/>
          <p:cNvSpPr txBox="1">
            <a:spLocks noGrp="1"/>
          </p:cNvSpPr>
          <p:nvPr>
            <p:ph type="title"/>
          </p:nvPr>
        </p:nvSpPr>
        <p:spPr>
          <a:xfrm>
            <a:off x="535050" y="257250"/>
            <a:ext cx="8073900" cy="817800"/>
          </a:xfrm>
          <a:prstGeom prst="rect">
            <a:avLst/>
          </a:prstGeom>
          <a:gradFill>
            <a:gsLst>
              <a:gs pos="0">
                <a:srgbClr val="FFFFFF"/>
              </a:gs>
              <a:gs pos="100000">
                <a:srgbClr val="B3B3B3"/>
              </a:gs>
            </a:gsLst>
            <a:path path="circle">
              <a:fillToRect l="50000" t="50000" r="50000" b="50000"/>
            </a:path>
            <a:tileRect/>
          </a:gradFill>
        </p:spPr>
        <p:txBody>
          <a:bodyPr spcFirstLastPara="1" wrap="square" lIns="68575" tIns="68575" rIns="68575" bIns="68575" anchor="ctr" anchorCtr="0">
            <a:noAutofit/>
          </a:bodyPr>
          <a:lstStyle/>
          <a:p>
            <a:pPr marL="0" lvl="0" indent="0" algn="ctr" rtl="0">
              <a:spcBef>
                <a:spcPts val="0"/>
              </a:spcBef>
              <a:spcAft>
                <a:spcPts val="0"/>
              </a:spcAft>
              <a:buNone/>
            </a:pPr>
            <a:r>
              <a:rPr lang="en">
                <a:solidFill>
                  <a:srgbClr val="434343"/>
                </a:solidFill>
              </a:rPr>
              <a:t>Ocular Function</a:t>
            </a:r>
            <a:endParaRPr>
              <a:solidFill>
                <a:srgbClr val="434343"/>
              </a:solidFill>
            </a:endParaRPr>
          </a:p>
        </p:txBody>
      </p:sp>
      <p:sp>
        <p:nvSpPr>
          <p:cNvPr id="719" name="Google Shape;719;p91"/>
          <p:cNvSpPr txBox="1">
            <a:spLocks noGrp="1"/>
          </p:cNvSpPr>
          <p:nvPr>
            <p:ph type="body" idx="1"/>
          </p:nvPr>
        </p:nvSpPr>
        <p:spPr>
          <a:xfrm>
            <a:off x="535050" y="1203300"/>
            <a:ext cx="8073900" cy="2966100"/>
          </a:xfrm>
          <a:prstGeom prst="rect">
            <a:avLst/>
          </a:prstGeom>
          <a:ln w="19050" cap="flat" cmpd="sng">
            <a:solidFill>
              <a:srgbClr val="1C8FA2"/>
            </a:solidFill>
            <a:prstDash val="solid"/>
            <a:round/>
            <a:headEnd type="none" w="sm" len="sm"/>
            <a:tailEnd type="none" w="sm" len="sm"/>
          </a:ln>
        </p:spPr>
        <p:txBody>
          <a:bodyPr spcFirstLastPara="1" wrap="square" lIns="68575" tIns="68575" rIns="68575" bIns="68575" anchor="t" anchorCtr="0">
            <a:noAutofit/>
          </a:bodyPr>
          <a:lstStyle/>
          <a:p>
            <a:pPr marL="342900" lvl="0" indent="-298450" algn="l" rtl="0">
              <a:lnSpc>
                <a:spcPct val="120000"/>
              </a:lnSpc>
              <a:spcBef>
                <a:spcPts val="1300"/>
              </a:spcBef>
              <a:spcAft>
                <a:spcPts val="0"/>
              </a:spcAft>
              <a:buSzPts val="2100"/>
              <a:buChar char="•"/>
            </a:pPr>
            <a:r>
              <a:rPr lang="en" b="1"/>
              <a:t>Locating</a:t>
            </a:r>
            <a:r>
              <a:rPr lang="en"/>
              <a:t>- eye spy, where is wally, distance- develop force and timing </a:t>
            </a:r>
            <a:endParaRPr/>
          </a:p>
          <a:p>
            <a:pPr marL="342900" lvl="0" indent="-298450" algn="l" rtl="0">
              <a:lnSpc>
                <a:spcPct val="120000"/>
              </a:lnSpc>
              <a:spcBef>
                <a:spcPts val="1300"/>
              </a:spcBef>
              <a:spcAft>
                <a:spcPts val="0"/>
              </a:spcAft>
              <a:buSzPts val="2100"/>
              <a:buChar char="•"/>
            </a:pPr>
            <a:r>
              <a:rPr lang="en" b="1"/>
              <a:t>Tracking</a:t>
            </a:r>
            <a:r>
              <a:rPr lang="en"/>
              <a:t> - bubble pop, throwing and catching</a:t>
            </a:r>
            <a:endParaRPr/>
          </a:p>
          <a:p>
            <a:pPr marL="342900" lvl="0" indent="-298450" algn="l" rtl="0">
              <a:lnSpc>
                <a:spcPct val="120000"/>
              </a:lnSpc>
              <a:spcBef>
                <a:spcPts val="1300"/>
              </a:spcBef>
              <a:spcAft>
                <a:spcPts val="0"/>
              </a:spcAft>
              <a:buSzPts val="2100"/>
              <a:buChar char="•"/>
            </a:pPr>
            <a:r>
              <a:rPr lang="en" b="1"/>
              <a:t>Convergence</a:t>
            </a:r>
            <a:r>
              <a:rPr lang="en"/>
              <a:t>-  stack the spoon (in mouth), blow football</a:t>
            </a:r>
            <a:endParaRPr/>
          </a:p>
          <a:p>
            <a:pPr marL="342900" lvl="0" indent="-298450" algn="l" rtl="0">
              <a:lnSpc>
                <a:spcPct val="120000"/>
              </a:lnSpc>
              <a:spcBef>
                <a:spcPts val="1300"/>
              </a:spcBef>
              <a:spcAft>
                <a:spcPts val="800"/>
              </a:spcAft>
              <a:buSzPts val="2100"/>
              <a:buChar char="•"/>
            </a:pPr>
            <a:r>
              <a:rPr lang="en" b="1"/>
              <a:t>Rapid location</a:t>
            </a:r>
            <a:r>
              <a:rPr lang="en"/>
              <a:t>- throwing loop (3 way throwing and catching), target and catch, light games </a:t>
            </a:r>
            <a:endParaRPr/>
          </a:p>
        </p:txBody>
      </p:sp>
      <p:pic>
        <p:nvPicPr>
          <p:cNvPr id="720" name="Google Shape;720;p91"/>
          <p:cNvPicPr preferRelativeResize="0"/>
          <p:nvPr/>
        </p:nvPicPr>
        <p:blipFill rotWithShape="1">
          <a:blip r:embed="rId3">
            <a:alphaModFix/>
          </a:blip>
          <a:srcRect r="60503"/>
          <a:stretch/>
        </p:blipFill>
        <p:spPr>
          <a:xfrm>
            <a:off x="8054325" y="4370869"/>
            <a:ext cx="981750" cy="71090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9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3F3F3F"/>
              </a:buClr>
              <a:buSzPts val="3300"/>
              <a:buFont typeface="Calibri"/>
              <a:buNone/>
            </a:pPr>
            <a:r>
              <a:rPr lang="en">
                <a:solidFill>
                  <a:srgbClr val="3F3F3F"/>
                </a:solidFill>
              </a:rPr>
              <a:t>6 types of eye movement </a:t>
            </a:r>
            <a:endParaRPr>
              <a:solidFill>
                <a:srgbClr val="3F3F3F"/>
              </a:solidFill>
            </a:endParaRPr>
          </a:p>
        </p:txBody>
      </p:sp>
      <p:grpSp>
        <p:nvGrpSpPr>
          <p:cNvPr id="727" name="Google Shape;727;p92"/>
          <p:cNvGrpSpPr/>
          <p:nvPr/>
        </p:nvGrpSpPr>
        <p:grpSpPr>
          <a:xfrm>
            <a:off x="1485900" y="1113588"/>
            <a:ext cx="6172200" cy="3834425"/>
            <a:chOff x="0" y="0"/>
            <a:chExt cx="8229600" cy="5112567"/>
          </a:xfrm>
        </p:grpSpPr>
        <p:sp>
          <p:nvSpPr>
            <p:cNvPr id="728" name="Google Shape;728;p92"/>
            <p:cNvSpPr/>
            <p:nvPr/>
          </p:nvSpPr>
          <p:spPr>
            <a:xfrm>
              <a:off x="0" y="0"/>
              <a:ext cx="8229600" cy="2300700"/>
            </a:xfrm>
            <a:prstGeom prst="roundRect">
              <a:avLst>
                <a:gd name="adj" fmla="val 10000"/>
              </a:avLst>
            </a:prstGeom>
            <a:solidFill>
              <a:srgbClr val="F7D5CB">
                <a:alpha val="89800"/>
              </a:srgbClr>
            </a:solidFill>
            <a:ln w="9525" cap="flat" cmpd="sng">
              <a:solidFill>
                <a:srgbClr val="F7D5CB">
                  <a:alpha val="89800"/>
                </a:srgb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29" name="Google Shape;729;p92"/>
            <p:cNvSpPr/>
            <p:nvPr/>
          </p:nvSpPr>
          <p:spPr>
            <a:xfrm>
              <a:off x="247832" y="306754"/>
              <a:ext cx="1189800" cy="1687200"/>
            </a:xfrm>
            <a:prstGeom prst="roundRect">
              <a:avLst>
                <a:gd name="adj" fmla="val 10000"/>
              </a:avLst>
            </a:prstGeom>
            <a:blipFill rotWithShape="1">
              <a:blip r:embed="rId3">
                <a:alphaModFix/>
              </a:blip>
              <a:stretch>
                <a:fillRect l="-43999" r="-43999"/>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30" name="Google Shape;730;p92"/>
            <p:cNvSpPr/>
            <p:nvPr/>
          </p:nvSpPr>
          <p:spPr>
            <a:xfrm rot="10800000">
              <a:off x="247868" y="2300667"/>
              <a:ext cx="1189800" cy="2811900"/>
            </a:xfrm>
            <a:prstGeom prst="round2SameRect">
              <a:avLst>
                <a:gd name="adj1" fmla="val 10500"/>
                <a:gd name="adj2" fmla="val 0"/>
              </a:avLst>
            </a:prstGeom>
            <a:gradFill>
              <a:gsLst>
                <a:gs pos="0">
                  <a:srgbClr val="F08B54"/>
                </a:gs>
                <a:gs pos="50000">
                  <a:srgbClr val="F67A26"/>
                </a:gs>
                <a:gs pos="100000">
                  <a:srgbClr val="E36A18"/>
                </a:gs>
              </a:gsLst>
              <a:lin ang="5400012"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31" name="Google Shape;731;p92"/>
            <p:cNvSpPr txBox="1"/>
            <p:nvPr/>
          </p:nvSpPr>
          <p:spPr>
            <a:xfrm>
              <a:off x="284424" y="2300655"/>
              <a:ext cx="1116600" cy="2775300"/>
            </a:xfrm>
            <a:prstGeom prst="rect">
              <a:avLst/>
            </a:prstGeom>
            <a:noFill/>
            <a:ln>
              <a:noFill/>
            </a:ln>
          </p:spPr>
          <p:txBody>
            <a:bodyPr spcFirstLastPara="1" wrap="square" lIns="69350" tIns="69350" rIns="69350" bIns="69350" anchor="t" anchorCtr="0">
              <a:noAutofit/>
            </a:bodyPr>
            <a:lstStyle/>
            <a:p>
              <a:pPr marL="0" marR="0" lvl="0" indent="0" algn="ctr" rtl="0">
                <a:lnSpc>
                  <a:spcPct val="90000"/>
                </a:lnSpc>
                <a:spcBef>
                  <a:spcPts val="0"/>
                </a:spcBef>
                <a:spcAft>
                  <a:spcPts val="0"/>
                </a:spcAft>
                <a:buNone/>
              </a:pPr>
              <a:r>
                <a:rPr lang="en" sz="1000" b="1" i="0" u="none" strike="noStrike" cap="none">
                  <a:solidFill>
                    <a:schemeClr val="lt1"/>
                  </a:solidFill>
                  <a:latin typeface="Calibri"/>
                  <a:ea typeface="Calibri"/>
                  <a:cs typeface="Calibri"/>
                  <a:sym typeface="Calibri"/>
                </a:rPr>
                <a:t>VOR (Vestibulo-ocular reflex)- </a:t>
              </a:r>
              <a:r>
                <a:rPr lang="en" sz="1000" b="0" i="0" u="none" strike="noStrike" cap="none">
                  <a:solidFill>
                    <a:schemeClr val="lt1"/>
                  </a:solidFill>
                  <a:latin typeface="Calibri"/>
                  <a:ea typeface="Calibri"/>
                  <a:cs typeface="Calibri"/>
                  <a:sym typeface="Calibri"/>
                </a:rPr>
                <a:t>eyes move in opposition to head </a:t>
              </a:r>
              <a:endParaRPr sz="1000" b="0" i="0" u="none" strike="noStrike" cap="none">
                <a:solidFill>
                  <a:schemeClr val="lt1"/>
                </a:solidFill>
                <a:latin typeface="Calibri"/>
                <a:ea typeface="Calibri"/>
                <a:cs typeface="Calibri"/>
                <a:sym typeface="Calibri"/>
              </a:endParaRPr>
            </a:p>
          </p:txBody>
        </p:sp>
        <p:sp>
          <p:nvSpPr>
            <p:cNvPr id="732" name="Google Shape;732;p92"/>
            <p:cNvSpPr/>
            <p:nvPr/>
          </p:nvSpPr>
          <p:spPr>
            <a:xfrm>
              <a:off x="1594524" y="357672"/>
              <a:ext cx="1189800" cy="1687200"/>
            </a:xfrm>
            <a:prstGeom prst="roundRect">
              <a:avLst>
                <a:gd name="adj" fmla="val 10000"/>
              </a:avLst>
            </a:prstGeom>
            <a:blipFill rotWithShape="1">
              <a:blip r:embed="rId4">
                <a:alphaModFix/>
              </a:blip>
              <a:stretch>
                <a:fillRect l="-39999" r="-39999"/>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33" name="Google Shape;733;p92"/>
            <p:cNvSpPr/>
            <p:nvPr/>
          </p:nvSpPr>
          <p:spPr>
            <a:xfrm rot="10800000">
              <a:off x="1556688" y="2300667"/>
              <a:ext cx="1189800" cy="2811900"/>
            </a:xfrm>
            <a:prstGeom prst="round2SameRect">
              <a:avLst>
                <a:gd name="adj1" fmla="val 10500"/>
                <a:gd name="adj2" fmla="val 0"/>
              </a:avLst>
            </a:prstGeom>
            <a:gradFill>
              <a:gsLst>
                <a:gs pos="0">
                  <a:srgbClr val="AFAFAF"/>
                </a:gs>
                <a:gs pos="50000">
                  <a:schemeClr val="accent3"/>
                </a:gs>
                <a:gs pos="100000">
                  <a:srgbClr val="919191"/>
                </a:gs>
              </a:gsLst>
              <a:lin ang="5400012"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34" name="Google Shape;734;p92"/>
            <p:cNvSpPr txBox="1"/>
            <p:nvPr/>
          </p:nvSpPr>
          <p:spPr>
            <a:xfrm>
              <a:off x="1593244" y="2300655"/>
              <a:ext cx="1116600" cy="2775300"/>
            </a:xfrm>
            <a:prstGeom prst="rect">
              <a:avLst/>
            </a:prstGeom>
            <a:noFill/>
            <a:ln>
              <a:noFill/>
            </a:ln>
          </p:spPr>
          <p:txBody>
            <a:bodyPr spcFirstLastPara="1" wrap="square" lIns="69350" tIns="69350" rIns="69350" bIns="69350" anchor="t" anchorCtr="0">
              <a:noAutofit/>
            </a:bodyPr>
            <a:lstStyle/>
            <a:p>
              <a:pPr marL="0" marR="0" lvl="0" indent="0" algn="ctr" rtl="0">
                <a:lnSpc>
                  <a:spcPct val="90000"/>
                </a:lnSpc>
                <a:spcBef>
                  <a:spcPts val="0"/>
                </a:spcBef>
                <a:spcAft>
                  <a:spcPts val="0"/>
                </a:spcAft>
                <a:buNone/>
              </a:pPr>
              <a:r>
                <a:rPr lang="en" sz="1000" b="1" i="0" u="none" strike="noStrike" cap="none">
                  <a:solidFill>
                    <a:schemeClr val="lt1"/>
                  </a:solidFill>
                  <a:latin typeface="Calibri"/>
                  <a:ea typeface="Calibri"/>
                  <a:cs typeface="Calibri"/>
                  <a:sym typeface="Calibri"/>
                </a:rPr>
                <a:t>Gaze holding- </a:t>
              </a:r>
              <a:r>
                <a:rPr lang="en" sz="1000" b="0" i="0" u="none" strike="noStrike" cap="none">
                  <a:solidFill>
                    <a:schemeClr val="lt1"/>
                  </a:solidFill>
                  <a:latin typeface="Calibri"/>
                  <a:ea typeface="Calibri"/>
                  <a:cs typeface="Calibri"/>
                  <a:sym typeface="Calibri"/>
                </a:rPr>
                <a:t>ability of eye to remain still  whilst looking at an object </a:t>
              </a:r>
              <a:endParaRPr sz="1000" b="0" i="0" u="none" strike="noStrike" cap="none">
                <a:solidFill>
                  <a:schemeClr val="lt1"/>
                </a:solidFill>
                <a:latin typeface="Calibri"/>
                <a:ea typeface="Calibri"/>
                <a:cs typeface="Calibri"/>
                <a:sym typeface="Calibri"/>
              </a:endParaRPr>
            </a:p>
          </p:txBody>
        </p:sp>
        <p:sp>
          <p:nvSpPr>
            <p:cNvPr id="735" name="Google Shape;735;p92"/>
            <p:cNvSpPr/>
            <p:nvPr/>
          </p:nvSpPr>
          <p:spPr>
            <a:xfrm>
              <a:off x="2865471" y="306754"/>
              <a:ext cx="1189800" cy="1687200"/>
            </a:xfrm>
            <a:prstGeom prst="roundRect">
              <a:avLst>
                <a:gd name="adj" fmla="val 10000"/>
              </a:avLst>
            </a:prstGeom>
            <a:blipFill rotWithShape="1">
              <a:blip r:embed="rId5">
                <a:alphaModFix/>
              </a:blip>
              <a:stretch>
                <a:fillRect l="-59996" r="-59987"/>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36" name="Google Shape;736;p92"/>
            <p:cNvSpPr/>
            <p:nvPr/>
          </p:nvSpPr>
          <p:spPr>
            <a:xfrm rot="10800000">
              <a:off x="2865507" y="2300667"/>
              <a:ext cx="1189800" cy="2811900"/>
            </a:xfrm>
            <a:prstGeom prst="round2SameRect">
              <a:avLst>
                <a:gd name="adj1" fmla="val 10500"/>
                <a:gd name="adj2" fmla="val 0"/>
              </a:avLst>
            </a:prstGeom>
            <a:gradFill>
              <a:gsLst>
                <a:gs pos="0">
                  <a:srgbClr val="FFC647"/>
                </a:gs>
                <a:gs pos="50000">
                  <a:srgbClr val="FFC600"/>
                </a:gs>
                <a:gs pos="100000">
                  <a:srgbClr val="E3B400"/>
                </a:gs>
              </a:gsLst>
              <a:lin ang="5400012"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37" name="Google Shape;737;p92"/>
            <p:cNvSpPr txBox="1"/>
            <p:nvPr/>
          </p:nvSpPr>
          <p:spPr>
            <a:xfrm>
              <a:off x="2902063" y="2300655"/>
              <a:ext cx="1116600" cy="2775300"/>
            </a:xfrm>
            <a:prstGeom prst="rect">
              <a:avLst/>
            </a:prstGeom>
            <a:noFill/>
            <a:ln>
              <a:noFill/>
            </a:ln>
          </p:spPr>
          <p:txBody>
            <a:bodyPr spcFirstLastPara="1" wrap="square" lIns="69350" tIns="69350" rIns="69350" bIns="69350" anchor="t" anchorCtr="0">
              <a:noAutofit/>
            </a:bodyPr>
            <a:lstStyle/>
            <a:p>
              <a:pPr marL="0" marR="0" lvl="0" indent="0" algn="ctr" rtl="0">
                <a:lnSpc>
                  <a:spcPct val="90000"/>
                </a:lnSpc>
                <a:spcBef>
                  <a:spcPts val="0"/>
                </a:spcBef>
                <a:spcAft>
                  <a:spcPts val="0"/>
                </a:spcAft>
                <a:buNone/>
              </a:pPr>
              <a:r>
                <a:rPr lang="en" sz="1000" b="1" i="0" u="none" strike="noStrike" cap="none">
                  <a:solidFill>
                    <a:schemeClr val="lt1"/>
                  </a:solidFill>
                  <a:latin typeface="Calibri"/>
                  <a:ea typeface="Calibri"/>
                  <a:cs typeface="Calibri"/>
                  <a:sym typeface="Calibri"/>
                </a:rPr>
                <a:t>Saccades</a:t>
              </a:r>
              <a:r>
                <a:rPr lang="en" sz="1000" b="0" i="0" u="none" strike="noStrike" cap="none">
                  <a:solidFill>
                    <a:schemeClr val="lt1"/>
                  </a:solidFill>
                  <a:latin typeface="Calibri"/>
                  <a:ea typeface="Calibri"/>
                  <a:cs typeface="Calibri"/>
                  <a:sym typeface="Calibri"/>
                </a:rPr>
                <a:t> -are quick, simultaneous movements of both eyes in the same direction.</a:t>
              </a:r>
              <a:endParaRPr sz="1000" b="0" i="0" u="none" strike="noStrike" cap="none">
                <a:solidFill>
                  <a:schemeClr val="lt1"/>
                </a:solidFill>
                <a:latin typeface="Calibri"/>
                <a:ea typeface="Calibri"/>
                <a:cs typeface="Calibri"/>
                <a:sym typeface="Calibri"/>
              </a:endParaRPr>
            </a:p>
          </p:txBody>
        </p:sp>
        <p:sp>
          <p:nvSpPr>
            <p:cNvPr id="738" name="Google Shape;738;p92"/>
            <p:cNvSpPr/>
            <p:nvPr/>
          </p:nvSpPr>
          <p:spPr>
            <a:xfrm>
              <a:off x="4174291" y="306754"/>
              <a:ext cx="1189800" cy="1687200"/>
            </a:xfrm>
            <a:prstGeom prst="roundRect">
              <a:avLst>
                <a:gd name="adj" fmla="val 10000"/>
              </a:avLst>
            </a:prstGeom>
            <a:blipFill rotWithShape="1">
              <a:blip r:embed="rId6">
                <a:alphaModFix/>
              </a:blip>
              <a:stretch>
                <a:fillRect l="-12999" r="-12999"/>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39" name="Google Shape;739;p92"/>
            <p:cNvSpPr/>
            <p:nvPr/>
          </p:nvSpPr>
          <p:spPr>
            <a:xfrm rot="10800000">
              <a:off x="4174327" y="2300667"/>
              <a:ext cx="1189800" cy="2811900"/>
            </a:xfrm>
            <a:prstGeom prst="round2SameRect">
              <a:avLst>
                <a:gd name="adj1" fmla="val 10500"/>
                <a:gd name="adj2" fmla="val 0"/>
              </a:avLst>
            </a:prstGeom>
            <a:gradFill>
              <a:gsLst>
                <a:gs pos="0">
                  <a:srgbClr val="5E81C9"/>
                </a:gs>
                <a:gs pos="50000">
                  <a:srgbClr val="3B70C9"/>
                </a:gs>
                <a:gs pos="100000">
                  <a:srgbClr val="2E60B8"/>
                </a:gs>
              </a:gsLst>
              <a:lin ang="5400012"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40" name="Google Shape;740;p92"/>
            <p:cNvSpPr txBox="1"/>
            <p:nvPr/>
          </p:nvSpPr>
          <p:spPr>
            <a:xfrm>
              <a:off x="4210883" y="2300655"/>
              <a:ext cx="1116600" cy="2775300"/>
            </a:xfrm>
            <a:prstGeom prst="rect">
              <a:avLst/>
            </a:prstGeom>
            <a:noFill/>
            <a:ln>
              <a:noFill/>
            </a:ln>
          </p:spPr>
          <p:txBody>
            <a:bodyPr spcFirstLastPara="1" wrap="square" lIns="69350" tIns="69350" rIns="69350" bIns="69350" anchor="t" anchorCtr="0">
              <a:noAutofit/>
            </a:bodyPr>
            <a:lstStyle/>
            <a:p>
              <a:pPr marL="0" marR="0" lvl="0" indent="0" algn="ctr" rtl="0">
                <a:lnSpc>
                  <a:spcPct val="90000"/>
                </a:lnSpc>
                <a:spcBef>
                  <a:spcPts val="0"/>
                </a:spcBef>
                <a:spcAft>
                  <a:spcPts val="0"/>
                </a:spcAft>
                <a:buNone/>
              </a:pPr>
              <a:r>
                <a:rPr lang="en" sz="1000" b="1" i="0" u="none" strike="noStrike" cap="none">
                  <a:solidFill>
                    <a:schemeClr val="lt1"/>
                  </a:solidFill>
                  <a:latin typeface="Calibri"/>
                  <a:ea typeface="Calibri"/>
                  <a:cs typeface="Calibri"/>
                  <a:sym typeface="Calibri"/>
                </a:rPr>
                <a:t>Vergence- </a:t>
              </a:r>
              <a:r>
                <a:rPr lang="en" sz="1000" b="0" i="0" u="none" strike="noStrike" cap="none">
                  <a:solidFill>
                    <a:schemeClr val="lt1"/>
                  </a:solidFill>
                  <a:latin typeface="Calibri"/>
                  <a:ea typeface="Calibri"/>
                  <a:cs typeface="Calibri"/>
                  <a:sym typeface="Calibri"/>
                </a:rPr>
                <a:t>eyes move towards each other as objects get closer</a:t>
              </a:r>
              <a:endParaRPr sz="1000" b="0" i="0" u="none" strike="noStrike" cap="none">
                <a:solidFill>
                  <a:schemeClr val="lt1"/>
                </a:solidFill>
                <a:latin typeface="Calibri"/>
                <a:ea typeface="Calibri"/>
                <a:cs typeface="Calibri"/>
                <a:sym typeface="Calibri"/>
              </a:endParaRPr>
            </a:p>
          </p:txBody>
        </p:sp>
        <p:sp>
          <p:nvSpPr>
            <p:cNvPr id="741" name="Google Shape;741;p92"/>
            <p:cNvSpPr/>
            <p:nvPr/>
          </p:nvSpPr>
          <p:spPr>
            <a:xfrm>
              <a:off x="5483111" y="306754"/>
              <a:ext cx="1189800" cy="1687200"/>
            </a:xfrm>
            <a:prstGeom prst="roundRect">
              <a:avLst>
                <a:gd name="adj" fmla="val 10000"/>
              </a:avLst>
            </a:prstGeom>
            <a:blipFill rotWithShape="1">
              <a:blip r:embed="rId7">
                <a:alphaModFix/>
              </a:blip>
              <a:stretch>
                <a:fillRect t="-9999" b="-9999"/>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42" name="Google Shape;742;p92"/>
            <p:cNvSpPr/>
            <p:nvPr/>
          </p:nvSpPr>
          <p:spPr>
            <a:xfrm rot="10800000">
              <a:off x="5483147" y="2300667"/>
              <a:ext cx="1189800" cy="2811900"/>
            </a:xfrm>
            <a:prstGeom prst="round2SameRect">
              <a:avLst>
                <a:gd name="adj1" fmla="val 10500"/>
                <a:gd name="adj2" fmla="val 0"/>
              </a:avLst>
            </a:prstGeom>
            <a:gradFill>
              <a:gsLst>
                <a:gs pos="0">
                  <a:srgbClr val="7FB75F"/>
                </a:gs>
                <a:gs pos="50000">
                  <a:srgbClr val="6EB141"/>
                </a:gs>
                <a:gs pos="100000">
                  <a:srgbClr val="5FA134"/>
                </a:gs>
              </a:gsLst>
              <a:lin ang="5400012"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43" name="Google Shape;743;p92"/>
            <p:cNvSpPr txBox="1"/>
            <p:nvPr/>
          </p:nvSpPr>
          <p:spPr>
            <a:xfrm>
              <a:off x="5519703" y="2300655"/>
              <a:ext cx="1116600" cy="2775300"/>
            </a:xfrm>
            <a:prstGeom prst="rect">
              <a:avLst/>
            </a:prstGeom>
            <a:noFill/>
            <a:ln>
              <a:noFill/>
            </a:ln>
          </p:spPr>
          <p:txBody>
            <a:bodyPr spcFirstLastPara="1" wrap="square" lIns="69350" tIns="69350" rIns="69350" bIns="69350" anchor="t" anchorCtr="0">
              <a:noAutofit/>
            </a:bodyPr>
            <a:lstStyle/>
            <a:p>
              <a:pPr marL="0" marR="0" lvl="0" indent="0" algn="ctr" rtl="0">
                <a:lnSpc>
                  <a:spcPct val="90000"/>
                </a:lnSpc>
                <a:spcBef>
                  <a:spcPts val="0"/>
                </a:spcBef>
                <a:spcAft>
                  <a:spcPts val="0"/>
                </a:spcAft>
                <a:buNone/>
              </a:pPr>
              <a:r>
                <a:rPr lang="en" sz="1000" b="1" i="0" u="none" strike="noStrike" cap="none">
                  <a:solidFill>
                    <a:schemeClr val="lt1"/>
                  </a:solidFill>
                  <a:latin typeface="Calibri"/>
                  <a:ea typeface="Calibri"/>
                  <a:cs typeface="Calibri"/>
                  <a:sym typeface="Calibri"/>
                </a:rPr>
                <a:t>Smooth pursuit- </a:t>
              </a:r>
              <a:r>
                <a:rPr lang="en" sz="1000" b="0" i="0" u="none" strike="noStrike" cap="none">
                  <a:solidFill>
                    <a:schemeClr val="lt1"/>
                  </a:solidFill>
                  <a:latin typeface="Calibri"/>
                  <a:ea typeface="Calibri"/>
                  <a:cs typeface="Calibri"/>
                  <a:sym typeface="Calibri"/>
                </a:rPr>
                <a:t>smoothly follow objects </a:t>
              </a:r>
              <a:endParaRPr sz="1000" b="0" i="0" u="none" strike="noStrike" cap="none">
                <a:solidFill>
                  <a:schemeClr val="lt1"/>
                </a:solidFill>
                <a:latin typeface="Calibri"/>
                <a:ea typeface="Calibri"/>
                <a:cs typeface="Calibri"/>
                <a:sym typeface="Calibri"/>
              </a:endParaRPr>
            </a:p>
          </p:txBody>
        </p:sp>
        <p:sp>
          <p:nvSpPr>
            <p:cNvPr id="744" name="Google Shape;744;p92"/>
            <p:cNvSpPr/>
            <p:nvPr/>
          </p:nvSpPr>
          <p:spPr>
            <a:xfrm>
              <a:off x="6791931" y="306754"/>
              <a:ext cx="1189800" cy="1687200"/>
            </a:xfrm>
            <a:prstGeom prst="roundRect">
              <a:avLst>
                <a:gd name="adj" fmla="val 10000"/>
              </a:avLst>
            </a:prstGeom>
            <a:blipFill rotWithShape="1">
              <a:blip r:embed="rId8">
                <a:alphaModFix/>
              </a:blip>
              <a:stretch>
                <a:fillRect l="-1999" r="-1999"/>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45" name="Google Shape;745;p92"/>
            <p:cNvSpPr/>
            <p:nvPr/>
          </p:nvSpPr>
          <p:spPr>
            <a:xfrm rot="10800000">
              <a:off x="6791967" y="2300667"/>
              <a:ext cx="1189800" cy="2811900"/>
            </a:xfrm>
            <a:prstGeom prst="round2SameRect">
              <a:avLst>
                <a:gd name="adj1" fmla="val 10500"/>
                <a:gd name="adj2" fmla="val 0"/>
              </a:avLst>
            </a:prstGeom>
            <a:gradFill>
              <a:gsLst>
                <a:gs pos="0">
                  <a:srgbClr val="F08B54"/>
                </a:gs>
                <a:gs pos="50000">
                  <a:srgbClr val="F67A26"/>
                </a:gs>
                <a:gs pos="100000">
                  <a:srgbClr val="E36A18"/>
                </a:gs>
              </a:gsLst>
              <a:lin ang="5400012"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46" name="Google Shape;746;p92"/>
            <p:cNvSpPr txBox="1"/>
            <p:nvPr/>
          </p:nvSpPr>
          <p:spPr>
            <a:xfrm>
              <a:off x="6828523" y="2300655"/>
              <a:ext cx="1116600" cy="2775300"/>
            </a:xfrm>
            <a:prstGeom prst="rect">
              <a:avLst/>
            </a:prstGeom>
            <a:noFill/>
            <a:ln>
              <a:noFill/>
            </a:ln>
          </p:spPr>
          <p:txBody>
            <a:bodyPr spcFirstLastPara="1" wrap="square" lIns="69350" tIns="69350" rIns="69350" bIns="69350" anchor="t" anchorCtr="0">
              <a:noAutofit/>
            </a:bodyPr>
            <a:lstStyle/>
            <a:p>
              <a:pPr marL="0" marR="0" lvl="0" indent="0" algn="ctr" rtl="0">
                <a:lnSpc>
                  <a:spcPct val="90000"/>
                </a:lnSpc>
                <a:spcBef>
                  <a:spcPts val="0"/>
                </a:spcBef>
                <a:spcAft>
                  <a:spcPts val="0"/>
                </a:spcAft>
                <a:buNone/>
              </a:pPr>
              <a:r>
                <a:rPr lang="en" sz="1000" b="1" i="0" u="none" strike="noStrike" cap="none">
                  <a:solidFill>
                    <a:schemeClr val="lt1"/>
                  </a:solidFill>
                  <a:latin typeface="Calibri"/>
                  <a:ea typeface="Calibri"/>
                  <a:cs typeface="Calibri"/>
                  <a:sym typeface="Calibri"/>
                </a:rPr>
                <a:t>OKR (Optokinetic reflex)- </a:t>
              </a:r>
              <a:r>
                <a:rPr lang="en" sz="1000" b="0" i="0" u="none" strike="noStrike" cap="none">
                  <a:solidFill>
                    <a:schemeClr val="lt1"/>
                  </a:solidFill>
                  <a:latin typeface="Calibri"/>
                  <a:ea typeface="Calibri"/>
                  <a:cs typeface="Calibri"/>
                  <a:sym typeface="Calibri"/>
                </a:rPr>
                <a:t>the eyes ability to follow a moving object while the head remains still </a:t>
              </a:r>
              <a:endParaRPr sz="10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9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Visual / Vestibular Experiment</a:t>
            </a:r>
            <a:endParaRPr/>
          </a:p>
        </p:txBody>
      </p:sp>
      <p:sp>
        <p:nvSpPr>
          <p:cNvPr id="752" name="Google Shape;752;p93"/>
          <p:cNvSpPr txBox="1">
            <a:spLocks noGrp="1"/>
          </p:cNvSpPr>
          <p:nvPr>
            <p:ph type="subTitle" idx="4294967295"/>
          </p:nvPr>
        </p:nvSpPr>
        <p:spPr>
          <a:xfrm>
            <a:off x="2162100" y="1628339"/>
            <a:ext cx="4870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Let’s do this!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94"/>
          <p:cNvSpPr txBox="1">
            <a:spLocks noGrp="1"/>
          </p:cNvSpPr>
          <p:nvPr>
            <p:ph type="title"/>
          </p:nvPr>
        </p:nvSpPr>
        <p:spPr>
          <a:xfrm>
            <a:off x="265500" y="-103325"/>
            <a:ext cx="3349200" cy="167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Olfactory and Gustatory</a:t>
            </a:r>
            <a:endParaRPr/>
          </a:p>
        </p:txBody>
      </p:sp>
      <p:sp>
        <p:nvSpPr>
          <p:cNvPr id="758" name="Google Shape;758;p94"/>
          <p:cNvSpPr txBox="1">
            <a:spLocks noGrp="1"/>
          </p:cNvSpPr>
          <p:nvPr>
            <p:ph type="body" idx="2"/>
          </p:nvPr>
        </p:nvSpPr>
        <p:spPr>
          <a:xfrm>
            <a:off x="3923275" y="339800"/>
            <a:ext cx="4853100" cy="4386600"/>
          </a:xfrm>
          <a:prstGeom prst="rect">
            <a:avLst/>
          </a:prstGeom>
        </p:spPr>
        <p:txBody>
          <a:bodyPr spcFirstLastPara="1" wrap="square" lIns="91425" tIns="91425" rIns="91425" bIns="91425" anchor="ctr" anchorCtr="0">
            <a:noAutofit/>
          </a:bodyPr>
          <a:lstStyle/>
          <a:p>
            <a:pPr marL="177800" lvl="0" indent="-38100" algn="l" rtl="0">
              <a:lnSpc>
                <a:spcPct val="90000"/>
              </a:lnSpc>
              <a:spcBef>
                <a:spcPts val="800"/>
              </a:spcBef>
              <a:spcAft>
                <a:spcPts val="0"/>
              </a:spcAft>
              <a:buClr>
                <a:srgbClr val="000000"/>
              </a:buClr>
              <a:buSzPts val="2100"/>
              <a:buFont typeface="Arial"/>
              <a:buNone/>
            </a:pPr>
            <a:endParaRPr sz="2100">
              <a:solidFill>
                <a:srgbClr val="000000"/>
              </a:solidFill>
              <a:latin typeface="Calibri"/>
              <a:ea typeface="Calibri"/>
              <a:cs typeface="Calibri"/>
              <a:sym typeface="Calibri"/>
            </a:endParaRPr>
          </a:p>
          <a:p>
            <a:pPr marL="0" lvl="0" indent="0" algn="l" rtl="0">
              <a:spcBef>
                <a:spcPts val="0"/>
              </a:spcBef>
              <a:spcAft>
                <a:spcPts val="1600"/>
              </a:spcAft>
              <a:buNone/>
            </a:pPr>
            <a:endParaRPr/>
          </a:p>
        </p:txBody>
      </p:sp>
      <p:sp>
        <p:nvSpPr>
          <p:cNvPr id="759" name="Google Shape;759;p94"/>
          <p:cNvSpPr txBox="1">
            <a:spLocks noGrp="1"/>
          </p:cNvSpPr>
          <p:nvPr>
            <p:ph type="subTitle" idx="1"/>
          </p:nvPr>
        </p:nvSpPr>
        <p:spPr>
          <a:xfrm>
            <a:off x="265500" y="1648675"/>
            <a:ext cx="3269700" cy="3103500"/>
          </a:xfrm>
          <a:prstGeom prst="rect">
            <a:avLst/>
          </a:prstGeom>
        </p:spPr>
        <p:txBody>
          <a:bodyPr spcFirstLastPara="1" wrap="square" lIns="91425" tIns="91425" rIns="91425" bIns="91425" anchor="t" anchorCtr="0">
            <a:noAutofit/>
          </a:bodyPr>
          <a:lstStyle/>
          <a:p>
            <a:pPr marL="342900" marR="0" lvl="0" indent="-298450" algn="l" rtl="0">
              <a:lnSpc>
                <a:spcPct val="120000"/>
              </a:lnSpc>
              <a:spcBef>
                <a:spcPts val="1000"/>
              </a:spcBef>
              <a:spcAft>
                <a:spcPts val="0"/>
              </a:spcAft>
              <a:buClr>
                <a:srgbClr val="3F3F3F"/>
              </a:buClr>
              <a:buSzPts val="2100"/>
              <a:buFont typeface="Arial"/>
              <a:buChar char="•"/>
            </a:pPr>
            <a:r>
              <a:rPr lang="en" sz="1800"/>
              <a:t>Memory </a:t>
            </a:r>
            <a:endParaRPr sz="1800"/>
          </a:p>
          <a:p>
            <a:pPr marL="342900" marR="0" lvl="0" indent="-298450" algn="l" rtl="0">
              <a:lnSpc>
                <a:spcPct val="120000"/>
              </a:lnSpc>
              <a:spcBef>
                <a:spcPts val="1000"/>
              </a:spcBef>
              <a:spcAft>
                <a:spcPts val="0"/>
              </a:spcAft>
              <a:buClr>
                <a:srgbClr val="3F3F3F"/>
              </a:buClr>
              <a:buSzPts val="2100"/>
              <a:buFont typeface="Arial"/>
              <a:buChar char="•"/>
            </a:pPr>
            <a:r>
              <a:rPr lang="en" sz="1800"/>
              <a:t>Emotional response- amygdala </a:t>
            </a:r>
            <a:endParaRPr sz="1800"/>
          </a:p>
          <a:p>
            <a:pPr marL="342900" marR="0" lvl="0" indent="-298450" algn="l" rtl="0">
              <a:lnSpc>
                <a:spcPct val="120000"/>
              </a:lnSpc>
              <a:spcBef>
                <a:spcPts val="1000"/>
              </a:spcBef>
              <a:spcAft>
                <a:spcPts val="0"/>
              </a:spcAft>
              <a:buClr>
                <a:srgbClr val="3F3F3F"/>
              </a:buClr>
              <a:buSzPts val="2100"/>
              <a:buFont typeface="Arial"/>
              <a:buChar char="•"/>
            </a:pPr>
            <a:r>
              <a:rPr lang="en" sz="1800"/>
              <a:t>Can heighten flight or fight </a:t>
            </a:r>
            <a:endParaRPr sz="1800"/>
          </a:p>
          <a:p>
            <a:pPr marL="342900" marR="0" lvl="0" indent="-298450" algn="l" rtl="0">
              <a:lnSpc>
                <a:spcPct val="120000"/>
              </a:lnSpc>
              <a:spcBef>
                <a:spcPts val="1000"/>
              </a:spcBef>
              <a:spcAft>
                <a:spcPts val="0"/>
              </a:spcAft>
              <a:buClr>
                <a:srgbClr val="3F3F3F"/>
              </a:buClr>
              <a:buSzPts val="2100"/>
              <a:buFont typeface="Arial"/>
              <a:buChar char="•"/>
            </a:pPr>
            <a:r>
              <a:rPr lang="en" sz="1800"/>
              <a:t>Used as orientation tool in young children </a:t>
            </a:r>
            <a:endParaRPr sz="1800"/>
          </a:p>
        </p:txBody>
      </p:sp>
      <p:pic>
        <p:nvPicPr>
          <p:cNvPr id="760" name="Google Shape;760;p94"/>
          <p:cNvPicPr preferRelativeResize="0"/>
          <p:nvPr/>
        </p:nvPicPr>
        <p:blipFill>
          <a:blip r:embed="rId3">
            <a:alphaModFix/>
          </a:blip>
          <a:stretch>
            <a:fillRect/>
          </a:stretch>
        </p:blipFill>
        <p:spPr>
          <a:xfrm>
            <a:off x="5050675" y="339802"/>
            <a:ext cx="2745600" cy="4113600"/>
          </a:xfrm>
          <a:prstGeom prst="roundRect">
            <a:avLst>
              <a:gd name="adj" fmla="val 16667"/>
            </a:avLst>
          </a:prstGeom>
          <a:noFill/>
          <a:ln w="38100" cap="flat" cmpd="sng">
            <a:solidFill>
              <a:srgbClr val="741B47"/>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95"/>
          <p:cNvSpPr txBox="1">
            <a:spLocks noGrp="1"/>
          </p:cNvSpPr>
          <p:nvPr>
            <p:ph type="title"/>
          </p:nvPr>
        </p:nvSpPr>
        <p:spPr>
          <a:xfrm>
            <a:off x="311700" y="3123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Managing the Olfactory System</a:t>
            </a:r>
            <a:endParaRPr/>
          </a:p>
        </p:txBody>
      </p:sp>
      <p:sp>
        <p:nvSpPr>
          <p:cNvPr id="766" name="Google Shape;766;p95"/>
          <p:cNvSpPr txBox="1">
            <a:spLocks noGrp="1"/>
          </p:cNvSpPr>
          <p:nvPr>
            <p:ph type="body" idx="1"/>
          </p:nvPr>
        </p:nvSpPr>
        <p:spPr>
          <a:xfrm>
            <a:off x="311700" y="1113925"/>
            <a:ext cx="8520600" cy="3302700"/>
          </a:xfrm>
          <a:prstGeom prst="rect">
            <a:avLst/>
          </a:prstGeom>
        </p:spPr>
        <p:txBody>
          <a:bodyPr spcFirstLastPara="1" wrap="square" lIns="91425" tIns="91425" rIns="91425" bIns="91425" anchor="t" anchorCtr="0">
            <a:noAutofit/>
          </a:bodyPr>
          <a:lstStyle/>
          <a:p>
            <a:pPr marL="342900" marR="0" lvl="0" indent="-298450" algn="l" rtl="0">
              <a:lnSpc>
                <a:spcPct val="120000"/>
              </a:lnSpc>
              <a:spcBef>
                <a:spcPts val="1000"/>
              </a:spcBef>
              <a:spcAft>
                <a:spcPts val="0"/>
              </a:spcAft>
              <a:buClr>
                <a:srgbClr val="3F3F3F"/>
              </a:buClr>
              <a:buSzPts val="2100"/>
              <a:buFont typeface="Arial"/>
              <a:buChar char="•"/>
            </a:pPr>
            <a:r>
              <a:rPr lang="en" b="1"/>
              <a:t>Learn triggers </a:t>
            </a:r>
            <a:endParaRPr b="1"/>
          </a:p>
          <a:p>
            <a:pPr marL="685800" marR="0" lvl="1" indent="-279400" algn="l" rtl="0">
              <a:lnSpc>
                <a:spcPct val="120000"/>
              </a:lnSpc>
              <a:spcBef>
                <a:spcPts val="1000"/>
              </a:spcBef>
              <a:spcAft>
                <a:spcPts val="0"/>
              </a:spcAft>
              <a:buClr>
                <a:srgbClr val="3F3F3F"/>
              </a:buClr>
              <a:buSzPts val="1800"/>
              <a:buFont typeface="Arial"/>
              <a:buChar char="•"/>
            </a:pPr>
            <a:r>
              <a:rPr lang="en"/>
              <a:t>likes / dislikes </a:t>
            </a:r>
            <a:endParaRPr/>
          </a:p>
          <a:p>
            <a:pPr marL="342900" marR="0" lvl="0" indent="-298450" algn="l" rtl="0">
              <a:lnSpc>
                <a:spcPct val="120000"/>
              </a:lnSpc>
              <a:spcBef>
                <a:spcPts val="1000"/>
              </a:spcBef>
              <a:spcAft>
                <a:spcPts val="0"/>
              </a:spcAft>
              <a:buClr>
                <a:srgbClr val="3F3F3F"/>
              </a:buClr>
              <a:buSzPts val="2100"/>
              <a:buFont typeface="Arial"/>
              <a:buChar char="•"/>
            </a:pPr>
            <a:r>
              <a:rPr lang="en" b="1"/>
              <a:t>Olfactory cueing</a:t>
            </a:r>
            <a:endParaRPr b="1"/>
          </a:p>
          <a:p>
            <a:pPr marL="685800" marR="0" lvl="1" indent="-279400" algn="l" rtl="0">
              <a:lnSpc>
                <a:spcPct val="120000"/>
              </a:lnSpc>
              <a:spcBef>
                <a:spcPts val="1000"/>
              </a:spcBef>
              <a:spcAft>
                <a:spcPts val="0"/>
              </a:spcAft>
              <a:buClr>
                <a:srgbClr val="3F3F3F"/>
              </a:buClr>
              <a:buSzPts val="1800"/>
              <a:buFont typeface="Arial"/>
              <a:buChar char="•"/>
            </a:pPr>
            <a:r>
              <a:rPr lang="en"/>
              <a:t>scents for times and spaces</a:t>
            </a:r>
            <a:endParaRPr/>
          </a:p>
          <a:p>
            <a:pPr marL="342900" marR="0" lvl="0" indent="-298450" algn="l" rtl="0">
              <a:lnSpc>
                <a:spcPct val="120000"/>
              </a:lnSpc>
              <a:spcBef>
                <a:spcPts val="1000"/>
              </a:spcBef>
              <a:spcAft>
                <a:spcPts val="0"/>
              </a:spcAft>
              <a:buClr>
                <a:srgbClr val="3F3F3F"/>
              </a:buClr>
              <a:buSzPts val="2100"/>
              <a:buFont typeface="Arial"/>
              <a:buChar char="•"/>
            </a:pPr>
            <a:r>
              <a:rPr lang="en" b="1"/>
              <a:t>Safe scent </a:t>
            </a:r>
            <a:endParaRPr b="1"/>
          </a:p>
          <a:p>
            <a:pPr marL="685800" marR="0" lvl="1" indent="-279400" algn="l" rtl="0">
              <a:lnSpc>
                <a:spcPct val="120000"/>
              </a:lnSpc>
              <a:spcBef>
                <a:spcPts val="1000"/>
              </a:spcBef>
              <a:spcAft>
                <a:spcPts val="0"/>
              </a:spcAft>
              <a:buClr>
                <a:srgbClr val="3F3F3F"/>
              </a:buClr>
              <a:buSzPts val="1800"/>
              <a:buFont typeface="Arial"/>
              <a:buChar char="•"/>
            </a:pPr>
            <a:r>
              <a:rPr lang="en"/>
              <a:t>carrying a safe scent</a:t>
            </a:r>
            <a:endParaRPr/>
          </a:p>
          <a:p>
            <a:pPr marL="0" lvl="0" indent="0" algn="l" rtl="0">
              <a:spcBef>
                <a:spcPts val="1000"/>
              </a:spcBef>
              <a:spcAft>
                <a:spcPts val="1600"/>
              </a:spcAft>
              <a:buNone/>
            </a:pPr>
            <a:endParaRPr/>
          </a:p>
        </p:txBody>
      </p:sp>
      <p:sp>
        <p:nvSpPr>
          <p:cNvPr id="767" name="Google Shape;767;p95"/>
          <p:cNvSpPr txBox="1"/>
          <p:nvPr/>
        </p:nvSpPr>
        <p:spPr>
          <a:xfrm>
            <a:off x="4412900" y="3210225"/>
            <a:ext cx="4183500" cy="1469400"/>
          </a:xfrm>
          <a:prstGeom prst="rect">
            <a:avLst/>
          </a:prstGeom>
          <a:solidFill>
            <a:srgbClr val="149A9B">
              <a:alpha val="29610"/>
            </a:srgbClr>
          </a:solidFill>
          <a:ln w="38100" cap="flat" cmpd="sng">
            <a:solidFill>
              <a:srgbClr val="741B47"/>
            </a:solidFill>
            <a:prstDash val="solid"/>
            <a:round/>
            <a:headEnd type="none" w="sm" len="sm"/>
            <a:tailEnd type="none" w="sm" len="sm"/>
          </a:ln>
        </p:spPr>
        <p:txBody>
          <a:bodyPr spcFirstLastPara="1" wrap="square" lIns="68575" tIns="68575" rIns="68575" bIns="68575" anchor="t" anchorCtr="0">
            <a:noAutofit/>
          </a:bodyPr>
          <a:lstStyle/>
          <a:p>
            <a:pPr marL="63500" lvl="0" indent="0" algn="ctr" rtl="0">
              <a:lnSpc>
                <a:spcPct val="150000"/>
              </a:lnSpc>
              <a:spcBef>
                <a:spcPts val="1900"/>
              </a:spcBef>
              <a:spcAft>
                <a:spcPts val="400"/>
              </a:spcAft>
              <a:buNone/>
            </a:pPr>
            <a:r>
              <a:rPr lang="en" sz="1500" b="1">
                <a:solidFill>
                  <a:srgbClr val="434343"/>
                </a:solidFill>
                <a:latin typeface="Calibri"/>
                <a:ea typeface="Calibri"/>
                <a:cs typeface="Calibri"/>
                <a:sym typeface="Calibri"/>
              </a:rPr>
              <a:t>Alerting</a:t>
            </a:r>
            <a:r>
              <a:rPr lang="en" sz="1500">
                <a:solidFill>
                  <a:srgbClr val="434343"/>
                </a:solidFill>
                <a:latin typeface="Calibri"/>
                <a:ea typeface="Calibri"/>
                <a:cs typeface="Calibri"/>
                <a:sym typeface="Calibri"/>
              </a:rPr>
              <a:t>- citrus, rosemary, rosewood, ylang lang</a:t>
            </a:r>
            <a:br>
              <a:rPr lang="en" sz="1500">
                <a:solidFill>
                  <a:srgbClr val="434343"/>
                </a:solidFill>
                <a:latin typeface="Calibri"/>
                <a:ea typeface="Calibri"/>
                <a:cs typeface="Calibri"/>
                <a:sym typeface="Calibri"/>
              </a:rPr>
            </a:br>
            <a:r>
              <a:rPr lang="en" sz="1500" b="1">
                <a:solidFill>
                  <a:srgbClr val="434343"/>
                </a:solidFill>
                <a:latin typeface="Calibri"/>
                <a:ea typeface="Calibri"/>
                <a:cs typeface="Calibri"/>
                <a:sym typeface="Calibri"/>
              </a:rPr>
              <a:t>Calming</a:t>
            </a:r>
            <a:r>
              <a:rPr lang="en" sz="1500">
                <a:solidFill>
                  <a:srgbClr val="434343"/>
                </a:solidFill>
                <a:latin typeface="Calibri"/>
                <a:ea typeface="Calibri"/>
                <a:cs typeface="Calibri"/>
                <a:sym typeface="Calibri"/>
              </a:rPr>
              <a:t>- lavender, neroli, geranium</a:t>
            </a:r>
            <a:br>
              <a:rPr lang="en" sz="1500">
                <a:solidFill>
                  <a:srgbClr val="434343"/>
                </a:solidFill>
                <a:latin typeface="Calibri"/>
                <a:ea typeface="Calibri"/>
                <a:cs typeface="Calibri"/>
                <a:sym typeface="Calibri"/>
              </a:rPr>
            </a:br>
            <a:r>
              <a:rPr lang="en" sz="1500" b="1">
                <a:solidFill>
                  <a:srgbClr val="434343"/>
                </a:solidFill>
                <a:latin typeface="Calibri"/>
                <a:ea typeface="Calibri"/>
                <a:cs typeface="Calibri"/>
                <a:sym typeface="Calibri"/>
              </a:rPr>
              <a:t>Organising</a:t>
            </a:r>
            <a:r>
              <a:rPr lang="en" sz="1500">
                <a:solidFill>
                  <a:srgbClr val="434343"/>
                </a:solidFill>
                <a:latin typeface="Calibri"/>
                <a:ea typeface="Calibri"/>
                <a:cs typeface="Calibri"/>
                <a:sym typeface="Calibri"/>
              </a:rPr>
              <a:t>- sandalwood, basil, palmarosa</a:t>
            </a:r>
            <a:endParaRPr sz="1500">
              <a:solidFill>
                <a:srgbClr val="434343"/>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96"/>
          <p:cNvSpPr txBox="1">
            <a:spLocks noGrp="1"/>
          </p:cNvSpPr>
          <p:nvPr>
            <p:ph type="ctrTitle"/>
          </p:nvPr>
        </p:nvSpPr>
        <p:spPr>
          <a:xfrm>
            <a:off x="1004150" y="-836"/>
            <a:ext cx="7136700" cy="102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Tactile</a:t>
            </a:r>
            <a:endParaRPr/>
          </a:p>
        </p:txBody>
      </p:sp>
      <p:sp>
        <p:nvSpPr>
          <p:cNvPr id="773" name="Google Shape;773;p96"/>
          <p:cNvSpPr txBox="1">
            <a:spLocks noGrp="1"/>
          </p:cNvSpPr>
          <p:nvPr>
            <p:ph type="subTitle" idx="1"/>
          </p:nvPr>
        </p:nvSpPr>
        <p:spPr>
          <a:xfrm>
            <a:off x="1461550" y="4171075"/>
            <a:ext cx="6197400" cy="7926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a:t>Touch, feeling through our skin, </a:t>
            </a:r>
            <a:endParaRPr/>
          </a:p>
          <a:p>
            <a:pPr marL="0" lvl="0" indent="0" algn="ctr" rtl="0">
              <a:lnSpc>
                <a:spcPct val="90000"/>
              </a:lnSpc>
              <a:spcBef>
                <a:spcPts val="0"/>
              </a:spcBef>
              <a:spcAft>
                <a:spcPts val="0"/>
              </a:spcAft>
              <a:buNone/>
            </a:pPr>
            <a:r>
              <a:rPr lang="en"/>
              <a:t>including our lips and tongue</a:t>
            </a:r>
            <a:endParaRPr/>
          </a:p>
          <a:p>
            <a:pPr marL="0" lvl="0" indent="0" algn="ctr" rtl="0">
              <a:spcBef>
                <a:spcPts val="0"/>
              </a:spcBef>
              <a:spcAft>
                <a:spcPts val="0"/>
              </a:spcAft>
              <a:buNone/>
            </a:pPr>
            <a:endParaRPr/>
          </a:p>
        </p:txBody>
      </p:sp>
      <p:pic>
        <p:nvPicPr>
          <p:cNvPr id="774" name="Google Shape;774;p96"/>
          <p:cNvPicPr preferRelativeResize="0"/>
          <p:nvPr/>
        </p:nvPicPr>
        <p:blipFill>
          <a:blip r:embed="rId3">
            <a:alphaModFix/>
          </a:blip>
          <a:stretch>
            <a:fillRect/>
          </a:stretch>
        </p:blipFill>
        <p:spPr>
          <a:xfrm>
            <a:off x="2855500" y="1425125"/>
            <a:ext cx="3663000" cy="2445000"/>
          </a:xfrm>
          <a:prstGeom prst="roundRect">
            <a:avLst>
              <a:gd name="adj" fmla="val 16667"/>
            </a:avLst>
          </a:prstGeom>
          <a:noFill/>
          <a:ln w="38100" cap="flat" cmpd="sng">
            <a:solidFill>
              <a:srgbClr val="741B47"/>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97"/>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Tactile Experiment</a:t>
            </a:r>
            <a:endParaRPr/>
          </a:p>
        </p:txBody>
      </p:sp>
      <p:sp>
        <p:nvSpPr>
          <p:cNvPr id="780" name="Google Shape;780;p97"/>
          <p:cNvSpPr txBox="1">
            <a:spLocks noGrp="1"/>
          </p:cNvSpPr>
          <p:nvPr>
            <p:ph type="subTitle" idx="4294967295"/>
          </p:nvPr>
        </p:nvSpPr>
        <p:spPr>
          <a:xfrm>
            <a:off x="2162100" y="1628339"/>
            <a:ext cx="4870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Let’s do this!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71"/>
          <p:cNvSpPr txBox="1">
            <a:spLocks noGrp="1"/>
          </p:cNvSpPr>
          <p:nvPr>
            <p:ph type="title"/>
          </p:nvPr>
        </p:nvSpPr>
        <p:spPr>
          <a:xfrm>
            <a:off x="311700" y="2361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Where am I now? </a:t>
            </a:r>
            <a:endParaRPr/>
          </a:p>
        </p:txBody>
      </p:sp>
      <p:grpSp>
        <p:nvGrpSpPr>
          <p:cNvPr id="416" name="Google Shape;416;p71"/>
          <p:cNvGrpSpPr/>
          <p:nvPr/>
        </p:nvGrpSpPr>
        <p:grpSpPr>
          <a:xfrm>
            <a:off x="263606" y="1085221"/>
            <a:ext cx="8709927" cy="3835204"/>
            <a:chOff x="183865" y="1074258"/>
            <a:chExt cx="11489153" cy="3929110"/>
          </a:xfrm>
        </p:grpSpPr>
        <p:sp>
          <p:nvSpPr>
            <p:cNvPr id="417" name="Google Shape;417;p71"/>
            <p:cNvSpPr/>
            <p:nvPr/>
          </p:nvSpPr>
          <p:spPr>
            <a:xfrm>
              <a:off x="4131276" y="1565188"/>
              <a:ext cx="3426900" cy="2751300"/>
            </a:xfrm>
            <a:prstGeom prst="rect">
              <a:avLst/>
            </a:prstGeom>
            <a:solidFill>
              <a:srgbClr val="179A9B">
                <a:alpha val="4941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418" name="Google Shape;418;p71"/>
            <p:cNvSpPr/>
            <p:nvPr/>
          </p:nvSpPr>
          <p:spPr>
            <a:xfrm>
              <a:off x="7558216" y="2645487"/>
              <a:ext cx="2491800" cy="1679400"/>
            </a:xfrm>
            <a:prstGeom prst="rect">
              <a:avLst/>
            </a:prstGeom>
            <a:solidFill>
              <a:srgbClr val="FFDA66">
                <a:alpha val="4941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419" name="Google Shape;419;p71"/>
            <p:cNvSpPr/>
            <p:nvPr/>
          </p:nvSpPr>
          <p:spPr>
            <a:xfrm>
              <a:off x="1639330" y="2637250"/>
              <a:ext cx="2491800" cy="1679400"/>
            </a:xfrm>
            <a:prstGeom prst="rect">
              <a:avLst/>
            </a:prstGeom>
            <a:solidFill>
              <a:srgbClr val="FFDA66">
                <a:alpha val="4941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420" name="Google Shape;420;p71"/>
            <p:cNvSpPr/>
            <p:nvPr/>
          </p:nvSpPr>
          <p:spPr>
            <a:xfrm>
              <a:off x="518985" y="1565187"/>
              <a:ext cx="11154032" cy="2759681"/>
            </a:xfrm>
            <a:custGeom>
              <a:avLst/>
              <a:gdLst/>
              <a:ahLst/>
              <a:cxnLst/>
              <a:rect l="l" t="t" r="r" b="b"/>
              <a:pathLst>
                <a:path w="11154032" h="2759681" extrusionOk="0">
                  <a:moveTo>
                    <a:pt x="0" y="2751442"/>
                  </a:moveTo>
                  <a:cubicBezTo>
                    <a:pt x="488091" y="2761739"/>
                    <a:pt x="1338649" y="2715747"/>
                    <a:pt x="2240692" y="2257174"/>
                  </a:cubicBezTo>
                  <a:cubicBezTo>
                    <a:pt x="3142735" y="1798601"/>
                    <a:pt x="4374293" y="-2742"/>
                    <a:pt x="5412260" y="4"/>
                  </a:cubicBezTo>
                  <a:cubicBezTo>
                    <a:pt x="6450227" y="2750"/>
                    <a:pt x="7511534" y="1813702"/>
                    <a:pt x="8468496" y="2273648"/>
                  </a:cubicBezTo>
                  <a:cubicBezTo>
                    <a:pt x="9425458" y="2733594"/>
                    <a:pt x="10784702" y="2754189"/>
                    <a:pt x="11154032" y="2759681"/>
                  </a:cubicBezTo>
                </a:path>
              </a:pathLst>
            </a:custGeom>
            <a:noFill/>
            <a:ln w="28575" cap="flat" cmpd="sng">
              <a:solidFill>
                <a:srgbClr val="99336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cxnSp>
          <p:nvCxnSpPr>
            <p:cNvPr id="421" name="Google Shape;421;p71"/>
            <p:cNvCxnSpPr/>
            <p:nvPr/>
          </p:nvCxnSpPr>
          <p:spPr>
            <a:xfrm>
              <a:off x="1639330" y="1318057"/>
              <a:ext cx="0" cy="3188100"/>
            </a:xfrm>
            <a:prstGeom prst="straightConnector1">
              <a:avLst/>
            </a:prstGeom>
            <a:noFill/>
            <a:ln w="12700" cap="flat" cmpd="sng">
              <a:solidFill>
                <a:srgbClr val="818181"/>
              </a:solidFill>
              <a:prstDash val="dash"/>
              <a:miter lim="800000"/>
              <a:headEnd type="none" w="sm" len="sm"/>
              <a:tailEnd type="none" w="sm" len="sm"/>
            </a:ln>
          </p:spPr>
        </p:cxnSp>
        <p:cxnSp>
          <p:nvCxnSpPr>
            <p:cNvPr id="422" name="Google Shape;422;p71"/>
            <p:cNvCxnSpPr/>
            <p:nvPr/>
          </p:nvCxnSpPr>
          <p:spPr>
            <a:xfrm>
              <a:off x="4131276" y="1318057"/>
              <a:ext cx="0" cy="3188100"/>
            </a:xfrm>
            <a:prstGeom prst="straightConnector1">
              <a:avLst/>
            </a:prstGeom>
            <a:noFill/>
            <a:ln w="12700" cap="flat" cmpd="sng">
              <a:solidFill>
                <a:srgbClr val="818181"/>
              </a:solidFill>
              <a:prstDash val="dash"/>
              <a:miter lim="800000"/>
              <a:headEnd type="none" w="sm" len="sm"/>
              <a:tailEnd type="none" w="sm" len="sm"/>
            </a:ln>
          </p:spPr>
        </p:cxnSp>
        <p:cxnSp>
          <p:nvCxnSpPr>
            <p:cNvPr id="423" name="Google Shape;423;p71"/>
            <p:cNvCxnSpPr/>
            <p:nvPr/>
          </p:nvCxnSpPr>
          <p:spPr>
            <a:xfrm>
              <a:off x="7566454" y="1318057"/>
              <a:ext cx="0" cy="3188100"/>
            </a:xfrm>
            <a:prstGeom prst="straightConnector1">
              <a:avLst/>
            </a:prstGeom>
            <a:noFill/>
            <a:ln w="12700" cap="flat" cmpd="sng">
              <a:solidFill>
                <a:srgbClr val="818181"/>
              </a:solidFill>
              <a:prstDash val="dash"/>
              <a:miter lim="800000"/>
              <a:headEnd type="none" w="sm" len="sm"/>
              <a:tailEnd type="none" w="sm" len="sm"/>
            </a:ln>
          </p:spPr>
        </p:cxnSp>
        <p:cxnSp>
          <p:nvCxnSpPr>
            <p:cNvPr id="424" name="Google Shape;424;p71"/>
            <p:cNvCxnSpPr/>
            <p:nvPr/>
          </p:nvCxnSpPr>
          <p:spPr>
            <a:xfrm>
              <a:off x="10050162" y="1318057"/>
              <a:ext cx="0" cy="3188100"/>
            </a:xfrm>
            <a:prstGeom prst="straightConnector1">
              <a:avLst/>
            </a:prstGeom>
            <a:noFill/>
            <a:ln w="12700" cap="flat" cmpd="sng">
              <a:solidFill>
                <a:srgbClr val="818181"/>
              </a:solidFill>
              <a:prstDash val="dash"/>
              <a:miter lim="800000"/>
              <a:headEnd type="none" w="sm" len="sm"/>
              <a:tailEnd type="none" w="sm" len="sm"/>
            </a:ln>
          </p:spPr>
        </p:cxnSp>
        <p:cxnSp>
          <p:nvCxnSpPr>
            <p:cNvPr id="425" name="Google Shape;425;p71"/>
            <p:cNvCxnSpPr/>
            <p:nvPr/>
          </p:nvCxnSpPr>
          <p:spPr>
            <a:xfrm>
              <a:off x="502509" y="4316631"/>
              <a:ext cx="11154000" cy="0"/>
            </a:xfrm>
            <a:prstGeom prst="straightConnector1">
              <a:avLst/>
            </a:prstGeom>
            <a:noFill/>
            <a:ln w="9525" cap="flat" cmpd="sng">
              <a:solidFill>
                <a:srgbClr val="818181"/>
              </a:solidFill>
              <a:prstDash val="solid"/>
              <a:miter lim="800000"/>
              <a:headEnd type="none" w="sm" len="sm"/>
              <a:tailEnd type="none" w="sm" len="sm"/>
            </a:ln>
          </p:spPr>
        </p:cxnSp>
        <p:sp>
          <p:nvSpPr>
            <p:cNvPr id="426" name="Google Shape;426;p71"/>
            <p:cNvSpPr txBox="1"/>
            <p:nvPr/>
          </p:nvSpPr>
          <p:spPr>
            <a:xfrm>
              <a:off x="1696997" y="2687704"/>
              <a:ext cx="1664100" cy="831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000" b="1" i="0" u="none" strike="noStrike" cap="none">
                  <a:solidFill>
                    <a:srgbClr val="3F3F3F"/>
                  </a:solidFill>
                  <a:latin typeface="Calibri"/>
                  <a:ea typeface="Calibri"/>
                  <a:cs typeface="Calibri"/>
                  <a:sym typeface="Calibri"/>
                </a:rPr>
                <a:t>Bored–</a:t>
              </a:r>
              <a:endParaRPr sz="1000" b="1"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en" sz="1000">
                  <a:solidFill>
                    <a:srgbClr val="3F3F3F"/>
                  </a:solidFill>
                  <a:latin typeface="Calibri"/>
                  <a:ea typeface="Calibri"/>
                  <a:cs typeface="Calibri"/>
                  <a:sym typeface="Calibri"/>
                </a:rPr>
                <a:t>L</a:t>
              </a:r>
              <a:r>
                <a:rPr lang="en" sz="1000" b="0" i="0" u="none" strike="noStrike" cap="none">
                  <a:solidFill>
                    <a:srgbClr val="3F3F3F"/>
                  </a:solidFill>
                  <a:latin typeface="Calibri"/>
                  <a:ea typeface="Calibri"/>
                  <a:cs typeface="Calibri"/>
                  <a:sym typeface="Calibri"/>
                </a:rPr>
                <a:t>ow arousal level makes learning difficult. Appears sleepy and disengaged.</a:t>
              </a:r>
              <a:endParaRPr sz="1000" b="0" i="0" u="none" strike="noStrike" cap="none">
                <a:solidFill>
                  <a:srgbClr val="000000"/>
                </a:solidFill>
                <a:latin typeface="Arial"/>
                <a:ea typeface="Arial"/>
                <a:cs typeface="Arial"/>
                <a:sym typeface="Arial"/>
              </a:endParaRPr>
            </a:p>
          </p:txBody>
        </p:sp>
        <p:sp>
          <p:nvSpPr>
            <p:cNvPr id="427" name="Google Shape;427;p71"/>
            <p:cNvSpPr txBox="1"/>
            <p:nvPr/>
          </p:nvSpPr>
          <p:spPr>
            <a:xfrm>
              <a:off x="4755286" y="2294576"/>
              <a:ext cx="2360100" cy="1114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200" b="1">
                  <a:solidFill>
                    <a:srgbClr val="3F3F3F"/>
                  </a:solidFill>
                  <a:latin typeface="Calibri"/>
                  <a:ea typeface="Calibri"/>
                  <a:cs typeface="Calibri"/>
                  <a:sym typeface="Calibri"/>
                </a:rPr>
                <a:t>Regulatory State</a:t>
              </a:r>
              <a:endParaRPr sz="1200" b="1">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en" sz="1200">
                  <a:solidFill>
                    <a:srgbClr val="3F3F3F"/>
                  </a:solidFill>
                  <a:latin typeface="Calibri"/>
                  <a:ea typeface="Calibri"/>
                  <a:cs typeface="Calibri"/>
                  <a:sym typeface="Calibri"/>
                </a:rPr>
                <a:t>E</a:t>
              </a:r>
              <a:r>
                <a:rPr lang="en" sz="1200" b="0" i="0" u="none" strike="noStrike" cap="none">
                  <a:solidFill>
                    <a:srgbClr val="3F3F3F"/>
                  </a:solidFill>
                  <a:latin typeface="Calibri"/>
                  <a:ea typeface="Calibri"/>
                  <a:cs typeface="Calibri"/>
                  <a:sym typeface="Calibri"/>
                </a:rPr>
                <a:t>ngaged and attentive but not over stimulated.</a:t>
              </a:r>
              <a:endParaRPr sz="1200" b="0" i="0" u="none" strike="noStrike" cap="none">
                <a:solidFill>
                  <a:srgbClr val="000000"/>
                </a:solidFill>
                <a:latin typeface="Arial"/>
                <a:ea typeface="Arial"/>
                <a:cs typeface="Arial"/>
                <a:sym typeface="Arial"/>
              </a:endParaRPr>
            </a:p>
          </p:txBody>
        </p:sp>
        <p:sp>
          <p:nvSpPr>
            <p:cNvPr id="428" name="Google Shape;428;p71"/>
            <p:cNvSpPr txBox="1"/>
            <p:nvPr/>
          </p:nvSpPr>
          <p:spPr>
            <a:xfrm>
              <a:off x="8413477" y="2654170"/>
              <a:ext cx="1664100" cy="935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000" b="1" i="0" u="none" strike="noStrike" cap="none">
                  <a:solidFill>
                    <a:srgbClr val="3F3F3F"/>
                  </a:solidFill>
                  <a:latin typeface="Calibri"/>
                  <a:ea typeface="Calibri"/>
                  <a:cs typeface="Calibri"/>
                  <a:sym typeface="Calibri"/>
                </a:rPr>
                <a:t>Over stimulated– </a:t>
              </a:r>
              <a:r>
                <a:rPr lang="en" sz="1000" i="0" u="none" strike="noStrike" cap="none">
                  <a:solidFill>
                    <a:srgbClr val="3F3F3F"/>
                  </a:solidFill>
                  <a:latin typeface="Calibri"/>
                  <a:ea typeface="Calibri"/>
                  <a:cs typeface="Calibri"/>
                  <a:sym typeface="Calibri"/>
                </a:rPr>
                <a:t>L</a:t>
              </a:r>
              <a:r>
                <a:rPr lang="en" sz="1000" b="0" i="0" u="none" strike="noStrike" cap="none">
                  <a:solidFill>
                    <a:srgbClr val="3F3F3F"/>
                  </a:solidFill>
                  <a:latin typeface="Calibri"/>
                  <a:ea typeface="Calibri"/>
                  <a:cs typeface="Calibri"/>
                  <a:sym typeface="Calibri"/>
                </a:rPr>
                <a:t>earning difficult as too loud, too bright and too fast. Appears manic.</a:t>
              </a:r>
              <a:endParaRPr sz="1000" b="0" i="0" u="none" strike="noStrike" cap="none">
                <a:solidFill>
                  <a:srgbClr val="000000"/>
                </a:solidFill>
                <a:latin typeface="Arial"/>
                <a:ea typeface="Arial"/>
                <a:cs typeface="Arial"/>
                <a:sym typeface="Arial"/>
              </a:endParaRPr>
            </a:p>
          </p:txBody>
        </p:sp>
        <p:sp>
          <p:nvSpPr>
            <p:cNvPr id="429" name="Google Shape;429;p71"/>
            <p:cNvSpPr txBox="1"/>
            <p:nvPr/>
          </p:nvSpPr>
          <p:spPr>
            <a:xfrm>
              <a:off x="2408641" y="4695568"/>
              <a:ext cx="2809200" cy="307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3F3F3F"/>
                  </a:solidFill>
                  <a:latin typeface="Calibri"/>
                  <a:ea typeface="Calibri"/>
                  <a:cs typeface="Calibri"/>
                  <a:sym typeface="Calibri"/>
                </a:rPr>
                <a:t>Stimulus and arousal increasing </a:t>
              </a:r>
              <a:endParaRPr sz="1100" b="0" i="0" u="none" strike="noStrike" cap="none">
                <a:solidFill>
                  <a:srgbClr val="000000"/>
                </a:solidFill>
                <a:latin typeface="Arial"/>
                <a:ea typeface="Arial"/>
                <a:cs typeface="Arial"/>
                <a:sym typeface="Arial"/>
              </a:endParaRPr>
            </a:p>
          </p:txBody>
        </p:sp>
        <p:sp>
          <p:nvSpPr>
            <p:cNvPr id="430" name="Google Shape;430;p71"/>
            <p:cNvSpPr txBox="1"/>
            <p:nvPr/>
          </p:nvSpPr>
          <p:spPr>
            <a:xfrm rot="-5400000">
              <a:off x="-1066835" y="2637189"/>
              <a:ext cx="2809200" cy="307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3F3F3F"/>
                  </a:solidFill>
                  <a:latin typeface="Calibri"/>
                  <a:ea typeface="Calibri"/>
                  <a:cs typeface="Calibri"/>
                  <a:sym typeface="Calibri"/>
                </a:rPr>
                <a:t>Learning and attention increasing </a:t>
              </a:r>
              <a:endParaRPr sz="1100" b="0" i="0" u="none" strike="noStrike" cap="none">
                <a:solidFill>
                  <a:srgbClr val="000000"/>
                </a:solidFill>
                <a:latin typeface="Arial"/>
                <a:ea typeface="Arial"/>
                <a:cs typeface="Arial"/>
                <a:sym typeface="Arial"/>
              </a:endParaRPr>
            </a:p>
          </p:txBody>
        </p:sp>
        <p:cxnSp>
          <p:nvCxnSpPr>
            <p:cNvPr id="431" name="Google Shape;431;p71"/>
            <p:cNvCxnSpPr/>
            <p:nvPr/>
          </p:nvCxnSpPr>
          <p:spPr>
            <a:xfrm rot="10800000" flipH="1">
              <a:off x="438267" y="1074258"/>
              <a:ext cx="2700" cy="1059300"/>
            </a:xfrm>
            <a:prstGeom prst="straightConnector1">
              <a:avLst/>
            </a:prstGeom>
            <a:noFill/>
            <a:ln w="9525" cap="flat" cmpd="sng">
              <a:solidFill>
                <a:srgbClr val="818181"/>
              </a:solidFill>
              <a:prstDash val="solid"/>
              <a:miter lim="800000"/>
              <a:headEnd type="none" w="sm" len="sm"/>
              <a:tailEnd type="triangle" w="med" len="med"/>
            </a:ln>
          </p:spPr>
        </p:cxnSp>
        <p:cxnSp>
          <p:nvCxnSpPr>
            <p:cNvPr id="432" name="Google Shape;432;p71"/>
            <p:cNvCxnSpPr/>
            <p:nvPr/>
          </p:nvCxnSpPr>
          <p:spPr>
            <a:xfrm>
              <a:off x="4936937" y="4874170"/>
              <a:ext cx="2557800" cy="0"/>
            </a:xfrm>
            <a:prstGeom prst="straightConnector1">
              <a:avLst/>
            </a:prstGeom>
            <a:noFill/>
            <a:ln w="9525" cap="flat" cmpd="sng">
              <a:solidFill>
                <a:srgbClr val="818181"/>
              </a:solidFill>
              <a:prstDash val="solid"/>
              <a:miter lim="800000"/>
              <a:headEnd type="none" w="sm" len="sm"/>
              <a:tailEnd type="triangle" w="med" len="med"/>
            </a:ln>
          </p:spPr>
        </p:cxnSp>
      </p:grpSp>
      <p:sp>
        <p:nvSpPr>
          <p:cNvPr id="433" name="Google Shape;433;p71"/>
          <p:cNvSpPr txBox="1"/>
          <p:nvPr/>
        </p:nvSpPr>
        <p:spPr>
          <a:xfrm>
            <a:off x="7312450" y="4959425"/>
            <a:ext cx="1831500" cy="14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500">
                <a:latin typeface="Open Sans"/>
                <a:ea typeface="Open Sans"/>
                <a:cs typeface="Open Sans"/>
                <a:sym typeface="Open Sans"/>
              </a:rPr>
              <a:t> HUGHES</a:t>
            </a:r>
            <a:endParaRPr sz="500">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98"/>
          <p:cNvSpPr txBox="1">
            <a:spLocks noGrp="1"/>
          </p:cNvSpPr>
          <p:nvPr>
            <p:ph type="ctrTitle"/>
          </p:nvPr>
        </p:nvSpPr>
        <p:spPr>
          <a:xfrm>
            <a:off x="1004150" y="-836"/>
            <a:ext cx="7136700" cy="102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Auditory</a:t>
            </a:r>
            <a:endParaRPr/>
          </a:p>
        </p:txBody>
      </p:sp>
      <p:sp>
        <p:nvSpPr>
          <p:cNvPr id="786" name="Google Shape;786;p98"/>
          <p:cNvSpPr txBox="1">
            <a:spLocks noGrp="1"/>
          </p:cNvSpPr>
          <p:nvPr>
            <p:ph type="subTitle" idx="1"/>
          </p:nvPr>
        </p:nvSpPr>
        <p:spPr>
          <a:xfrm>
            <a:off x="1461550" y="4171075"/>
            <a:ext cx="6197400" cy="7926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a:t>Sound</a:t>
            </a:r>
            <a:endParaRPr/>
          </a:p>
          <a:p>
            <a:pPr marL="0" lvl="0" indent="0" algn="ctr" rtl="0">
              <a:spcBef>
                <a:spcPts val="0"/>
              </a:spcBef>
              <a:spcAft>
                <a:spcPts val="0"/>
              </a:spcAft>
              <a:buNone/>
            </a:pPr>
            <a:endParaRPr/>
          </a:p>
        </p:txBody>
      </p:sp>
      <p:pic>
        <p:nvPicPr>
          <p:cNvPr id="787" name="Google Shape;787;p98"/>
          <p:cNvPicPr preferRelativeResize="0"/>
          <p:nvPr/>
        </p:nvPicPr>
        <p:blipFill rotWithShape="1">
          <a:blip r:embed="rId3">
            <a:alphaModFix/>
          </a:blip>
          <a:srcRect l="22893" t="6942" b="52458"/>
          <a:stretch/>
        </p:blipFill>
        <p:spPr>
          <a:xfrm>
            <a:off x="2882175" y="1274300"/>
            <a:ext cx="3318900" cy="2618100"/>
          </a:xfrm>
          <a:prstGeom prst="roundRect">
            <a:avLst>
              <a:gd name="adj" fmla="val 16667"/>
            </a:avLst>
          </a:prstGeom>
          <a:noFill/>
          <a:ln w="28575" cap="flat" cmpd="sng">
            <a:solidFill>
              <a:srgbClr val="741B47"/>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99"/>
          <p:cNvSpPr txBox="1">
            <a:spLocks noGrp="1"/>
          </p:cNvSpPr>
          <p:nvPr>
            <p:ph type="title"/>
          </p:nvPr>
        </p:nvSpPr>
        <p:spPr>
          <a:xfrm>
            <a:off x="311700" y="2361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Auditory Processing</a:t>
            </a:r>
            <a:endParaRPr/>
          </a:p>
        </p:txBody>
      </p:sp>
      <p:grpSp>
        <p:nvGrpSpPr>
          <p:cNvPr id="793" name="Google Shape;793;p99"/>
          <p:cNvGrpSpPr/>
          <p:nvPr/>
        </p:nvGrpSpPr>
        <p:grpSpPr>
          <a:xfrm>
            <a:off x="2105837" y="1344525"/>
            <a:ext cx="4932374" cy="3053283"/>
            <a:chOff x="141509" y="1638"/>
            <a:chExt cx="6576498" cy="4071044"/>
          </a:xfrm>
        </p:grpSpPr>
        <p:sp>
          <p:nvSpPr>
            <p:cNvPr id="794" name="Google Shape;794;p99"/>
            <p:cNvSpPr/>
            <p:nvPr/>
          </p:nvSpPr>
          <p:spPr>
            <a:xfrm>
              <a:off x="141509" y="1638"/>
              <a:ext cx="3131700" cy="1878900"/>
            </a:xfrm>
            <a:prstGeom prst="rect">
              <a:avLst/>
            </a:prstGeom>
            <a:gradFill>
              <a:gsLst>
                <a:gs pos="0">
                  <a:srgbClr val="FFDD79"/>
                </a:gs>
                <a:gs pos="50000">
                  <a:srgbClr val="FFDC5D"/>
                </a:gs>
                <a:gs pos="100000">
                  <a:srgbClr val="E3C748"/>
                </a:gs>
              </a:gsLst>
              <a:lin ang="5400012"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95" name="Google Shape;795;p99"/>
            <p:cNvSpPr txBox="1"/>
            <p:nvPr/>
          </p:nvSpPr>
          <p:spPr>
            <a:xfrm>
              <a:off x="141509" y="1638"/>
              <a:ext cx="3131700" cy="1878900"/>
            </a:xfrm>
            <a:prstGeom prst="rect">
              <a:avLst/>
            </a:prstGeom>
            <a:noFill/>
            <a:ln>
              <a:noFill/>
            </a:ln>
          </p:spPr>
          <p:txBody>
            <a:bodyPr spcFirstLastPara="1" wrap="square" lIns="185750" tIns="185750" rIns="185750" bIns="185750" anchor="ctr" anchorCtr="0">
              <a:noAutofit/>
            </a:bodyPr>
            <a:lstStyle/>
            <a:p>
              <a:pPr marL="0" marR="0" lvl="0" indent="0" algn="ctr" rtl="0">
                <a:lnSpc>
                  <a:spcPct val="90000"/>
                </a:lnSpc>
                <a:spcBef>
                  <a:spcPts val="0"/>
                </a:spcBef>
                <a:spcAft>
                  <a:spcPts val="0"/>
                </a:spcAft>
                <a:buClr>
                  <a:srgbClr val="3F3F3F"/>
                </a:buClr>
                <a:buSzPts val="4900"/>
                <a:buFont typeface="Calibri"/>
                <a:buNone/>
              </a:pPr>
              <a:r>
                <a:rPr lang="en" sz="2400" b="1">
                  <a:solidFill>
                    <a:srgbClr val="FFFFFF"/>
                  </a:solidFill>
                  <a:latin typeface="Calibri"/>
                  <a:ea typeface="Calibri"/>
                  <a:cs typeface="Calibri"/>
                  <a:sym typeface="Calibri"/>
                </a:rPr>
                <a:t>Filtering, Dampening</a:t>
              </a:r>
              <a:endParaRPr sz="2400" b="1">
                <a:solidFill>
                  <a:srgbClr val="FFFFFF"/>
                </a:solidFill>
              </a:endParaRPr>
            </a:p>
          </p:txBody>
        </p:sp>
        <p:sp>
          <p:nvSpPr>
            <p:cNvPr id="796" name="Google Shape;796;p99"/>
            <p:cNvSpPr/>
            <p:nvPr/>
          </p:nvSpPr>
          <p:spPr>
            <a:xfrm>
              <a:off x="3586307" y="1638"/>
              <a:ext cx="3131700" cy="1878900"/>
            </a:xfrm>
            <a:prstGeom prst="rect">
              <a:avLst/>
            </a:prstGeom>
            <a:gradFill>
              <a:gsLst>
                <a:gs pos="0">
                  <a:srgbClr val="A55275"/>
                </a:gs>
                <a:gs pos="50000">
                  <a:srgbClr val="9E2963"/>
                </a:gs>
                <a:gs pos="100000">
                  <a:srgbClr val="8F2057"/>
                </a:gs>
              </a:gsLst>
              <a:lin ang="5400012"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97" name="Google Shape;797;p99"/>
            <p:cNvSpPr txBox="1"/>
            <p:nvPr/>
          </p:nvSpPr>
          <p:spPr>
            <a:xfrm>
              <a:off x="3586307" y="1638"/>
              <a:ext cx="3131700" cy="1878900"/>
            </a:xfrm>
            <a:prstGeom prst="rect">
              <a:avLst/>
            </a:prstGeom>
            <a:noFill/>
            <a:ln>
              <a:noFill/>
            </a:ln>
          </p:spPr>
          <p:txBody>
            <a:bodyPr spcFirstLastPara="1" wrap="square" lIns="185750" tIns="185750" rIns="185750" bIns="185750" anchor="ctr" anchorCtr="0">
              <a:noAutofit/>
            </a:bodyPr>
            <a:lstStyle/>
            <a:p>
              <a:pPr marL="0" lvl="0" indent="0" algn="ctr" rtl="0">
                <a:lnSpc>
                  <a:spcPct val="90000"/>
                </a:lnSpc>
                <a:spcBef>
                  <a:spcPts val="0"/>
                </a:spcBef>
                <a:spcAft>
                  <a:spcPts val="0"/>
                </a:spcAft>
                <a:buClr>
                  <a:srgbClr val="3F3F3F"/>
                </a:buClr>
                <a:buSzPts val="4900"/>
                <a:buFont typeface="Calibri"/>
                <a:buNone/>
              </a:pPr>
              <a:r>
                <a:rPr lang="en" sz="2400" b="1">
                  <a:solidFill>
                    <a:schemeClr val="lt1"/>
                  </a:solidFill>
                  <a:latin typeface="Calibri"/>
                  <a:ea typeface="Calibri"/>
                  <a:cs typeface="Calibri"/>
                  <a:sym typeface="Calibri"/>
                </a:rPr>
                <a:t>Orienting, Localising</a:t>
              </a:r>
              <a:endParaRPr sz="4900" b="1">
                <a:solidFill>
                  <a:srgbClr val="FFFFFF"/>
                </a:solidFill>
                <a:latin typeface="Calibri"/>
                <a:ea typeface="Calibri"/>
                <a:cs typeface="Calibri"/>
                <a:sym typeface="Calibri"/>
              </a:endParaRPr>
            </a:p>
          </p:txBody>
        </p:sp>
        <p:sp>
          <p:nvSpPr>
            <p:cNvPr id="798" name="Google Shape;798;p99"/>
            <p:cNvSpPr/>
            <p:nvPr/>
          </p:nvSpPr>
          <p:spPr>
            <a:xfrm>
              <a:off x="141509" y="2193782"/>
              <a:ext cx="3131700" cy="1878900"/>
            </a:xfrm>
            <a:prstGeom prst="rect">
              <a:avLst/>
            </a:prstGeom>
            <a:gradFill>
              <a:gsLst>
                <a:gs pos="0">
                  <a:srgbClr val="7AA1C6"/>
                </a:gs>
                <a:gs pos="50000">
                  <a:srgbClr val="6296C4"/>
                </a:gs>
                <a:gs pos="100000">
                  <a:srgbClr val="5184B2"/>
                </a:gs>
              </a:gsLst>
              <a:lin ang="5400012"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99" name="Google Shape;799;p99"/>
            <p:cNvSpPr txBox="1"/>
            <p:nvPr/>
          </p:nvSpPr>
          <p:spPr>
            <a:xfrm>
              <a:off x="141509" y="2193782"/>
              <a:ext cx="3131700" cy="1878900"/>
            </a:xfrm>
            <a:prstGeom prst="rect">
              <a:avLst/>
            </a:prstGeom>
            <a:noFill/>
            <a:ln>
              <a:noFill/>
            </a:ln>
          </p:spPr>
          <p:txBody>
            <a:bodyPr spcFirstLastPara="1" wrap="square" lIns="185750" tIns="185750" rIns="185750" bIns="185750" anchor="ctr" anchorCtr="0">
              <a:noAutofit/>
            </a:bodyPr>
            <a:lstStyle/>
            <a:p>
              <a:pPr marL="0" lvl="0" indent="0" algn="ctr" rtl="0">
                <a:lnSpc>
                  <a:spcPct val="90000"/>
                </a:lnSpc>
                <a:spcBef>
                  <a:spcPts val="0"/>
                </a:spcBef>
                <a:spcAft>
                  <a:spcPts val="0"/>
                </a:spcAft>
                <a:buClr>
                  <a:srgbClr val="3F3F3F"/>
                </a:buClr>
                <a:buSzPts val="4900"/>
                <a:buFont typeface="Calibri"/>
                <a:buNone/>
              </a:pPr>
              <a:r>
                <a:rPr lang="en" sz="2400" b="1">
                  <a:solidFill>
                    <a:schemeClr val="lt1"/>
                  </a:solidFill>
                  <a:latin typeface="Calibri"/>
                  <a:ea typeface="Calibri"/>
                  <a:cs typeface="Calibri"/>
                  <a:sym typeface="Calibri"/>
                </a:rPr>
                <a:t>Processing to language</a:t>
              </a:r>
              <a:endParaRPr sz="4900" b="1">
                <a:solidFill>
                  <a:srgbClr val="FFFFFF"/>
                </a:solidFill>
                <a:latin typeface="Calibri"/>
                <a:ea typeface="Calibri"/>
                <a:cs typeface="Calibri"/>
                <a:sym typeface="Calibri"/>
              </a:endParaRPr>
            </a:p>
          </p:txBody>
        </p:sp>
        <p:sp>
          <p:nvSpPr>
            <p:cNvPr id="800" name="Google Shape;800;p99"/>
            <p:cNvSpPr/>
            <p:nvPr/>
          </p:nvSpPr>
          <p:spPr>
            <a:xfrm>
              <a:off x="3586307" y="2193782"/>
              <a:ext cx="3131700" cy="1878900"/>
            </a:xfrm>
            <a:prstGeom prst="rect">
              <a:avLst/>
            </a:prstGeom>
            <a:gradFill>
              <a:gsLst>
                <a:gs pos="0">
                  <a:srgbClr val="48A6A8"/>
                </a:gs>
                <a:gs pos="50000">
                  <a:srgbClr val="0CA0A1"/>
                </a:gs>
                <a:gs pos="100000">
                  <a:srgbClr val="049394"/>
                </a:gs>
              </a:gsLst>
              <a:lin ang="5400012"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01" name="Google Shape;801;p99"/>
            <p:cNvSpPr txBox="1"/>
            <p:nvPr/>
          </p:nvSpPr>
          <p:spPr>
            <a:xfrm>
              <a:off x="3586307" y="2193782"/>
              <a:ext cx="3131700" cy="1878900"/>
            </a:xfrm>
            <a:prstGeom prst="rect">
              <a:avLst/>
            </a:prstGeom>
            <a:noFill/>
            <a:ln>
              <a:noFill/>
            </a:ln>
          </p:spPr>
          <p:txBody>
            <a:bodyPr spcFirstLastPara="1" wrap="square" lIns="185750" tIns="185750" rIns="185750" bIns="185750" anchor="ctr" anchorCtr="0">
              <a:noAutofit/>
            </a:bodyPr>
            <a:lstStyle/>
            <a:p>
              <a:pPr marL="0" lvl="0" indent="0" algn="ctr" rtl="0">
                <a:lnSpc>
                  <a:spcPct val="90000"/>
                </a:lnSpc>
                <a:spcBef>
                  <a:spcPts val="0"/>
                </a:spcBef>
                <a:spcAft>
                  <a:spcPts val="0"/>
                </a:spcAft>
                <a:buClr>
                  <a:srgbClr val="3F3F3F"/>
                </a:buClr>
                <a:buSzPts val="4900"/>
                <a:buFont typeface="Calibri"/>
                <a:buNone/>
              </a:pPr>
              <a:r>
                <a:rPr lang="en" sz="2400" b="1">
                  <a:solidFill>
                    <a:schemeClr val="lt1"/>
                  </a:solidFill>
                  <a:latin typeface="Calibri"/>
                  <a:ea typeface="Calibri"/>
                  <a:cs typeface="Calibri"/>
                  <a:sym typeface="Calibri"/>
                </a:rPr>
                <a:t>Responding appropriately-</a:t>
              </a:r>
              <a:endParaRPr sz="2400" b="1">
                <a:solidFill>
                  <a:schemeClr val="lt1"/>
                </a:solidFill>
                <a:latin typeface="Calibri"/>
                <a:ea typeface="Calibri"/>
                <a:cs typeface="Calibri"/>
                <a:sym typeface="Calibri"/>
              </a:endParaRPr>
            </a:p>
            <a:p>
              <a:pPr marL="0" lvl="0" indent="0" algn="ctr" rtl="0">
                <a:lnSpc>
                  <a:spcPct val="90000"/>
                </a:lnSpc>
                <a:spcBef>
                  <a:spcPts val="0"/>
                </a:spcBef>
                <a:spcAft>
                  <a:spcPts val="0"/>
                </a:spcAft>
                <a:buClr>
                  <a:srgbClr val="3F3F3F"/>
                </a:buClr>
                <a:buSzPts val="4900"/>
                <a:buFont typeface="Calibri"/>
                <a:buNone/>
              </a:pPr>
              <a:r>
                <a:rPr lang="en" sz="1800" b="1">
                  <a:solidFill>
                    <a:schemeClr val="lt1"/>
                  </a:solidFill>
                  <a:latin typeface="Calibri"/>
                  <a:ea typeface="Calibri"/>
                  <a:cs typeface="Calibri"/>
                  <a:sym typeface="Calibri"/>
                </a:rPr>
                <a:t>Fight/Flight</a:t>
              </a:r>
              <a:endParaRPr sz="1800" b="1">
                <a:solidFill>
                  <a:schemeClr val="lt1"/>
                </a:solidFill>
                <a:latin typeface="Calibri"/>
                <a:ea typeface="Calibri"/>
                <a:cs typeface="Calibri"/>
                <a:sym typeface="Calibri"/>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100"/>
          <p:cNvSpPr txBox="1">
            <a:spLocks noGrp="1"/>
          </p:cNvSpPr>
          <p:nvPr>
            <p:ph type="title"/>
          </p:nvPr>
        </p:nvSpPr>
        <p:spPr>
          <a:xfrm>
            <a:off x="265500" y="1039675"/>
            <a:ext cx="3287100" cy="167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200" b="1"/>
              <a:t>Auditory</a:t>
            </a:r>
            <a:endParaRPr sz="4200" b="1"/>
          </a:p>
        </p:txBody>
      </p:sp>
      <p:pic>
        <p:nvPicPr>
          <p:cNvPr id="807" name="Google Shape;807;p100" descr="This 8 month old baby became deaf after contracting bacterial meningitis aged 4 months. His parents were given a choice as the disease rapidly ossified his cochlear and would have made him irreversibly deaf within weeks. Watch the moment as his cochlear implant is activated and he hears sound for the first time, and his mother's voice." title="8 Month Old Deaf Baby's Reaction To Cochlear Implant Being Activated">
            <a:hlinkClick r:id="rId3"/>
          </p:cNvPr>
          <p:cNvPicPr preferRelativeResize="0"/>
          <p:nvPr/>
        </p:nvPicPr>
        <p:blipFill>
          <a:blip r:embed="rId4">
            <a:alphaModFix/>
          </a:blip>
          <a:stretch>
            <a:fillRect/>
          </a:stretch>
        </p:blipFill>
        <p:spPr>
          <a:xfrm>
            <a:off x="3955425" y="832225"/>
            <a:ext cx="4876100" cy="3657075"/>
          </a:xfrm>
          <a:prstGeom prst="rect">
            <a:avLst/>
          </a:prstGeom>
          <a:noFill/>
          <a:ln w="38100" cap="flat" cmpd="sng">
            <a:solidFill>
              <a:srgbClr val="741B47"/>
            </a:solidFill>
            <a:prstDash val="solid"/>
            <a:round/>
            <a:headEnd type="none" w="sm" len="sm"/>
            <a:tailEnd type="none" w="sm" len="sm"/>
          </a:ln>
        </p:spPr>
      </p:pic>
      <p:sp>
        <p:nvSpPr>
          <p:cNvPr id="808" name="Google Shape;808;p100"/>
          <p:cNvSpPr txBox="1"/>
          <p:nvPr/>
        </p:nvSpPr>
        <p:spPr>
          <a:xfrm>
            <a:off x="3729850" y="4755600"/>
            <a:ext cx="54141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741B47"/>
                </a:solidFill>
              </a:rPr>
              <a:t> </a:t>
            </a:r>
            <a:r>
              <a:rPr lang="en" sz="1300" u="sng">
                <a:solidFill>
                  <a:srgbClr val="741B47"/>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https://www.youtube.com/watch?v=HTzTt1VnHRM&amp;feature=emb_logo</a:t>
            </a:r>
            <a:endParaRPr sz="1600">
              <a:solidFill>
                <a:srgbClr val="741B47"/>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101"/>
          <p:cNvSpPr txBox="1">
            <a:spLocks noGrp="1"/>
          </p:cNvSpPr>
          <p:nvPr>
            <p:ph type="ctrTitle"/>
          </p:nvPr>
        </p:nvSpPr>
        <p:spPr>
          <a:xfrm>
            <a:off x="1004150" y="-836"/>
            <a:ext cx="7136700" cy="102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Interoception</a:t>
            </a:r>
            <a:endParaRPr/>
          </a:p>
        </p:txBody>
      </p:sp>
      <p:sp>
        <p:nvSpPr>
          <p:cNvPr id="814" name="Google Shape;814;p101"/>
          <p:cNvSpPr txBox="1">
            <a:spLocks noGrp="1"/>
          </p:cNvSpPr>
          <p:nvPr>
            <p:ph type="subTitle" idx="1"/>
          </p:nvPr>
        </p:nvSpPr>
        <p:spPr>
          <a:xfrm>
            <a:off x="1461550" y="4171075"/>
            <a:ext cx="6197400" cy="7926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a:t>Internal Organs</a:t>
            </a:r>
            <a:endParaRPr/>
          </a:p>
          <a:p>
            <a:pPr marL="0" lvl="0" indent="0" algn="ctr" rtl="0">
              <a:spcBef>
                <a:spcPts val="0"/>
              </a:spcBef>
              <a:spcAft>
                <a:spcPts val="0"/>
              </a:spcAft>
              <a:buNone/>
            </a:pPr>
            <a:endParaRPr/>
          </a:p>
        </p:txBody>
      </p:sp>
      <p:pic>
        <p:nvPicPr>
          <p:cNvPr id="815" name="Google Shape;815;p101"/>
          <p:cNvPicPr preferRelativeResize="0"/>
          <p:nvPr/>
        </p:nvPicPr>
        <p:blipFill>
          <a:blip r:embed="rId3">
            <a:alphaModFix/>
          </a:blip>
          <a:stretch>
            <a:fillRect/>
          </a:stretch>
        </p:blipFill>
        <p:spPr>
          <a:xfrm>
            <a:off x="3766125" y="1254187"/>
            <a:ext cx="1597250" cy="2635126"/>
          </a:xfrm>
          <a:prstGeom prst="rect">
            <a:avLst/>
          </a:prstGeom>
          <a:noFill/>
          <a:ln w="19050" cap="flat" cmpd="sng">
            <a:solidFill>
              <a:srgbClr val="741B47"/>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102"/>
          <p:cNvSpPr txBox="1">
            <a:spLocks noGrp="1"/>
          </p:cNvSpPr>
          <p:nvPr>
            <p:ph type="title"/>
          </p:nvPr>
        </p:nvSpPr>
        <p:spPr>
          <a:xfrm>
            <a:off x="311700" y="837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Interoception</a:t>
            </a:r>
            <a:endParaRPr/>
          </a:p>
        </p:txBody>
      </p:sp>
      <p:sp>
        <p:nvSpPr>
          <p:cNvPr id="821" name="Google Shape;821;p102"/>
          <p:cNvSpPr txBox="1">
            <a:spLocks noGrp="1"/>
          </p:cNvSpPr>
          <p:nvPr>
            <p:ph type="body" idx="1"/>
          </p:nvPr>
        </p:nvSpPr>
        <p:spPr>
          <a:xfrm>
            <a:off x="311700" y="885325"/>
            <a:ext cx="8520600" cy="401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00">
              <a:solidFill>
                <a:srgbClr val="000000"/>
              </a:solidFill>
              <a:latin typeface="Nunito"/>
              <a:ea typeface="Nunito"/>
              <a:cs typeface="Nunito"/>
              <a:sym typeface="Nunito"/>
            </a:endParaRPr>
          </a:p>
          <a:p>
            <a:pPr marL="457200" lvl="0" indent="-311150" algn="l" rtl="0">
              <a:spcBef>
                <a:spcPts val="0"/>
              </a:spcBef>
              <a:spcAft>
                <a:spcPts val="0"/>
              </a:spcAft>
              <a:buClr>
                <a:srgbClr val="233A44"/>
              </a:buClr>
              <a:buSzPts val="1300"/>
              <a:buFont typeface="Calibri"/>
              <a:buChar char="●"/>
            </a:pPr>
            <a:r>
              <a:rPr lang="en" sz="1300" b="1">
                <a:solidFill>
                  <a:srgbClr val="000000"/>
                </a:solidFill>
                <a:latin typeface="Nunito"/>
                <a:ea typeface="Nunito"/>
                <a:cs typeface="Nunito"/>
                <a:sym typeface="Nunito"/>
              </a:rPr>
              <a:t>Interoceptive Accuracy: </a:t>
            </a:r>
            <a:r>
              <a:rPr lang="en" sz="1300">
                <a:solidFill>
                  <a:srgbClr val="000000"/>
                </a:solidFill>
                <a:latin typeface="Nunito"/>
                <a:ea typeface="Nunito"/>
                <a:cs typeface="Nunito"/>
                <a:sym typeface="Nunito"/>
              </a:rPr>
              <a:t>This refers to our ability to objectively perceive bodily sensations e.g. helping the child to identify thoughts and feelings i.e. You are crying so I think you may be scared or sad.  </a:t>
            </a:r>
            <a:endParaRPr sz="1300">
              <a:solidFill>
                <a:srgbClr val="000000"/>
              </a:solidFill>
              <a:latin typeface="Nunito"/>
              <a:ea typeface="Nunito"/>
              <a:cs typeface="Nunito"/>
              <a:sym typeface="Nunito"/>
            </a:endParaRPr>
          </a:p>
          <a:p>
            <a:pPr marL="457200" lvl="0" indent="0" algn="l" rtl="0">
              <a:spcBef>
                <a:spcPts val="0"/>
              </a:spcBef>
              <a:spcAft>
                <a:spcPts val="0"/>
              </a:spcAft>
              <a:buNone/>
            </a:pPr>
            <a:endParaRPr sz="1300">
              <a:solidFill>
                <a:srgbClr val="000000"/>
              </a:solidFill>
              <a:latin typeface="Nunito"/>
              <a:ea typeface="Nunito"/>
              <a:cs typeface="Nunito"/>
              <a:sym typeface="Nunito"/>
            </a:endParaRPr>
          </a:p>
          <a:p>
            <a:pPr marL="457200" lvl="0" indent="-311150" algn="l" rtl="0">
              <a:spcBef>
                <a:spcPts val="0"/>
              </a:spcBef>
              <a:spcAft>
                <a:spcPts val="0"/>
              </a:spcAft>
              <a:buClr>
                <a:srgbClr val="233A44"/>
              </a:buClr>
              <a:buSzPts val="1300"/>
              <a:buFont typeface="Calibri"/>
              <a:buChar char="●"/>
            </a:pPr>
            <a:r>
              <a:rPr lang="en" sz="1300" b="1">
                <a:solidFill>
                  <a:srgbClr val="000000"/>
                </a:solidFill>
                <a:latin typeface="Nunito"/>
                <a:ea typeface="Nunito"/>
                <a:cs typeface="Nunito"/>
                <a:sym typeface="Nunito"/>
              </a:rPr>
              <a:t>Interoceptive Awareness: </a:t>
            </a:r>
            <a:r>
              <a:rPr lang="en" sz="1300">
                <a:solidFill>
                  <a:srgbClr val="000000"/>
                </a:solidFill>
                <a:latin typeface="Nunito"/>
                <a:ea typeface="Nunito"/>
                <a:cs typeface="Nunito"/>
                <a:sym typeface="Nunito"/>
              </a:rPr>
              <a:t>This refers to our ability to accurately perceive and interpret bodily sensations e.g. my tummy is rumbling so therefore I must be hungry! </a:t>
            </a:r>
            <a:endParaRPr sz="1300">
              <a:solidFill>
                <a:srgbClr val="000000"/>
              </a:solidFill>
              <a:latin typeface="Nunito"/>
              <a:ea typeface="Nunito"/>
              <a:cs typeface="Nunito"/>
              <a:sym typeface="Nunito"/>
            </a:endParaRPr>
          </a:p>
          <a:p>
            <a:pPr marL="457200" lvl="0" indent="0" algn="l" rtl="0">
              <a:spcBef>
                <a:spcPts val="0"/>
              </a:spcBef>
              <a:spcAft>
                <a:spcPts val="0"/>
              </a:spcAft>
              <a:buNone/>
            </a:pPr>
            <a:endParaRPr sz="1300">
              <a:solidFill>
                <a:srgbClr val="000000"/>
              </a:solidFill>
              <a:latin typeface="Nunito"/>
              <a:ea typeface="Nunito"/>
              <a:cs typeface="Nunito"/>
              <a:sym typeface="Nunito"/>
            </a:endParaRPr>
          </a:p>
          <a:p>
            <a:pPr marL="457200" lvl="0" indent="-311150" algn="l" rtl="0">
              <a:spcBef>
                <a:spcPts val="0"/>
              </a:spcBef>
              <a:spcAft>
                <a:spcPts val="0"/>
              </a:spcAft>
              <a:buClr>
                <a:srgbClr val="233A44"/>
              </a:buClr>
              <a:buSzPts val="1300"/>
              <a:buFont typeface="Calibri"/>
              <a:buChar char="●"/>
            </a:pPr>
            <a:r>
              <a:rPr lang="en" sz="1300" b="1">
                <a:solidFill>
                  <a:srgbClr val="000000"/>
                </a:solidFill>
                <a:latin typeface="Nunito"/>
                <a:ea typeface="Nunito"/>
                <a:cs typeface="Nunito"/>
                <a:sym typeface="Nunito"/>
              </a:rPr>
              <a:t>Interoceptive Sensibility: </a:t>
            </a:r>
            <a:r>
              <a:rPr lang="en" sz="1300">
                <a:solidFill>
                  <a:srgbClr val="000000"/>
                </a:solidFill>
                <a:latin typeface="Nunito"/>
                <a:ea typeface="Nunito"/>
                <a:cs typeface="Nunito"/>
                <a:sym typeface="Nunito"/>
              </a:rPr>
              <a:t>This refers to our ability to subjectively perceive bodily sensations e.g. I feel pain on my knee where I fell over</a:t>
            </a:r>
            <a:endParaRPr sz="1300">
              <a:solidFill>
                <a:srgbClr val="000000"/>
              </a:solidFill>
              <a:latin typeface="Nunito"/>
              <a:ea typeface="Nunito"/>
              <a:cs typeface="Nunito"/>
              <a:sym typeface="Nunito"/>
            </a:endParaRPr>
          </a:p>
          <a:p>
            <a:pPr marL="457200" lvl="0" indent="0" algn="l" rtl="0">
              <a:spcBef>
                <a:spcPts val="0"/>
              </a:spcBef>
              <a:spcAft>
                <a:spcPts val="0"/>
              </a:spcAft>
              <a:buNone/>
            </a:pPr>
            <a:endParaRPr sz="1300">
              <a:solidFill>
                <a:srgbClr val="000000"/>
              </a:solidFill>
              <a:latin typeface="Nunito"/>
              <a:ea typeface="Nunito"/>
              <a:cs typeface="Nunito"/>
              <a:sym typeface="Nunito"/>
            </a:endParaRPr>
          </a:p>
          <a:p>
            <a:pPr marL="457200" lvl="0" indent="-311150" algn="l" rtl="0">
              <a:spcBef>
                <a:spcPts val="0"/>
              </a:spcBef>
              <a:spcAft>
                <a:spcPts val="0"/>
              </a:spcAft>
              <a:buClr>
                <a:srgbClr val="233A44"/>
              </a:buClr>
              <a:buSzPts val="1300"/>
              <a:buFont typeface="Calibri"/>
              <a:buChar char="●"/>
            </a:pPr>
            <a:r>
              <a:rPr lang="en" sz="1300" b="1">
                <a:solidFill>
                  <a:srgbClr val="000000"/>
                </a:solidFill>
                <a:latin typeface="Nunito"/>
                <a:ea typeface="Nunito"/>
                <a:cs typeface="Nunito"/>
                <a:sym typeface="Nunito"/>
              </a:rPr>
              <a:t>Interoceptive Emotional Evaluation: </a:t>
            </a:r>
            <a:r>
              <a:rPr lang="en" sz="1300">
                <a:solidFill>
                  <a:srgbClr val="000000"/>
                </a:solidFill>
                <a:latin typeface="Nunito"/>
                <a:ea typeface="Nunito"/>
                <a:cs typeface="Nunito"/>
                <a:sym typeface="Nunito"/>
              </a:rPr>
              <a:t>This refers to our ability to make sense of the sensations and determine emotional meaning e.g. I feel butterflies in my tummy which I know to mean that I feel anxious  </a:t>
            </a:r>
            <a:endParaRPr sz="1300">
              <a:solidFill>
                <a:srgbClr val="000000"/>
              </a:solidFill>
              <a:latin typeface="Nunito"/>
              <a:ea typeface="Nunito"/>
              <a:cs typeface="Nunito"/>
              <a:sym typeface="Nunito"/>
            </a:endParaRPr>
          </a:p>
          <a:p>
            <a:pPr marL="0" lvl="0" indent="0" algn="l" rtl="0">
              <a:spcBef>
                <a:spcPts val="0"/>
              </a:spcBef>
              <a:spcAft>
                <a:spcPts val="160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03"/>
          <p:cNvSpPr txBox="1">
            <a:spLocks noGrp="1"/>
          </p:cNvSpPr>
          <p:nvPr>
            <p:ph type="title"/>
          </p:nvPr>
        </p:nvSpPr>
        <p:spPr>
          <a:xfrm>
            <a:off x="77475" y="837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741B47"/>
                </a:solidFill>
              </a:rPr>
              <a:t>Internal and external motivating factors </a:t>
            </a:r>
            <a:endParaRPr sz="3000">
              <a:solidFill>
                <a:srgbClr val="741B47"/>
              </a:solidFill>
            </a:endParaRPr>
          </a:p>
        </p:txBody>
      </p:sp>
      <p:sp>
        <p:nvSpPr>
          <p:cNvPr id="827" name="Google Shape;827;p103"/>
          <p:cNvSpPr txBox="1">
            <a:spLocks noGrp="1"/>
          </p:cNvSpPr>
          <p:nvPr>
            <p:ph type="body" idx="1"/>
          </p:nvPr>
        </p:nvSpPr>
        <p:spPr>
          <a:xfrm>
            <a:off x="201425" y="1150950"/>
            <a:ext cx="3999900" cy="2841600"/>
          </a:xfrm>
          <a:prstGeom prst="rect">
            <a:avLst/>
          </a:prstGeom>
          <a:ln w="38100" cap="flat" cmpd="sng">
            <a:solidFill>
              <a:srgbClr val="10707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t>A token </a:t>
            </a:r>
            <a:endParaRPr/>
          </a:p>
          <a:p>
            <a:pPr marL="0" lvl="0" indent="0" algn="ctr" rtl="0">
              <a:spcBef>
                <a:spcPts val="1600"/>
              </a:spcBef>
              <a:spcAft>
                <a:spcPts val="0"/>
              </a:spcAft>
              <a:buNone/>
            </a:pPr>
            <a:r>
              <a:rPr lang="en"/>
              <a:t>A reward </a:t>
            </a:r>
            <a:endParaRPr/>
          </a:p>
          <a:p>
            <a:pPr marL="0" lvl="0" indent="0" algn="ctr" rtl="0">
              <a:spcBef>
                <a:spcPts val="1600"/>
              </a:spcBef>
              <a:spcAft>
                <a:spcPts val="0"/>
              </a:spcAft>
              <a:buNone/>
            </a:pPr>
            <a:r>
              <a:rPr lang="en"/>
              <a:t>A threat </a:t>
            </a:r>
            <a:endParaRPr/>
          </a:p>
          <a:p>
            <a:pPr marL="0" lvl="0" indent="0" algn="ctr" rtl="0">
              <a:spcBef>
                <a:spcPts val="1600"/>
              </a:spcBef>
              <a:spcAft>
                <a:spcPts val="0"/>
              </a:spcAft>
              <a:buNone/>
            </a:pPr>
            <a:r>
              <a:rPr lang="en"/>
              <a:t>An expectation </a:t>
            </a:r>
            <a:endParaRPr/>
          </a:p>
          <a:p>
            <a:pPr marL="0" lvl="0" indent="0" algn="ctr" rtl="0">
              <a:spcBef>
                <a:spcPts val="1600"/>
              </a:spcBef>
              <a:spcAft>
                <a:spcPts val="0"/>
              </a:spcAft>
              <a:buNone/>
            </a:pPr>
            <a:r>
              <a:rPr lang="en"/>
              <a:t>A punishment</a:t>
            </a:r>
            <a:r>
              <a:rPr lang="en">
                <a:solidFill>
                  <a:srgbClr val="107071"/>
                </a:solidFill>
              </a:rPr>
              <a:t> </a:t>
            </a:r>
            <a:endParaRPr>
              <a:solidFill>
                <a:srgbClr val="107071"/>
              </a:solidFill>
            </a:endParaRPr>
          </a:p>
          <a:p>
            <a:pPr marL="0" lvl="0" indent="0" algn="ctr" rtl="0">
              <a:spcBef>
                <a:spcPts val="1600"/>
              </a:spcBef>
              <a:spcAft>
                <a:spcPts val="1600"/>
              </a:spcAft>
              <a:buNone/>
            </a:pPr>
            <a:endParaRPr>
              <a:solidFill>
                <a:srgbClr val="107071"/>
              </a:solidFill>
            </a:endParaRPr>
          </a:p>
        </p:txBody>
      </p:sp>
      <p:sp>
        <p:nvSpPr>
          <p:cNvPr id="828" name="Google Shape;828;p103"/>
          <p:cNvSpPr txBox="1">
            <a:spLocks noGrp="1"/>
          </p:cNvSpPr>
          <p:nvPr>
            <p:ph type="body" idx="2"/>
          </p:nvPr>
        </p:nvSpPr>
        <p:spPr>
          <a:xfrm>
            <a:off x="4832400" y="791125"/>
            <a:ext cx="3999900" cy="4265700"/>
          </a:xfrm>
          <a:prstGeom prst="rect">
            <a:avLst/>
          </a:prstGeom>
          <a:ln w="3810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t>Makes me happy </a:t>
            </a:r>
            <a:endParaRPr/>
          </a:p>
          <a:p>
            <a:pPr marL="0" lvl="0" indent="0" algn="ctr" rtl="0">
              <a:spcBef>
                <a:spcPts val="1600"/>
              </a:spcBef>
              <a:spcAft>
                <a:spcPts val="0"/>
              </a:spcAft>
              <a:buNone/>
            </a:pPr>
            <a:r>
              <a:rPr lang="en"/>
              <a:t>Makes me laugh </a:t>
            </a:r>
            <a:endParaRPr/>
          </a:p>
          <a:p>
            <a:pPr marL="0" lvl="0" indent="0" algn="ctr" rtl="0">
              <a:spcBef>
                <a:spcPts val="1600"/>
              </a:spcBef>
              <a:spcAft>
                <a:spcPts val="0"/>
              </a:spcAft>
              <a:buNone/>
            </a:pPr>
            <a:r>
              <a:rPr lang="en"/>
              <a:t>Curiosity I want to try it and see what it’s  like/does/feels like </a:t>
            </a:r>
            <a:endParaRPr/>
          </a:p>
          <a:p>
            <a:pPr marL="0" lvl="0" indent="0" algn="ctr" rtl="0">
              <a:spcBef>
                <a:spcPts val="1600"/>
              </a:spcBef>
              <a:spcAft>
                <a:spcPts val="0"/>
              </a:spcAft>
              <a:buNone/>
            </a:pPr>
            <a:r>
              <a:rPr lang="en"/>
              <a:t>I enjoy it</a:t>
            </a:r>
            <a:endParaRPr/>
          </a:p>
          <a:p>
            <a:pPr marL="0" lvl="0" indent="0" algn="ctr" rtl="0">
              <a:spcBef>
                <a:spcPts val="1600"/>
              </a:spcBef>
              <a:spcAft>
                <a:spcPts val="0"/>
              </a:spcAft>
              <a:buNone/>
            </a:pPr>
            <a:r>
              <a:rPr lang="en"/>
              <a:t>It makes me excited </a:t>
            </a:r>
            <a:endParaRPr/>
          </a:p>
          <a:p>
            <a:pPr marL="0" lvl="0" indent="0" algn="ctr" rtl="0">
              <a:spcBef>
                <a:spcPts val="1600"/>
              </a:spcBef>
              <a:spcAft>
                <a:spcPts val="0"/>
              </a:spcAft>
              <a:buNone/>
            </a:pPr>
            <a:r>
              <a:rPr lang="en"/>
              <a:t>You look at me/touch me/talk to me/engage with me /you connect to me </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04"/>
          <p:cNvSpPr txBox="1">
            <a:spLocks noGrp="1"/>
          </p:cNvSpPr>
          <p:nvPr>
            <p:ph type="title"/>
          </p:nvPr>
        </p:nvSpPr>
        <p:spPr>
          <a:xfrm>
            <a:off x="311700" y="837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 - Space - Self-orientation - Organise</a:t>
            </a:r>
            <a:endParaRPr/>
          </a:p>
        </p:txBody>
      </p:sp>
      <p:grpSp>
        <p:nvGrpSpPr>
          <p:cNvPr id="834" name="Google Shape;834;p104"/>
          <p:cNvGrpSpPr/>
          <p:nvPr/>
        </p:nvGrpSpPr>
        <p:grpSpPr>
          <a:xfrm>
            <a:off x="781006" y="2021774"/>
            <a:ext cx="7817944" cy="1870025"/>
            <a:chOff x="406342" y="1682873"/>
            <a:chExt cx="10423925" cy="2493367"/>
          </a:xfrm>
        </p:grpSpPr>
        <p:sp>
          <p:nvSpPr>
            <p:cNvPr id="835" name="Google Shape;835;p104"/>
            <p:cNvSpPr/>
            <p:nvPr/>
          </p:nvSpPr>
          <p:spPr>
            <a:xfrm>
              <a:off x="406342" y="1682873"/>
              <a:ext cx="2463900" cy="2463900"/>
            </a:xfrm>
            <a:prstGeom prst="roundRect">
              <a:avLst>
                <a:gd name="adj" fmla="val 10000"/>
              </a:avLst>
            </a:prstGeom>
            <a:solidFill>
              <a:srgbClr val="F1C232"/>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36" name="Google Shape;836;p104"/>
            <p:cNvSpPr txBox="1"/>
            <p:nvPr/>
          </p:nvSpPr>
          <p:spPr>
            <a:xfrm>
              <a:off x="478509" y="1856640"/>
              <a:ext cx="2319600" cy="2319600"/>
            </a:xfrm>
            <a:prstGeom prst="rect">
              <a:avLst/>
            </a:prstGeom>
            <a:noFill/>
            <a:ln>
              <a:noFill/>
            </a:ln>
          </p:spPr>
          <p:txBody>
            <a:bodyPr spcFirstLastPara="1" wrap="square" lIns="100025" tIns="100025" rIns="100025" bIns="100025" anchor="t" anchorCtr="0">
              <a:noAutofit/>
            </a:bodyPr>
            <a:lstStyle/>
            <a:p>
              <a:pPr marL="0" marR="0" lvl="0" indent="0" algn="ctr" rtl="0">
                <a:lnSpc>
                  <a:spcPct val="90000"/>
                </a:lnSpc>
                <a:spcBef>
                  <a:spcPts val="0"/>
                </a:spcBef>
                <a:spcAft>
                  <a:spcPts val="0"/>
                </a:spcAft>
                <a:buClr>
                  <a:srgbClr val="FFFFFF"/>
                </a:buClr>
                <a:buSzPts val="2600"/>
                <a:buFont typeface="Calibri"/>
                <a:buNone/>
              </a:pPr>
              <a:r>
                <a:rPr lang="en" sz="2400" b="1" u="sng">
                  <a:solidFill>
                    <a:srgbClr val="FFFFFF"/>
                  </a:solidFill>
                  <a:latin typeface="Calibri"/>
                  <a:ea typeface="Calibri"/>
                  <a:cs typeface="Calibri"/>
                  <a:sym typeface="Calibri"/>
                </a:rPr>
                <a:t>TIME</a:t>
              </a:r>
              <a:endParaRPr sz="2400" b="1" u="sng"/>
            </a:p>
            <a:p>
              <a:pPr marL="177800" marR="0" lvl="1" indent="-177800" algn="ctr" rtl="0">
                <a:lnSpc>
                  <a:spcPct val="90000"/>
                </a:lnSpc>
                <a:spcBef>
                  <a:spcPts val="900"/>
                </a:spcBef>
                <a:spcAft>
                  <a:spcPts val="0"/>
                </a:spcAft>
                <a:buClr>
                  <a:srgbClr val="FFFFFF"/>
                </a:buClr>
                <a:buSzPts val="2000"/>
                <a:buFont typeface="Calibri"/>
                <a:buChar char="•"/>
              </a:pPr>
              <a:r>
                <a:rPr lang="en" sz="2000" b="0" i="0" u="none" strike="noStrike" cap="none">
                  <a:solidFill>
                    <a:srgbClr val="FFFFFF"/>
                  </a:solidFill>
                  <a:latin typeface="Calibri"/>
                  <a:ea typeface="Calibri"/>
                  <a:cs typeface="Calibri"/>
                  <a:sym typeface="Calibri"/>
                </a:rPr>
                <a:t>Task </a:t>
              </a:r>
              <a:endParaRPr sz="1100"/>
            </a:p>
            <a:p>
              <a:pPr marL="177800" marR="0" lvl="1" indent="-177800" algn="ctr" rtl="0">
                <a:lnSpc>
                  <a:spcPct val="90000"/>
                </a:lnSpc>
                <a:spcBef>
                  <a:spcPts val="300"/>
                </a:spcBef>
                <a:spcAft>
                  <a:spcPts val="0"/>
                </a:spcAft>
                <a:buClr>
                  <a:srgbClr val="FFFFFF"/>
                </a:buClr>
                <a:buSzPts val="2000"/>
                <a:buFont typeface="Calibri"/>
                <a:buChar char="•"/>
              </a:pPr>
              <a:r>
                <a:rPr lang="en" sz="2000" b="0" i="0" u="none" strike="noStrike" cap="none">
                  <a:solidFill>
                    <a:srgbClr val="FFFFFF"/>
                  </a:solidFill>
                  <a:latin typeface="Calibri"/>
                  <a:ea typeface="Calibri"/>
                  <a:cs typeface="Calibri"/>
                  <a:sym typeface="Calibri"/>
                </a:rPr>
                <a:t>Transition </a:t>
              </a:r>
              <a:endParaRPr sz="1100"/>
            </a:p>
          </p:txBody>
        </p:sp>
        <p:sp>
          <p:nvSpPr>
            <p:cNvPr id="837" name="Google Shape;837;p104"/>
            <p:cNvSpPr/>
            <p:nvPr/>
          </p:nvSpPr>
          <p:spPr>
            <a:xfrm>
              <a:off x="3248624" y="2461246"/>
              <a:ext cx="474600" cy="592200"/>
            </a:xfrm>
            <a:prstGeom prst="rightArrow">
              <a:avLst>
                <a:gd name="adj1" fmla="val 60000"/>
                <a:gd name="adj2" fmla="val 50000"/>
              </a:avLst>
            </a:prstGeom>
            <a:solidFill>
              <a:srgbClr val="3D85C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38" name="Google Shape;838;p104"/>
            <p:cNvSpPr/>
            <p:nvPr/>
          </p:nvSpPr>
          <p:spPr>
            <a:xfrm>
              <a:off x="4226367" y="1682873"/>
              <a:ext cx="2463900" cy="2463900"/>
            </a:xfrm>
            <a:prstGeom prst="roundRect">
              <a:avLst>
                <a:gd name="adj" fmla="val 10000"/>
              </a:avLst>
            </a:prstGeom>
            <a:solidFill>
              <a:srgbClr val="179A9B"/>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39" name="Google Shape;839;p104"/>
            <p:cNvSpPr txBox="1"/>
            <p:nvPr/>
          </p:nvSpPr>
          <p:spPr>
            <a:xfrm>
              <a:off x="4298534" y="1856640"/>
              <a:ext cx="2319600" cy="2319600"/>
            </a:xfrm>
            <a:prstGeom prst="rect">
              <a:avLst/>
            </a:prstGeom>
            <a:noFill/>
            <a:ln>
              <a:noFill/>
            </a:ln>
          </p:spPr>
          <p:txBody>
            <a:bodyPr spcFirstLastPara="1" wrap="square" lIns="100025" tIns="100025" rIns="100025" bIns="100025" anchor="t" anchorCtr="0">
              <a:noAutofit/>
            </a:bodyPr>
            <a:lstStyle/>
            <a:p>
              <a:pPr marL="0" marR="0" lvl="0" indent="0" algn="ctr" rtl="0">
                <a:lnSpc>
                  <a:spcPct val="90000"/>
                </a:lnSpc>
                <a:spcBef>
                  <a:spcPts val="0"/>
                </a:spcBef>
                <a:spcAft>
                  <a:spcPts val="0"/>
                </a:spcAft>
                <a:buClr>
                  <a:srgbClr val="FFFFFF"/>
                </a:buClr>
                <a:buSzPts val="2600"/>
                <a:buFont typeface="Calibri"/>
                <a:buNone/>
              </a:pPr>
              <a:r>
                <a:rPr lang="en" sz="2400" b="1" u="sng">
                  <a:solidFill>
                    <a:srgbClr val="FFFFFF"/>
                  </a:solidFill>
                  <a:latin typeface="Calibri"/>
                  <a:ea typeface="Calibri"/>
                  <a:cs typeface="Calibri"/>
                  <a:sym typeface="Calibri"/>
                </a:rPr>
                <a:t>SPACE</a:t>
              </a:r>
              <a:endParaRPr sz="2400" b="1" u="sng"/>
            </a:p>
            <a:p>
              <a:pPr marL="177800" marR="0" lvl="1" indent="-177800" algn="ctr" rtl="0">
                <a:lnSpc>
                  <a:spcPct val="90000"/>
                </a:lnSpc>
                <a:spcBef>
                  <a:spcPts val="900"/>
                </a:spcBef>
                <a:spcAft>
                  <a:spcPts val="0"/>
                </a:spcAft>
                <a:buClr>
                  <a:srgbClr val="FFFFFF"/>
                </a:buClr>
                <a:buSzPts val="2000"/>
                <a:buFont typeface="Calibri"/>
                <a:buChar char="•"/>
              </a:pPr>
              <a:r>
                <a:rPr lang="en" sz="2000" b="0" i="0" u="none" strike="noStrike" cap="none">
                  <a:solidFill>
                    <a:srgbClr val="FFFFFF"/>
                  </a:solidFill>
                  <a:latin typeface="Calibri"/>
                  <a:ea typeface="Calibri"/>
                  <a:cs typeface="Calibri"/>
                  <a:sym typeface="Calibri"/>
                </a:rPr>
                <a:t>Where am I?</a:t>
              </a:r>
              <a:endParaRPr sz="1100"/>
            </a:p>
            <a:p>
              <a:pPr marL="177800" marR="0" lvl="1" indent="-177800" algn="ctr" rtl="0">
                <a:lnSpc>
                  <a:spcPct val="90000"/>
                </a:lnSpc>
                <a:spcBef>
                  <a:spcPts val="300"/>
                </a:spcBef>
                <a:spcAft>
                  <a:spcPts val="0"/>
                </a:spcAft>
                <a:buClr>
                  <a:srgbClr val="FFFFFF"/>
                </a:buClr>
                <a:buSzPts val="2000"/>
                <a:buFont typeface="Calibri"/>
                <a:buChar char="•"/>
              </a:pPr>
              <a:r>
                <a:rPr lang="en" sz="2000" b="0" i="0" u="none" strike="noStrike" cap="none">
                  <a:solidFill>
                    <a:srgbClr val="FFFFFF"/>
                  </a:solidFill>
                  <a:latin typeface="Calibri"/>
                  <a:ea typeface="Calibri"/>
                  <a:cs typeface="Calibri"/>
                  <a:sym typeface="Calibri"/>
                </a:rPr>
                <a:t>Space relationships</a:t>
              </a:r>
              <a:endParaRPr sz="1100"/>
            </a:p>
          </p:txBody>
        </p:sp>
        <p:sp>
          <p:nvSpPr>
            <p:cNvPr id="840" name="Google Shape;840;p104"/>
            <p:cNvSpPr/>
            <p:nvPr/>
          </p:nvSpPr>
          <p:spPr>
            <a:xfrm>
              <a:off x="7170249" y="2461246"/>
              <a:ext cx="474600" cy="592200"/>
            </a:xfrm>
            <a:prstGeom prst="rightArrow">
              <a:avLst>
                <a:gd name="adj1" fmla="val 60000"/>
                <a:gd name="adj2" fmla="val 50000"/>
              </a:avLst>
            </a:prstGeom>
            <a:solidFill>
              <a:srgbClr val="3D85C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41" name="Google Shape;841;p104"/>
            <p:cNvSpPr/>
            <p:nvPr/>
          </p:nvSpPr>
          <p:spPr>
            <a:xfrm>
              <a:off x="8046392" y="1682873"/>
              <a:ext cx="2463900" cy="2463900"/>
            </a:xfrm>
            <a:prstGeom prst="roundRect">
              <a:avLst>
                <a:gd name="adj" fmla="val 10000"/>
              </a:avLst>
            </a:prstGeom>
            <a:solidFill>
              <a:srgbClr val="72264C"/>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42" name="Google Shape;842;p104"/>
            <p:cNvSpPr txBox="1"/>
            <p:nvPr/>
          </p:nvSpPr>
          <p:spPr>
            <a:xfrm>
              <a:off x="7953267" y="1755042"/>
              <a:ext cx="2877000" cy="2319600"/>
            </a:xfrm>
            <a:prstGeom prst="rect">
              <a:avLst/>
            </a:prstGeom>
            <a:noFill/>
            <a:ln>
              <a:noFill/>
            </a:ln>
          </p:spPr>
          <p:txBody>
            <a:bodyPr spcFirstLastPara="1" wrap="square" lIns="100025" tIns="100025" rIns="100025" bIns="100025" anchor="t" anchorCtr="0">
              <a:noAutofit/>
            </a:bodyPr>
            <a:lstStyle/>
            <a:p>
              <a:pPr marL="0" marR="0" lvl="0" indent="0" algn="l" rtl="0">
                <a:lnSpc>
                  <a:spcPct val="90000"/>
                </a:lnSpc>
                <a:spcBef>
                  <a:spcPts val="0"/>
                </a:spcBef>
                <a:spcAft>
                  <a:spcPts val="0"/>
                </a:spcAft>
                <a:buClr>
                  <a:srgbClr val="FFFFFF"/>
                </a:buClr>
                <a:buSzPts val="2600"/>
                <a:buFont typeface="Calibri"/>
                <a:buNone/>
              </a:pPr>
              <a:r>
                <a:rPr lang="en" sz="2400" b="1" u="sng">
                  <a:solidFill>
                    <a:srgbClr val="FFFFFF"/>
                  </a:solidFill>
                  <a:latin typeface="Calibri"/>
                  <a:ea typeface="Calibri"/>
                  <a:cs typeface="Calibri"/>
                  <a:sym typeface="Calibri"/>
                </a:rPr>
                <a:t>ORIENTATION</a:t>
              </a:r>
              <a:endParaRPr sz="2400" b="1" u="sng"/>
            </a:p>
            <a:p>
              <a:pPr marL="177800" marR="0" lvl="1" indent="-177800" algn="ctr" rtl="0">
                <a:lnSpc>
                  <a:spcPct val="90000"/>
                </a:lnSpc>
                <a:spcBef>
                  <a:spcPts val="900"/>
                </a:spcBef>
                <a:spcAft>
                  <a:spcPts val="0"/>
                </a:spcAft>
                <a:buClr>
                  <a:srgbClr val="FFFFFF"/>
                </a:buClr>
                <a:buSzPts val="2000"/>
                <a:buFont typeface="Calibri"/>
                <a:buChar char="•"/>
              </a:pPr>
              <a:r>
                <a:rPr lang="en" sz="2000" b="0" i="0" u="none" strike="noStrike" cap="none">
                  <a:solidFill>
                    <a:srgbClr val="FFFFFF"/>
                  </a:solidFill>
                  <a:latin typeface="Calibri"/>
                  <a:ea typeface="Calibri"/>
                  <a:cs typeface="Calibri"/>
                  <a:sym typeface="Calibri"/>
                </a:rPr>
                <a:t>Organise </a:t>
              </a:r>
              <a:endParaRPr sz="1100"/>
            </a:p>
            <a:p>
              <a:pPr marL="177800" marR="0" lvl="1" indent="-177800" algn="ctr" rtl="0">
                <a:lnSpc>
                  <a:spcPct val="90000"/>
                </a:lnSpc>
                <a:spcBef>
                  <a:spcPts val="300"/>
                </a:spcBef>
                <a:spcAft>
                  <a:spcPts val="0"/>
                </a:spcAft>
                <a:buClr>
                  <a:srgbClr val="FFFFFF"/>
                </a:buClr>
                <a:buSzPts val="2000"/>
                <a:buFont typeface="Calibri"/>
                <a:buChar char="•"/>
              </a:pPr>
              <a:r>
                <a:rPr lang="en" sz="2000" b="0" i="0" u="none" strike="noStrike" cap="none">
                  <a:solidFill>
                    <a:srgbClr val="FFFFFF"/>
                  </a:solidFill>
                  <a:latin typeface="Calibri"/>
                  <a:ea typeface="Calibri"/>
                  <a:cs typeface="Calibri"/>
                  <a:sym typeface="Calibri"/>
                </a:rPr>
                <a:t>Plan </a:t>
              </a:r>
              <a:endParaRPr sz="1100"/>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105"/>
          <p:cNvSpPr txBox="1">
            <a:spLocks noGrp="1"/>
          </p:cNvSpPr>
          <p:nvPr>
            <p:ph type="subTitle" idx="1"/>
          </p:nvPr>
        </p:nvSpPr>
        <p:spPr>
          <a:xfrm>
            <a:off x="1004150" y="1402250"/>
            <a:ext cx="71367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1900" b="1">
              <a:solidFill>
                <a:srgbClr val="741B47"/>
              </a:solidFill>
            </a:endParaRPr>
          </a:p>
          <a:p>
            <a:pPr marL="0" lvl="0" indent="0" algn="ctr" rtl="0">
              <a:spcBef>
                <a:spcPts val="0"/>
              </a:spcBef>
              <a:spcAft>
                <a:spcPts val="0"/>
              </a:spcAft>
              <a:buNone/>
            </a:pPr>
            <a:r>
              <a:rPr lang="en" sz="2500" b="1">
                <a:solidFill>
                  <a:srgbClr val="741B47"/>
                </a:solidFill>
              </a:rPr>
              <a:t>To book more training with Nerys Hughes</a:t>
            </a:r>
            <a:endParaRPr sz="2500" b="1">
              <a:solidFill>
                <a:srgbClr val="741B47"/>
              </a:solidFill>
            </a:endParaRPr>
          </a:p>
          <a:p>
            <a:pPr marL="0" lvl="0" indent="0" algn="ctr" rtl="0">
              <a:spcBef>
                <a:spcPts val="0"/>
              </a:spcBef>
              <a:spcAft>
                <a:spcPts val="0"/>
              </a:spcAft>
              <a:buNone/>
            </a:pPr>
            <a:r>
              <a:rPr lang="en" sz="2000" b="1">
                <a:solidFill>
                  <a:srgbClr val="741B47"/>
                </a:solidFill>
              </a:rPr>
              <a:t>please contact</a:t>
            </a:r>
            <a:endParaRPr sz="2000" b="1">
              <a:solidFill>
                <a:srgbClr val="741B47"/>
              </a:solidFill>
            </a:endParaRPr>
          </a:p>
          <a:p>
            <a:pPr marL="0" lvl="0" indent="0" algn="ctr" rtl="0">
              <a:spcBef>
                <a:spcPts val="0"/>
              </a:spcBef>
              <a:spcAft>
                <a:spcPts val="0"/>
              </a:spcAft>
              <a:buNone/>
            </a:pPr>
            <a:r>
              <a:rPr lang="en" sz="2500" b="1" u="sng">
                <a:solidFill>
                  <a:schemeClr val="hlink"/>
                </a:solidFill>
                <a:hlinkClick r:id="rId3"/>
              </a:rPr>
              <a:t>ellie@speakingofbooks.co.uk</a:t>
            </a:r>
            <a:endParaRPr sz="2500" b="1">
              <a:solidFill>
                <a:srgbClr val="741B47"/>
              </a:solidFill>
            </a:endParaRPr>
          </a:p>
          <a:p>
            <a:pPr marL="0" lvl="0" indent="0" algn="ctr" rtl="0">
              <a:spcBef>
                <a:spcPts val="0"/>
              </a:spcBef>
              <a:spcAft>
                <a:spcPts val="0"/>
              </a:spcAft>
              <a:buNone/>
            </a:pPr>
            <a:r>
              <a:rPr lang="en" sz="2500" b="1">
                <a:solidFill>
                  <a:srgbClr val="741B47"/>
                </a:solidFill>
              </a:rPr>
              <a:t>To discuss internvtion and School Delivery </a:t>
            </a:r>
            <a:endParaRPr sz="2500" b="1">
              <a:solidFill>
                <a:srgbClr val="741B47"/>
              </a:solidFill>
            </a:endParaRPr>
          </a:p>
          <a:p>
            <a:pPr marL="0" lvl="0" indent="0" algn="ctr" rtl="0">
              <a:spcBef>
                <a:spcPts val="0"/>
              </a:spcBef>
              <a:spcAft>
                <a:spcPts val="0"/>
              </a:spcAft>
              <a:buNone/>
            </a:pPr>
            <a:r>
              <a:rPr lang="en" sz="2500" b="1">
                <a:solidFill>
                  <a:srgbClr val="741B47"/>
                </a:solidFill>
              </a:rPr>
              <a:t>admin@wholechildtherapy.com</a:t>
            </a:r>
            <a:endParaRPr sz="2500" b="1">
              <a:solidFill>
                <a:srgbClr val="741B47"/>
              </a:solidFill>
            </a:endParaRPr>
          </a:p>
          <a:p>
            <a:pPr marL="0" lvl="0" indent="0" algn="ctr" rtl="0">
              <a:spcBef>
                <a:spcPts val="0"/>
              </a:spcBef>
              <a:spcAft>
                <a:spcPts val="0"/>
              </a:spcAft>
              <a:buNone/>
            </a:pPr>
            <a:endParaRPr sz="1900" b="1">
              <a:solidFill>
                <a:srgbClr val="741B47"/>
              </a:solidFill>
            </a:endParaRPr>
          </a:p>
          <a:p>
            <a:pPr marL="0" lvl="0" indent="0" algn="ctr" rtl="0">
              <a:spcBef>
                <a:spcPts val="0"/>
              </a:spcBef>
              <a:spcAft>
                <a:spcPts val="0"/>
              </a:spcAft>
              <a:buNone/>
            </a:pPr>
            <a:endParaRPr sz="1900" b="1">
              <a:solidFill>
                <a:srgbClr val="741B47"/>
              </a:solidFill>
            </a:endParaRPr>
          </a:p>
          <a:p>
            <a:pPr marL="0" lvl="0" indent="0" algn="ctr" rtl="0">
              <a:spcBef>
                <a:spcPts val="0"/>
              </a:spcBef>
              <a:spcAft>
                <a:spcPts val="0"/>
              </a:spcAft>
              <a:buNone/>
            </a:pPr>
            <a:endParaRPr sz="1600" b="1">
              <a:solidFill>
                <a:srgbClr val="741B47"/>
              </a:solidFill>
            </a:endParaRPr>
          </a:p>
          <a:p>
            <a:pPr marL="0" lvl="0" indent="0" algn="ctr" rtl="0">
              <a:spcBef>
                <a:spcPts val="0"/>
              </a:spcBef>
              <a:spcAft>
                <a:spcPts val="0"/>
              </a:spcAft>
              <a:buNone/>
            </a:pPr>
            <a:endParaRPr sz="1600" b="1">
              <a:solidFill>
                <a:srgbClr val="741B47"/>
              </a:solidFill>
            </a:endParaRPr>
          </a:p>
        </p:txBody>
      </p:sp>
      <p:sp>
        <p:nvSpPr>
          <p:cNvPr id="848" name="Google Shape;848;p105"/>
          <p:cNvSpPr txBox="1"/>
          <p:nvPr/>
        </p:nvSpPr>
        <p:spPr>
          <a:xfrm>
            <a:off x="1080425" y="540275"/>
            <a:ext cx="7136700" cy="9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741B47"/>
                </a:solidFill>
                <a:latin typeface="Open Sans"/>
                <a:ea typeface="Open Sans"/>
                <a:cs typeface="Open Sans"/>
                <a:sym typeface="Open Sans"/>
              </a:rPr>
              <a:t>Sensory Integration</a:t>
            </a:r>
            <a:endParaRPr sz="2400" b="1">
              <a:solidFill>
                <a:srgbClr val="741B47"/>
              </a:solidFill>
              <a:latin typeface="Open Sans"/>
              <a:ea typeface="Open Sans"/>
              <a:cs typeface="Open Sans"/>
              <a:sym typeface="Open Sans"/>
            </a:endParaRPr>
          </a:p>
          <a:p>
            <a:pPr marL="0" lvl="0" indent="0" algn="ctr" rtl="0">
              <a:spcBef>
                <a:spcPts val="0"/>
              </a:spcBef>
              <a:spcAft>
                <a:spcPts val="0"/>
              </a:spcAft>
              <a:buNone/>
            </a:pPr>
            <a:endParaRPr sz="2200" b="1">
              <a:solidFill>
                <a:srgbClr val="F1C232"/>
              </a:solidFill>
              <a:latin typeface="Open Sans"/>
              <a:ea typeface="Open Sans"/>
              <a:cs typeface="Open Sans"/>
              <a:sym typeface="Open Sans"/>
            </a:endParaRPr>
          </a:p>
        </p:txBody>
      </p:sp>
      <p:pic>
        <p:nvPicPr>
          <p:cNvPr id="849" name="Google Shape;849;p105"/>
          <p:cNvPicPr preferRelativeResize="0"/>
          <p:nvPr/>
        </p:nvPicPr>
        <p:blipFill>
          <a:blip r:embed="rId4">
            <a:alphaModFix/>
          </a:blip>
          <a:stretch>
            <a:fillRect/>
          </a:stretch>
        </p:blipFill>
        <p:spPr>
          <a:xfrm>
            <a:off x="8140225" y="4166650"/>
            <a:ext cx="900650" cy="900650"/>
          </a:xfrm>
          <a:prstGeom prst="rect">
            <a:avLst/>
          </a:prstGeom>
          <a:noFill/>
          <a:ln>
            <a:noFill/>
          </a:ln>
        </p:spPr>
      </p:pic>
      <p:grpSp>
        <p:nvGrpSpPr>
          <p:cNvPr id="850" name="Google Shape;850;p105"/>
          <p:cNvGrpSpPr/>
          <p:nvPr/>
        </p:nvGrpSpPr>
        <p:grpSpPr>
          <a:xfrm>
            <a:off x="1004150" y="4398164"/>
            <a:ext cx="7001263" cy="613736"/>
            <a:chOff x="1004150" y="4398164"/>
            <a:chExt cx="7001263" cy="613736"/>
          </a:xfrm>
        </p:grpSpPr>
        <p:grpSp>
          <p:nvGrpSpPr>
            <p:cNvPr id="851" name="Google Shape;851;p105"/>
            <p:cNvGrpSpPr/>
            <p:nvPr/>
          </p:nvGrpSpPr>
          <p:grpSpPr>
            <a:xfrm>
              <a:off x="1004150" y="4398164"/>
              <a:ext cx="7001263" cy="519098"/>
              <a:chOff x="1061300" y="4400539"/>
              <a:chExt cx="7001263" cy="519098"/>
            </a:xfrm>
          </p:grpSpPr>
          <p:pic>
            <p:nvPicPr>
              <p:cNvPr id="852" name="Google Shape;852;p105"/>
              <p:cNvPicPr preferRelativeResize="0"/>
              <p:nvPr/>
            </p:nvPicPr>
            <p:blipFill>
              <a:blip r:embed="rId5">
                <a:alphaModFix/>
              </a:blip>
              <a:stretch>
                <a:fillRect/>
              </a:stretch>
            </p:blipFill>
            <p:spPr>
              <a:xfrm>
                <a:off x="6813350" y="4453900"/>
                <a:ext cx="523875" cy="428625"/>
              </a:xfrm>
              <a:prstGeom prst="rect">
                <a:avLst/>
              </a:prstGeom>
              <a:noFill/>
              <a:ln>
                <a:noFill/>
              </a:ln>
            </p:spPr>
          </p:pic>
          <p:pic>
            <p:nvPicPr>
              <p:cNvPr id="853" name="Google Shape;853;p105"/>
              <p:cNvPicPr preferRelativeResize="0"/>
              <p:nvPr/>
            </p:nvPicPr>
            <p:blipFill>
              <a:blip r:embed="rId6">
                <a:alphaModFix/>
              </a:blip>
              <a:stretch>
                <a:fillRect/>
              </a:stretch>
            </p:blipFill>
            <p:spPr>
              <a:xfrm>
                <a:off x="1061300" y="4476752"/>
                <a:ext cx="952500" cy="419100"/>
              </a:xfrm>
              <a:prstGeom prst="rect">
                <a:avLst/>
              </a:prstGeom>
              <a:noFill/>
              <a:ln>
                <a:noFill/>
              </a:ln>
            </p:spPr>
          </p:pic>
          <p:pic>
            <p:nvPicPr>
              <p:cNvPr id="854" name="Google Shape;854;p105"/>
              <p:cNvPicPr preferRelativeResize="0"/>
              <p:nvPr/>
            </p:nvPicPr>
            <p:blipFill>
              <a:blip r:embed="rId7">
                <a:alphaModFix/>
              </a:blip>
              <a:stretch>
                <a:fillRect/>
              </a:stretch>
            </p:blipFill>
            <p:spPr>
              <a:xfrm>
                <a:off x="7472013" y="4400539"/>
                <a:ext cx="590550" cy="438150"/>
              </a:xfrm>
              <a:prstGeom prst="rect">
                <a:avLst/>
              </a:prstGeom>
              <a:noFill/>
              <a:ln>
                <a:noFill/>
              </a:ln>
            </p:spPr>
          </p:pic>
          <p:pic>
            <p:nvPicPr>
              <p:cNvPr id="855" name="Google Shape;855;p105"/>
              <p:cNvPicPr preferRelativeResize="0"/>
              <p:nvPr/>
            </p:nvPicPr>
            <p:blipFill rotWithShape="1">
              <a:blip r:embed="rId8">
                <a:alphaModFix/>
              </a:blip>
              <a:srcRect r="43349"/>
              <a:stretch/>
            </p:blipFill>
            <p:spPr>
              <a:xfrm>
                <a:off x="2652375" y="4529113"/>
                <a:ext cx="447675" cy="333375"/>
              </a:xfrm>
              <a:prstGeom prst="rect">
                <a:avLst/>
              </a:prstGeom>
              <a:noFill/>
              <a:ln>
                <a:noFill/>
              </a:ln>
            </p:spPr>
          </p:pic>
          <p:pic>
            <p:nvPicPr>
              <p:cNvPr id="856" name="Google Shape;856;p105"/>
              <p:cNvPicPr preferRelativeResize="0"/>
              <p:nvPr/>
            </p:nvPicPr>
            <p:blipFill>
              <a:blip r:embed="rId9">
                <a:alphaModFix/>
              </a:blip>
              <a:stretch>
                <a:fillRect/>
              </a:stretch>
            </p:blipFill>
            <p:spPr>
              <a:xfrm>
                <a:off x="3138638" y="4471963"/>
                <a:ext cx="485775" cy="447675"/>
              </a:xfrm>
              <a:prstGeom prst="rect">
                <a:avLst/>
              </a:prstGeom>
              <a:noFill/>
              <a:ln>
                <a:noFill/>
              </a:ln>
            </p:spPr>
          </p:pic>
        </p:grpSp>
        <p:pic>
          <p:nvPicPr>
            <p:cNvPr id="857" name="Google Shape;857;p105"/>
            <p:cNvPicPr preferRelativeResize="0"/>
            <p:nvPr/>
          </p:nvPicPr>
          <p:blipFill>
            <a:blip r:embed="rId10">
              <a:alphaModFix/>
            </a:blip>
            <a:stretch>
              <a:fillRect/>
            </a:stretch>
          </p:blipFill>
          <p:spPr>
            <a:xfrm>
              <a:off x="1976300" y="4417411"/>
              <a:ext cx="590550" cy="594489"/>
            </a:xfrm>
            <a:prstGeom prst="rect">
              <a:avLst/>
            </a:prstGeom>
            <a:noFill/>
            <a:ln>
              <a:noFill/>
            </a:ln>
          </p:spPr>
        </p:pic>
      </p:grpSp>
      <p:sp>
        <p:nvSpPr>
          <p:cNvPr id="858" name="Google Shape;858;p105"/>
          <p:cNvSpPr txBox="1"/>
          <p:nvPr/>
        </p:nvSpPr>
        <p:spPr>
          <a:xfrm>
            <a:off x="1004225" y="159275"/>
            <a:ext cx="7136700" cy="50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b="1">
                <a:solidFill>
                  <a:srgbClr val="F1C232"/>
                </a:solidFill>
                <a:latin typeface="Open Sans"/>
                <a:ea typeface="Open Sans"/>
                <a:cs typeface="Open Sans"/>
                <a:sym typeface="Open Sans"/>
              </a:rPr>
              <a:t>A WHOLE CHILD APPROACH TO</a:t>
            </a:r>
            <a:endParaRPr sz="2500" b="1">
              <a:solidFill>
                <a:srgbClr val="F1C232"/>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72"/>
          <p:cNvSpPr txBox="1">
            <a:spLocks noGrp="1"/>
          </p:cNvSpPr>
          <p:nvPr>
            <p:ph type="title"/>
          </p:nvPr>
        </p:nvSpPr>
        <p:spPr>
          <a:xfrm>
            <a:off x="311700" y="3123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Developmental Movement</a:t>
            </a:r>
            <a:endParaRPr/>
          </a:p>
        </p:txBody>
      </p:sp>
      <p:grpSp>
        <p:nvGrpSpPr>
          <p:cNvPr id="439" name="Google Shape;439;p72"/>
          <p:cNvGrpSpPr/>
          <p:nvPr/>
        </p:nvGrpSpPr>
        <p:grpSpPr>
          <a:xfrm>
            <a:off x="1485900" y="1201223"/>
            <a:ext cx="6172200" cy="3329753"/>
            <a:chOff x="0" y="1430"/>
            <a:chExt cx="8229600" cy="4439670"/>
          </a:xfrm>
        </p:grpSpPr>
        <p:sp>
          <p:nvSpPr>
            <p:cNvPr id="440" name="Google Shape;440;p72"/>
            <p:cNvSpPr/>
            <p:nvPr/>
          </p:nvSpPr>
          <p:spPr>
            <a:xfrm>
              <a:off x="0" y="3629000"/>
              <a:ext cx="8229600" cy="812100"/>
            </a:xfrm>
            <a:prstGeom prst="rect">
              <a:avLst/>
            </a:prstGeom>
            <a:gradFill>
              <a:gsLst>
                <a:gs pos="0">
                  <a:srgbClr val="FFDD79"/>
                </a:gs>
                <a:gs pos="50000">
                  <a:srgbClr val="FFDC5D"/>
                </a:gs>
                <a:gs pos="100000">
                  <a:srgbClr val="E3C748"/>
                </a:gs>
              </a:gsLst>
              <a:lin ang="5400012"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1" name="Google Shape;441;p72"/>
            <p:cNvSpPr txBox="1"/>
            <p:nvPr/>
          </p:nvSpPr>
          <p:spPr>
            <a:xfrm>
              <a:off x="0" y="3629000"/>
              <a:ext cx="8229600" cy="812100"/>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FFFFFF"/>
                </a:buClr>
                <a:buSzPts val="1100"/>
                <a:buFont typeface="Calibri"/>
                <a:buNone/>
              </a:pPr>
              <a:r>
                <a:rPr lang="en" sz="2400" b="1" i="0" u="none" strike="noStrike" cap="none">
                  <a:solidFill>
                    <a:srgbClr val="434343"/>
                  </a:solidFill>
                  <a:latin typeface="Calibri"/>
                  <a:ea typeface="Calibri"/>
                  <a:cs typeface="Calibri"/>
                  <a:sym typeface="Calibri"/>
                </a:rPr>
                <a:t>Know self in space  </a:t>
              </a:r>
              <a:endParaRPr sz="2400" b="1" i="0" u="none" strike="noStrike" cap="none">
                <a:solidFill>
                  <a:srgbClr val="434343"/>
                </a:solidFill>
              </a:endParaRPr>
            </a:p>
          </p:txBody>
        </p:sp>
        <p:sp>
          <p:nvSpPr>
            <p:cNvPr id="442" name="Google Shape;442;p72"/>
            <p:cNvSpPr/>
            <p:nvPr/>
          </p:nvSpPr>
          <p:spPr>
            <a:xfrm rot="10800000">
              <a:off x="0" y="2475251"/>
              <a:ext cx="8229600" cy="1249200"/>
            </a:xfrm>
            <a:prstGeom prst="upArrowCallout">
              <a:avLst>
                <a:gd name="adj1" fmla="val 25000"/>
                <a:gd name="adj2" fmla="val 25000"/>
                <a:gd name="adj3" fmla="val 25000"/>
                <a:gd name="adj4" fmla="val 64977"/>
              </a:avLst>
            </a:prstGeom>
            <a:gradFill>
              <a:gsLst>
                <a:gs pos="0">
                  <a:srgbClr val="A55275"/>
                </a:gs>
                <a:gs pos="50000">
                  <a:srgbClr val="9E2963"/>
                </a:gs>
                <a:gs pos="100000">
                  <a:srgbClr val="8F2057"/>
                </a:gs>
              </a:gsLst>
              <a:lin ang="5400012"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3" name="Google Shape;443;p72"/>
            <p:cNvSpPr txBox="1"/>
            <p:nvPr/>
          </p:nvSpPr>
          <p:spPr>
            <a:xfrm>
              <a:off x="0" y="2475359"/>
              <a:ext cx="8229600" cy="438300"/>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FFFFFF"/>
                </a:buClr>
                <a:buSzPts val="1100"/>
                <a:buFont typeface="Calibri"/>
                <a:buNone/>
              </a:pPr>
              <a:r>
                <a:rPr lang="en" sz="1800" b="1" i="0" u="none" strike="noStrike" cap="none">
                  <a:solidFill>
                    <a:srgbClr val="FFFFFF"/>
                  </a:solidFill>
                  <a:latin typeface="Calibri"/>
                  <a:ea typeface="Calibri"/>
                  <a:cs typeface="Calibri"/>
                  <a:sym typeface="Calibri"/>
                </a:rPr>
                <a:t> Move with purpose to a location </a:t>
              </a:r>
              <a:endParaRPr sz="1800" b="1" i="0" u="none" strike="noStrike" cap="none">
                <a:solidFill>
                  <a:srgbClr val="000000"/>
                </a:solidFill>
              </a:endParaRPr>
            </a:p>
          </p:txBody>
        </p:sp>
        <p:sp>
          <p:nvSpPr>
            <p:cNvPr id="444" name="Google Shape;444;p72"/>
            <p:cNvSpPr/>
            <p:nvPr/>
          </p:nvSpPr>
          <p:spPr>
            <a:xfrm>
              <a:off x="0" y="2913791"/>
              <a:ext cx="4114800" cy="373500"/>
            </a:xfrm>
            <a:prstGeom prst="rect">
              <a:avLst/>
            </a:prstGeom>
            <a:solidFill>
              <a:srgbClr val="FFF1D2">
                <a:alpha val="89410"/>
              </a:srgbClr>
            </a:solidFill>
            <a:ln w="9525" cap="flat" cmpd="sng">
              <a:solidFill>
                <a:srgbClr val="FFF1D2">
                  <a:alpha val="89410"/>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5" name="Google Shape;445;p72"/>
            <p:cNvSpPr txBox="1"/>
            <p:nvPr/>
          </p:nvSpPr>
          <p:spPr>
            <a:xfrm>
              <a:off x="0" y="2913791"/>
              <a:ext cx="4114800" cy="373500"/>
            </a:xfrm>
            <a:prstGeom prst="rect">
              <a:avLst/>
            </a:prstGeom>
            <a:noFill/>
            <a:ln>
              <a:noFill/>
            </a:ln>
          </p:spPr>
          <p:txBody>
            <a:bodyPr spcFirstLastPara="1" wrap="square" lIns="117350" tIns="20950" rIns="117350" bIns="20950" anchor="ctr" anchorCtr="0">
              <a:noAutofit/>
            </a:bodyPr>
            <a:lstStyle/>
            <a:p>
              <a:pPr marL="0" marR="0" lvl="0" indent="0" algn="ctr" rtl="0">
                <a:lnSpc>
                  <a:spcPct val="90000"/>
                </a:lnSpc>
                <a:spcBef>
                  <a:spcPts val="0"/>
                </a:spcBef>
                <a:spcAft>
                  <a:spcPts val="0"/>
                </a:spcAft>
                <a:buClr>
                  <a:srgbClr val="3F3F3F"/>
                </a:buClr>
                <a:buSzPts val="1700"/>
                <a:buFont typeface="Calibri"/>
                <a:buNone/>
              </a:pPr>
              <a:r>
                <a:rPr lang="en" sz="1700" b="0" i="0" u="none" strike="noStrike" cap="none">
                  <a:solidFill>
                    <a:srgbClr val="3F3F3F"/>
                  </a:solidFill>
                  <a:latin typeface="Calibri"/>
                  <a:ea typeface="Calibri"/>
                  <a:cs typeface="Calibri"/>
                  <a:sym typeface="Calibri"/>
                </a:rPr>
                <a:t>Visual integration </a:t>
              </a:r>
              <a:endParaRPr sz="1100" b="0" i="0" u="none" strike="noStrike" cap="none">
                <a:solidFill>
                  <a:srgbClr val="000000"/>
                </a:solidFill>
                <a:latin typeface="Arial"/>
                <a:ea typeface="Arial"/>
                <a:cs typeface="Arial"/>
                <a:sym typeface="Arial"/>
              </a:endParaRPr>
            </a:p>
          </p:txBody>
        </p:sp>
        <p:sp>
          <p:nvSpPr>
            <p:cNvPr id="446" name="Google Shape;446;p72"/>
            <p:cNvSpPr/>
            <p:nvPr/>
          </p:nvSpPr>
          <p:spPr>
            <a:xfrm>
              <a:off x="4114800" y="2913791"/>
              <a:ext cx="4114800" cy="373500"/>
            </a:xfrm>
            <a:prstGeom prst="rect">
              <a:avLst/>
            </a:prstGeom>
            <a:solidFill>
              <a:srgbClr val="DDCCD2">
                <a:alpha val="89410"/>
              </a:srgbClr>
            </a:solidFill>
            <a:ln w="9525" cap="flat" cmpd="sng">
              <a:solidFill>
                <a:srgbClr val="DDCCD2">
                  <a:alpha val="89410"/>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7" name="Google Shape;447;p72"/>
            <p:cNvSpPr txBox="1"/>
            <p:nvPr/>
          </p:nvSpPr>
          <p:spPr>
            <a:xfrm>
              <a:off x="4114800" y="2913791"/>
              <a:ext cx="4114800" cy="373500"/>
            </a:xfrm>
            <a:prstGeom prst="rect">
              <a:avLst/>
            </a:prstGeom>
            <a:noFill/>
            <a:ln>
              <a:noFill/>
            </a:ln>
          </p:spPr>
          <p:txBody>
            <a:bodyPr spcFirstLastPara="1" wrap="square" lIns="117350" tIns="20950" rIns="117350" bIns="20950" anchor="ctr" anchorCtr="0">
              <a:noAutofit/>
            </a:bodyPr>
            <a:lstStyle/>
            <a:p>
              <a:pPr marL="0" marR="0" lvl="0" indent="0" algn="ctr" rtl="0">
                <a:lnSpc>
                  <a:spcPct val="90000"/>
                </a:lnSpc>
                <a:spcBef>
                  <a:spcPts val="0"/>
                </a:spcBef>
                <a:spcAft>
                  <a:spcPts val="0"/>
                </a:spcAft>
                <a:buClr>
                  <a:srgbClr val="3F3F3F"/>
                </a:buClr>
                <a:buSzPts val="1700"/>
                <a:buFont typeface="Calibri"/>
                <a:buNone/>
              </a:pPr>
              <a:r>
                <a:rPr lang="en" sz="1700" b="0" i="0" u="none" strike="noStrike" cap="none">
                  <a:solidFill>
                    <a:srgbClr val="3F3F3F"/>
                  </a:solidFill>
                  <a:latin typeface="Calibri"/>
                  <a:ea typeface="Calibri"/>
                  <a:cs typeface="Calibri"/>
                  <a:sym typeface="Calibri"/>
                </a:rPr>
                <a:t>Auditory integration </a:t>
              </a:r>
              <a:endParaRPr sz="1100" b="0" i="0" u="none" strike="noStrike" cap="none">
                <a:solidFill>
                  <a:srgbClr val="000000"/>
                </a:solidFill>
                <a:latin typeface="Arial"/>
                <a:ea typeface="Arial"/>
                <a:cs typeface="Arial"/>
                <a:sym typeface="Arial"/>
              </a:endParaRPr>
            </a:p>
          </p:txBody>
        </p:sp>
        <p:sp>
          <p:nvSpPr>
            <p:cNvPr id="448" name="Google Shape;448;p72"/>
            <p:cNvSpPr/>
            <p:nvPr/>
          </p:nvSpPr>
          <p:spPr>
            <a:xfrm rot="10800000">
              <a:off x="0" y="1238341"/>
              <a:ext cx="8229600" cy="1249200"/>
            </a:xfrm>
            <a:prstGeom prst="upArrowCallout">
              <a:avLst>
                <a:gd name="adj1" fmla="val 25000"/>
                <a:gd name="adj2" fmla="val 25000"/>
                <a:gd name="adj3" fmla="val 25000"/>
                <a:gd name="adj4" fmla="val 64977"/>
              </a:avLst>
            </a:prstGeom>
            <a:gradFill>
              <a:gsLst>
                <a:gs pos="0">
                  <a:srgbClr val="7AA1C6"/>
                </a:gs>
                <a:gs pos="50000">
                  <a:srgbClr val="6296C4"/>
                </a:gs>
                <a:gs pos="100000">
                  <a:srgbClr val="5184B2"/>
                </a:gs>
              </a:gsLst>
              <a:lin ang="5400012"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9" name="Google Shape;449;p72"/>
            <p:cNvSpPr txBox="1"/>
            <p:nvPr/>
          </p:nvSpPr>
          <p:spPr>
            <a:xfrm>
              <a:off x="0" y="1238449"/>
              <a:ext cx="8229600" cy="438300"/>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FFFFFF"/>
                </a:buClr>
                <a:buSzPts val="1100"/>
                <a:buFont typeface="Calibri"/>
                <a:buNone/>
              </a:pPr>
              <a:r>
                <a:rPr lang="en" sz="1800" b="1" i="0" u="none" strike="noStrike" cap="none">
                  <a:solidFill>
                    <a:srgbClr val="FFFFFF"/>
                  </a:solidFill>
                  <a:latin typeface="Calibri"/>
                  <a:ea typeface="Calibri"/>
                  <a:cs typeface="Calibri"/>
                  <a:sym typeface="Calibri"/>
                </a:rPr>
                <a:t>Vestibular system  </a:t>
              </a:r>
              <a:endParaRPr sz="1800" b="1" i="0" u="none" strike="noStrike" cap="none">
                <a:solidFill>
                  <a:srgbClr val="000000"/>
                </a:solidFill>
              </a:endParaRPr>
            </a:p>
          </p:txBody>
        </p:sp>
        <p:sp>
          <p:nvSpPr>
            <p:cNvPr id="450" name="Google Shape;450;p72"/>
            <p:cNvSpPr/>
            <p:nvPr/>
          </p:nvSpPr>
          <p:spPr>
            <a:xfrm>
              <a:off x="0" y="1676880"/>
              <a:ext cx="4114800" cy="373500"/>
            </a:xfrm>
            <a:prstGeom prst="rect">
              <a:avLst/>
            </a:prstGeom>
            <a:solidFill>
              <a:srgbClr val="D1DDE8">
                <a:alpha val="89410"/>
              </a:srgbClr>
            </a:solidFill>
            <a:ln w="9525" cap="flat" cmpd="sng">
              <a:solidFill>
                <a:srgbClr val="D1DDE8">
                  <a:alpha val="89410"/>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1" name="Google Shape;451;p72"/>
            <p:cNvSpPr txBox="1"/>
            <p:nvPr/>
          </p:nvSpPr>
          <p:spPr>
            <a:xfrm>
              <a:off x="0" y="1676880"/>
              <a:ext cx="4114800" cy="373500"/>
            </a:xfrm>
            <a:prstGeom prst="rect">
              <a:avLst/>
            </a:prstGeom>
            <a:solidFill>
              <a:srgbClr val="CADDDE">
                <a:alpha val="89410"/>
              </a:srgbClr>
            </a:solidFill>
            <a:ln>
              <a:noFill/>
            </a:ln>
          </p:spPr>
          <p:txBody>
            <a:bodyPr spcFirstLastPara="1" wrap="square" lIns="117350" tIns="20950" rIns="117350" bIns="20950" anchor="ctr" anchorCtr="0">
              <a:noAutofit/>
            </a:bodyPr>
            <a:lstStyle/>
            <a:p>
              <a:pPr marL="0" marR="0" lvl="0" indent="0" algn="ctr" rtl="0">
                <a:lnSpc>
                  <a:spcPct val="90000"/>
                </a:lnSpc>
                <a:spcBef>
                  <a:spcPts val="0"/>
                </a:spcBef>
                <a:spcAft>
                  <a:spcPts val="0"/>
                </a:spcAft>
                <a:buClr>
                  <a:srgbClr val="3F3F3F"/>
                </a:buClr>
                <a:buSzPts val="1700"/>
                <a:buFont typeface="Calibri"/>
                <a:buNone/>
              </a:pPr>
              <a:r>
                <a:rPr lang="en" sz="1700" b="0" i="0" u="none" strike="noStrike" cap="none">
                  <a:solidFill>
                    <a:srgbClr val="3F3F3F"/>
                  </a:solidFill>
                  <a:latin typeface="Calibri"/>
                  <a:ea typeface="Calibri"/>
                  <a:cs typeface="Calibri"/>
                  <a:sym typeface="Calibri"/>
                </a:rPr>
                <a:t>Look around </a:t>
              </a:r>
              <a:endParaRPr sz="1100" b="0" i="0" u="none" strike="noStrike" cap="none">
                <a:solidFill>
                  <a:srgbClr val="000000"/>
                </a:solidFill>
                <a:latin typeface="Arial"/>
                <a:ea typeface="Arial"/>
                <a:cs typeface="Arial"/>
                <a:sym typeface="Arial"/>
              </a:endParaRPr>
            </a:p>
          </p:txBody>
        </p:sp>
        <p:sp>
          <p:nvSpPr>
            <p:cNvPr id="452" name="Google Shape;452;p72"/>
            <p:cNvSpPr/>
            <p:nvPr/>
          </p:nvSpPr>
          <p:spPr>
            <a:xfrm>
              <a:off x="4114800" y="1676880"/>
              <a:ext cx="4114800" cy="373500"/>
            </a:xfrm>
            <a:prstGeom prst="rect">
              <a:avLst/>
            </a:prstGeom>
            <a:solidFill>
              <a:srgbClr val="CADDDE">
                <a:alpha val="89410"/>
              </a:srgbClr>
            </a:solidFill>
            <a:ln w="9525" cap="flat" cmpd="sng">
              <a:solidFill>
                <a:srgbClr val="CADDDE">
                  <a:alpha val="89410"/>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3" name="Google Shape;453;p72"/>
            <p:cNvSpPr txBox="1"/>
            <p:nvPr/>
          </p:nvSpPr>
          <p:spPr>
            <a:xfrm>
              <a:off x="4114800" y="1676880"/>
              <a:ext cx="4114800" cy="373500"/>
            </a:xfrm>
            <a:prstGeom prst="rect">
              <a:avLst/>
            </a:prstGeom>
            <a:solidFill>
              <a:srgbClr val="3D85C6">
                <a:alpha val="26260"/>
              </a:srgbClr>
            </a:solidFill>
            <a:ln>
              <a:noFill/>
            </a:ln>
          </p:spPr>
          <p:txBody>
            <a:bodyPr spcFirstLastPara="1" wrap="square" lIns="117350" tIns="20950" rIns="117350" bIns="20950" anchor="ctr" anchorCtr="0">
              <a:noAutofit/>
            </a:bodyPr>
            <a:lstStyle/>
            <a:p>
              <a:pPr marL="0" marR="0" lvl="0" indent="0" algn="ctr" rtl="0">
                <a:lnSpc>
                  <a:spcPct val="90000"/>
                </a:lnSpc>
                <a:spcBef>
                  <a:spcPts val="0"/>
                </a:spcBef>
                <a:spcAft>
                  <a:spcPts val="0"/>
                </a:spcAft>
                <a:buClr>
                  <a:srgbClr val="3F3F3F"/>
                </a:buClr>
                <a:buSzPts val="1700"/>
                <a:buFont typeface="Calibri"/>
                <a:buNone/>
              </a:pPr>
              <a:r>
                <a:rPr lang="en" sz="1700" b="0" i="0" u="none" strike="noStrike" cap="none">
                  <a:solidFill>
                    <a:srgbClr val="3F3F3F"/>
                  </a:solidFill>
                  <a:latin typeface="Calibri"/>
                  <a:ea typeface="Calibri"/>
                  <a:cs typeface="Calibri"/>
                  <a:sym typeface="Calibri"/>
                </a:rPr>
                <a:t>Attune to sound   </a:t>
              </a:r>
              <a:endParaRPr sz="1100" b="0" i="0" u="none" strike="noStrike" cap="none">
                <a:solidFill>
                  <a:srgbClr val="000000"/>
                </a:solidFill>
                <a:latin typeface="Arial"/>
                <a:ea typeface="Arial"/>
                <a:cs typeface="Arial"/>
                <a:sym typeface="Arial"/>
              </a:endParaRPr>
            </a:p>
          </p:txBody>
        </p:sp>
        <p:sp>
          <p:nvSpPr>
            <p:cNvPr id="454" name="Google Shape;454;p72"/>
            <p:cNvSpPr/>
            <p:nvPr/>
          </p:nvSpPr>
          <p:spPr>
            <a:xfrm rot="10800000">
              <a:off x="0" y="1430"/>
              <a:ext cx="8229600" cy="1249200"/>
            </a:xfrm>
            <a:prstGeom prst="upArrowCallout">
              <a:avLst>
                <a:gd name="adj1" fmla="val 25000"/>
                <a:gd name="adj2" fmla="val 25000"/>
                <a:gd name="adj3" fmla="val 25000"/>
                <a:gd name="adj4" fmla="val 64977"/>
              </a:avLst>
            </a:prstGeom>
            <a:gradFill>
              <a:gsLst>
                <a:gs pos="0">
                  <a:srgbClr val="48A6A8"/>
                </a:gs>
                <a:gs pos="50000">
                  <a:srgbClr val="0CA0A1"/>
                </a:gs>
                <a:gs pos="100000">
                  <a:srgbClr val="049394"/>
                </a:gs>
              </a:gsLst>
              <a:lin ang="5400012"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5" name="Google Shape;455;p72"/>
            <p:cNvSpPr txBox="1"/>
            <p:nvPr/>
          </p:nvSpPr>
          <p:spPr>
            <a:xfrm>
              <a:off x="0" y="1538"/>
              <a:ext cx="8229600" cy="438300"/>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FFFFFF"/>
                </a:buClr>
                <a:buSzPts val="1100"/>
                <a:buFont typeface="Calibri"/>
                <a:buNone/>
              </a:pPr>
              <a:r>
                <a:rPr lang="en" sz="1800" b="1" i="0" u="none" strike="noStrike" cap="none">
                  <a:solidFill>
                    <a:srgbClr val="FFFFFF"/>
                  </a:solidFill>
                  <a:latin typeface="Calibri"/>
                  <a:ea typeface="Calibri"/>
                  <a:cs typeface="Calibri"/>
                  <a:sym typeface="Calibri"/>
                </a:rPr>
                <a:t>Lift head using shoulders and forearms- core stability </a:t>
              </a:r>
              <a:endParaRPr sz="1800" b="1" i="0" u="none" strike="noStrike" cap="none">
                <a:solidFill>
                  <a:srgbClr val="000000"/>
                </a:solidFill>
              </a:endParaRPr>
            </a:p>
          </p:txBody>
        </p:sp>
        <p:sp>
          <p:nvSpPr>
            <p:cNvPr id="456" name="Google Shape;456;p72"/>
            <p:cNvSpPr/>
            <p:nvPr/>
          </p:nvSpPr>
          <p:spPr>
            <a:xfrm>
              <a:off x="4018" y="439970"/>
              <a:ext cx="2740500" cy="373500"/>
            </a:xfrm>
            <a:prstGeom prst="rect">
              <a:avLst/>
            </a:prstGeom>
            <a:solidFill>
              <a:srgbClr val="FFF1D2">
                <a:alpha val="89410"/>
              </a:srgbClr>
            </a:solidFill>
            <a:ln w="9525" cap="flat" cmpd="sng">
              <a:solidFill>
                <a:srgbClr val="FFF1D2">
                  <a:alpha val="89410"/>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7" name="Google Shape;457;p72"/>
            <p:cNvSpPr txBox="1"/>
            <p:nvPr/>
          </p:nvSpPr>
          <p:spPr>
            <a:xfrm>
              <a:off x="4018" y="439970"/>
              <a:ext cx="2740500" cy="373500"/>
            </a:xfrm>
            <a:prstGeom prst="rect">
              <a:avLst/>
            </a:prstGeom>
            <a:solidFill>
              <a:srgbClr val="149A9B">
                <a:alpha val="29610"/>
              </a:srgbClr>
            </a:solidFill>
            <a:ln>
              <a:noFill/>
            </a:ln>
          </p:spPr>
          <p:txBody>
            <a:bodyPr spcFirstLastPara="1" wrap="square" lIns="117350" tIns="20950" rIns="117350" bIns="20950" anchor="ctr" anchorCtr="0">
              <a:noAutofit/>
            </a:bodyPr>
            <a:lstStyle/>
            <a:p>
              <a:pPr marL="0" marR="0" lvl="0" indent="0" algn="ctr" rtl="0">
                <a:lnSpc>
                  <a:spcPct val="90000"/>
                </a:lnSpc>
                <a:spcBef>
                  <a:spcPts val="0"/>
                </a:spcBef>
                <a:spcAft>
                  <a:spcPts val="0"/>
                </a:spcAft>
                <a:buClr>
                  <a:srgbClr val="3F3F3F"/>
                </a:buClr>
                <a:buSzPts val="1700"/>
                <a:buFont typeface="Calibri"/>
                <a:buNone/>
              </a:pPr>
              <a:r>
                <a:rPr lang="en" sz="1700" b="0" i="0" u="none" strike="noStrike" cap="none">
                  <a:solidFill>
                    <a:srgbClr val="3F3F3F"/>
                  </a:solidFill>
                  <a:latin typeface="Calibri"/>
                  <a:ea typeface="Calibri"/>
                  <a:cs typeface="Calibri"/>
                  <a:sym typeface="Calibri"/>
                </a:rPr>
                <a:t>Stabilise </a:t>
              </a:r>
              <a:endParaRPr sz="1100" b="0" i="0" u="none" strike="noStrike" cap="none">
                <a:solidFill>
                  <a:srgbClr val="000000"/>
                </a:solidFill>
                <a:latin typeface="Arial"/>
                <a:ea typeface="Arial"/>
                <a:cs typeface="Arial"/>
                <a:sym typeface="Arial"/>
              </a:endParaRPr>
            </a:p>
          </p:txBody>
        </p:sp>
        <p:sp>
          <p:nvSpPr>
            <p:cNvPr id="458" name="Google Shape;458;p72"/>
            <p:cNvSpPr/>
            <p:nvPr/>
          </p:nvSpPr>
          <p:spPr>
            <a:xfrm>
              <a:off x="2744539" y="439970"/>
              <a:ext cx="2740500" cy="373500"/>
            </a:xfrm>
            <a:prstGeom prst="rect">
              <a:avLst/>
            </a:prstGeom>
            <a:solidFill>
              <a:srgbClr val="FFF1D2">
                <a:alpha val="89410"/>
              </a:srgbClr>
            </a:solidFill>
            <a:ln w="9525" cap="flat" cmpd="sng">
              <a:solidFill>
                <a:srgbClr val="FFF1D2">
                  <a:alpha val="89410"/>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9" name="Google Shape;459;p72"/>
            <p:cNvSpPr txBox="1"/>
            <p:nvPr/>
          </p:nvSpPr>
          <p:spPr>
            <a:xfrm>
              <a:off x="2744539" y="439970"/>
              <a:ext cx="2740500" cy="373500"/>
            </a:xfrm>
            <a:prstGeom prst="rect">
              <a:avLst/>
            </a:prstGeom>
            <a:solidFill>
              <a:srgbClr val="CADDDE">
                <a:alpha val="89410"/>
              </a:srgbClr>
            </a:solidFill>
            <a:ln>
              <a:noFill/>
            </a:ln>
          </p:spPr>
          <p:txBody>
            <a:bodyPr spcFirstLastPara="1" wrap="square" lIns="117350" tIns="20950" rIns="117350" bIns="20950" anchor="ctr" anchorCtr="0">
              <a:noAutofit/>
            </a:bodyPr>
            <a:lstStyle/>
            <a:p>
              <a:pPr marL="0" marR="0" lvl="0" indent="0" algn="ctr" rtl="0">
                <a:lnSpc>
                  <a:spcPct val="90000"/>
                </a:lnSpc>
                <a:spcBef>
                  <a:spcPts val="0"/>
                </a:spcBef>
                <a:spcAft>
                  <a:spcPts val="0"/>
                </a:spcAft>
                <a:buClr>
                  <a:srgbClr val="3F3F3F"/>
                </a:buClr>
                <a:buSzPts val="1700"/>
                <a:buFont typeface="Calibri"/>
                <a:buNone/>
              </a:pPr>
              <a:r>
                <a:rPr lang="en" sz="1700" b="0" i="0" u="none" strike="noStrike" cap="none">
                  <a:solidFill>
                    <a:srgbClr val="3F3F3F"/>
                  </a:solidFill>
                  <a:latin typeface="Calibri"/>
                  <a:ea typeface="Calibri"/>
                  <a:cs typeface="Calibri"/>
                  <a:sym typeface="Calibri"/>
                </a:rPr>
                <a:t>Find midline </a:t>
              </a:r>
              <a:endParaRPr sz="1100" b="0" i="0" u="none" strike="noStrike" cap="none">
                <a:solidFill>
                  <a:srgbClr val="000000"/>
                </a:solidFill>
                <a:latin typeface="Arial"/>
                <a:ea typeface="Arial"/>
                <a:cs typeface="Arial"/>
                <a:sym typeface="Arial"/>
              </a:endParaRPr>
            </a:p>
          </p:txBody>
        </p:sp>
        <p:sp>
          <p:nvSpPr>
            <p:cNvPr id="460" name="Google Shape;460;p72"/>
            <p:cNvSpPr/>
            <p:nvPr/>
          </p:nvSpPr>
          <p:spPr>
            <a:xfrm>
              <a:off x="5485060" y="439970"/>
              <a:ext cx="2740500" cy="373500"/>
            </a:xfrm>
            <a:prstGeom prst="rect">
              <a:avLst/>
            </a:prstGeom>
            <a:solidFill>
              <a:srgbClr val="DDCCD2">
                <a:alpha val="89410"/>
              </a:srgbClr>
            </a:solidFill>
            <a:ln w="9525" cap="flat" cmpd="sng">
              <a:solidFill>
                <a:srgbClr val="DDCCD2">
                  <a:alpha val="89410"/>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1" name="Google Shape;461;p72"/>
            <p:cNvSpPr txBox="1"/>
            <p:nvPr/>
          </p:nvSpPr>
          <p:spPr>
            <a:xfrm>
              <a:off x="5485060" y="439970"/>
              <a:ext cx="2740500" cy="373500"/>
            </a:xfrm>
            <a:prstGeom prst="rect">
              <a:avLst/>
            </a:prstGeom>
            <a:solidFill>
              <a:srgbClr val="149A9B">
                <a:alpha val="29610"/>
              </a:srgbClr>
            </a:solidFill>
            <a:ln>
              <a:noFill/>
            </a:ln>
          </p:spPr>
          <p:txBody>
            <a:bodyPr spcFirstLastPara="1" wrap="square" lIns="117350" tIns="20950" rIns="117350" bIns="20950" anchor="ctr" anchorCtr="0">
              <a:noAutofit/>
            </a:bodyPr>
            <a:lstStyle/>
            <a:p>
              <a:pPr marL="0" marR="0" lvl="0" indent="0" algn="ctr" rtl="0">
                <a:lnSpc>
                  <a:spcPct val="90000"/>
                </a:lnSpc>
                <a:spcBef>
                  <a:spcPts val="0"/>
                </a:spcBef>
                <a:spcAft>
                  <a:spcPts val="0"/>
                </a:spcAft>
                <a:buClr>
                  <a:srgbClr val="3F3F3F"/>
                </a:buClr>
                <a:buSzPts val="1700"/>
                <a:buFont typeface="Calibri"/>
                <a:buNone/>
              </a:pPr>
              <a:r>
                <a:rPr lang="en" sz="1700" b="0" i="0" u="none" strike="noStrike" cap="none">
                  <a:solidFill>
                    <a:srgbClr val="3F3F3F"/>
                  </a:solidFill>
                  <a:latin typeface="Calibri"/>
                  <a:ea typeface="Calibri"/>
                  <a:cs typeface="Calibri"/>
                  <a:sym typeface="Calibri"/>
                </a:rPr>
                <a:t>Move head </a:t>
              </a:r>
              <a:endParaRPr sz="1100" b="0" i="0" u="none" strike="noStrike" cap="non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73"/>
          <p:cNvSpPr txBox="1">
            <a:spLocks noGrp="1"/>
          </p:cNvSpPr>
          <p:nvPr>
            <p:ph type="title"/>
          </p:nvPr>
        </p:nvSpPr>
        <p:spPr>
          <a:xfrm>
            <a:off x="265500" y="1039675"/>
            <a:ext cx="3287100" cy="167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STNR to Functional Movement </a:t>
            </a:r>
            <a:endParaRPr/>
          </a:p>
        </p:txBody>
      </p:sp>
      <p:pic>
        <p:nvPicPr>
          <p:cNvPr id="467" name="Google Shape;467;p73"/>
          <p:cNvPicPr preferRelativeResize="0"/>
          <p:nvPr/>
        </p:nvPicPr>
        <p:blipFill rotWithShape="1">
          <a:blip r:embed="rId3">
            <a:alphaModFix/>
          </a:blip>
          <a:srcRect/>
          <a:stretch/>
        </p:blipFill>
        <p:spPr>
          <a:xfrm>
            <a:off x="4147547" y="932106"/>
            <a:ext cx="4420200" cy="3315300"/>
          </a:xfrm>
          <a:prstGeom prst="rect">
            <a:avLst/>
          </a:prstGeom>
          <a:solidFill>
            <a:srgbClr val="000000"/>
          </a:solidFill>
          <a:ln w="76200" cap="sq" cmpd="sng">
            <a:solidFill>
              <a:srgbClr val="993366"/>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468" name="Google Shape;468;p73"/>
          <p:cNvSpPr txBox="1">
            <a:spLocks noGrp="1"/>
          </p:cNvSpPr>
          <p:nvPr>
            <p:ph type="subTitle" idx="4294967295"/>
          </p:nvPr>
        </p:nvSpPr>
        <p:spPr>
          <a:xfrm>
            <a:off x="240725" y="2944350"/>
            <a:ext cx="3341100" cy="67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3-4 months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74" descr="From sutta class on PERCEPTION on 24th January 2011." title="FIGHT OR FLIGHT RESPONSE">
            <a:hlinkClick r:id="rId3"/>
          </p:cNvPr>
          <p:cNvPicPr preferRelativeResize="0"/>
          <p:nvPr/>
        </p:nvPicPr>
        <p:blipFill>
          <a:blip r:embed="rId4">
            <a:alphaModFix/>
          </a:blip>
          <a:stretch>
            <a:fillRect/>
          </a:stretch>
        </p:blipFill>
        <p:spPr>
          <a:xfrm>
            <a:off x="3828825" y="794725"/>
            <a:ext cx="5057650" cy="3793225"/>
          </a:xfrm>
          <a:prstGeom prst="rect">
            <a:avLst/>
          </a:prstGeom>
          <a:noFill/>
          <a:ln w="38100" cap="flat" cmpd="sng">
            <a:solidFill>
              <a:srgbClr val="741B47"/>
            </a:solidFill>
            <a:prstDash val="solid"/>
            <a:round/>
            <a:headEnd type="none" w="sm" len="sm"/>
            <a:tailEnd type="none" w="sm" len="sm"/>
          </a:ln>
        </p:spPr>
      </p:pic>
      <p:sp>
        <p:nvSpPr>
          <p:cNvPr id="474" name="Google Shape;474;p74"/>
          <p:cNvSpPr txBox="1">
            <a:spLocks noGrp="1"/>
          </p:cNvSpPr>
          <p:nvPr>
            <p:ph type="title"/>
          </p:nvPr>
        </p:nvSpPr>
        <p:spPr>
          <a:xfrm>
            <a:off x="265500" y="1039675"/>
            <a:ext cx="3287100" cy="167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200" b="1"/>
              <a:t>Fight or Flight</a:t>
            </a:r>
            <a:endParaRPr/>
          </a:p>
        </p:txBody>
      </p:sp>
      <p:sp>
        <p:nvSpPr>
          <p:cNvPr id="475" name="Google Shape;475;p74"/>
          <p:cNvSpPr txBox="1"/>
          <p:nvPr/>
        </p:nvSpPr>
        <p:spPr>
          <a:xfrm>
            <a:off x="3701125" y="4672450"/>
            <a:ext cx="5442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rgbClr val="741B47"/>
                </a:solidFill>
              </a:rPr>
              <a:t> </a:t>
            </a:r>
            <a:r>
              <a:rPr lang="en" sz="1300" u="sng">
                <a:solidFill>
                  <a:srgbClr val="741B47"/>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https://www.youtube.com/watch?v=jdJpLvSTZMU&amp;feature=emb_logo</a:t>
            </a:r>
            <a:endParaRPr sz="1600">
              <a:solidFill>
                <a:srgbClr val="741B47"/>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75"/>
          <p:cNvSpPr txBox="1">
            <a:spLocks noGrp="1"/>
          </p:cNvSpPr>
          <p:nvPr>
            <p:ph type="title"/>
          </p:nvPr>
        </p:nvSpPr>
        <p:spPr>
          <a:xfrm>
            <a:off x="311700" y="837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ABC of Attachment</a:t>
            </a:r>
            <a:endParaRPr/>
          </a:p>
        </p:txBody>
      </p:sp>
      <p:sp>
        <p:nvSpPr>
          <p:cNvPr id="481" name="Google Shape;481;p75"/>
          <p:cNvSpPr txBox="1"/>
          <p:nvPr/>
        </p:nvSpPr>
        <p:spPr>
          <a:xfrm>
            <a:off x="7312450" y="4959425"/>
            <a:ext cx="1831500" cy="14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500">
                <a:solidFill>
                  <a:srgbClr val="FFFFFF"/>
                </a:solidFill>
                <a:latin typeface="Open Sans"/>
                <a:ea typeface="Open Sans"/>
                <a:cs typeface="Open Sans"/>
                <a:sym typeface="Open Sans"/>
              </a:rPr>
              <a:t>SIEGEL, 2004</a:t>
            </a:r>
            <a:endParaRPr sz="500">
              <a:solidFill>
                <a:srgbClr val="FFFFFF"/>
              </a:solidFill>
              <a:latin typeface="Open Sans"/>
              <a:ea typeface="Open Sans"/>
              <a:cs typeface="Open Sans"/>
              <a:sym typeface="Open Sans"/>
            </a:endParaRPr>
          </a:p>
        </p:txBody>
      </p:sp>
      <p:sp>
        <p:nvSpPr>
          <p:cNvPr id="482" name="Google Shape;482;p75"/>
          <p:cNvSpPr/>
          <p:nvPr/>
        </p:nvSpPr>
        <p:spPr>
          <a:xfrm>
            <a:off x="1493658" y="1275606"/>
            <a:ext cx="2177400" cy="1061400"/>
          </a:xfrm>
          <a:prstGeom prst="roundRect">
            <a:avLst>
              <a:gd name="adj" fmla="val 16667"/>
            </a:avLst>
          </a:prstGeom>
          <a:solidFill>
            <a:srgbClr val="179A9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3" name="Google Shape;483;p75"/>
          <p:cNvSpPr/>
          <p:nvPr/>
        </p:nvSpPr>
        <p:spPr>
          <a:xfrm rot="5400000">
            <a:off x="5182079" y="987175"/>
            <a:ext cx="849300" cy="3871200"/>
          </a:xfrm>
          <a:prstGeom prst="round2SameRect">
            <a:avLst>
              <a:gd name="adj1" fmla="val 16667"/>
              <a:gd name="adj2" fmla="val 0"/>
            </a:avLst>
          </a:prstGeom>
          <a:solidFill>
            <a:srgbClr val="DDCCD2">
              <a:alpha val="89410"/>
            </a:srgbClr>
          </a:solidFill>
          <a:ln w="9525" cap="flat" cmpd="sng">
            <a:solidFill>
              <a:srgbClr val="DDCCD2">
                <a:alpha val="89410"/>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4" name="Google Shape;484;p75"/>
          <p:cNvSpPr txBox="1"/>
          <p:nvPr/>
        </p:nvSpPr>
        <p:spPr>
          <a:xfrm>
            <a:off x="3671180" y="2539586"/>
            <a:ext cx="3829800" cy="766500"/>
          </a:xfrm>
          <a:prstGeom prst="rect">
            <a:avLst/>
          </a:prstGeom>
          <a:noFill/>
          <a:ln>
            <a:noFill/>
          </a:ln>
        </p:spPr>
        <p:txBody>
          <a:bodyPr spcFirstLastPara="1" wrap="square" lIns="54275" tIns="27125" rIns="54275" bIns="27125" anchor="ctr" anchorCtr="0">
            <a:noAutofit/>
          </a:bodyPr>
          <a:lstStyle/>
          <a:p>
            <a:pPr marL="127000" marR="0" lvl="1" indent="-127000" algn="l" rtl="0">
              <a:lnSpc>
                <a:spcPct val="90000"/>
              </a:lnSpc>
              <a:spcBef>
                <a:spcPts val="0"/>
              </a:spcBef>
              <a:spcAft>
                <a:spcPts val="0"/>
              </a:spcAft>
              <a:buClr>
                <a:srgbClr val="3F3F3F"/>
              </a:buClr>
              <a:buSzPts val="1400"/>
              <a:buFont typeface="Calibri"/>
              <a:buChar char="•"/>
            </a:pPr>
            <a:r>
              <a:rPr lang="en" sz="1400" b="0" i="0" u="none" strike="noStrike" cap="none">
                <a:solidFill>
                  <a:srgbClr val="3F3F3F"/>
                </a:solidFill>
                <a:latin typeface="Calibri"/>
                <a:ea typeface="Calibri"/>
                <a:cs typeface="Calibri"/>
                <a:sym typeface="Calibri"/>
              </a:rPr>
              <a:t>a child’s achievement of balance between its body, emotions and state of mind</a:t>
            </a:r>
            <a:endParaRPr sz="1100" b="0" i="0" u="none" strike="noStrike" cap="none">
              <a:solidFill>
                <a:srgbClr val="000000"/>
              </a:solidFill>
              <a:latin typeface="Arial"/>
              <a:ea typeface="Arial"/>
              <a:cs typeface="Arial"/>
              <a:sym typeface="Arial"/>
            </a:endParaRPr>
          </a:p>
        </p:txBody>
      </p:sp>
      <p:sp>
        <p:nvSpPr>
          <p:cNvPr id="485" name="Google Shape;485;p75"/>
          <p:cNvSpPr/>
          <p:nvPr/>
        </p:nvSpPr>
        <p:spPr>
          <a:xfrm>
            <a:off x="1493658" y="2391959"/>
            <a:ext cx="2177400" cy="1061400"/>
          </a:xfrm>
          <a:prstGeom prst="roundRect">
            <a:avLst>
              <a:gd name="adj" fmla="val 16667"/>
            </a:avLst>
          </a:prstGeom>
          <a:gradFill>
            <a:gsLst>
              <a:gs pos="0">
                <a:srgbClr val="A55275"/>
              </a:gs>
              <a:gs pos="50000">
                <a:srgbClr val="9E2963"/>
              </a:gs>
              <a:gs pos="100000">
                <a:srgbClr val="8F2057"/>
              </a:gs>
            </a:gsLst>
            <a:lin ang="5400012"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6" name="Google Shape;486;p75"/>
          <p:cNvSpPr/>
          <p:nvPr/>
        </p:nvSpPr>
        <p:spPr>
          <a:xfrm rot="5400000">
            <a:off x="5182079" y="2101918"/>
            <a:ext cx="849300" cy="3871200"/>
          </a:xfrm>
          <a:prstGeom prst="round2SameRect">
            <a:avLst>
              <a:gd name="adj1" fmla="val 16667"/>
              <a:gd name="adj2" fmla="val 0"/>
            </a:avLst>
          </a:prstGeom>
          <a:solidFill>
            <a:srgbClr val="D1DDE8">
              <a:alpha val="89410"/>
            </a:srgbClr>
          </a:solidFill>
          <a:ln w="9525" cap="flat" cmpd="sng">
            <a:solidFill>
              <a:srgbClr val="D1DDE8">
                <a:alpha val="89410"/>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7" name="Google Shape;487;p75"/>
          <p:cNvSpPr txBox="1"/>
          <p:nvPr/>
        </p:nvSpPr>
        <p:spPr>
          <a:xfrm>
            <a:off x="3671180" y="3654329"/>
            <a:ext cx="3829800" cy="766500"/>
          </a:xfrm>
          <a:prstGeom prst="rect">
            <a:avLst/>
          </a:prstGeom>
          <a:noFill/>
          <a:ln>
            <a:noFill/>
          </a:ln>
        </p:spPr>
        <p:txBody>
          <a:bodyPr spcFirstLastPara="1" wrap="square" lIns="54275" tIns="27125" rIns="54275" bIns="27125" anchor="ctr" anchorCtr="0">
            <a:noAutofit/>
          </a:bodyPr>
          <a:lstStyle/>
          <a:p>
            <a:pPr marL="127000" marR="0" lvl="1" indent="-127000" algn="l" rtl="0">
              <a:lnSpc>
                <a:spcPct val="90000"/>
              </a:lnSpc>
              <a:spcBef>
                <a:spcPts val="0"/>
              </a:spcBef>
              <a:spcAft>
                <a:spcPts val="0"/>
              </a:spcAft>
              <a:buClr>
                <a:srgbClr val="3F3F3F"/>
              </a:buClr>
              <a:buSzPts val="1400"/>
              <a:buFont typeface="Calibri"/>
              <a:buChar char="•"/>
            </a:pPr>
            <a:r>
              <a:rPr lang="en" sz="1400" b="0" i="0" u="none" strike="noStrike" cap="none">
                <a:solidFill>
                  <a:srgbClr val="3F3F3F"/>
                </a:solidFill>
                <a:latin typeface="Calibri"/>
                <a:ea typeface="Calibri"/>
                <a:cs typeface="Calibri"/>
                <a:sym typeface="Calibri"/>
              </a:rPr>
              <a:t>sense of internal integration and interpersonal connectedness to others acquired by the child through its relationship with its parents </a:t>
            </a:r>
            <a:endParaRPr sz="1100" b="0" i="0" u="none" strike="noStrike" cap="none">
              <a:solidFill>
                <a:srgbClr val="000000"/>
              </a:solidFill>
              <a:latin typeface="Arial"/>
              <a:ea typeface="Arial"/>
              <a:cs typeface="Arial"/>
              <a:sym typeface="Arial"/>
            </a:endParaRPr>
          </a:p>
        </p:txBody>
      </p:sp>
      <p:sp>
        <p:nvSpPr>
          <p:cNvPr id="488" name="Google Shape;488;p75"/>
          <p:cNvSpPr/>
          <p:nvPr/>
        </p:nvSpPr>
        <p:spPr>
          <a:xfrm>
            <a:off x="1493658" y="3506702"/>
            <a:ext cx="2177400" cy="1061400"/>
          </a:xfrm>
          <a:prstGeom prst="roundRect">
            <a:avLst>
              <a:gd name="adj" fmla="val 16667"/>
            </a:avLst>
          </a:prstGeom>
          <a:gradFill>
            <a:gsLst>
              <a:gs pos="0">
                <a:srgbClr val="7AA1C6"/>
              </a:gs>
              <a:gs pos="50000">
                <a:srgbClr val="6296C4"/>
              </a:gs>
              <a:gs pos="100000">
                <a:srgbClr val="5184B2"/>
              </a:gs>
            </a:gsLst>
            <a:lin ang="5400012"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489" name="Google Shape;489;p75"/>
          <p:cNvGrpSpPr/>
          <p:nvPr/>
        </p:nvGrpSpPr>
        <p:grpSpPr>
          <a:xfrm>
            <a:off x="1545484" y="1327432"/>
            <a:ext cx="5996846" cy="3189296"/>
            <a:chOff x="1545484" y="1327432"/>
            <a:chExt cx="5996846" cy="3189296"/>
          </a:xfrm>
        </p:grpSpPr>
        <p:sp>
          <p:nvSpPr>
            <p:cNvPr id="490" name="Google Shape;490;p75"/>
            <p:cNvSpPr txBox="1"/>
            <p:nvPr/>
          </p:nvSpPr>
          <p:spPr>
            <a:xfrm>
              <a:off x="1545484" y="1327432"/>
              <a:ext cx="2073900" cy="958200"/>
            </a:xfrm>
            <a:prstGeom prst="rect">
              <a:avLst/>
            </a:prstGeom>
            <a:noFill/>
            <a:ln>
              <a:noFill/>
            </a:ln>
          </p:spPr>
          <p:txBody>
            <a:bodyPr spcFirstLastPara="1" wrap="square" lIns="105725" tIns="52850" rIns="105725" bIns="52850" anchor="ctr" anchorCtr="0">
              <a:noAutofit/>
            </a:bodyPr>
            <a:lstStyle/>
            <a:p>
              <a:pPr marL="0" marR="0" lvl="0" indent="0" algn="ctr" rtl="0">
                <a:lnSpc>
                  <a:spcPct val="90000"/>
                </a:lnSpc>
                <a:spcBef>
                  <a:spcPts val="0"/>
                </a:spcBef>
                <a:spcAft>
                  <a:spcPts val="0"/>
                </a:spcAft>
                <a:buClr>
                  <a:srgbClr val="FFFFFF"/>
                </a:buClr>
                <a:buSzPts val="2800"/>
                <a:buFont typeface="Calibri"/>
                <a:buNone/>
              </a:pPr>
              <a:r>
                <a:rPr lang="en" sz="2800" b="1" i="0" u="none" strike="noStrike" cap="none">
                  <a:solidFill>
                    <a:srgbClr val="FFFFFF"/>
                  </a:solidFill>
                  <a:latin typeface="Calibri"/>
                  <a:ea typeface="Calibri"/>
                  <a:cs typeface="Calibri"/>
                  <a:sym typeface="Calibri"/>
                </a:rPr>
                <a:t>A</a:t>
              </a:r>
              <a:r>
                <a:rPr lang="en" sz="2800" b="0" i="0" u="none" strike="noStrike" cap="none">
                  <a:solidFill>
                    <a:srgbClr val="FFFFFF"/>
                  </a:solidFill>
                  <a:latin typeface="Calibri"/>
                  <a:ea typeface="Calibri"/>
                  <a:cs typeface="Calibri"/>
                  <a:sym typeface="Calibri"/>
                </a:rPr>
                <a:t>ttunement</a:t>
              </a:r>
              <a:endParaRPr sz="1100" b="0" i="0" u="none" strike="noStrike" cap="none">
                <a:solidFill>
                  <a:srgbClr val="000000"/>
                </a:solidFill>
                <a:latin typeface="Arial"/>
                <a:ea typeface="Arial"/>
                <a:cs typeface="Arial"/>
                <a:sym typeface="Arial"/>
              </a:endParaRPr>
            </a:p>
          </p:txBody>
        </p:sp>
        <p:sp>
          <p:nvSpPr>
            <p:cNvPr id="491" name="Google Shape;491;p75"/>
            <p:cNvSpPr txBox="1"/>
            <p:nvPr/>
          </p:nvSpPr>
          <p:spPr>
            <a:xfrm>
              <a:off x="1545484" y="2443784"/>
              <a:ext cx="2073900" cy="958200"/>
            </a:xfrm>
            <a:prstGeom prst="rect">
              <a:avLst/>
            </a:prstGeom>
            <a:noFill/>
            <a:ln>
              <a:noFill/>
            </a:ln>
          </p:spPr>
          <p:txBody>
            <a:bodyPr spcFirstLastPara="1" wrap="square" lIns="105725" tIns="52850" rIns="105725" bIns="52850" anchor="ctr" anchorCtr="0">
              <a:noAutofit/>
            </a:bodyPr>
            <a:lstStyle/>
            <a:p>
              <a:pPr marL="0" marR="0" lvl="0" indent="0" algn="ctr" rtl="0">
                <a:lnSpc>
                  <a:spcPct val="90000"/>
                </a:lnSpc>
                <a:spcBef>
                  <a:spcPts val="0"/>
                </a:spcBef>
                <a:spcAft>
                  <a:spcPts val="0"/>
                </a:spcAft>
                <a:buClr>
                  <a:srgbClr val="FFFFFF"/>
                </a:buClr>
                <a:buSzPts val="2800"/>
                <a:buFont typeface="Calibri"/>
                <a:buNone/>
              </a:pPr>
              <a:r>
                <a:rPr lang="en" sz="2800" b="1" i="0" u="none" strike="noStrike" cap="none">
                  <a:solidFill>
                    <a:srgbClr val="FFFFFF"/>
                  </a:solidFill>
                  <a:latin typeface="Calibri"/>
                  <a:ea typeface="Calibri"/>
                  <a:cs typeface="Calibri"/>
                  <a:sym typeface="Calibri"/>
                </a:rPr>
                <a:t>B</a:t>
              </a:r>
              <a:r>
                <a:rPr lang="en" sz="2800" b="0" i="0" u="none" strike="noStrike" cap="none">
                  <a:solidFill>
                    <a:srgbClr val="FFFFFF"/>
                  </a:solidFill>
                  <a:latin typeface="Calibri"/>
                  <a:ea typeface="Calibri"/>
                  <a:cs typeface="Calibri"/>
                  <a:sym typeface="Calibri"/>
                </a:rPr>
                <a:t>alance</a:t>
              </a:r>
              <a:endParaRPr sz="1100" b="0" i="0" u="none" strike="noStrike" cap="none">
                <a:solidFill>
                  <a:srgbClr val="000000"/>
                </a:solidFill>
                <a:latin typeface="Arial"/>
                <a:ea typeface="Arial"/>
                <a:cs typeface="Arial"/>
                <a:sym typeface="Arial"/>
              </a:endParaRPr>
            </a:p>
          </p:txBody>
        </p:sp>
        <p:sp>
          <p:nvSpPr>
            <p:cNvPr id="492" name="Google Shape;492;p75"/>
            <p:cNvSpPr txBox="1"/>
            <p:nvPr/>
          </p:nvSpPr>
          <p:spPr>
            <a:xfrm>
              <a:off x="1545484" y="3558528"/>
              <a:ext cx="2073900" cy="958200"/>
            </a:xfrm>
            <a:prstGeom prst="rect">
              <a:avLst/>
            </a:prstGeom>
            <a:noFill/>
            <a:ln>
              <a:noFill/>
            </a:ln>
          </p:spPr>
          <p:txBody>
            <a:bodyPr spcFirstLastPara="1" wrap="square" lIns="105725" tIns="52850" rIns="105725" bIns="52850" anchor="ctr" anchorCtr="0">
              <a:noAutofit/>
            </a:bodyPr>
            <a:lstStyle/>
            <a:p>
              <a:pPr marL="0" marR="0" lvl="0" indent="0" algn="ctr" rtl="0">
                <a:lnSpc>
                  <a:spcPct val="90000"/>
                </a:lnSpc>
                <a:spcBef>
                  <a:spcPts val="0"/>
                </a:spcBef>
                <a:spcAft>
                  <a:spcPts val="0"/>
                </a:spcAft>
                <a:buClr>
                  <a:srgbClr val="FFFFFF"/>
                </a:buClr>
                <a:buSzPts val="2800"/>
                <a:buFont typeface="Calibri"/>
                <a:buNone/>
              </a:pPr>
              <a:r>
                <a:rPr lang="en" sz="2800" b="1" i="0" u="none" strike="noStrike" cap="none">
                  <a:solidFill>
                    <a:srgbClr val="FFFFFF"/>
                  </a:solidFill>
                  <a:latin typeface="Calibri"/>
                  <a:ea typeface="Calibri"/>
                  <a:cs typeface="Calibri"/>
                  <a:sym typeface="Calibri"/>
                </a:rPr>
                <a:t>C</a:t>
              </a:r>
              <a:r>
                <a:rPr lang="en" sz="2800" b="0" i="0" u="none" strike="noStrike" cap="none">
                  <a:solidFill>
                    <a:srgbClr val="FFFFFF"/>
                  </a:solidFill>
                  <a:latin typeface="Calibri"/>
                  <a:ea typeface="Calibri"/>
                  <a:cs typeface="Calibri"/>
                  <a:sym typeface="Calibri"/>
                </a:rPr>
                <a:t>oherence</a:t>
              </a:r>
              <a:endParaRPr sz="1100" b="0" i="0" u="none" strike="noStrike" cap="none">
                <a:solidFill>
                  <a:srgbClr val="000000"/>
                </a:solidFill>
                <a:latin typeface="Arial"/>
                <a:ea typeface="Arial"/>
                <a:cs typeface="Arial"/>
                <a:sym typeface="Arial"/>
              </a:endParaRPr>
            </a:p>
          </p:txBody>
        </p:sp>
        <p:grpSp>
          <p:nvGrpSpPr>
            <p:cNvPr id="493" name="Google Shape;493;p75"/>
            <p:cNvGrpSpPr/>
            <p:nvPr/>
          </p:nvGrpSpPr>
          <p:grpSpPr>
            <a:xfrm>
              <a:off x="3671129" y="1383381"/>
              <a:ext cx="3871200" cy="849300"/>
              <a:chOff x="3671129" y="1383381"/>
              <a:chExt cx="3871200" cy="849300"/>
            </a:xfrm>
          </p:grpSpPr>
          <p:sp>
            <p:nvSpPr>
              <p:cNvPr id="494" name="Google Shape;494;p75"/>
              <p:cNvSpPr/>
              <p:nvPr/>
            </p:nvSpPr>
            <p:spPr>
              <a:xfrm rot="5400000">
                <a:off x="5182079" y="-127569"/>
                <a:ext cx="849300" cy="3871200"/>
              </a:xfrm>
              <a:prstGeom prst="round2SameRect">
                <a:avLst>
                  <a:gd name="adj1" fmla="val 16667"/>
                  <a:gd name="adj2" fmla="val 0"/>
                </a:avLst>
              </a:prstGeom>
              <a:solidFill>
                <a:srgbClr val="CADDDE">
                  <a:alpha val="89800"/>
                </a:srgbClr>
              </a:solidFill>
              <a:ln w="9525" cap="flat" cmpd="sng">
                <a:solidFill>
                  <a:srgbClr val="FFF1D2">
                    <a:alpha val="89410"/>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5" name="Google Shape;495;p75"/>
              <p:cNvSpPr txBox="1"/>
              <p:nvPr/>
            </p:nvSpPr>
            <p:spPr>
              <a:xfrm>
                <a:off x="3691825" y="1451875"/>
                <a:ext cx="3829800" cy="707400"/>
              </a:xfrm>
              <a:prstGeom prst="rect">
                <a:avLst/>
              </a:prstGeom>
              <a:solidFill>
                <a:srgbClr val="CADDDE">
                  <a:alpha val="89800"/>
                </a:srgbClr>
              </a:solidFill>
              <a:ln>
                <a:noFill/>
              </a:ln>
            </p:spPr>
            <p:txBody>
              <a:bodyPr spcFirstLastPara="1" wrap="square" lIns="54275" tIns="27125" rIns="54275" bIns="27125" anchor="ctr" anchorCtr="0">
                <a:noAutofit/>
              </a:bodyPr>
              <a:lstStyle/>
              <a:p>
                <a:pPr marL="127000" marR="0" lvl="1" indent="-127000" algn="l" rtl="0">
                  <a:lnSpc>
                    <a:spcPct val="90000"/>
                  </a:lnSpc>
                  <a:spcBef>
                    <a:spcPts val="0"/>
                  </a:spcBef>
                  <a:spcAft>
                    <a:spcPts val="0"/>
                  </a:spcAft>
                  <a:buClr>
                    <a:srgbClr val="3F3F3F"/>
                  </a:buClr>
                  <a:buSzPts val="1400"/>
                  <a:buFont typeface="Calibri"/>
                  <a:buChar char="•"/>
                </a:pPr>
                <a:r>
                  <a:rPr lang="en" sz="1400" b="0" i="0" u="none" strike="noStrike" cap="none">
                    <a:solidFill>
                      <a:srgbClr val="3F3F3F"/>
                    </a:solidFill>
                    <a:latin typeface="Calibri"/>
                    <a:ea typeface="Calibri"/>
                    <a:cs typeface="Calibri"/>
                    <a:sym typeface="Calibri"/>
                  </a:rPr>
                  <a:t>parents use their own internal state to help regulate the infant </a:t>
                </a:r>
                <a:endParaRPr sz="11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6"/>
          <p:cNvSpPr txBox="1">
            <a:spLocks noGrp="1"/>
          </p:cNvSpPr>
          <p:nvPr>
            <p:ph type="title"/>
          </p:nvPr>
        </p:nvSpPr>
        <p:spPr>
          <a:xfrm>
            <a:off x="278400" y="1026775"/>
            <a:ext cx="3287100" cy="167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200" b="1"/>
              <a:t>Emotional Disconnect</a:t>
            </a:r>
            <a:endParaRPr/>
          </a:p>
        </p:txBody>
      </p:sp>
      <p:sp>
        <p:nvSpPr>
          <p:cNvPr id="501" name="Google Shape;501;p76"/>
          <p:cNvSpPr txBox="1"/>
          <p:nvPr/>
        </p:nvSpPr>
        <p:spPr>
          <a:xfrm>
            <a:off x="3658025" y="4548800"/>
            <a:ext cx="5486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a:solidFill>
                <a:srgbClr val="741B47"/>
              </a:solidFill>
            </a:endParaRPr>
          </a:p>
        </p:txBody>
      </p:sp>
      <p:pic>
        <p:nvPicPr>
          <p:cNvPr id="502" name="Google Shape;502;p76" descr="Copyright © 2007 ZERO TO THREE http://www.zerotothree.org &#10;&#10;Ed Tronick (http://www.umb.edu/Why_UMass/Ed_Tronick), directeur van Infant-Parent Mental Health Program UMass Boston (http: //www.umb.edu/academics/cla/psyc ...) en Distinguished Professor in de psychologie, bespreekt de cognitieve vermogens van baby's te lezen en te reageren op hun sociale omgeving. De video is een fragment uit Lovett Productions 'HELPT BABYS VAN DE BANK: GEBRUIK VAN DE WETENSCHAP vroegschoolse in de rechtszaal.&#10;&#10;Met behulp van de &quot;nog steeds geconfronteerd&quot; Experiment, waarin een moeder ontkent haar baby aandacht voor een korte periode, Tronick beschrijft hoe langdurig gebrek aan aandacht van een kind van een goede socialisatie kan bewegen, om periodes van slecht, maar herstelbaar socialisatie. In &quot;lelijke&quot; situaties het kind geen kans om terug te keren naar het goede te ontvangen, en kunnen vast komen te zitten.&#10;&#10;Voor meer informatie over Infant-Parent Mental Health, bezoek http: //www.umb.edu/academics/cla/psyc ...&#10;&#10;Om te horen over de nieuwste werk Ed Tronick's, bezoek http: //www.youtube.com/watch? V = vmE3Nf ...&#10;&#10;Om de Infant-Parent Mental Health programma te ondersteunen, bezoek https: //securelb.imodules.com/s/1355 / ... en schrijf &quot;Infant-Parent Mental Health Program&quot; in de &quot;Other&quot; in." title="Still Face Experiment  Dr  Edward Tronick">
            <a:hlinkClick r:id="rId3"/>
          </p:cNvPr>
          <p:cNvPicPr preferRelativeResize="0"/>
          <p:nvPr/>
        </p:nvPicPr>
        <p:blipFill>
          <a:blip r:embed="rId4">
            <a:alphaModFix/>
          </a:blip>
          <a:stretch>
            <a:fillRect/>
          </a:stretch>
        </p:blipFill>
        <p:spPr>
          <a:xfrm>
            <a:off x="3717900" y="152400"/>
            <a:ext cx="6727100" cy="3784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2"/>
                                        </p:tgtEl>
                                        <p:attrNameLst>
                                          <p:attrName>style.visibility</p:attrName>
                                        </p:attrNameLst>
                                      </p:cBhvr>
                                      <p:to>
                                        <p:strVal val="visible"/>
                                      </p:to>
                                    </p:set>
                                    <p:animEffect transition="in" filter="fade">
                                      <p:cBhvr>
                                        <p:cTn id="7" dur="1000"/>
                                        <p:tgtEl>
                                          <p:spTgt spid="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7"/>
          <p:cNvSpPr txBox="1">
            <a:spLocks noGrp="1"/>
          </p:cNvSpPr>
          <p:nvPr>
            <p:ph type="title"/>
          </p:nvPr>
        </p:nvSpPr>
        <p:spPr>
          <a:xfrm>
            <a:off x="265500" y="1039675"/>
            <a:ext cx="3287100" cy="167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200" b="1"/>
              <a:t>Emotional Development is Interrupted</a:t>
            </a:r>
            <a:endParaRPr/>
          </a:p>
        </p:txBody>
      </p:sp>
      <p:grpSp>
        <p:nvGrpSpPr>
          <p:cNvPr id="508" name="Google Shape;508;p77"/>
          <p:cNvGrpSpPr/>
          <p:nvPr/>
        </p:nvGrpSpPr>
        <p:grpSpPr>
          <a:xfrm>
            <a:off x="4332918" y="375064"/>
            <a:ext cx="4145957" cy="4453061"/>
            <a:chOff x="3339559" y="-182577"/>
            <a:chExt cx="4581674" cy="4841863"/>
          </a:xfrm>
        </p:grpSpPr>
        <p:sp>
          <p:nvSpPr>
            <p:cNvPr id="509" name="Google Shape;509;p77"/>
            <p:cNvSpPr/>
            <p:nvPr/>
          </p:nvSpPr>
          <p:spPr>
            <a:xfrm>
              <a:off x="5040233" y="1958102"/>
              <a:ext cx="2393100" cy="2393100"/>
            </a:xfrm>
            <a:custGeom>
              <a:avLst/>
              <a:gdLst/>
              <a:ahLst/>
              <a:cxnLst/>
              <a:rect l="l" t="t" r="r" b="b"/>
              <a:pathLst>
                <a:path w="120000" h="120000" extrusionOk="0">
                  <a:moveTo>
                    <a:pt x="85177" y="19133"/>
                  </a:moveTo>
                  <a:lnTo>
                    <a:pt x="94511" y="11300"/>
                  </a:lnTo>
                  <a:lnTo>
                    <a:pt x="101967" y="17557"/>
                  </a:lnTo>
                  <a:lnTo>
                    <a:pt x="95875" y="28109"/>
                  </a:lnTo>
                  <a:lnTo>
                    <a:pt x="95875" y="28109"/>
                  </a:lnTo>
                  <a:cubicBezTo>
                    <a:pt x="100207" y="32983"/>
                    <a:pt x="103501" y="38688"/>
                    <a:pt x="105555" y="44877"/>
                  </a:cubicBezTo>
                  <a:lnTo>
                    <a:pt x="117740" y="44877"/>
                  </a:lnTo>
                  <a:lnTo>
                    <a:pt x="119431" y="54463"/>
                  </a:lnTo>
                  <a:lnTo>
                    <a:pt x="107980" y="58630"/>
                  </a:lnTo>
                  <a:lnTo>
                    <a:pt x="107980" y="58630"/>
                  </a:lnTo>
                  <a:cubicBezTo>
                    <a:pt x="108167" y="65148"/>
                    <a:pt x="107023" y="71636"/>
                    <a:pt x="104618" y="77697"/>
                  </a:cubicBezTo>
                  <a:lnTo>
                    <a:pt x="113953" y="85530"/>
                  </a:lnTo>
                  <a:lnTo>
                    <a:pt x="109086" y="93960"/>
                  </a:lnTo>
                  <a:lnTo>
                    <a:pt x="97636" y="89792"/>
                  </a:lnTo>
                  <a:cubicBezTo>
                    <a:pt x="93588" y="94905"/>
                    <a:pt x="88542" y="99139"/>
                    <a:pt x="82804" y="102237"/>
                  </a:cubicBezTo>
                  <a:lnTo>
                    <a:pt x="84920" y="114237"/>
                  </a:lnTo>
                  <a:lnTo>
                    <a:pt x="75773" y="117566"/>
                  </a:lnTo>
                  <a:lnTo>
                    <a:pt x="69681" y="107014"/>
                  </a:lnTo>
                  <a:lnTo>
                    <a:pt x="69681" y="107014"/>
                  </a:lnTo>
                  <a:cubicBezTo>
                    <a:pt x="63294" y="108329"/>
                    <a:pt x="56706" y="108329"/>
                    <a:pt x="50319" y="107014"/>
                  </a:cubicBezTo>
                  <a:lnTo>
                    <a:pt x="44227" y="117566"/>
                  </a:lnTo>
                  <a:lnTo>
                    <a:pt x="35080" y="114237"/>
                  </a:lnTo>
                  <a:lnTo>
                    <a:pt x="37196" y="102237"/>
                  </a:lnTo>
                  <a:lnTo>
                    <a:pt x="37196" y="102237"/>
                  </a:lnTo>
                  <a:cubicBezTo>
                    <a:pt x="31458" y="99139"/>
                    <a:pt x="26412" y="94905"/>
                    <a:pt x="22364" y="89792"/>
                  </a:cubicBezTo>
                  <a:lnTo>
                    <a:pt x="10914" y="93960"/>
                  </a:lnTo>
                  <a:lnTo>
                    <a:pt x="6047" y="85530"/>
                  </a:lnTo>
                  <a:lnTo>
                    <a:pt x="15382" y="77697"/>
                  </a:lnTo>
                  <a:lnTo>
                    <a:pt x="15382" y="77697"/>
                  </a:lnTo>
                  <a:cubicBezTo>
                    <a:pt x="12977" y="71636"/>
                    <a:pt x="11833" y="65148"/>
                    <a:pt x="12020" y="58630"/>
                  </a:cubicBezTo>
                  <a:lnTo>
                    <a:pt x="569" y="54463"/>
                  </a:lnTo>
                  <a:lnTo>
                    <a:pt x="2260" y="44877"/>
                  </a:lnTo>
                  <a:lnTo>
                    <a:pt x="14445" y="44877"/>
                  </a:lnTo>
                  <a:lnTo>
                    <a:pt x="14445" y="44877"/>
                  </a:lnTo>
                  <a:cubicBezTo>
                    <a:pt x="16499" y="38688"/>
                    <a:pt x="19793" y="32983"/>
                    <a:pt x="24125" y="28109"/>
                  </a:cubicBezTo>
                  <a:lnTo>
                    <a:pt x="18033" y="17557"/>
                  </a:lnTo>
                  <a:lnTo>
                    <a:pt x="25489" y="11300"/>
                  </a:lnTo>
                  <a:lnTo>
                    <a:pt x="34823" y="19133"/>
                  </a:lnTo>
                  <a:lnTo>
                    <a:pt x="34823" y="19133"/>
                  </a:lnTo>
                  <a:cubicBezTo>
                    <a:pt x="40375" y="15712"/>
                    <a:pt x="46566" y="13459"/>
                    <a:pt x="53017" y="12511"/>
                  </a:cubicBezTo>
                  <a:lnTo>
                    <a:pt x="55133" y="511"/>
                  </a:lnTo>
                  <a:lnTo>
                    <a:pt x="64867" y="511"/>
                  </a:lnTo>
                  <a:lnTo>
                    <a:pt x="66983" y="12511"/>
                  </a:lnTo>
                  <a:lnTo>
                    <a:pt x="66983" y="12511"/>
                  </a:lnTo>
                  <a:cubicBezTo>
                    <a:pt x="73434" y="13459"/>
                    <a:pt x="79625" y="15712"/>
                    <a:pt x="85177" y="19133"/>
                  </a:cubicBezTo>
                  <a:close/>
                </a:path>
              </a:pathLst>
            </a:custGeom>
            <a:solidFill>
              <a:srgbClr val="149A9B"/>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10" name="Google Shape;510;p77"/>
            <p:cNvSpPr txBox="1"/>
            <p:nvPr/>
          </p:nvSpPr>
          <p:spPr>
            <a:xfrm>
              <a:off x="5521380" y="2518706"/>
              <a:ext cx="1431000" cy="12303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FFFFFF"/>
                </a:buClr>
                <a:buSzPts val="1200"/>
                <a:buFont typeface="Calibri"/>
                <a:buNone/>
              </a:pPr>
              <a:r>
                <a:rPr lang="en" sz="1200" b="0" i="0" u="none" strike="noStrike" cap="none">
                  <a:solidFill>
                    <a:srgbClr val="FFFFFF"/>
                  </a:solidFill>
                  <a:latin typeface="Calibri"/>
                  <a:ea typeface="Calibri"/>
                  <a:cs typeface="Calibri"/>
                  <a:sym typeface="Calibri"/>
                </a:rPr>
                <a:t>Feeling under attack </a:t>
              </a:r>
              <a:endParaRPr sz="1100" b="0" i="0" u="none" strike="noStrike" cap="none">
                <a:solidFill>
                  <a:srgbClr val="000000"/>
                </a:solidFill>
                <a:latin typeface="Arial"/>
                <a:ea typeface="Arial"/>
                <a:cs typeface="Arial"/>
                <a:sym typeface="Arial"/>
              </a:endParaRPr>
            </a:p>
          </p:txBody>
        </p:sp>
        <p:sp>
          <p:nvSpPr>
            <p:cNvPr id="511" name="Google Shape;511;p77"/>
            <p:cNvSpPr/>
            <p:nvPr/>
          </p:nvSpPr>
          <p:spPr>
            <a:xfrm>
              <a:off x="3647804" y="1392428"/>
              <a:ext cx="1740600" cy="1740600"/>
            </a:xfrm>
            <a:custGeom>
              <a:avLst/>
              <a:gdLst/>
              <a:ahLst/>
              <a:cxnLst/>
              <a:rect l="l" t="t" r="r" b="b"/>
              <a:pathLst>
                <a:path w="120000" h="120000" extrusionOk="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solidFill>
              <a:srgbClr val="149A9B"/>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12" name="Google Shape;512;p77"/>
            <p:cNvSpPr txBox="1"/>
            <p:nvPr/>
          </p:nvSpPr>
          <p:spPr>
            <a:xfrm>
              <a:off x="4085989" y="1833261"/>
              <a:ext cx="864300" cy="8589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FFFFFF"/>
                </a:buClr>
                <a:buSzPts val="1200"/>
                <a:buFont typeface="Calibri"/>
                <a:buNone/>
              </a:pPr>
              <a:r>
                <a:rPr lang="en" sz="1200" b="0" i="0" u="none" strike="noStrike" cap="none">
                  <a:solidFill>
                    <a:srgbClr val="FFFFFF"/>
                  </a:solidFill>
                  <a:latin typeface="Calibri"/>
                  <a:ea typeface="Calibri"/>
                  <a:cs typeface="Calibri"/>
                  <a:sym typeface="Calibri"/>
                </a:rPr>
                <a:t>Defensive </a:t>
              </a:r>
              <a:endParaRPr sz="1100" b="0" i="0" u="none" strike="noStrike" cap="none">
                <a:solidFill>
                  <a:srgbClr val="000000"/>
                </a:solidFill>
                <a:latin typeface="Arial"/>
                <a:ea typeface="Arial"/>
                <a:cs typeface="Arial"/>
                <a:sym typeface="Arial"/>
              </a:endParaRPr>
            </a:p>
          </p:txBody>
        </p:sp>
        <p:sp>
          <p:nvSpPr>
            <p:cNvPr id="513" name="Google Shape;513;p77"/>
            <p:cNvSpPr/>
            <p:nvPr/>
          </p:nvSpPr>
          <p:spPr>
            <a:xfrm rot="-899819">
              <a:off x="4622652" y="191688"/>
              <a:ext cx="1705386" cy="1705386"/>
            </a:xfrm>
            <a:custGeom>
              <a:avLst/>
              <a:gdLst/>
              <a:ahLst/>
              <a:cxnLst/>
              <a:rect l="l" t="t" r="r" b="b"/>
              <a:pathLst>
                <a:path w="120000" h="120000" extrusionOk="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solidFill>
              <a:srgbClr val="149A9B"/>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14" name="Google Shape;514;p77"/>
            <p:cNvSpPr txBox="1"/>
            <p:nvPr/>
          </p:nvSpPr>
          <p:spPr>
            <a:xfrm>
              <a:off x="4996719" y="565673"/>
              <a:ext cx="957300" cy="9573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FFFFFF"/>
                </a:buClr>
                <a:buSzPts val="1200"/>
                <a:buFont typeface="Calibri"/>
                <a:buNone/>
              </a:pPr>
              <a:r>
                <a:rPr lang="en" sz="1200" b="0" i="0" u="none" strike="noStrike" cap="none">
                  <a:solidFill>
                    <a:srgbClr val="FFFFFF"/>
                  </a:solidFill>
                  <a:latin typeface="Calibri"/>
                  <a:ea typeface="Calibri"/>
                  <a:cs typeface="Calibri"/>
                  <a:sym typeface="Calibri"/>
                </a:rPr>
                <a:t>Criticised </a:t>
              </a:r>
              <a:endParaRPr sz="1100" b="0" i="0" u="none" strike="noStrike" cap="none">
                <a:solidFill>
                  <a:srgbClr val="000000"/>
                </a:solidFill>
                <a:latin typeface="Arial"/>
                <a:ea typeface="Arial"/>
                <a:cs typeface="Arial"/>
                <a:sym typeface="Arial"/>
              </a:endParaRPr>
            </a:p>
          </p:txBody>
        </p:sp>
        <p:sp>
          <p:nvSpPr>
            <p:cNvPr id="515" name="Google Shape;515;p77"/>
            <p:cNvSpPr/>
            <p:nvPr/>
          </p:nvSpPr>
          <p:spPr>
            <a:xfrm>
              <a:off x="4857933" y="1595986"/>
              <a:ext cx="3063300" cy="3063300"/>
            </a:xfrm>
            <a:custGeom>
              <a:avLst/>
              <a:gdLst/>
              <a:ahLst/>
              <a:cxnLst/>
              <a:rect l="l" t="t" r="r" b="b"/>
              <a:pathLst>
                <a:path w="120000" h="120000" extrusionOk="0">
                  <a:moveTo>
                    <a:pt x="54338" y="4036"/>
                  </a:moveTo>
                  <a:lnTo>
                    <a:pt x="54338" y="4036"/>
                  </a:lnTo>
                  <a:cubicBezTo>
                    <a:pt x="77512" y="1692"/>
                    <a:pt x="99734" y="13873"/>
                    <a:pt x="110223" y="34669"/>
                  </a:cubicBezTo>
                  <a:cubicBezTo>
                    <a:pt x="120712" y="55466"/>
                    <a:pt x="117299" y="80576"/>
                    <a:pt x="101639" y="97818"/>
                  </a:cubicBezTo>
                  <a:lnTo>
                    <a:pt x="104191" y="100553"/>
                  </a:lnTo>
                  <a:lnTo>
                    <a:pt x="96457" y="99069"/>
                  </a:lnTo>
                  <a:lnTo>
                    <a:pt x="95236" y="90956"/>
                  </a:lnTo>
                  <a:lnTo>
                    <a:pt x="97787" y="93690"/>
                  </a:lnTo>
                  <a:lnTo>
                    <a:pt x="97787" y="93690"/>
                  </a:lnTo>
                  <a:cubicBezTo>
                    <a:pt x="111681" y="78107"/>
                    <a:pt x="114583" y="55592"/>
                    <a:pt x="105096" y="36994"/>
                  </a:cubicBezTo>
                  <a:cubicBezTo>
                    <a:pt x="95608" y="18397"/>
                    <a:pt x="75676" y="7531"/>
                    <a:pt x="54904" y="9632"/>
                  </a:cubicBezTo>
                  <a:close/>
                </a:path>
              </a:pathLst>
            </a:custGeom>
            <a:solidFill>
              <a:srgbClr val="A9C9C9"/>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16" name="Google Shape;516;p77"/>
            <p:cNvSpPr/>
            <p:nvPr/>
          </p:nvSpPr>
          <p:spPr>
            <a:xfrm>
              <a:off x="3339559" y="1006639"/>
              <a:ext cx="2225700" cy="2225700"/>
            </a:xfrm>
            <a:custGeom>
              <a:avLst/>
              <a:gdLst/>
              <a:ahLst/>
              <a:cxnLst/>
              <a:rect l="l" t="t" r="r" b="b"/>
              <a:pathLst>
                <a:path w="120000" h="120000" extrusionOk="0">
                  <a:moveTo>
                    <a:pt x="38835" y="9410"/>
                  </a:moveTo>
                  <a:lnTo>
                    <a:pt x="41823" y="16553"/>
                  </a:lnTo>
                  <a:lnTo>
                    <a:pt x="41823" y="16553"/>
                  </a:lnTo>
                  <a:cubicBezTo>
                    <a:pt x="23032" y="24414"/>
                    <a:pt x="11425" y="43464"/>
                    <a:pt x="13055" y="63768"/>
                  </a:cubicBezTo>
                  <a:lnTo>
                    <a:pt x="18064" y="62671"/>
                  </a:lnTo>
                  <a:lnTo>
                    <a:pt x="10211" y="70899"/>
                  </a:lnTo>
                  <a:lnTo>
                    <a:pt x="417" y="66534"/>
                  </a:lnTo>
                  <a:lnTo>
                    <a:pt x="5431" y="65437"/>
                  </a:lnTo>
                  <a:lnTo>
                    <a:pt x="5431" y="65437"/>
                  </a:lnTo>
                  <a:cubicBezTo>
                    <a:pt x="3042" y="41449"/>
                    <a:pt x="16596" y="18714"/>
                    <a:pt x="38835" y="9410"/>
                  </a:cubicBezTo>
                  <a:close/>
                </a:path>
              </a:pathLst>
            </a:custGeom>
            <a:solidFill>
              <a:srgbClr val="A9C9C9"/>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17" name="Google Shape;517;p77"/>
            <p:cNvSpPr/>
            <p:nvPr/>
          </p:nvSpPr>
          <p:spPr>
            <a:xfrm>
              <a:off x="4228212" y="-182577"/>
              <a:ext cx="2399700" cy="2399700"/>
            </a:xfrm>
            <a:custGeom>
              <a:avLst/>
              <a:gdLst/>
              <a:ahLst/>
              <a:cxnLst/>
              <a:rect l="l" t="t" r="r" b="b"/>
              <a:pathLst>
                <a:path w="120000" h="120000" extrusionOk="0">
                  <a:moveTo>
                    <a:pt x="4986" y="64681"/>
                  </a:moveTo>
                  <a:lnTo>
                    <a:pt x="4986" y="64681"/>
                  </a:lnTo>
                  <a:cubicBezTo>
                    <a:pt x="3682" y="49360"/>
                    <a:pt x="8826" y="34190"/>
                    <a:pt x="19179" y="22822"/>
                  </a:cubicBezTo>
                  <a:lnTo>
                    <a:pt x="16020" y="19256"/>
                  </a:lnTo>
                  <a:lnTo>
                    <a:pt x="25771" y="21357"/>
                  </a:lnTo>
                  <a:lnTo>
                    <a:pt x="27129" y="31797"/>
                  </a:lnTo>
                  <a:lnTo>
                    <a:pt x="23972" y="28233"/>
                  </a:lnTo>
                  <a:lnTo>
                    <a:pt x="23972" y="28233"/>
                  </a:lnTo>
                  <a:cubicBezTo>
                    <a:pt x="15304" y="38065"/>
                    <a:pt x="11029" y="51012"/>
                    <a:pt x="12141" y="64072"/>
                  </a:cubicBezTo>
                  <a:close/>
                </a:path>
              </a:pathLst>
            </a:custGeom>
            <a:solidFill>
              <a:srgbClr val="A9C9C9"/>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WCT Master">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CT Master">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CT Theme">
      <a:dk1>
        <a:srgbClr val="3F3F3F"/>
      </a:dk1>
      <a:lt1>
        <a:srgbClr val="FFFFFF"/>
      </a:lt1>
      <a:dk2>
        <a:srgbClr val="179A9B"/>
      </a:dk2>
      <a:lt2>
        <a:srgbClr val="E7E6E6"/>
      </a:lt2>
      <a:accent1>
        <a:srgbClr val="179A9B"/>
      </a:accent1>
      <a:accent2>
        <a:srgbClr val="FFDA66"/>
      </a:accent2>
      <a:accent3>
        <a:srgbClr val="993366"/>
      </a:accent3>
      <a:accent4>
        <a:srgbClr val="6B97C0"/>
      </a:accent4>
      <a:accent5>
        <a:srgbClr val="179A9B"/>
      </a:accent5>
      <a:accent6>
        <a:srgbClr val="FFDA66"/>
      </a:accent6>
      <a:hlink>
        <a:srgbClr val="6F3B55"/>
      </a:hlink>
      <a:folHlink>
        <a:srgbClr val="6F3B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WCT Theme">
      <a:dk1>
        <a:srgbClr val="3F3F3F"/>
      </a:dk1>
      <a:lt1>
        <a:srgbClr val="FFFFFF"/>
      </a:lt1>
      <a:dk2>
        <a:srgbClr val="179A9B"/>
      </a:dk2>
      <a:lt2>
        <a:srgbClr val="E7E6E6"/>
      </a:lt2>
      <a:accent1>
        <a:srgbClr val="179A9B"/>
      </a:accent1>
      <a:accent2>
        <a:srgbClr val="FFDA66"/>
      </a:accent2>
      <a:accent3>
        <a:srgbClr val="993366"/>
      </a:accent3>
      <a:accent4>
        <a:srgbClr val="6B97C0"/>
      </a:accent4>
      <a:accent5>
        <a:srgbClr val="179A9B"/>
      </a:accent5>
      <a:accent6>
        <a:srgbClr val="FFDA66"/>
      </a:accent6>
      <a:hlink>
        <a:srgbClr val="6F3B55"/>
      </a:hlink>
      <a:folHlink>
        <a:srgbClr val="6F3B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2048</Words>
  <Application>Microsoft Office PowerPoint</Application>
  <PresentationFormat>On-screen Show (16:9)</PresentationFormat>
  <Paragraphs>242</Paragraphs>
  <Slides>37</Slides>
  <Notes>37</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37</vt:i4>
      </vt:variant>
    </vt:vector>
  </HeadingPairs>
  <TitlesOfParts>
    <vt:vector size="49" baseType="lpstr">
      <vt:lpstr>PT Sans Narrow</vt:lpstr>
      <vt:lpstr>Rockwell</vt:lpstr>
      <vt:lpstr>Arial</vt:lpstr>
      <vt:lpstr>Open Sans</vt:lpstr>
      <vt:lpstr>Nunito</vt:lpstr>
      <vt:lpstr>Calibri</vt:lpstr>
      <vt:lpstr>Noto Sans Symbols</vt:lpstr>
      <vt:lpstr>WCT Master</vt:lpstr>
      <vt:lpstr>WCT Master</vt:lpstr>
      <vt:lpstr>Office Theme</vt:lpstr>
      <vt:lpstr>Office Theme</vt:lpstr>
      <vt:lpstr>Office Theme</vt:lpstr>
      <vt:lpstr>Sensory Integration</vt:lpstr>
      <vt:lpstr>Nerys Hughes</vt:lpstr>
      <vt:lpstr>Where am I now? </vt:lpstr>
      <vt:lpstr>Developmental Movement</vt:lpstr>
      <vt:lpstr>STNR to Functional Movement </vt:lpstr>
      <vt:lpstr>Fight or Flight</vt:lpstr>
      <vt:lpstr>ABC of Attachment</vt:lpstr>
      <vt:lpstr>Emotional Disconnect</vt:lpstr>
      <vt:lpstr>Emotional Development is Interrupted</vt:lpstr>
      <vt:lpstr>Rejection Sensitive Dysphoria </vt:lpstr>
      <vt:lpstr>Being aware of ourselves</vt:lpstr>
      <vt:lpstr>PowerPoint Presentation</vt:lpstr>
      <vt:lpstr>Optimum Learning  Where are you now?</vt:lpstr>
      <vt:lpstr>Proprioception</vt:lpstr>
      <vt:lpstr>Have a go!</vt:lpstr>
      <vt:lpstr>Optimum Learning  Where are you now?</vt:lpstr>
      <vt:lpstr>Vestibular System</vt:lpstr>
      <vt:lpstr>Optimum Learning  Where are you now?</vt:lpstr>
      <vt:lpstr>PowerPoint Presentation</vt:lpstr>
      <vt:lpstr>Sensory-Motor Disorders</vt:lpstr>
      <vt:lpstr>Developing a map</vt:lpstr>
      <vt:lpstr>Visual</vt:lpstr>
      <vt:lpstr>Ocular Function</vt:lpstr>
      <vt:lpstr>6 types of eye movement </vt:lpstr>
      <vt:lpstr>Visual / Vestibular Experiment</vt:lpstr>
      <vt:lpstr>Olfactory and Gustatory</vt:lpstr>
      <vt:lpstr>Managing the Olfactory System</vt:lpstr>
      <vt:lpstr>Tactile</vt:lpstr>
      <vt:lpstr>Tactile Experiment</vt:lpstr>
      <vt:lpstr>Auditory</vt:lpstr>
      <vt:lpstr>Auditory Processing</vt:lpstr>
      <vt:lpstr>Auditory</vt:lpstr>
      <vt:lpstr>Interoception</vt:lpstr>
      <vt:lpstr>Interoception</vt:lpstr>
      <vt:lpstr>Internal and external motivating factors </vt:lpstr>
      <vt:lpstr>Time - Space - Self-orientation - Organise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Sensory Integration</dc:title>
  <dc:creator>Pam Langmead</dc:creator>
  <cp:lastModifiedBy>Pam Langmead</cp:lastModifiedBy>
  <cp:revision>1</cp:revision>
  <cp:lastPrinted>2024-03-18T17:32:45Z</cp:lastPrinted>
  <dcterms:modified xsi:type="dcterms:W3CDTF">2024-03-18T17:38:05Z</dcterms:modified>
</cp:coreProperties>
</file>