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0" r:id="rId4"/>
  </p:sldMasterIdLst>
  <p:notesMasterIdLst>
    <p:notesMasterId r:id="rId11"/>
  </p:notesMasterIdLst>
  <p:sldIdLst>
    <p:sldId id="256" r:id="rId5"/>
    <p:sldId id="280" r:id="rId6"/>
    <p:sldId id="257" r:id="rId7"/>
    <p:sldId id="259" r:id="rId8"/>
    <p:sldId id="260" r:id="rId9"/>
    <p:sldId id="261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6262" userDrawn="1">
          <p15:clr>
            <a:srgbClr val="A4A3A4"/>
          </p15:clr>
        </p15:guide>
        <p15:guide id="4" pos="1455" userDrawn="1">
          <p15:clr>
            <a:srgbClr val="A4A3A4"/>
          </p15:clr>
        </p15:guide>
        <p15:guide id="5" orient="horz" pos="2818" userDrawn="1">
          <p15:clr>
            <a:srgbClr val="A4A3A4"/>
          </p15:clr>
        </p15:guide>
        <p15:guide id="6" orient="horz" pos="200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B720"/>
    <a:srgbClr val="76766B"/>
    <a:srgbClr val="729D4D"/>
    <a:srgbClr val="3A7D64"/>
    <a:srgbClr val="4179AA"/>
    <a:srgbClr val="9361B3"/>
    <a:srgbClr val="C84674"/>
    <a:srgbClr val="E97135"/>
    <a:srgbClr val="414745"/>
    <a:srgbClr val="4B71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3" d="100"/>
          <a:sy n="53" d="100"/>
        </p:scale>
        <p:origin x="480" y="78"/>
      </p:cViewPr>
      <p:guideLst>
        <p:guide orient="horz" pos="2183"/>
        <p:guide pos="3840"/>
        <p:guide pos="6262"/>
        <p:guide pos="1455"/>
        <p:guide orient="horz" pos="2818"/>
        <p:guide orient="horz" pos="200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hyperlink" Target="mailto:Nicola.turp@essex.gov.uk" TargetMode="External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hyperlink" Target="mailto:Nicola.turp@essex.gov.uk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F348B7C-5A9E-49DB-854C-8D1BDD3E4F20}" type="doc">
      <dgm:prSet loTypeId="urn:microsoft.com/office/officeart/2005/8/layout/orgChart1" loCatId="hierarchy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n-GB"/>
        </a:p>
      </dgm:t>
    </dgm:pt>
    <dgm:pt modelId="{4D3D6B62-05E4-4EA9-ACC9-6EDE8E1020B0}">
      <dgm:prSet phldrT="[Text]" phldr="0" custT="1"/>
      <dgm:spPr/>
      <dgm:t>
        <a:bodyPr/>
        <a:lstStyle/>
        <a:p>
          <a:r>
            <a:rPr lang="en-GB" sz="2700" b="1" dirty="0"/>
            <a:t>Education Access Manager</a:t>
          </a:r>
        </a:p>
        <a:p>
          <a:r>
            <a:rPr lang="en-GB" sz="2100" b="1" dirty="0"/>
            <a:t>Nicky Turp </a:t>
          </a:r>
        </a:p>
        <a:p>
          <a:r>
            <a:rPr lang="en-GB" sz="2100" b="1" dirty="0">
              <a:hlinkClick xmlns:r="http://schemas.openxmlformats.org/officeDocument/2006/relationships" r:id="rId1"/>
            </a:rPr>
            <a:t>Nicola.turp@essex.gov.uk</a:t>
          </a:r>
          <a:r>
            <a:rPr lang="en-GB" sz="2100" b="1" dirty="0"/>
            <a:t>  </a:t>
          </a:r>
        </a:p>
      </dgm:t>
    </dgm:pt>
    <dgm:pt modelId="{628FAB53-9D62-401F-9A60-9545502C50C0}" type="parTrans" cxnId="{4809D487-5C63-40E3-9245-0CE3487056C9}">
      <dgm:prSet/>
      <dgm:spPr/>
      <dgm:t>
        <a:bodyPr/>
        <a:lstStyle/>
        <a:p>
          <a:endParaRPr lang="en-GB"/>
        </a:p>
      </dgm:t>
    </dgm:pt>
    <dgm:pt modelId="{81C3590C-2501-407C-9E34-DE73D9F9C2CC}" type="sibTrans" cxnId="{4809D487-5C63-40E3-9245-0CE3487056C9}">
      <dgm:prSet/>
      <dgm:spPr/>
      <dgm:t>
        <a:bodyPr/>
        <a:lstStyle/>
        <a:p>
          <a:endParaRPr lang="en-GB"/>
        </a:p>
      </dgm:t>
    </dgm:pt>
    <dgm:pt modelId="{5BC03AFB-A75F-4804-90A7-0A645B22C640}">
      <dgm:prSet phldrT="[Text]" phldr="0" custT="1"/>
      <dgm:spPr/>
      <dgm:t>
        <a:bodyPr/>
        <a:lstStyle/>
        <a:p>
          <a:pPr algn="ctr">
            <a:buFont typeface="Arial" panose="020B0604020202020204" pitchFamily="34" charset="0"/>
            <a:buChar char="•"/>
          </a:pPr>
          <a:r>
            <a:rPr lang="en-GB" sz="2100" b="1" dirty="0">
              <a:solidFill>
                <a:srgbClr val="FFFFFF"/>
              </a:solidFill>
            </a:rPr>
            <a:t>Exclusions</a:t>
          </a:r>
        </a:p>
        <a:p>
          <a:pPr algn="ctr">
            <a:buFont typeface="Arial" panose="020B0604020202020204" pitchFamily="34" charset="0"/>
            <a:buChar char="•"/>
          </a:pPr>
          <a:r>
            <a:rPr lang="en-GB" sz="1600" dirty="0">
              <a:solidFill>
                <a:srgbClr val="FFFFFF"/>
              </a:solidFill>
            </a:rPr>
            <a:t>Suspensions </a:t>
          </a:r>
        </a:p>
        <a:p>
          <a:pPr algn="ctr">
            <a:buFont typeface="Arial" panose="020B0604020202020204" pitchFamily="34" charset="0"/>
            <a:buChar char="•"/>
          </a:pPr>
          <a:r>
            <a:rPr lang="en-GB" sz="1600" dirty="0">
              <a:solidFill>
                <a:srgbClr val="FFFFFF"/>
              </a:solidFill>
            </a:rPr>
            <a:t>Permanent Exclusions </a:t>
          </a:r>
        </a:p>
        <a:p>
          <a:pPr algn="ctr">
            <a:buFont typeface="Arial" panose="020B0604020202020204" pitchFamily="34" charset="0"/>
            <a:buChar char="•"/>
          </a:pPr>
          <a:r>
            <a:rPr lang="en-GB" sz="1600" dirty="0">
              <a:solidFill>
                <a:srgbClr val="FFFFFF"/>
              </a:solidFill>
            </a:rPr>
            <a:t>Request for Support </a:t>
          </a:r>
        </a:p>
        <a:p>
          <a:pPr algn="ctr">
            <a:buFont typeface="Arial" panose="020B0604020202020204" pitchFamily="34" charset="0"/>
            <a:buChar char="•"/>
          </a:pPr>
          <a:r>
            <a:rPr lang="en-GB" sz="1600" dirty="0">
              <a:solidFill>
                <a:srgbClr val="FFFFFF"/>
              </a:solidFill>
            </a:rPr>
            <a:t>Hard-to-Place  Referrals </a:t>
          </a:r>
        </a:p>
        <a:p>
          <a:pPr algn="ctr">
            <a:buFont typeface="Arial" panose="020B0604020202020204" pitchFamily="34" charset="0"/>
            <a:buChar char="•"/>
          </a:pPr>
          <a:r>
            <a:rPr lang="en-GB" sz="1600" dirty="0">
              <a:solidFill>
                <a:srgbClr val="FFFFFF"/>
              </a:solidFill>
            </a:rPr>
            <a:t>Alternative Provision  School monitoring </a:t>
          </a:r>
        </a:p>
      </dgm:t>
    </dgm:pt>
    <dgm:pt modelId="{93D67E7D-4929-4A22-8A3B-3442B170E015}" type="parTrans" cxnId="{C2B164A2-B1F1-4E93-A3C1-F82E2ACBE71D}">
      <dgm:prSet/>
      <dgm:spPr/>
      <dgm:t>
        <a:bodyPr/>
        <a:lstStyle/>
        <a:p>
          <a:endParaRPr lang="en-GB"/>
        </a:p>
      </dgm:t>
    </dgm:pt>
    <dgm:pt modelId="{3D193E0A-5E2E-41EB-A683-08370AB48500}" type="sibTrans" cxnId="{C2B164A2-B1F1-4E93-A3C1-F82E2ACBE71D}">
      <dgm:prSet/>
      <dgm:spPr/>
      <dgm:t>
        <a:bodyPr/>
        <a:lstStyle/>
        <a:p>
          <a:endParaRPr lang="en-GB"/>
        </a:p>
      </dgm:t>
    </dgm:pt>
    <dgm:pt modelId="{C3716AE9-64E5-4186-AA32-83050EE0C357}">
      <dgm:prSet phldrT="[Text]" phldr="0" custT="1"/>
      <dgm:spPr/>
      <dgm:t>
        <a:bodyPr/>
        <a:lstStyle/>
        <a:p>
          <a:r>
            <a:rPr lang="en-GB" sz="2100" b="1" dirty="0"/>
            <a:t>Section 19 Triage Team </a:t>
          </a:r>
        </a:p>
        <a:p>
          <a:r>
            <a:rPr lang="en-GB" sz="1600" dirty="0"/>
            <a:t>Triage S19 referrals </a:t>
          </a:r>
        </a:p>
        <a:p>
          <a:r>
            <a:rPr lang="en-GB" sz="1600" dirty="0"/>
            <a:t>Essex Reintegration Project </a:t>
          </a:r>
        </a:p>
        <a:p>
          <a:r>
            <a:rPr lang="en-GB" sz="1600" dirty="0"/>
            <a:t>Reduced Timetables </a:t>
          </a:r>
        </a:p>
        <a:p>
          <a:r>
            <a:rPr lang="en-GB" sz="1600" dirty="0"/>
            <a:t>S19 Panel </a:t>
          </a:r>
        </a:p>
        <a:p>
          <a:r>
            <a:rPr lang="en-GB" sz="1600" dirty="0"/>
            <a:t>Section 19 Compliance </a:t>
          </a:r>
        </a:p>
        <a:p>
          <a:endParaRPr lang="en-GB" sz="1200" dirty="0"/>
        </a:p>
      </dgm:t>
    </dgm:pt>
    <dgm:pt modelId="{D7527780-45BC-4660-AD87-0D8985059DD4}" type="parTrans" cxnId="{4436BD62-FB70-408C-A82E-75633D672A72}">
      <dgm:prSet/>
      <dgm:spPr/>
      <dgm:t>
        <a:bodyPr/>
        <a:lstStyle/>
        <a:p>
          <a:endParaRPr lang="en-GB"/>
        </a:p>
      </dgm:t>
    </dgm:pt>
    <dgm:pt modelId="{A6369E8F-D928-4E36-8EAF-A1C1065DB39A}" type="sibTrans" cxnId="{4436BD62-FB70-408C-A82E-75633D672A72}">
      <dgm:prSet/>
      <dgm:spPr/>
      <dgm:t>
        <a:bodyPr/>
        <a:lstStyle/>
        <a:p>
          <a:endParaRPr lang="en-GB"/>
        </a:p>
      </dgm:t>
    </dgm:pt>
    <dgm:pt modelId="{16486F18-F87A-49AB-8BF5-66A49BCC1C4D}">
      <dgm:prSet phldrT="[Text]" phldr="0" custT="1"/>
      <dgm:spPr/>
      <dgm:t>
        <a:bodyPr/>
        <a:lstStyle/>
        <a:p>
          <a:r>
            <a:rPr lang="en-GB" sz="1900" b="1" dirty="0"/>
            <a:t>Section 19 Medical Commissioning Team</a:t>
          </a:r>
        </a:p>
        <a:p>
          <a:r>
            <a:rPr lang="en-GB" sz="1600" dirty="0"/>
            <a:t>AP Commissioning for Section 19 medical/ otherwise referrals</a:t>
          </a:r>
        </a:p>
        <a:p>
          <a:r>
            <a:rPr lang="en-GB" sz="1600" dirty="0"/>
            <a:t>Placement Planning and Reviews </a:t>
          </a:r>
        </a:p>
        <a:p>
          <a:r>
            <a:rPr lang="en-GB" sz="1600" dirty="0"/>
            <a:t>Reintegration Support</a:t>
          </a:r>
        </a:p>
        <a:p>
          <a:r>
            <a:rPr lang="en-GB" sz="1600" dirty="0"/>
            <a:t>AV1 Management</a:t>
          </a:r>
        </a:p>
        <a:p>
          <a:r>
            <a:rPr lang="en-GB" sz="1200" dirty="0"/>
            <a:t> </a:t>
          </a:r>
        </a:p>
        <a:p>
          <a:r>
            <a:rPr lang="en-GB" sz="1200" dirty="0"/>
            <a:t> </a:t>
          </a:r>
          <a:r>
            <a:rPr lang="en-GB" sz="1900" dirty="0"/>
            <a:t> </a:t>
          </a:r>
          <a:endParaRPr lang="en-GB" dirty="0"/>
        </a:p>
      </dgm:t>
    </dgm:pt>
    <dgm:pt modelId="{6CE5F0A4-7ED6-4F68-93D7-0675DC942F8E}" type="parTrans" cxnId="{9428964F-B0C4-4944-A1C7-870FA7181063}">
      <dgm:prSet/>
      <dgm:spPr/>
      <dgm:t>
        <a:bodyPr/>
        <a:lstStyle/>
        <a:p>
          <a:endParaRPr lang="en-GB"/>
        </a:p>
      </dgm:t>
    </dgm:pt>
    <dgm:pt modelId="{E6BE79B6-04D3-45E9-8B1B-8BF1EB57389B}" type="sibTrans" cxnId="{9428964F-B0C4-4944-A1C7-870FA7181063}">
      <dgm:prSet/>
      <dgm:spPr/>
      <dgm:t>
        <a:bodyPr/>
        <a:lstStyle/>
        <a:p>
          <a:endParaRPr lang="en-GB"/>
        </a:p>
      </dgm:t>
    </dgm:pt>
    <dgm:pt modelId="{BB7A5538-E078-4DBF-8CAC-21648209B238}">
      <dgm:prSet phldrT="[Text]" phldr="0" custT="1"/>
      <dgm:spPr>
        <a:solidFill>
          <a:schemeClr val="accent1">
            <a:hueOff val="0"/>
            <a:satOff val="0"/>
            <a:lumOff val="0"/>
          </a:schemeClr>
        </a:solidFill>
      </dgm:spPr>
      <dgm:t>
        <a:bodyPr/>
        <a:lstStyle/>
        <a:p>
          <a:r>
            <a:rPr lang="en-GB" sz="2100" b="1" dirty="0"/>
            <a:t>Quality Assurance</a:t>
          </a:r>
        </a:p>
        <a:p>
          <a:r>
            <a:rPr lang="en-GB" sz="1600" dirty="0"/>
            <a:t>IPES attendance monitoring </a:t>
          </a:r>
        </a:p>
        <a:p>
          <a:r>
            <a:rPr lang="en-GB" sz="1600" dirty="0"/>
            <a:t>QA of IPES providers</a:t>
          </a:r>
        </a:p>
        <a:p>
          <a:r>
            <a:rPr lang="en-GB" sz="1600" dirty="0"/>
            <a:t>FSM for children not on a school roll</a:t>
          </a:r>
        </a:p>
        <a:p>
          <a:r>
            <a:rPr lang="en-GB" sz="1600" dirty="0"/>
            <a:t>Safeguarding for children not on a school roll </a:t>
          </a:r>
        </a:p>
        <a:p>
          <a:r>
            <a:rPr lang="en-GB" sz="1600" dirty="0"/>
            <a:t>Essex Online School Oversight</a:t>
          </a:r>
        </a:p>
        <a:p>
          <a:r>
            <a:rPr lang="en-GB" sz="2100" dirty="0"/>
            <a:t> </a:t>
          </a:r>
        </a:p>
      </dgm:t>
    </dgm:pt>
    <dgm:pt modelId="{D1ADD5DE-B662-49C1-9F23-868426F976C4}" type="parTrans" cxnId="{9CA4A977-4F5D-48A7-9950-9676C8601091}">
      <dgm:prSet/>
      <dgm:spPr/>
      <dgm:t>
        <a:bodyPr/>
        <a:lstStyle/>
        <a:p>
          <a:endParaRPr lang="en-GB"/>
        </a:p>
      </dgm:t>
    </dgm:pt>
    <dgm:pt modelId="{F77E43B5-A67E-47D9-9AB2-87814332D225}" type="sibTrans" cxnId="{9CA4A977-4F5D-48A7-9950-9676C8601091}">
      <dgm:prSet/>
      <dgm:spPr/>
      <dgm:t>
        <a:bodyPr/>
        <a:lstStyle/>
        <a:p>
          <a:endParaRPr lang="en-GB"/>
        </a:p>
      </dgm:t>
    </dgm:pt>
    <dgm:pt modelId="{46AEEB60-59DD-42EC-B187-057EF9586843}" type="pres">
      <dgm:prSet presAssocID="{5F348B7C-5A9E-49DB-854C-8D1BDD3E4F20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0D309000-17B8-4964-BC75-2B691D1151DC}" type="pres">
      <dgm:prSet presAssocID="{4D3D6B62-05E4-4EA9-ACC9-6EDE8E1020B0}" presName="hierRoot1" presStyleCnt="0">
        <dgm:presLayoutVars>
          <dgm:hierBranch val="init"/>
        </dgm:presLayoutVars>
      </dgm:prSet>
      <dgm:spPr/>
    </dgm:pt>
    <dgm:pt modelId="{28368732-17BB-4D9B-BB25-879E73A5CB12}" type="pres">
      <dgm:prSet presAssocID="{4D3D6B62-05E4-4EA9-ACC9-6EDE8E1020B0}" presName="rootComposite1" presStyleCnt="0"/>
      <dgm:spPr/>
    </dgm:pt>
    <dgm:pt modelId="{B9B5A0DD-ED71-4ACF-BF46-482094B0A787}" type="pres">
      <dgm:prSet presAssocID="{4D3D6B62-05E4-4EA9-ACC9-6EDE8E1020B0}" presName="rootText1" presStyleLbl="node0" presStyleIdx="0" presStyleCnt="1" custScaleX="200172" custScaleY="138851">
        <dgm:presLayoutVars>
          <dgm:chPref val="3"/>
        </dgm:presLayoutVars>
      </dgm:prSet>
      <dgm:spPr/>
    </dgm:pt>
    <dgm:pt modelId="{43EE7D3A-E2C2-44A7-9AAA-675E3525981D}" type="pres">
      <dgm:prSet presAssocID="{4D3D6B62-05E4-4EA9-ACC9-6EDE8E1020B0}" presName="rootConnector1" presStyleLbl="node1" presStyleIdx="0" presStyleCnt="0"/>
      <dgm:spPr/>
    </dgm:pt>
    <dgm:pt modelId="{A78AD47E-99C3-473E-A426-218D040EF2F3}" type="pres">
      <dgm:prSet presAssocID="{4D3D6B62-05E4-4EA9-ACC9-6EDE8E1020B0}" presName="hierChild2" presStyleCnt="0"/>
      <dgm:spPr/>
    </dgm:pt>
    <dgm:pt modelId="{801F6FB5-A34A-42E4-BD06-82E990B68A56}" type="pres">
      <dgm:prSet presAssocID="{93D67E7D-4929-4A22-8A3B-3442B170E015}" presName="Name37" presStyleLbl="parChTrans1D2" presStyleIdx="0" presStyleCnt="4"/>
      <dgm:spPr/>
    </dgm:pt>
    <dgm:pt modelId="{DCB87366-87E4-4B8A-9FEC-FA1A4CED2207}" type="pres">
      <dgm:prSet presAssocID="{5BC03AFB-A75F-4804-90A7-0A645B22C640}" presName="hierRoot2" presStyleCnt="0">
        <dgm:presLayoutVars>
          <dgm:hierBranch val="init"/>
        </dgm:presLayoutVars>
      </dgm:prSet>
      <dgm:spPr/>
    </dgm:pt>
    <dgm:pt modelId="{392F5322-F42A-46AA-BA56-D88122C99E87}" type="pres">
      <dgm:prSet presAssocID="{5BC03AFB-A75F-4804-90A7-0A645B22C640}" presName="rootComposite" presStyleCnt="0"/>
      <dgm:spPr/>
    </dgm:pt>
    <dgm:pt modelId="{4C46FB22-06C2-4796-B31B-4883B3EAD7FD}" type="pres">
      <dgm:prSet presAssocID="{5BC03AFB-A75F-4804-90A7-0A645B22C640}" presName="rootText" presStyleLbl="node2" presStyleIdx="0" presStyleCnt="4" custScaleY="298591">
        <dgm:presLayoutVars>
          <dgm:chPref val="3"/>
        </dgm:presLayoutVars>
      </dgm:prSet>
      <dgm:spPr/>
    </dgm:pt>
    <dgm:pt modelId="{8D8A6624-1287-4E7B-ADB1-108EC2E0167B}" type="pres">
      <dgm:prSet presAssocID="{5BC03AFB-A75F-4804-90A7-0A645B22C640}" presName="rootConnector" presStyleLbl="node2" presStyleIdx="0" presStyleCnt="4"/>
      <dgm:spPr/>
    </dgm:pt>
    <dgm:pt modelId="{6AF1322D-F1F3-4FA8-B653-44D8CCE3578B}" type="pres">
      <dgm:prSet presAssocID="{5BC03AFB-A75F-4804-90A7-0A645B22C640}" presName="hierChild4" presStyleCnt="0"/>
      <dgm:spPr/>
    </dgm:pt>
    <dgm:pt modelId="{E3B85002-1BAA-44D5-BF4B-9AC3523EC692}" type="pres">
      <dgm:prSet presAssocID="{5BC03AFB-A75F-4804-90A7-0A645B22C640}" presName="hierChild5" presStyleCnt="0"/>
      <dgm:spPr/>
    </dgm:pt>
    <dgm:pt modelId="{078CF573-F6A2-4DD0-8500-9285981793F1}" type="pres">
      <dgm:prSet presAssocID="{D1ADD5DE-B662-49C1-9F23-868426F976C4}" presName="Name37" presStyleLbl="parChTrans1D2" presStyleIdx="1" presStyleCnt="4"/>
      <dgm:spPr/>
    </dgm:pt>
    <dgm:pt modelId="{B8D1F2B7-3ED9-42EF-A199-86C6D8D8CBC6}" type="pres">
      <dgm:prSet presAssocID="{BB7A5538-E078-4DBF-8CAC-21648209B238}" presName="hierRoot2" presStyleCnt="0">
        <dgm:presLayoutVars>
          <dgm:hierBranch val="init"/>
        </dgm:presLayoutVars>
      </dgm:prSet>
      <dgm:spPr/>
    </dgm:pt>
    <dgm:pt modelId="{19976FA7-EB9D-450D-AC92-16AA5FC28E8C}" type="pres">
      <dgm:prSet presAssocID="{BB7A5538-E078-4DBF-8CAC-21648209B238}" presName="rootComposite" presStyleCnt="0"/>
      <dgm:spPr/>
    </dgm:pt>
    <dgm:pt modelId="{D5D5CF6E-0C20-40CA-9ADA-C9C3A9E6A6CD}" type="pres">
      <dgm:prSet presAssocID="{BB7A5538-E078-4DBF-8CAC-21648209B238}" presName="rootText" presStyleLbl="node2" presStyleIdx="1" presStyleCnt="4" custScaleY="298591">
        <dgm:presLayoutVars>
          <dgm:chPref val="3"/>
        </dgm:presLayoutVars>
      </dgm:prSet>
      <dgm:spPr/>
    </dgm:pt>
    <dgm:pt modelId="{AAE9E081-BC66-43B0-B22B-613B73A568B6}" type="pres">
      <dgm:prSet presAssocID="{BB7A5538-E078-4DBF-8CAC-21648209B238}" presName="rootConnector" presStyleLbl="node2" presStyleIdx="1" presStyleCnt="4"/>
      <dgm:spPr/>
    </dgm:pt>
    <dgm:pt modelId="{F01CFA52-6532-485D-8496-85E76E46C61C}" type="pres">
      <dgm:prSet presAssocID="{BB7A5538-E078-4DBF-8CAC-21648209B238}" presName="hierChild4" presStyleCnt="0"/>
      <dgm:spPr/>
    </dgm:pt>
    <dgm:pt modelId="{592CF3F9-AF18-401E-B7C1-E11D88DA324C}" type="pres">
      <dgm:prSet presAssocID="{BB7A5538-E078-4DBF-8CAC-21648209B238}" presName="hierChild5" presStyleCnt="0"/>
      <dgm:spPr/>
    </dgm:pt>
    <dgm:pt modelId="{266623B6-7BEE-4F27-84B0-8FD190862C01}" type="pres">
      <dgm:prSet presAssocID="{D7527780-45BC-4660-AD87-0D8985059DD4}" presName="Name37" presStyleLbl="parChTrans1D2" presStyleIdx="2" presStyleCnt="4"/>
      <dgm:spPr/>
    </dgm:pt>
    <dgm:pt modelId="{D2A5748F-2F53-445B-90B9-D628EBE373F2}" type="pres">
      <dgm:prSet presAssocID="{C3716AE9-64E5-4186-AA32-83050EE0C357}" presName="hierRoot2" presStyleCnt="0">
        <dgm:presLayoutVars>
          <dgm:hierBranch val="init"/>
        </dgm:presLayoutVars>
      </dgm:prSet>
      <dgm:spPr/>
    </dgm:pt>
    <dgm:pt modelId="{D4E021F4-C55B-4BCE-9C7A-2E0266BFC84E}" type="pres">
      <dgm:prSet presAssocID="{C3716AE9-64E5-4186-AA32-83050EE0C357}" presName="rootComposite" presStyleCnt="0"/>
      <dgm:spPr/>
    </dgm:pt>
    <dgm:pt modelId="{6A65EA86-1E82-4930-9CA2-154DF048B771}" type="pres">
      <dgm:prSet presAssocID="{C3716AE9-64E5-4186-AA32-83050EE0C357}" presName="rootText" presStyleLbl="node2" presStyleIdx="2" presStyleCnt="4" custScaleY="298591">
        <dgm:presLayoutVars>
          <dgm:chPref val="3"/>
        </dgm:presLayoutVars>
      </dgm:prSet>
      <dgm:spPr/>
    </dgm:pt>
    <dgm:pt modelId="{B5C622A3-65D0-43D0-8E19-E3CEFEB57AD2}" type="pres">
      <dgm:prSet presAssocID="{C3716AE9-64E5-4186-AA32-83050EE0C357}" presName="rootConnector" presStyleLbl="node2" presStyleIdx="2" presStyleCnt="4"/>
      <dgm:spPr/>
    </dgm:pt>
    <dgm:pt modelId="{3992D0BD-12D5-47B2-9F70-895F85315BB6}" type="pres">
      <dgm:prSet presAssocID="{C3716AE9-64E5-4186-AA32-83050EE0C357}" presName="hierChild4" presStyleCnt="0"/>
      <dgm:spPr/>
    </dgm:pt>
    <dgm:pt modelId="{4F54D6FB-69E3-4A36-9004-2B764CCC71C9}" type="pres">
      <dgm:prSet presAssocID="{C3716AE9-64E5-4186-AA32-83050EE0C357}" presName="hierChild5" presStyleCnt="0"/>
      <dgm:spPr/>
    </dgm:pt>
    <dgm:pt modelId="{BD41C217-A279-4522-AB4B-3EC776EF676C}" type="pres">
      <dgm:prSet presAssocID="{6CE5F0A4-7ED6-4F68-93D7-0675DC942F8E}" presName="Name37" presStyleLbl="parChTrans1D2" presStyleIdx="3" presStyleCnt="4"/>
      <dgm:spPr/>
    </dgm:pt>
    <dgm:pt modelId="{94514E1D-BAE9-4A3D-BBCB-7737C602E928}" type="pres">
      <dgm:prSet presAssocID="{16486F18-F87A-49AB-8BF5-66A49BCC1C4D}" presName="hierRoot2" presStyleCnt="0">
        <dgm:presLayoutVars>
          <dgm:hierBranch val="init"/>
        </dgm:presLayoutVars>
      </dgm:prSet>
      <dgm:spPr/>
    </dgm:pt>
    <dgm:pt modelId="{84406A0D-058E-49A3-8D5B-987D40F8C9F0}" type="pres">
      <dgm:prSet presAssocID="{16486F18-F87A-49AB-8BF5-66A49BCC1C4D}" presName="rootComposite" presStyleCnt="0"/>
      <dgm:spPr/>
    </dgm:pt>
    <dgm:pt modelId="{C1B92410-192A-4D48-8960-77D61E30AEA8}" type="pres">
      <dgm:prSet presAssocID="{16486F18-F87A-49AB-8BF5-66A49BCC1C4D}" presName="rootText" presStyleLbl="node2" presStyleIdx="3" presStyleCnt="4" custScaleY="298591" custLinFactNeighborX="1404" custLinFactNeighborY="936">
        <dgm:presLayoutVars>
          <dgm:chPref val="3"/>
        </dgm:presLayoutVars>
      </dgm:prSet>
      <dgm:spPr/>
    </dgm:pt>
    <dgm:pt modelId="{E3E7808F-D29A-4A9C-87FC-5A51964ECB8A}" type="pres">
      <dgm:prSet presAssocID="{16486F18-F87A-49AB-8BF5-66A49BCC1C4D}" presName="rootConnector" presStyleLbl="node2" presStyleIdx="3" presStyleCnt="4"/>
      <dgm:spPr/>
    </dgm:pt>
    <dgm:pt modelId="{7E0EB6AF-3FAE-4D58-8A96-9EB6E055662F}" type="pres">
      <dgm:prSet presAssocID="{16486F18-F87A-49AB-8BF5-66A49BCC1C4D}" presName="hierChild4" presStyleCnt="0"/>
      <dgm:spPr/>
    </dgm:pt>
    <dgm:pt modelId="{F935B51E-B057-427A-97B4-2F9FA927EEF1}" type="pres">
      <dgm:prSet presAssocID="{16486F18-F87A-49AB-8BF5-66A49BCC1C4D}" presName="hierChild5" presStyleCnt="0"/>
      <dgm:spPr/>
    </dgm:pt>
    <dgm:pt modelId="{55CCCAEF-E079-4FC9-A285-3F744AAD6FDA}" type="pres">
      <dgm:prSet presAssocID="{4D3D6B62-05E4-4EA9-ACC9-6EDE8E1020B0}" presName="hierChild3" presStyleCnt="0"/>
      <dgm:spPr/>
    </dgm:pt>
  </dgm:ptLst>
  <dgm:cxnLst>
    <dgm:cxn modelId="{61326E00-9028-4F19-ADC3-081EC41D4F24}" type="presOf" srcId="{4D3D6B62-05E4-4EA9-ACC9-6EDE8E1020B0}" destId="{43EE7D3A-E2C2-44A7-9AAA-675E3525981D}" srcOrd="1" destOrd="0" presId="urn:microsoft.com/office/officeart/2005/8/layout/orgChart1"/>
    <dgm:cxn modelId="{D5726D20-1B24-4759-9EF5-5E6C1F6F9887}" type="presOf" srcId="{5BC03AFB-A75F-4804-90A7-0A645B22C640}" destId="{8D8A6624-1287-4E7B-ADB1-108EC2E0167B}" srcOrd="1" destOrd="0" presId="urn:microsoft.com/office/officeart/2005/8/layout/orgChart1"/>
    <dgm:cxn modelId="{E3CBE160-4083-4E3A-A8A2-0894A0EBA642}" type="presOf" srcId="{D1ADD5DE-B662-49C1-9F23-868426F976C4}" destId="{078CF573-F6A2-4DD0-8500-9285981793F1}" srcOrd="0" destOrd="0" presId="urn:microsoft.com/office/officeart/2005/8/layout/orgChart1"/>
    <dgm:cxn modelId="{B6D85F41-AD1C-4A9A-A273-C446BD91C12D}" type="presOf" srcId="{4D3D6B62-05E4-4EA9-ACC9-6EDE8E1020B0}" destId="{B9B5A0DD-ED71-4ACF-BF46-482094B0A787}" srcOrd="0" destOrd="0" presId="urn:microsoft.com/office/officeart/2005/8/layout/orgChart1"/>
    <dgm:cxn modelId="{4436BD62-FB70-408C-A82E-75633D672A72}" srcId="{4D3D6B62-05E4-4EA9-ACC9-6EDE8E1020B0}" destId="{C3716AE9-64E5-4186-AA32-83050EE0C357}" srcOrd="2" destOrd="0" parTransId="{D7527780-45BC-4660-AD87-0D8985059DD4}" sibTransId="{A6369E8F-D928-4E36-8EAF-A1C1065DB39A}"/>
    <dgm:cxn modelId="{F559CC45-F1AD-424E-A989-B2D5B84357D3}" type="presOf" srcId="{C3716AE9-64E5-4186-AA32-83050EE0C357}" destId="{B5C622A3-65D0-43D0-8E19-E3CEFEB57AD2}" srcOrd="1" destOrd="0" presId="urn:microsoft.com/office/officeart/2005/8/layout/orgChart1"/>
    <dgm:cxn modelId="{38461947-7DD3-4DBB-B9F7-6E78C58FA812}" type="presOf" srcId="{C3716AE9-64E5-4186-AA32-83050EE0C357}" destId="{6A65EA86-1E82-4930-9CA2-154DF048B771}" srcOrd="0" destOrd="0" presId="urn:microsoft.com/office/officeart/2005/8/layout/orgChart1"/>
    <dgm:cxn modelId="{9428964F-B0C4-4944-A1C7-870FA7181063}" srcId="{4D3D6B62-05E4-4EA9-ACC9-6EDE8E1020B0}" destId="{16486F18-F87A-49AB-8BF5-66A49BCC1C4D}" srcOrd="3" destOrd="0" parTransId="{6CE5F0A4-7ED6-4F68-93D7-0675DC942F8E}" sibTransId="{E6BE79B6-04D3-45E9-8B1B-8BF1EB57389B}"/>
    <dgm:cxn modelId="{9CA4A977-4F5D-48A7-9950-9676C8601091}" srcId="{4D3D6B62-05E4-4EA9-ACC9-6EDE8E1020B0}" destId="{BB7A5538-E078-4DBF-8CAC-21648209B238}" srcOrd="1" destOrd="0" parTransId="{D1ADD5DE-B662-49C1-9F23-868426F976C4}" sibTransId="{F77E43B5-A67E-47D9-9AB2-87814332D225}"/>
    <dgm:cxn modelId="{E783AB7D-41BC-469F-8FC1-B1B16BE693AC}" type="presOf" srcId="{5BC03AFB-A75F-4804-90A7-0A645B22C640}" destId="{4C46FB22-06C2-4796-B31B-4883B3EAD7FD}" srcOrd="0" destOrd="0" presId="urn:microsoft.com/office/officeart/2005/8/layout/orgChart1"/>
    <dgm:cxn modelId="{9D1C1E7F-5F12-4B89-A9BC-BFC93E307323}" type="presOf" srcId="{BB7A5538-E078-4DBF-8CAC-21648209B238}" destId="{D5D5CF6E-0C20-40CA-9ADA-C9C3A9E6A6CD}" srcOrd="0" destOrd="0" presId="urn:microsoft.com/office/officeart/2005/8/layout/orgChart1"/>
    <dgm:cxn modelId="{D7087783-1A8E-40DF-9371-DA4E548A2A06}" type="presOf" srcId="{93D67E7D-4929-4A22-8A3B-3442B170E015}" destId="{801F6FB5-A34A-42E4-BD06-82E990B68A56}" srcOrd="0" destOrd="0" presId="urn:microsoft.com/office/officeart/2005/8/layout/orgChart1"/>
    <dgm:cxn modelId="{4809D487-5C63-40E3-9245-0CE3487056C9}" srcId="{5F348B7C-5A9E-49DB-854C-8D1BDD3E4F20}" destId="{4D3D6B62-05E4-4EA9-ACC9-6EDE8E1020B0}" srcOrd="0" destOrd="0" parTransId="{628FAB53-9D62-401F-9A60-9545502C50C0}" sibTransId="{81C3590C-2501-407C-9E34-DE73D9F9C2CC}"/>
    <dgm:cxn modelId="{FDCDB38F-0956-4334-9958-E5E2D78C9142}" type="presOf" srcId="{16486F18-F87A-49AB-8BF5-66A49BCC1C4D}" destId="{E3E7808F-D29A-4A9C-87FC-5A51964ECB8A}" srcOrd="1" destOrd="0" presId="urn:microsoft.com/office/officeart/2005/8/layout/orgChart1"/>
    <dgm:cxn modelId="{4794DD90-227E-4CFD-BC8B-F684B7DEE039}" type="presOf" srcId="{D7527780-45BC-4660-AD87-0D8985059DD4}" destId="{266623B6-7BEE-4F27-84B0-8FD190862C01}" srcOrd="0" destOrd="0" presId="urn:microsoft.com/office/officeart/2005/8/layout/orgChart1"/>
    <dgm:cxn modelId="{566F7D93-CC04-47F6-A747-FA819F80FE10}" type="presOf" srcId="{5F348B7C-5A9E-49DB-854C-8D1BDD3E4F20}" destId="{46AEEB60-59DD-42EC-B187-057EF9586843}" srcOrd="0" destOrd="0" presId="urn:microsoft.com/office/officeart/2005/8/layout/orgChart1"/>
    <dgm:cxn modelId="{C2B164A2-B1F1-4E93-A3C1-F82E2ACBE71D}" srcId="{4D3D6B62-05E4-4EA9-ACC9-6EDE8E1020B0}" destId="{5BC03AFB-A75F-4804-90A7-0A645B22C640}" srcOrd="0" destOrd="0" parTransId="{93D67E7D-4929-4A22-8A3B-3442B170E015}" sibTransId="{3D193E0A-5E2E-41EB-A683-08370AB48500}"/>
    <dgm:cxn modelId="{56CC72AC-12AD-4953-A902-CD5FCA3BF7B7}" type="presOf" srcId="{16486F18-F87A-49AB-8BF5-66A49BCC1C4D}" destId="{C1B92410-192A-4D48-8960-77D61E30AEA8}" srcOrd="0" destOrd="0" presId="urn:microsoft.com/office/officeart/2005/8/layout/orgChart1"/>
    <dgm:cxn modelId="{7DA900D5-348B-4112-BE5D-BD643C899992}" type="presOf" srcId="{BB7A5538-E078-4DBF-8CAC-21648209B238}" destId="{AAE9E081-BC66-43B0-B22B-613B73A568B6}" srcOrd="1" destOrd="0" presId="urn:microsoft.com/office/officeart/2005/8/layout/orgChart1"/>
    <dgm:cxn modelId="{32EA16DC-7E10-450F-B57A-1F0EE24D46BF}" type="presOf" srcId="{6CE5F0A4-7ED6-4F68-93D7-0675DC942F8E}" destId="{BD41C217-A279-4522-AB4B-3EC776EF676C}" srcOrd="0" destOrd="0" presId="urn:microsoft.com/office/officeart/2005/8/layout/orgChart1"/>
    <dgm:cxn modelId="{77703737-478A-4887-A87D-F3B05AA3AC30}" type="presParOf" srcId="{46AEEB60-59DD-42EC-B187-057EF9586843}" destId="{0D309000-17B8-4964-BC75-2B691D1151DC}" srcOrd="0" destOrd="0" presId="urn:microsoft.com/office/officeart/2005/8/layout/orgChart1"/>
    <dgm:cxn modelId="{152B831A-A647-4856-B355-8B825CD19339}" type="presParOf" srcId="{0D309000-17B8-4964-BC75-2B691D1151DC}" destId="{28368732-17BB-4D9B-BB25-879E73A5CB12}" srcOrd="0" destOrd="0" presId="urn:microsoft.com/office/officeart/2005/8/layout/orgChart1"/>
    <dgm:cxn modelId="{272932C7-5899-46A5-9D21-A2DBB5083CF8}" type="presParOf" srcId="{28368732-17BB-4D9B-BB25-879E73A5CB12}" destId="{B9B5A0DD-ED71-4ACF-BF46-482094B0A787}" srcOrd="0" destOrd="0" presId="urn:microsoft.com/office/officeart/2005/8/layout/orgChart1"/>
    <dgm:cxn modelId="{0C88D4E8-895D-4162-98B3-F092026EAAB4}" type="presParOf" srcId="{28368732-17BB-4D9B-BB25-879E73A5CB12}" destId="{43EE7D3A-E2C2-44A7-9AAA-675E3525981D}" srcOrd="1" destOrd="0" presId="urn:microsoft.com/office/officeart/2005/8/layout/orgChart1"/>
    <dgm:cxn modelId="{A6B6604B-76EA-4728-B663-4A5E87976D31}" type="presParOf" srcId="{0D309000-17B8-4964-BC75-2B691D1151DC}" destId="{A78AD47E-99C3-473E-A426-218D040EF2F3}" srcOrd="1" destOrd="0" presId="urn:microsoft.com/office/officeart/2005/8/layout/orgChart1"/>
    <dgm:cxn modelId="{DAF40C4E-9ABB-49B9-90ED-720FDCE582EC}" type="presParOf" srcId="{A78AD47E-99C3-473E-A426-218D040EF2F3}" destId="{801F6FB5-A34A-42E4-BD06-82E990B68A56}" srcOrd="0" destOrd="0" presId="urn:microsoft.com/office/officeart/2005/8/layout/orgChart1"/>
    <dgm:cxn modelId="{6ACD261F-9D20-44E8-AD04-8513715AFC3D}" type="presParOf" srcId="{A78AD47E-99C3-473E-A426-218D040EF2F3}" destId="{DCB87366-87E4-4B8A-9FEC-FA1A4CED2207}" srcOrd="1" destOrd="0" presId="urn:microsoft.com/office/officeart/2005/8/layout/orgChart1"/>
    <dgm:cxn modelId="{2B79A624-2148-412F-8DA1-6FE1A94BABFE}" type="presParOf" srcId="{DCB87366-87E4-4B8A-9FEC-FA1A4CED2207}" destId="{392F5322-F42A-46AA-BA56-D88122C99E87}" srcOrd="0" destOrd="0" presId="urn:microsoft.com/office/officeart/2005/8/layout/orgChart1"/>
    <dgm:cxn modelId="{558AD7A8-9B26-43A2-941A-42C40990DE66}" type="presParOf" srcId="{392F5322-F42A-46AA-BA56-D88122C99E87}" destId="{4C46FB22-06C2-4796-B31B-4883B3EAD7FD}" srcOrd="0" destOrd="0" presId="urn:microsoft.com/office/officeart/2005/8/layout/orgChart1"/>
    <dgm:cxn modelId="{A456A881-BD3D-484E-90C5-AC05F7F27930}" type="presParOf" srcId="{392F5322-F42A-46AA-BA56-D88122C99E87}" destId="{8D8A6624-1287-4E7B-ADB1-108EC2E0167B}" srcOrd="1" destOrd="0" presId="urn:microsoft.com/office/officeart/2005/8/layout/orgChart1"/>
    <dgm:cxn modelId="{4BA000ED-05A4-42CA-8B0F-5D7B031748FE}" type="presParOf" srcId="{DCB87366-87E4-4B8A-9FEC-FA1A4CED2207}" destId="{6AF1322D-F1F3-4FA8-B653-44D8CCE3578B}" srcOrd="1" destOrd="0" presId="urn:microsoft.com/office/officeart/2005/8/layout/orgChart1"/>
    <dgm:cxn modelId="{97140C21-0B11-4D34-922D-770236205864}" type="presParOf" srcId="{DCB87366-87E4-4B8A-9FEC-FA1A4CED2207}" destId="{E3B85002-1BAA-44D5-BF4B-9AC3523EC692}" srcOrd="2" destOrd="0" presId="urn:microsoft.com/office/officeart/2005/8/layout/orgChart1"/>
    <dgm:cxn modelId="{B5CE48C2-9F73-4DDA-A8F3-8DF00C6120A9}" type="presParOf" srcId="{A78AD47E-99C3-473E-A426-218D040EF2F3}" destId="{078CF573-F6A2-4DD0-8500-9285981793F1}" srcOrd="2" destOrd="0" presId="urn:microsoft.com/office/officeart/2005/8/layout/orgChart1"/>
    <dgm:cxn modelId="{58354B85-36D0-41C9-AF2A-FE6890ACB125}" type="presParOf" srcId="{A78AD47E-99C3-473E-A426-218D040EF2F3}" destId="{B8D1F2B7-3ED9-42EF-A199-86C6D8D8CBC6}" srcOrd="3" destOrd="0" presId="urn:microsoft.com/office/officeart/2005/8/layout/orgChart1"/>
    <dgm:cxn modelId="{34267249-45D3-49C1-89E2-B2561DFC321F}" type="presParOf" srcId="{B8D1F2B7-3ED9-42EF-A199-86C6D8D8CBC6}" destId="{19976FA7-EB9D-450D-AC92-16AA5FC28E8C}" srcOrd="0" destOrd="0" presId="urn:microsoft.com/office/officeart/2005/8/layout/orgChart1"/>
    <dgm:cxn modelId="{06D9B02C-74CE-4D38-8504-B14D430F30D4}" type="presParOf" srcId="{19976FA7-EB9D-450D-AC92-16AA5FC28E8C}" destId="{D5D5CF6E-0C20-40CA-9ADA-C9C3A9E6A6CD}" srcOrd="0" destOrd="0" presId="urn:microsoft.com/office/officeart/2005/8/layout/orgChart1"/>
    <dgm:cxn modelId="{DB20ADD0-DD12-4D36-BE95-18E273F4DFC9}" type="presParOf" srcId="{19976FA7-EB9D-450D-AC92-16AA5FC28E8C}" destId="{AAE9E081-BC66-43B0-B22B-613B73A568B6}" srcOrd="1" destOrd="0" presId="urn:microsoft.com/office/officeart/2005/8/layout/orgChart1"/>
    <dgm:cxn modelId="{CD5BC6E8-53CF-47D6-B83F-51B41592EC2C}" type="presParOf" srcId="{B8D1F2B7-3ED9-42EF-A199-86C6D8D8CBC6}" destId="{F01CFA52-6532-485D-8496-85E76E46C61C}" srcOrd="1" destOrd="0" presId="urn:microsoft.com/office/officeart/2005/8/layout/orgChart1"/>
    <dgm:cxn modelId="{1F52723C-836D-4CD8-9886-0C877F1CEA25}" type="presParOf" srcId="{B8D1F2B7-3ED9-42EF-A199-86C6D8D8CBC6}" destId="{592CF3F9-AF18-401E-B7C1-E11D88DA324C}" srcOrd="2" destOrd="0" presId="urn:microsoft.com/office/officeart/2005/8/layout/orgChart1"/>
    <dgm:cxn modelId="{1A93B621-73BF-4A7A-995E-F9C961663053}" type="presParOf" srcId="{A78AD47E-99C3-473E-A426-218D040EF2F3}" destId="{266623B6-7BEE-4F27-84B0-8FD190862C01}" srcOrd="4" destOrd="0" presId="urn:microsoft.com/office/officeart/2005/8/layout/orgChart1"/>
    <dgm:cxn modelId="{57B477C5-AFA5-4BBB-AA5B-3610187F1D2C}" type="presParOf" srcId="{A78AD47E-99C3-473E-A426-218D040EF2F3}" destId="{D2A5748F-2F53-445B-90B9-D628EBE373F2}" srcOrd="5" destOrd="0" presId="urn:microsoft.com/office/officeart/2005/8/layout/orgChart1"/>
    <dgm:cxn modelId="{058814EB-E0B4-4CBA-B933-6FD0E21FA872}" type="presParOf" srcId="{D2A5748F-2F53-445B-90B9-D628EBE373F2}" destId="{D4E021F4-C55B-4BCE-9C7A-2E0266BFC84E}" srcOrd="0" destOrd="0" presId="urn:microsoft.com/office/officeart/2005/8/layout/orgChart1"/>
    <dgm:cxn modelId="{B59823D2-3664-42D3-AA8E-1E8238489FD9}" type="presParOf" srcId="{D4E021F4-C55B-4BCE-9C7A-2E0266BFC84E}" destId="{6A65EA86-1E82-4930-9CA2-154DF048B771}" srcOrd="0" destOrd="0" presId="urn:microsoft.com/office/officeart/2005/8/layout/orgChart1"/>
    <dgm:cxn modelId="{6C8E0192-F4E1-4D38-AEF2-74775D97831A}" type="presParOf" srcId="{D4E021F4-C55B-4BCE-9C7A-2E0266BFC84E}" destId="{B5C622A3-65D0-43D0-8E19-E3CEFEB57AD2}" srcOrd="1" destOrd="0" presId="urn:microsoft.com/office/officeart/2005/8/layout/orgChart1"/>
    <dgm:cxn modelId="{B416907F-AADA-4836-8504-5A8E6AA872F5}" type="presParOf" srcId="{D2A5748F-2F53-445B-90B9-D628EBE373F2}" destId="{3992D0BD-12D5-47B2-9F70-895F85315BB6}" srcOrd="1" destOrd="0" presId="urn:microsoft.com/office/officeart/2005/8/layout/orgChart1"/>
    <dgm:cxn modelId="{BBE0E7EF-0368-4577-ABD3-13A34F13E724}" type="presParOf" srcId="{D2A5748F-2F53-445B-90B9-D628EBE373F2}" destId="{4F54D6FB-69E3-4A36-9004-2B764CCC71C9}" srcOrd="2" destOrd="0" presId="urn:microsoft.com/office/officeart/2005/8/layout/orgChart1"/>
    <dgm:cxn modelId="{0A586020-583C-4305-B022-803B6E2994CE}" type="presParOf" srcId="{A78AD47E-99C3-473E-A426-218D040EF2F3}" destId="{BD41C217-A279-4522-AB4B-3EC776EF676C}" srcOrd="6" destOrd="0" presId="urn:microsoft.com/office/officeart/2005/8/layout/orgChart1"/>
    <dgm:cxn modelId="{8DC31702-1A5A-4C6F-AE95-AE0CEC3768DF}" type="presParOf" srcId="{A78AD47E-99C3-473E-A426-218D040EF2F3}" destId="{94514E1D-BAE9-4A3D-BBCB-7737C602E928}" srcOrd="7" destOrd="0" presId="urn:microsoft.com/office/officeart/2005/8/layout/orgChart1"/>
    <dgm:cxn modelId="{31F1650D-A3F2-4295-BDD9-1B8519F1A02C}" type="presParOf" srcId="{94514E1D-BAE9-4A3D-BBCB-7737C602E928}" destId="{84406A0D-058E-49A3-8D5B-987D40F8C9F0}" srcOrd="0" destOrd="0" presId="urn:microsoft.com/office/officeart/2005/8/layout/orgChart1"/>
    <dgm:cxn modelId="{8A5FD029-1D11-4B1F-9421-5939D141950A}" type="presParOf" srcId="{84406A0D-058E-49A3-8D5B-987D40F8C9F0}" destId="{C1B92410-192A-4D48-8960-77D61E30AEA8}" srcOrd="0" destOrd="0" presId="urn:microsoft.com/office/officeart/2005/8/layout/orgChart1"/>
    <dgm:cxn modelId="{D9408074-DED0-4D39-A525-344FB2F20635}" type="presParOf" srcId="{84406A0D-058E-49A3-8D5B-987D40F8C9F0}" destId="{E3E7808F-D29A-4A9C-87FC-5A51964ECB8A}" srcOrd="1" destOrd="0" presId="urn:microsoft.com/office/officeart/2005/8/layout/orgChart1"/>
    <dgm:cxn modelId="{3C9D24A7-4973-4728-BCE9-D60BAE3E1771}" type="presParOf" srcId="{94514E1D-BAE9-4A3D-BBCB-7737C602E928}" destId="{7E0EB6AF-3FAE-4D58-8A96-9EB6E055662F}" srcOrd="1" destOrd="0" presId="urn:microsoft.com/office/officeart/2005/8/layout/orgChart1"/>
    <dgm:cxn modelId="{CFA643E8-9650-4CF2-9C21-373B24352680}" type="presParOf" srcId="{94514E1D-BAE9-4A3D-BBCB-7737C602E928}" destId="{F935B51E-B057-427A-97B4-2F9FA927EEF1}" srcOrd="2" destOrd="0" presId="urn:microsoft.com/office/officeart/2005/8/layout/orgChart1"/>
    <dgm:cxn modelId="{FCBE3584-1E64-458B-B9DD-0CC7302A3BA6}" type="presParOf" srcId="{0D309000-17B8-4964-BC75-2B691D1151DC}" destId="{55CCCAEF-E079-4FC9-A285-3F744AAD6FDA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41C217-A279-4522-AB4B-3EC776EF676C}">
      <dsp:nvSpPr>
        <dsp:cNvPr id="0" name=""/>
        <dsp:cNvSpPr/>
      </dsp:nvSpPr>
      <dsp:spPr>
        <a:xfrm>
          <a:off x="5029199" y="1614796"/>
          <a:ext cx="3944103" cy="4658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8026"/>
              </a:lnTo>
              <a:lnTo>
                <a:pt x="3944103" y="238026"/>
              </a:lnTo>
              <a:lnTo>
                <a:pt x="3944103" y="46589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6623B6-7BEE-4F27-84B0-8FD190862C01}">
      <dsp:nvSpPr>
        <dsp:cNvPr id="0" name=""/>
        <dsp:cNvSpPr/>
      </dsp:nvSpPr>
      <dsp:spPr>
        <a:xfrm>
          <a:off x="5029199" y="1614796"/>
          <a:ext cx="1312966" cy="4557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7870"/>
              </a:lnTo>
              <a:lnTo>
                <a:pt x="1312966" y="227870"/>
              </a:lnTo>
              <a:lnTo>
                <a:pt x="1312966" y="45574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8CF573-F6A2-4DD0-8500-9285981793F1}">
      <dsp:nvSpPr>
        <dsp:cNvPr id="0" name=""/>
        <dsp:cNvSpPr/>
      </dsp:nvSpPr>
      <dsp:spPr>
        <a:xfrm>
          <a:off x="3716233" y="1614796"/>
          <a:ext cx="1312966" cy="455740"/>
        </a:xfrm>
        <a:custGeom>
          <a:avLst/>
          <a:gdLst/>
          <a:ahLst/>
          <a:cxnLst/>
          <a:rect l="0" t="0" r="0" b="0"/>
          <a:pathLst>
            <a:path>
              <a:moveTo>
                <a:pt x="1312966" y="0"/>
              </a:moveTo>
              <a:lnTo>
                <a:pt x="1312966" y="227870"/>
              </a:lnTo>
              <a:lnTo>
                <a:pt x="0" y="227870"/>
              </a:lnTo>
              <a:lnTo>
                <a:pt x="0" y="45574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1F6FB5-A34A-42E4-BD06-82E990B68A56}">
      <dsp:nvSpPr>
        <dsp:cNvPr id="0" name=""/>
        <dsp:cNvSpPr/>
      </dsp:nvSpPr>
      <dsp:spPr>
        <a:xfrm>
          <a:off x="1090299" y="1614796"/>
          <a:ext cx="3938900" cy="455740"/>
        </a:xfrm>
        <a:custGeom>
          <a:avLst/>
          <a:gdLst/>
          <a:ahLst/>
          <a:cxnLst/>
          <a:rect l="0" t="0" r="0" b="0"/>
          <a:pathLst>
            <a:path>
              <a:moveTo>
                <a:pt x="3938900" y="0"/>
              </a:moveTo>
              <a:lnTo>
                <a:pt x="3938900" y="227870"/>
              </a:lnTo>
              <a:lnTo>
                <a:pt x="0" y="227870"/>
              </a:lnTo>
              <a:lnTo>
                <a:pt x="0" y="45574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B5A0DD-ED71-4ACF-BF46-482094B0A787}">
      <dsp:nvSpPr>
        <dsp:cNvPr id="0" name=""/>
        <dsp:cNvSpPr/>
      </dsp:nvSpPr>
      <dsp:spPr>
        <a:xfrm>
          <a:off x="2857140" y="108129"/>
          <a:ext cx="4344118" cy="15066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b="1" kern="1200" dirty="0"/>
            <a:t>Education Access Manager</a:t>
          </a:r>
        </a:p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b="1" kern="1200" dirty="0"/>
            <a:t>Nicky Turp </a:t>
          </a:r>
        </a:p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b="1" kern="1200" dirty="0">
              <a:hlinkClick xmlns:r="http://schemas.openxmlformats.org/officeDocument/2006/relationships" r:id="rId1"/>
            </a:rPr>
            <a:t>Nicola.turp@essex.gov.uk</a:t>
          </a:r>
          <a:r>
            <a:rPr lang="en-GB" sz="2100" b="1" kern="1200" dirty="0"/>
            <a:t>  </a:t>
          </a:r>
        </a:p>
      </dsp:txBody>
      <dsp:txXfrm>
        <a:off x="2857140" y="108129"/>
        <a:ext cx="4344118" cy="1506667"/>
      </dsp:txXfrm>
    </dsp:sp>
    <dsp:sp modelId="{4C46FB22-06C2-4796-B31B-4883B3EAD7FD}">
      <dsp:nvSpPr>
        <dsp:cNvPr id="0" name=""/>
        <dsp:cNvSpPr/>
      </dsp:nvSpPr>
      <dsp:spPr>
        <a:xfrm>
          <a:off x="5202" y="2070537"/>
          <a:ext cx="2170193" cy="3240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GB" sz="2100" b="1" kern="1200" dirty="0">
              <a:solidFill>
                <a:srgbClr val="FFFFFF"/>
              </a:solidFill>
            </a:rPr>
            <a:t>Exclusions</a:t>
          </a: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GB" sz="1600" kern="1200" dirty="0">
              <a:solidFill>
                <a:srgbClr val="FFFFFF"/>
              </a:solidFill>
            </a:rPr>
            <a:t>Suspensions </a:t>
          </a: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GB" sz="1600" kern="1200" dirty="0">
              <a:solidFill>
                <a:srgbClr val="FFFFFF"/>
              </a:solidFill>
            </a:rPr>
            <a:t>Permanent Exclusions </a:t>
          </a: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GB" sz="1600" kern="1200" dirty="0">
              <a:solidFill>
                <a:srgbClr val="FFFFFF"/>
              </a:solidFill>
            </a:rPr>
            <a:t>Request for Support </a:t>
          </a: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GB" sz="1600" kern="1200" dirty="0">
              <a:solidFill>
                <a:srgbClr val="FFFFFF"/>
              </a:solidFill>
            </a:rPr>
            <a:t>Hard-to-Place  Referrals </a:t>
          </a: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GB" sz="1600" kern="1200" dirty="0">
              <a:solidFill>
                <a:srgbClr val="FFFFFF"/>
              </a:solidFill>
            </a:rPr>
            <a:t>Alternative Provision  School monitoring </a:t>
          </a:r>
        </a:p>
      </dsp:txBody>
      <dsp:txXfrm>
        <a:off x="5202" y="2070537"/>
        <a:ext cx="2170193" cy="3240000"/>
      </dsp:txXfrm>
    </dsp:sp>
    <dsp:sp modelId="{D5D5CF6E-0C20-40CA-9ADA-C9C3A9E6A6CD}">
      <dsp:nvSpPr>
        <dsp:cNvPr id="0" name=""/>
        <dsp:cNvSpPr/>
      </dsp:nvSpPr>
      <dsp:spPr>
        <a:xfrm>
          <a:off x="2631136" y="2070537"/>
          <a:ext cx="2170193" cy="3240000"/>
        </a:xfrm>
        <a:prstGeom prst="rect">
          <a:avLst/>
        </a:prstGeom>
        <a:solidFill>
          <a:schemeClr val="accent1">
            <a:hueOff val="0"/>
            <a:satOff val="0"/>
            <a:lum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b="1" kern="1200" dirty="0"/>
            <a:t>Quality Assurance</a:t>
          </a: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IPES attendance monitoring </a:t>
          </a: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QA of IPES providers</a:t>
          </a: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FSM for children not on a school roll</a:t>
          </a: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Safeguarding for children not on a school roll </a:t>
          </a: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Essex Online School Oversight</a:t>
          </a: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/>
            <a:t> </a:t>
          </a:r>
        </a:p>
      </dsp:txBody>
      <dsp:txXfrm>
        <a:off x="2631136" y="2070537"/>
        <a:ext cx="2170193" cy="3240000"/>
      </dsp:txXfrm>
    </dsp:sp>
    <dsp:sp modelId="{6A65EA86-1E82-4930-9CA2-154DF048B771}">
      <dsp:nvSpPr>
        <dsp:cNvPr id="0" name=""/>
        <dsp:cNvSpPr/>
      </dsp:nvSpPr>
      <dsp:spPr>
        <a:xfrm>
          <a:off x="5257070" y="2070537"/>
          <a:ext cx="2170193" cy="3240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b="1" kern="1200" dirty="0"/>
            <a:t>Section 19 Triage Team </a:t>
          </a: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Triage S19 referrals </a:t>
          </a: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Essex Reintegration Project </a:t>
          </a: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Reduced Timetables </a:t>
          </a: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S19 Panel </a:t>
          </a: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Section 19 Compliance </a:t>
          </a: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200" kern="1200" dirty="0"/>
        </a:p>
      </dsp:txBody>
      <dsp:txXfrm>
        <a:off x="5257070" y="2070537"/>
        <a:ext cx="2170193" cy="3240000"/>
      </dsp:txXfrm>
    </dsp:sp>
    <dsp:sp modelId="{C1B92410-192A-4D48-8960-77D61E30AEA8}">
      <dsp:nvSpPr>
        <dsp:cNvPr id="0" name=""/>
        <dsp:cNvSpPr/>
      </dsp:nvSpPr>
      <dsp:spPr>
        <a:xfrm>
          <a:off x="7888206" y="2080693"/>
          <a:ext cx="2170193" cy="3240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b="1" kern="1200" dirty="0"/>
            <a:t>Section 19 Medical Commissioning Team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AP Commissioning for Section 19 medical/ otherwise referrals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Placement Planning and Reviews 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Reintegration Support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AV1 Management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 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 </a:t>
          </a:r>
          <a:r>
            <a:rPr lang="en-GB" sz="1900" kern="1200" dirty="0"/>
            <a:t> </a:t>
          </a:r>
          <a:endParaRPr lang="en-GB" kern="1200" dirty="0"/>
        </a:p>
      </dsp:txBody>
      <dsp:txXfrm>
        <a:off x="7888206" y="2080693"/>
        <a:ext cx="2170193" cy="324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F1EACA-E7A7-4983-A3AC-7F6D215EA181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B10567-32D7-4C6B-A64F-CFCFF718CD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23148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3F2AF8-7A47-AD7C-E395-D6299B2C44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0000" y="1944000"/>
            <a:ext cx="5421600" cy="1620000"/>
          </a:xfrm>
        </p:spPr>
        <p:txBody>
          <a:bodyPr anchor="t" anchorCtr="0"/>
          <a:lstStyle>
            <a:lvl1pPr algn="l">
              <a:lnSpc>
                <a:spcPct val="90000"/>
              </a:lnSpc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5EF42DB-DC5E-BDA8-4439-0D28FE6315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9750" y="3789606"/>
            <a:ext cx="5421850" cy="1080000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3400" b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270189-B4F1-9519-7F15-73B284A4FC0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9750" y="5220000"/>
            <a:ext cx="2743200" cy="365125"/>
          </a:xfrm>
        </p:spPr>
        <p:txBody>
          <a:bodyPr lIns="0" tIns="0" rIns="0" bIns="0" anchor="t" anchorCtr="0"/>
          <a:lstStyle>
            <a:lvl1pPr>
              <a:defRPr sz="20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1F320846-5969-4CBF-ACE6-14C5E9B07FE6}" type="datetimeFigureOut">
              <a:rPr lang="en-GB" smtClean="0"/>
              <a:pPr/>
              <a:t>09/09/2026</a:t>
            </a:fld>
            <a:endParaRPr lang="en-GB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ED655B4C-3D82-E0A8-AE5A-985B6960685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0000" y="468000"/>
            <a:ext cx="2169807" cy="2772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E48DA04A-C8FB-667E-9B97-B2583C5729D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0000" y="468000"/>
            <a:ext cx="2169807" cy="27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9226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tro +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34BE234A-BFD6-6806-DC62-4EC83903E2D9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539750" y="2663824"/>
            <a:ext cx="11110913" cy="3349626"/>
          </a:xfrm>
        </p:spPr>
        <p:txBody>
          <a:bodyPr/>
          <a:lstStyle/>
          <a:p>
            <a:r>
              <a:rPr lang="en-US"/>
              <a:t>Click icon to add table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A45179F-EE03-814B-3EA9-219AEEBA6DC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4512" y="1863725"/>
            <a:ext cx="9159557" cy="685800"/>
          </a:xfrm>
        </p:spPr>
        <p:txBody>
          <a:bodyPr/>
          <a:lstStyle>
            <a:lvl1pPr>
              <a:defRPr sz="1500" b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575FEA-EF6C-28AD-BB9C-5781909780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8881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+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D99EF23F-F78E-B85E-C8A6-4612E8B21D2B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t="13206" r="31635" b="13658"/>
          <a:stretch/>
        </p:blipFill>
        <p:spPr>
          <a:xfrm>
            <a:off x="6314400" y="0"/>
            <a:ext cx="58776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D65CD90-7A9F-576E-AB5E-FFBC03064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5124" y="517524"/>
            <a:ext cx="5302800" cy="106509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4A1213-B62B-CA65-AAA6-955723A160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749" y="1872000"/>
            <a:ext cx="4608000" cy="41414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7AA0C61-5B7D-1DEF-0A9F-4C853E79D91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09999" y="1872000"/>
            <a:ext cx="4542251" cy="4141450"/>
          </a:xfrm>
        </p:spPr>
        <p:txBody>
          <a:bodyPr/>
          <a:lstStyle>
            <a:lvl1pPr>
              <a:spcBef>
                <a:spcPts val="0"/>
              </a:spcBef>
              <a:spcAft>
                <a:spcPts val="1984"/>
              </a:spcAft>
              <a:defRPr sz="3200" b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2100" b="1">
                <a:solidFill>
                  <a:schemeClr val="accent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6E5D9694-FA2F-43E5-73F7-C884725B4F3A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t="13206" r="31635" b="13658"/>
          <a:stretch/>
        </p:blipFill>
        <p:spPr>
          <a:xfrm>
            <a:off x="6314400" y="0"/>
            <a:ext cx="58776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1056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lumn with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403D21-E776-6E77-F103-77DB1FD683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3B056AB-5AFA-E9DB-AB05-CDFD6EF5110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47200" y="1933200"/>
            <a:ext cx="1710000" cy="1710000"/>
          </a:xfrm>
          <a:prstGeom prst="ellipse">
            <a:avLst/>
          </a:prstGeom>
          <a:solidFill>
            <a:srgbClr val="CCCCCC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61AF6A3C-B207-AEB7-D66E-908E24293E1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21569" y="1933200"/>
            <a:ext cx="1710000" cy="1710000"/>
          </a:xfrm>
          <a:prstGeom prst="ellipse">
            <a:avLst/>
          </a:prstGeom>
          <a:solidFill>
            <a:srgbClr val="CCCCCC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28C3FDFE-E961-4A2A-8230-2029FDC24E1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503138" y="1933200"/>
            <a:ext cx="1710000" cy="1710000"/>
          </a:xfrm>
          <a:prstGeom prst="ellipse">
            <a:avLst/>
          </a:prstGeom>
          <a:solidFill>
            <a:srgbClr val="CCCCCC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23437535-574E-4D1A-4B09-0EC33AE8CCE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484708" y="1933200"/>
            <a:ext cx="1710000" cy="1710000"/>
          </a:xfrm>
          <a:prstGeom prst="ellipse">
            <a:avLst/>
          </a:prstGeom>
          <a:solidFill>
            <a:srgbClr val="CCCCCC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3EA98B3-3C62-C9A4-7D0E-AD36E33B5A2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40000" y="4050000"/>
            <a:ext cx="2163600" cy="19634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A282ABB3-4635-9A67-7EB3-40B300C8615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484708" y="4050000"/>
            <a:ext cx="2163600" cy="19634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76F828D1-6EDC-46D3-81EF-A969D087DCD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503138" y="4050000"/>
            <a:ext cx="2163600" cy="19634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809345B1-3DE9-6A5D-AD1B-4BFC3642CD4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521569" y="4050000"/>
            <a:ext cx="2163600" cy="19634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63177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nal slide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E1A70780-EE83-4155-0EF6-2779E2F2319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0000" y="468000"/>
            <a:ext cx="2169807" cy="2772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5EFAE2B-957A-2261-4DA8-9CD844270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1306800"/>
            <a:ext cx="2566800" cy="556925"/>
          </a:xfrm>
        </p:spPr>
        <p:txBody>
          <a:bodyPr/>
          <a:lstStyle>
            <a:lvl1pPr>
              <a:defRPr sz="1500" b="0" i="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96E1EB6-550F-A494-05A8-23E6CAE67B6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39750" y="1954800"/>
            <a:ext cx="2566800" cy="1925537"/>
          </a:xfrm>
        </p:spPr>
        <p:txBody>
          <a:bodyPr/>
          <a:lstStyle>
            <a:lvl1pPr>
              <a:spcBef>
                <a:spcPts val="0"/>
              </a:spcBef>
              <a:spcAft>
                <a:spcPts val="1417"/>
              </a:spcAft>
              <a:defRPr sz="1500" b="0"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9E95362-6981-42A1-ABE3-4C3BFBF7448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17200" y="4341600"/>
            <a:ext cx="3326400" cy="270000"/>
          </a:xfrm>
        </p:spPr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 sz="15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2134276C-64CA-120B-917E-916918800DB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7200" y="4060800"/>
            <a:ext cx="3326400" cy="270000"/>
          </a:xfrm>
        </p:spPr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 sz="15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55CB7D6B-0232-0372-FBD7-8DD40EEA35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9750" y="5002801"/>
            <a:ext cx="3603850" cy="1387200"/>
          </a:xfrm>
        </p:spPr>
        <p:txBody>
          <a:bodyPr/>
          <a:lstStyle>
            <a:lvl1pPr>
              <a:spcBef>
                <a:spcPts val="0"/>
              </a:spcBef>
              <a:spcAft>
                <a:spcPts val="2835"/>
              </a:spcAft>
              <a:defRPr sz="1500" b="0"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742FF65A-0F03-9BF7-AD74-5DD4605A254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0000" y="468000"/>
            <a:ext cx="2169807" cy="27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114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403D21-E776-6E77-F103-77DB1FD683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7607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33898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023BC3D-E917-E194-078D-A19A26CD353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27130" y="0"/>
            <a:ext cx="5964871" cy="6858000"/>
          </a:xfrm>
          <a:custGeom>
            <a:avLst/>
            <a:gdLst>
              <a:gd name="connsiteX0" fmla="*/ 0 w 5964871"/>
              <a:gd name="connsiteY0" fmla="*/ 0 h 6858000"/>
              <a:gd name="connsiteX1" fmla="*/ 5964871 w 5964871"/>
              <a:gd name="connsiteY1" fmla="*/ 0 h 6858000"/>
              <a:gd name="connsiteX2" fmla="*/ 5964871 w 5964871"/>
              <a:gd name="connsiteY2" fmla="*/ 6858000 h 6858000"/>
              <a:gd name="connsiteX3" fmla="*/ 1730116 w 5964871"/>
              <a:gd name="connsiteY3" fmla="*/ 6858000 h 6858000"/>
              <a:gd name="connsiteX4" fmla="*/ 1732633 w 5964871"/>
              <a:gd name="connsiteY4" fmla="*/ 6706709 h 6858000"/>
              <a:gd name="connsiteX5" fmla="*/ 1390927 w 5964871"/>
              <a:gd name="connsiteY5" fmla="*/ 3466002 h 6858000"/>
              <a:gd name="connsiteX6" fmla="*/ 2627 w 5964871"/>
              <a:gd name="connsiteY6" fmla="*/ 471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64871" h="6858000">
                <a:moveTo>
                  <a:pt x="0" y="0"/>
                </a:moveTo>
                <a:lnTo>
                  <a:pt x="5964871" y="0"/>
                </a:lnTo>
                <a:lnTo>
                  <a:pt x="5964871" y="6858000"/>
                </a:lnTo>
                <a:lnTo>
                  <a:pt x="1730116" y="6858000"/>
                </a:lnTo>
                <a:lnTo>
                  <a:pt x="1732633" y="6706709"/>
                </a:lnTo>
                <a:cubicBezTo>
                  <a:pt x="1737091" y="5733615"/>
                  <a:pt x="1666493" y="4614231"/>
                  <a:pt x="1390927" y="3466002"/>
                </a:cubicBezTo>
                <a:cubicBezTo>
                  <a:pt x="1069435" y="2126382"/>
                  <a:pt x="517187" y="948452"/>
                  <a:pt x="2627" y="4711"/>
                </a:cubicBez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3F2AF8-7A47-AD7C-E395-D6299B2C44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0000" y="1944000"/>
            <a:ext cx="5421600" cy="1620000"/>
          </a:xfrm>
        </p:spPr>
        <p:txBody>
          <a:bodyPr anchor="t" anchorCtr="0"/>
          <a:lstStyle>
            <a:lvl1pPr algn="l">
              <a:lnSpc>
                <a:spcPct val="90000"/>
              </a:lnSpc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5EF42DB-DC5E-BDA8-4439-0D28FE6315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9750" y="3789606"/>
            <a:ext cx="5421850" cy="1080000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3400" b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270189-B4F1-9519-7F15-73B284A4FC0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9750" y="5220000"/>
            <a:ext cx="2743200" cy="365125"/>
          </a:xfrm>
        </p:spPr>
        <p:txBody>
          <a:bodyPr lIns="0" tIns="0" rIns="0" bIns="0" anchor="t" anchorCtr="0"/>
          <a:lstStyle>
            <a:lvl1pPr>
              <a:defRPr sz="200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1F320846-5969-4CBF-ACE6-14C5E9B07FE6}" type="datetimeFigureOut">
              <a:rPr lang="en-GB" smtClean="0"/>
              <a:pPr/>
              <a:t>09/09/2026</a:t>
            </a:fld>
            <a:endParaRPr lang="en-GB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ED655B4C-3D82-E0A8-AE5A-985B6960685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540000" y="468000"/>
            <a:ext cx="2169806" cy="2772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09242D59-5BD5-0B72-7D9D-816D3F4DC72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540000" y="468000"/>
            <a:ext cx="2169806" cy="27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156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F803CF8-6DEC-3F38-1E23-B6030E86F7A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70810" y="1911499"/>
            <a:ext cx="3672000" cy="492610"/>
          </a:xfrm>
        </p:spPr>
        <p:txBody>
          <a:bodyPr anchor="b" anchorCtr="0"/>
          <a:lstStyle>
            <a:lvl1pPr>
              <a:defRPr sz="2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575FEA-EF6C-28AD-BB9C-5781909780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6AE92126-64BC-24DE-EC11-D94A8CE63F5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40738" y="1711326"/>
            <a:ext cx="539262" cy="621567"/>
          </a:xfrm>
        </p:spPr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 sz="5100" b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349BCA8D-4AA5-2903-E974-D2041A328E0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170810" y="2884514"/>
            <a:ext cx="3672000" cy="492610"/>
          </a:xfrm>
        </p:spPr>
        <p:txBody>
          <a:bodyPr anchor="b" anchorCtr="0"/>
          <a:lstStyle>
            <a:lvl1pPr>
              <a:defRPr sz="2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3910E9B7-D1D4-E59C-2EBD-9E327D1E6FA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0738" y="2684341"/>
            <a:ext cx="539262" cy="621567"/>
          </a:xfrm>
        </p:spPr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 sz="5100" b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608EB52F-2896-A270-88F6-0E7EBDE28FC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70810" y="3869253"/>
            <a:ext cx="3672000" cy="492610"/>
          </a:xfrm>
        </p:spPr>
        <p:txBody>
          <a:bodyPr anchor="b" anchorCtr="0"/>
          <a:lstStyle>
            <a:lvl1pPr>
              <a:defRPr sz="2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7B3CD23-E34C-2C9A-A51C-41BF087FD3B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0738" y="3669080"/>
            <a:ext cx="539262" cy="621567"/>
          </a:xfrm>
        </p:spPr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 sz="5100" b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F968155B-5EA6-8E49-9284-830E818CB7D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70810" y="4842268"/>
            <a:ext cx="3672000" cy="492610"/>
          </a:xfrm>
        </p:spPr>
        <p:txBody>
          <a:bodyPr anchor="b" anchorCtr="0"/>
          <a:lstStyle>
            <a:lvl1pPr>
              <a:defRPr sz="2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9">
            <a:extLst>
              <a:ext uri="{FF2B5EF4-FFF2-40B4-BE49-F238E27FC236}">
                <a16:creationId xmlns:a16="http://schemas.microsoft.com/office/drawing/2014/main" id="{2603CC46-CD79-1A91-BF7F-CB513C366E4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40738" y="4642095"/>
            <a:ext cx="539262" cy="621567"/>
          </a:xfrm>
        </p:spPr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 sz="5100" b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A8C442C8-3269-0506-E94C-8A64F9D4B22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102991" y="1911499"/>
            <a:ext cx="3672000" cy="492610"/>
          </a:xfrm>
        </p:spPr>
        <p:txBody>
          <a:bodyPr anchor="b" anchorCtr="0"/>
          <a:lstStyle>
            <a:lvl1pPr>
              <a:defRPr sz="2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AD50958E-02E6-A495-A6B0-6C7812B4A48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472000" y="1711326"/>
            <a:ext cx="539262" cy="621567"/>
          </a:xfrm>
        </p:spPr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 sz="5100" b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A82202DE-A301-D2F6-3435-17025931FCB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102991" y="2884514"/>
            <a:ext cx="3672000" cy="492610"/>
          </a:xfrm>
        </p:spPr>
        <p:txBody>
          <a:bodyPr anchor="b" anchorCtr="0"/>
          <a:lstStyle>
            <a:lvl1pPr>
              <a:defRPr sz="2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6140F8D5-477C-6B25-60D5-EFFBEBA0B80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472000" y="2684341"/>
            <a:ext cx="539262" cy="621567"/>
          </a:xfrm>
        </p:spPr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 sz="5100" b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7" name="Text Placeholder 9">
            <a:extLst>
              <a:ext uri="{FF2B5EF4-FFF2-40B4-BE49-F238E27FC236}">
                <a16:creationId xmlns:a16="http://schemas.microsoft.com/office/drawing/2014/main" id="{AEEBBA9D-5DF0-C4DE-DA0C-D94DB968098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02991" y="3869253"/>
            <a:ext cx="3672000" cy="492610"/>
          </a:xfrm>
        </p:spPr>
        <p:txBody>
          <a:bodyPr anchor="b" anchorCtr="0"/>
          <a:lstStyle>
            <a:lvl1pPr>
              <a:defRPr sz="2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DB7F90E3-F280-1CDA-A902-25A755B1588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472000" y="3669080"/>
            <a:ext cx="539262" cy="621567"/>
          </a:xfrm>
        </p:spPr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 sz="5100" b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0FEF5F7C-B41B-B0AE-6F50-3C7DA6FBEC8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102991" y="4842268"/>
            <a:ext cx="3672000" cy="492610"/>
          </a:xfrm>
        </p:spPr>
        <p:txBody>
          <a:bodyPr anchor="b" anchorCtr="0"/>
          <a:lstStyle>
            <a:lvl1pPr>
              <a:defRPr sz="2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ext Placeholder 9">
            <a:extLst>
              <a:ext uri="{FF2B5EF4-FFF2-40B4-BE49-F238E27FC236}">
                <a16:creationId xmlns:a16="http://schemas.microsoft.com/office/drawing/2014/main" id="{313923B0-9EB4-1CD6-4D97-CD6FAC8345A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472000" y="4642095"/>
            <a:ext cx="539262" cy="621567"/>
          </a:xfrm>
        </p:spPr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 sz="5100" b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GB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2519623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+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575FEA-EF6C-28AD-BB9C-5781909780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04ED18-547B-B18B-68FE-7EC3FB2E5B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0000" y="1863725"/>
            <a:ext cx="7405200" cy="4149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4548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+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65CD90-7A9F-576E-AB5E-FFBC03064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5124" y="517524"/>
            <a:ext cx="5302800" cy="106509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4A1213-B62B-CA65-AAA6-955723A160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749" y="1872000"/>
            <a:ext cx="4608000" cy="41414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4463E5F-9CBA-9811-AA2C-07F4347654FE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t="13213" r="25303" b="13616"/>
          <a:stretch/>
        </p:blipFill>
        <p:spPr>
          <a:xfrm>
            <a:off x="5774400" y="0"/>
            <a:ext cx="6417600" cy="6858000"/>
          </a:xfrm>
          <a:prstGeom prst="rect">
            <a:avLst/>
          </a:prstGeom>
        </p:spPr>
      </p:pic>
      <p:sp>
        <p:nvSpPr>
          <p:cNvPr id="10" name="Chart Placeholder 9">
            <a:extLst>
              <a:ext uri="{FF2B5EF4-FFF2-40B4-BE49-F238E27FC236}">
                <a16:creationId xmlns:a16="http://schemas.microsoft.com/office/drawing/2014/main" id="{A4189B63-EC55-C290-3394-C48621B2EDA6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6096000" y="1875692"/>
            <a:ext cx="5556250" cy="3898800"/>
          </a:xfrm>
        </p:spPr>
        <p:txBody>
          <a:bodyPr/>
          <a:lstStyle/>
          <a:p>
            <a:r>
              <a:rPr lang="en-US"/>
              <a:t>Click icon to add chart</a:t>
            </a:r>
            <a:endParaRPr lang="en-GB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706369D0-D2AD-B6E6-F3B1-E9DBF475B601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t="13213" r="25303" b="13616"/>
          <a:stretch/>
        </p:blipFill>
        <p:spPr>
          <a:xfrm>
            <a:off x="5774400" y="0"/>
            <a:ext cx="64176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410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2FD91081-66D9-20CD-CFA3-5F9C6952C75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523886" y="0"/>
            <a:ext cx="5668115" cy="6858000"/>
          </a:xfrm>
          <a:custGeom>
            <a:avLst/>
            <a:gdLst>
              <a:gd name="connsiteX0" fmla="*/ 0 w 5668115"/>
              <a:gd name="connsiteY0" fmla="*/ 0 h 6858000"/>
              <a:gd name="connsiteX1" fmla="*/ 5668115 w 5668115"/>
              <a:gd name="connsiteY1" fmla="*/ 0 h 6858000"/>
              <a:gd name="connsiteX2" fmla="*/ 5668115 w 5668115"/>
              <a:gd name="connsiteY2" fmla="*/ 6858000 h 6858000"/>
              <a:gd name="connsiteX3" fmla="*/ 49704 w 5668115"/>
              <a:gd name="connsiteY3" fmla="*/ 6858000 h 6858000"/>
              <a:gd name="connsiteX4" fmla="*/ 79254 w 5668115"/>
              <a:gd name="connsiteY4" fmla="*/ 6743352 h 6858000"/>
              <a:gd name="connsiteX5" fmla="*/ 501663 w 5668115"/>
              <a:gd name="connsiteY5" fmla="*/ 3525422 h 6858000"/>
              <a:gd name="connsiteX6" fmla="*/ 79254 w 5668115"/>
              <a:gd name="connsiteY6" fmla="*/ 30749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68115" h="6858000">
                <a:moveTo>
                  <a:pt x="0" y="0"/>
                </a:moveTo>
                <a:lnTo>
                  <a:pt x="5668115" y="0"/>
                </a:lnTo>
                <a:lnTo>
                  <a:pt x="5668115" y="6858000"/>
                </a:lnTo>
                <a:lnTo>
                  <a:pt x="49704" y="6858000"/>
                </a:lnTo>
                <a:lnTo>
                  <a:pt x="79254" y="6743352"/>
                </a:lnTo>
                <a:cubicBezTo>
                  <a:pt x="309810" y="5802002"/>
                  <a:pt x="501663" y="4701522"/>
                  <a:pt x="501663" y="3525422"/>
                </a:cubicBezTo>
                <a:cubicBezTo>
                  <a:pt x="501663" y="2349331"/>
                  <a:pt x="309810" y="1248840"/>
                  <a:pt x="79254" y="307493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D65CD90-7A9F-576E-AB5E-FFBC03064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5124" y="517524"/>
            <a:ext cx="5302800" cy="106509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4A1213-B62B-CA65-AAA6-955723A160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749" y="1872000"/>
            <a:ext cx="4608000" cy="41414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94811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8DF223-3CD4-B40C-F771-95A05D694D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1494000"/>
            <a:ext cx="5540400" cy="1310400"/>
          </a:xfrm>
        </p:spPr>
        <p:txBody>
          <a:bodyPr anchor="t" anchorCtr="0"/>
          <a:lstStyle>
            <a:lvl1pPr>
              <a:lnSpc>
                <a:spcPct val="90000"/>
              </a:lnSpc>
              <a:defRPr sz="55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CFC3F6-B269-C573-D9CD-5D1D865000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0000" y="3430800"/>
            <a:ext cx="5117850" cy="1918800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300" b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962485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+ 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D99EF23F-F78E-B85E-C8A6-4612E8B21D2B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t="13206" r="31635" b="13658"/>
          <a:stretch/>
        </p:blipFill>
        <p:spPr>
          <a:xfrm>
            <a:off x="6314400" y="0"/>
            <a:ext cx="58776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D65CD90-7A9F-576E-AB5E-FFBC03064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5124" y="517524"/>
            <a:ext cx="5302800" cy="106509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4A1213-B62B-CA65-AAA6-955723A160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749" y="1872000"/>
            <a:ext cx="4608000" cy="41414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2BEAEC6-437D-233E-C915-C52F0FBAE0F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24399" y="3124800"/>
            <a:ext cx="4526263" cy="2888650"/>
          </a:xfrm>
        </p:spPr>
        <p:txBody>
          <a:bodyPr/>
          <a:lstStyle>
            <a:lvl1pPr>
              <a:defRPr sz="2900" b="0">
                <a:solidFill>
                  <a:schemeClr val="bg1"/>
                </a:solidFill>
              </a:defRPr>
            </a:lvl1pPr>
            <a:lvl2pPr>
              <a:defRPr sz="2900">
                <a:solidFill>
                  <a:schemeClr val="bg1"/>
                </a:solidFill>
              </a:defRPr>
            </a:lvl2pPr>
            <a:lvl3pPr>
              <a:defRPr sz="2900">
                <a:solidFill>
                  <a:schemeClr val="bg1"/>
                </a:solidFill>
              </a:defRPr>
            </a:lvl3pPr>
            <a:lvl4pPr>
              <a:defRPr sz="2900">
                <a:solidFill>
                  <a:schemeClr val="bg1"/>
                </a:solidFill>
              </a:defRPr>
            </a:lvl4pPr>
            <a:lvl5pPr>
              <a:defRPr sz="29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6C2534FF-1AC2-F751-ED93-D5AA843A1394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t="13206" r="31635" b="13658"/>
          <a:stretch/>
        </p:blipFill>
        <p:spPr>
          <a:xfrm>
            <a:off x="6314400" y="0"/>
            <a:ext cx="58776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3037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tro + large chart/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A45179F-EE03-814B-3EA9-219AEEBA6DC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4512" y="1863725"/>
            <a:ext cx="9159557" cy="685800"/>
          </a:xfrm>
        </p:spPr>
        <p:txBody>
          <a:bodyPr/>
          <a:lstStyle>
            <a:lvl1pPr>
              <a:defRPr sz="1500" b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575FEA-EF6C-28AD-BB9C-5781909780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4E07B9B-964A-742E-DB3E-7F40972E2B3D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4513" y="2663824"/>
            <a:ext cx="11106150" cy="3348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Click to add chart or image</a:t>
            </a:r>
          </a:p>
        </p:txBody>
      </p:sp>
    </p:spTree>
    <p:extLst>
      <p:ext uri="{BB962C8B-B14F-4D97-AF65-F5344CB8AC3E}">
        <p14:creationId xmlns:p14="http://schemas.microsoft.com/office/powerpoint/2010/main" val="583086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053E2B0-0515-2BC6-DBF1-9464EF16DA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5124" y="517524"/>
            <a:ext cx="7405200" cy="106509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F075B4-AAF2-F186-2EFC-C4D32935B0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872000"/>
            <a:ext cx="7405200" cy="41414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B5AC06-2AC8-B87A-ABB3-C108274330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39750" y="716524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320846-5969-4CBF-ACE6-14C5E9B07FE6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7B4C3A-5014-F44D-B439-F95BE669A0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40150" y="716524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C66078-6145-F35F-6C24-7927DC3176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12150" y="716524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ADBADE-7DC1-44D1-B350-70A8CFC1AF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7047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  <p:sldLayoutId id="2147483684" r:id="rId14"/>
    <p:sldLayoutId id="2147483685" r:id="rId15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134"/>
        </a:spcBef>
        <a:spcAft>
          <a:spcPts val="1134"/>
        </a:spcAft>
        <a:buFont typeface="Arial" panose="020B0604020202020204" pitchFamily="34" charset="0"/>
        <a:buNone/>
        <a:defRPr sz="17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1134"/>
        </a:spcAft>
        <a:buFont typeface="Arial" panose="020B0604020202020204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230400" indent="-230400" algn="l" defTabSz="914400" rtl="0" eaLnBrk="1" latinLnBrk="0" hangingPunct="1">
        <a:lnSpc>
          <a:spcPct val="100000"/>
        </a:lnSpc>
        <a:spcBef>
          <a:spcPts val="0"/>
        </a:spcBef>
        <a:spcAft>
          <a:spcPts val="1134"/>
        </a:spcAft>
        <a:buClr>
          <a:schemeClr val="accent1"/>
        </a:buClr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460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134"/>
        </a:spcAft>
        <a:buClr>
          <a:schemeClr val="accent1"/>
        </a:buClr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691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134"/>
        </a:spcAft>
        <a:buClr>
          <a:schemeClr val="accent1"/>
        </a:buClr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2">
          <p15:clr>
            <a:srgbClr val="F26B43"/>
          </p15:clr>
        </p15:guide>
        <p15:guide id="13" pos="7680">
          <p15:clr>
            <a:srgbClr val="F26B43"/>
          </p15:clr>
        </p15:guide>
        <p15:guide id="14" pos="340">
          <p15:clr>
            <a:srgbClr val="F26B43"/>
          </p15:clr>
        </p15:guide>
        <p15:guide id="15" pos="7339">
          <p15:clr>
            <a:srgbClr val="F26B43"/>
          </p15:clr>
        </p15:guide>
        <p15:guide id="16" orient="horz">
          <p15:clr>
            <a:srgbClr val="F26B43"/>
          </p15:clr>
        </p15:guide>
        <p15:guide id="17" orient="horz" pos="4320">
          <p15:clr>
            <a:srgbClr val="F26B43"/>
          </p15:clr>
        </p15:guide>
        <p15:guide id="18" orient="horz" pos="408">
          <p15:clr>
            <a:srgbClr val="F26B43"/>
          </p15:clr>
        </p15:guide>
        <p15:guide id="19" orient="horz" pos="3979">
          <p15:clr>
            <a:srgbClr val="F26B43"/>
          </p15:clr>
        </p15:guide>
        <p15:guide id="20" orient="horz" pos="997">
          <p15:clr>
            <a:srgbClr val="F26B43"/>
          </p15:clr>
        </p15:guide>
        <p15:guide id="21" orient="horz" pos="1174">
          <p15:clr>
            <a:srgbClr val="F26B43"/>
          </p15:clr>
        </p15:guide>
        <p15:guide id="22" orient="horz" pos="37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meg.eley@essex.gov.uk" TargetMode="External"/><Relationship Id="rId7" Type="http://schemas.openxmlformats.org/officeDocument/2006/relationships/hyperlink" Target="mailto:Vicky.young@essex.gov.uk" TargetMode="External"/><Relationship Id="rId2" Type="http://schemas.openxmlformats.org/officeDocument/2006/relationships/hyperlink" Target="mailto:Melissa.brooker@essex.gov.uk" TargetMode="External"/><Relationship Id="rId1" Type="http://schemas.openxmlformats.org/officeDocument/2006/relationships/slideLayout" Target="../slideLayouts/slideLayout15.xml"/><Relationship Id="rId6" Type="http://schemas.openxmlformats.org/officeDocument/2006/relationships/hyperlink" Target="mailto:Laura.Knight@essex.gov.uk" TargetMode="External"/><Relationship Id="rId5" Type="http://schemas.openxmlformats.org/officeDocument/2006/relationships/hyperlink" Target="mailto:daisy.appleton@essex.gov.uk" TargetMode="External"/><Relationship Id="rId4" Type="http://schemas.openxmlformats.org/officeDocument/2006/relationships/hyperlink" Target="mailto:Daniela.Pace@essex.gov.uk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mailto:Samia.Uddin@essex.gov.uk" TargetMode="External"/><Relationship Id="rId3" Type="http://schemas.openxmlformats.org/officeDocument/2006/relationships/hyperlink" Target="mailto:charley.buck@essex.gov.uk" TargetMode="External"/><Relationship Id="rId7" Type="http://schemas.openxmlformats.org/officeDocument/2006/relationships/hyperlink" Target="mailto:Gemma.Cook@essex.gov.uk" TargetMode="External"/><Relationship Id="rId2" Type="http://schemas.openxmlformats.org/officeDocument/2006/relationships/hyperlink" Target="mailto:diane.kirsh2@essex.gov.uk" TargetMode="External"/><Relationship Id="rId1" Type="http://schemas.openxmlformats.org/officeDocument/2006/relationships/slideLayout" Target="../slideLayouts/slideLayout15.xml"/><Relationship Id="rId6" Type="http://schemas.openxmlformats.org/officeDocument/2006/relationships/hyperlink" Target="mailto:Debbie.Barnard@essex.gov.uk" TargetMode="External"/><Relationship Id="rId5" Type="http://schemas.openxmlformats.org/officeDocument/2006/relationships/hyperlink" Target="mailto:Donna.Renwick@essex.gov.uk" TargetMode="External"/><Relationship Id="rId4" Type="http://schemas.openxmlformats.org/officeDocument/2006/relationships/hyperlink" Target="mailto:jaye.palling@essex.gov.uk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faiza.chowdhury@essex.gov.uk" TargetMode="External"/><Relationship Id="rId2" Type="http://schemas.openxmlformats.org/officeDocument/2006/relationships/hyperlink" Target="mailto:april.gurney@essex.gov.uk" TargetMode="External"/><Relationship Id="rId1" Type="http://schemas.openxmlformats.org/officeDocument/2006/relationships/slideLayout" Target="../slideLayouts/slideLayout15.xml"/><Relationship Id="rId5" Type="http://schemas.openxmlformats.org/officeDocument/2006/relationships/hyperlink" Target="mailto:Sharon.Bryan@essex.gov.uk" TargetMode="External"/><Relationship Id="rId4" Type="http://schemas.openxmlformats.org/officeDocument/2006/relationships/hyperlink" Target="mailto:Dominique.Beyers@essex.gov.uk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Ann.Evenett@essex.gov.uk" TargetMode="External"/><Relationship Id="rId7" Type="http://schemas.openxmlformats.org/officeDocument/2006/relationships/hyperlink" Target="mailto:anna.wightman@essex.gov.uk" TargetMode="External"/><Relationship Id="rId2" Type="http://schemas.openxmlformats.org/officeDocument/2006/relationships/hyperlink" Target="mailto:amy.taylor@essex.gov.uk" TargetMode="External"/><Relationship Id="rId1" Type="http://schemas.openxmlformats.org/officeDocument/2006/relationships/slideLayout" Target="../slideLayouts/slideLayout15.xml"/><Relationship Id="rId6" Type="http://schemas.openxmlformats.org/officeDocument/2006/relationships/hyperlink" Target="mailto:sam.dowdall@essex.gov.uk" TargetMode="External"/><Relationship Id="rId5" Type="http://schemas.openxmlformats.org/officeDocument/2006/relationships/hyperlink" Target="mailto:freddy.wright@essex.gov.uk" TargetMode="External"/><Relationship Id="rId4" Type="http://schemas.openxmlformats.org/officeDocument/2006/relationships/hyperlink" Target="mailto:melissa.kubilay@essex.gov.uk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DA36CE-A7CC-C309-0505-8AA4BBC4644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/>
              <a:t>Education Access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E701EAF-FF00-4D7C-24FF-841947A70F7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Team Structure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940775-5A11-7C34-2DB5-367FE9D0A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dirty="0"/>
              <a:t>September 2026</a:t>
            </a:r>
          </a:p>
        </p:txBody>
      </p:sp>
    </p:spTree>
    <p:extLst>
      <p:ext uri="{BB962C8B-B14F-4D97-AF65-F5344CB8AC3E}">
        <p14:creationId xmlns:p14="http://schemas.microsoft.com/office/powerpoint/2010/main" val="2388849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D51DABD6-E6FD-A976-2198-B7B47FC1982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2485166"/>
              </p:ext>
            </p:extLst>
          </p:nvPr>
        </p:nvGraphicFramePr>
        <p:xfrm>
          <a:off x="690880" y="904240"/>
          <a:ext cx="100584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779706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B1121F8-4394-C824-9C2A-DD9028A3719E}"/>
              </a:ext>
            </a:extLst>
          </p:cNvPr>
          <p:cNvSpPr txBox="1"/>
          <p:nvPr/>
        </p:nvSpPr>
        <p:spPr>
          <a:xfrm>
            <a:off x="1483360" y="337365"/>
            <a:ext cx="9225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MEDICAL NEEDS COMMISSIONING  TEAM 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E39E595-8542-7E2A-864E-DA8A88563E2A}"/>
              </a:ext>
            </a:extLst>
          </p:cNvPr>
          <p:cNvSpPr/>
          <p:nvPr/>
        </p:nvSpPr>
        <p:spPr>
          <a:xfrm>
            <a:off x="7528560" y="1174512"/>
            <a:ext cx="2804160" cy="18796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MID AND SOUTH  </a:t>
            </a:r>
          </a:p>
          <a:p>
            <a:pPr algn="ctr"/>
            <a:r>
              <a:rPr lang="en-GB" dirty="0"/>
              <a:t>Mel Brooker </a:t>
            </a:r>
          </a:p>
          <a:p>
            <a:pPr algn="ctr"/>
            <a:r>
              <a:rPr lang="en-GB" dirty="0">
                <a:hlinkClick r:id="rId2"/>
              </a:rPr>
              <a:t>Melissa.brooker@essex.gov.uk</a:t>
            </a:r>
            <a:r>
              <a:rPr lang="en-GB" dirty="0"/>
              <a:t>  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5F6BECB-2832-C51A-FB9B-94EA8B66A6D0}"/>
              </a:ext>
            </a:extLst>
          </p:cNvPr>
          <p:cNvSpPr/>
          <p:nvPr/>
        </p:nvSpPr>
        <p:spPr>
          <a:xfrm>
            <a:off x="883920" y="3368040"/>
            <a:ext cx="1889760" cy="128016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CO-ORDINATOR</a:t>
            </a:r>
          </a:p>
          <a:p>
            <a:pPr algn="ctr"/>
            <a:r>
              <a:rPr lang="en-GB" dirty="0"/>
              <a:t>Meg Eley </a:t>
            </a:r>
          </a:p>
          <a:p>
            <a:pPr algn="ctr"/>
            <a:r>
              <a:rPr lang="en-GB" dirty="0">
                <a:hlinkClick r:id="rId3"/>
              </a:rPr>
              <a:t>meg.eley@essex.gov.uk</a:t>
            </a:r>
            <a:r>
              <a:rPr lang="en-GB" dirty="0"/>
              <a:t> </a:t>
            </a:r>
          </a:p>
          <a:p>
            <a:pPr algn="ctr"/>
            <a:r>
              <a:rPr lang="en-GB" dirty="0"/>
              <a:t>	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C2C2854-AAF9-C859-25DA-5F3B78637E03}"/>
              </a:ext>
            </a:extLst>
          </p:cNvPr>
          <p:cNvSpPr/>
          <p:nvPr/>
        </p:nvSpPr>
        <p:spPr>
          <a:xfrm>
            <a:off x="3688080" y="3368040"/>
            <a:ext cx="1889760" cy="128016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  <a:p>
            <a:pPr algn="ctr"/>
            <a:r>
              <a:rPr lang="en-GB" dirty="0"/>
              <a:t>CO-ORDINATOR</a:t>
            </a:r>
          </a:p>
          <a:p>
            <a:pPr algn="ctr"/>
            <a:r>
              <a:rPr lang="en-GB" dirty="0"/>
              <a:t>Daniela Pace </a:t>
            </a:r>
          </a:p>
          <a:p>
            <a:pPr algn="ctr"/>
            <a:r>
              <a:rPr lang="en-GB" dirty="0">
                <a:hlinkClick r:id="rId4"/>
              </a:rPr>
              <a:t>Daniela.Pace@essex.gov.uk</a:t>
            </a:r>
            <a:r>
              <a:rPr lang="en-GB" dirty="0"/>
              <a:t> </a:t>
            </a:r>
          </a:p>
          <a:p>
            <a:pPr algn="ctr"/>
            <a:r>
              <a:rPr lang="en-GB" dirty="0"/>
              <a:t>		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7767BFA7-4EAB-986E-C193-8E535D4FF042}"/>
              </a:ext>
            </a:extLst>
          </p:cNvPr>
          <p:cNvSpPr/>
          <p:nvPr/>
        </p:nvSpPr>
        <p:spPr>
          <a:xfrm>
            <a:off x="6583680" y="3373120"/>
            <a:ext cx="1889760" cy="128016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CO-ORDINATOR</a:t>
            </a:r>
          </a:p>
          <a:p>
            <a:pPr algn="ctr"/>
            <a:r>
              <a:rPr lang="en-GB" dirty="0"/>
              <a:t>Daisy Appleton</a:t>
            </a:r>
          </a:p>
          <a:p>
            <a:pPr algn="ctr"/>
            <a:r>
              <a:rPr lang="en-GB" dirty="0">
                <a:hlinkClick r:id="rId5"/>
              </a:rPr>
              <a:t>daisy.appleton@essex.gov.uk</a:t>
            </a:r>
            <a:r>
              <a:rPr lang="en-GB" dirty="0"/>
              <a:t> </a:t>
            </a:r>
          </a:p>
          <a:p>
            <a:pPr algn="ctr"/>
            <a:r>
              <a:rPr lang="en-GB" dirty="0"/>
              <a:t>	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E24A2C97-5353-3DDC-A0F0-0B5CFBFF97E2}"/>
              </a:ext>
            </a:extLst>
          </p:cNvPr>
          <p:cNvSpPr/>
          <p:nvPr/>
        </p:nvSpPr>
        <p:spPr>
          <a:xfrm>
            <a:off x="9387840" y="3378200"/>
            <a:ext cx="1889760" cy="128016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CO-ORDINATOR</a:t>
            </a:r>
          </a:p>
          <a:p>
            <a:pPr algn="ctr"/>
            <a:r>
              <a:rPr lang="en-GB" dirty="0"/>
              <a:t>Laura Knight</a:t>
            </a:r>
          </a:p>
          <a:p>
            <a:pPr algn="ctr"/>
            <a:r>
              <a:rPr lang="en-GB" dirty="0">
                <a:hlinkClick r:id="rId6"/>
              </a:rPr>
              <a:t>Laura.Knight@essex.gov.uk</a:t>
            </a:r>
            <a:r>
              <a:rPr lang="en-GB" dirty="0"/>
              <a:t> </a:t>
            </a:r>
          </a:p>
          <a:p>
            <a:pPr algn="ctr"/>
            <a:r>
              <a:rPr lang="en-GB" dirty="0"/>
              <a:t>	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333ED6C7-14BA-5E82-7F24-F5FC5A5CBDC4}"/>
              </a:ext>
            </a:extLst>
          </p:cNvPr>
          <p:cNvSpPr/>
          <p:nvPr/>
        </p:nvSpPr>
        <p:spPr>
          <a:xfrm>
            <a:off x="1828800" y="1174512"/>
            <a:ext cx="2804160" cy="18796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NE &amp; WEST SPECIALIST</a:t>
            </a:r>
          </a:p>
          <a:p>
            <a:pPr algn="ctr"/>
            <a:r>
              <a:rPr lang="en-GB" dirty="0"/>
              <a:t>Vicky Young </a:t>
            </a:r>
          </a:p>
          <a:p>
            <a:pPr algn="ctr"/>
            <a:r>
              <a:rPr lang="en-GB" dirty="0">
                <a:hlinkClick r:id="rId7"/>
              </a:rPr>
              <a:t>Vicky.young@essex.gov.uk</a:t>
            </a:r>
            <a:r>
              <a:rPr lang="en-GB" dirty="0"/>
              <a:t> 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0C67F72-E0C4-DF1E-777E-F29EA5F60AE0}"/>
              </a:ext>
            </a:extLst>
          </p:cNvPr>
          <p:cNvCxnSpPr>
            <a:stCxn id="5" idx="0"/>
          </p:cNvCxnSpPr>
          <p:nvPr/>
        </p:nvCxnSpPr>
        <p:spPr>
          <a:xfrm flipV="1">
            <a:off x="1828800" y="3054112"/>
            <a:ext cx="0" cy="31392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4A523BE-E068-4BB8-C78D-AEA2A098067F}"/>
              </a:ext>
            </a:extLst>
          </p:cNvPr>
          <p:cNvCxnSpPr>
            <a:endCxn id="12" idx="2"/>
          </p:cNvCxnSpPr>
          <p:nvPr/>
        </p:nvCxnSpPr>
        <p:spPr>
          <a:xfrm>
            <a:off x="1828800" y="3054112"/>
            <a:ext cx="140208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D830CC8D-52C9-FD4B-B2BB-22AB136FBDCE}"/>
              </a:ext>
            </a:extLst>
          </p:cNvPr>
          <p:cNvCxnSpPr>
            <a:stCxn id="7" idx="0"/>
          </p:cNvCxnSpPr>
          <p:nvPr/>
        </p:nvCxnSpPr>
        <p:spPr>
          <a:xfrm flipV="1">
            <a:off x="4632960" y="3054112"/>
            <a:ext cx="0" cy="31392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5A70E6C7-0A33-EF84-A23E-8556D3DA7C36}"/>
              </a:ext>
            </a:extLst>
          </p:cNvPr>
          <p:cNvCxnSpPr>
            <a:endCxn id="12" idx="2"/>
          </p:cNvCxnSpPr>
          <p:nvPr/>
        </p:nvCxnSpPr>
        <p:spPr>
          <a:xfrm flipH="1">
            <a:off x="3230880" y="3054112"/>
            <a:ext cx="140208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6DB42A1D-0BBE-E327-D4B0-E26B158F4DE3}"/>
              </a:ext>
            </a:extLst>
          </p:cNvPr>
          <p:cNvCxnSpPr>
            <a:stCxn id="8" idx="0"/>
          </p:cNvCxnSpPr>
          <p:nvPr/>
        </p:nvCxnSpPr>
        <p:spPr>
          <a:xfrm flipV="1">
            <a:off x="7528560" y="3054112"/>
            <a:ext cx="0" cy="31900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04B13491-02E6-38D4-E27C-A6373D4E9B64}"/>
              </a:ext>
            </a:extLst>
          </p:cNvPr>
          <p:cNvCxnSpPr>
            <a:endCxn id="4" idx="2"/>
          </p:cNvCxnSpPr>
          <p:nvPr/>
        </p:nvCxnSpPr>
        <p:spPr>
          <a:xfrm>
            <a:off x="7528560" y="3054112"/>
            <a:ext cx="140208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FEC026A9-8F12-4E3B-6E3B-11D78C0DF5E9}"/>
              </a:ext>
            </a:extLst>
          </p:cNvPr>
          <p:cNvCxnSpPr>
            <a:stCxn id="9" idx="0"/>
          </p:cNvCxnSpPr>
          <p:nvPr/>
        </p:nvCxnSpPr>
        <p:spPr>
          <a:xfrm flipV="1">
            <a:off x="10332720" y="3054112"/>
            <a:ext cx="0" cy="3240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253D4CC-B3B4-7C89-4E30-EFF9B38D295C}"/>
              </a:ext>
            </a:extLst>
          </p:cNvPr>
          <p:cNvCxnSpPr/>
          <p:nvPr/>
        </p:nvCxnSpPr>
        <p:spPr>
          <a:xfrm flipH="1">
            <a:off x="9286240" y="3054112"/>
            <a:ext cx="104648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59693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B1121F8-4394-C824-9C2A-DD9028A3719E}"/>
              </a:ext>
            </a:extLst>
          </p:cNvPr>
          <p:cNvSpPr txBox="1"/>
          <p:nvPr/>
        </p:nvSpPr>
        <p:spPr>
          <a:xfrm>
            <a:off x="1483360" y="337365"/>
            <a:ext cx="9225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/>
              <a:t>PEX/ SUSPENSION/ RFS/ HARD-TO PLACE TEAM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E39E595-8542-7E2A-864E-DA8A88563E2A}"/>
              </a:ext>
            </a:extLst>
          </p:cNvPr>
          <p:cNvSpPr/>
          <p:nvPr/>
        </p:nvSpPr>
        <p:spPr>
          <a:xfrm>
            <a:off x="7528560" y="1174512"/>
            <a:ext cx="2804160" cy="18796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SOUTH &amp; MID SPECIALIST</a:t>
            </a:r>
          </a:p>
          <a:p>
            <a:pPr algn="ctr"/>
            <a:r>
              <a:rPr lang="en-GB" dirty="0"/>
              <a:t>Diane Kirsh </a:t>
            </a:r>
          </a:p>
          <a:p>
            <a:pPr algn="ctr"/>
            <a:r>
              <a:rPr lang="en-GB" dirty="0">
                <a:hlinkClick r:id="rId2"/>
              </a:rPr>
              <a:t>diane.kirsh2@essex.gov.uk</a:t>
            </a:r>
            <a:r>
              <a:rPr lang="en-GB" dirty="0"/>
              <a:t> 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5F6BECB-2832-C51A-FB9B-94EA8B66A6D0}"/>
              </a:ext>
            </a:extLst>
          </p:cNvPr>
          <p:cNvSpPr/>
          <p:nvPr/>
        </p:nvSpPr>
        <p:spPr>
          <a:xfrm>
            <a:off x="914400" y="3368040"/>
            <a:ext cx="1889760" cy="128016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CO-ORDINATOR</a:t>
            </a:r>
          </a:p>
          <a:p>
            <a:pPr algn="ctr"/>
            <a:r>
              <a:rPr lang="en-GB" dirty="0"/>
              <a:t>Charley Buck</a:t>
            </a:r>
          </a:p>
          <a:p>
            <a:pPr algn="ctr"/>
            <a:r>
              <a:rPr lang="en-GB" dirty="0">
                <a:hlinkClick r:id="rId3"/>
              </a:rPr>
              <a:t>charley.buck@essex.gov.uk</a:t>
            </a:r>
            <a:r>
              <a:rPr lang="en-GB" dirty="0"/>
              <a:t>  </a:t>
            </a:r>
          </a:p>
          <a:p>
            <a:pPr algn="ctr"/>
            <a:r>
              <a:rPr lang="en-GB" dirty="0"/>
              <a:t>	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C2C2854-AAF9-C859-25DA-5F3B78637E03}"/>
              </a:ext>
            </a:extLst>
          </p:cNvPr>
          <p:cNvSpPr/>
          <p:nvPr/>
        </p:nvSpPr>
        <p:spPr>
          <a:xfrm>
            <a:off x="3688080" y="3368040"/>
            <a:ext cx="1889760" cy="128016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CO-ORDINATOR</a:t>
            </a:r>
          </a:p>
          <a:p>
            <a:pPr algn="ctr"/>
            <a:r>
              <a:rPr lang="en-GB" dirty="0"/>
              <a:t>Jaye Palling </a:t>
            </a:r>
          </a:p>
          <a:p>
            <a:pPr algn="ctr"/>
            <a:r>
              <a:rPr lang="en-GB" dirty="0">
                <a:hlinkClick r:id="rId4"/>
              </a:rPr>
              <a:t>jaye.palling@essex.gov.uk</a:t>
            </a:r>
            <a:r>
              <a:rPr lang="en-GB" dirty="0"/>
              <a:t> </a:t>
            </a:r>
          </a:p>
          <a:p>
            <a:pPr algn="ctr"/>
            <a:r>
              <a:rPr lang="en-GB" dirty="0"/>
              <a:t>	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7767BFA7-4EAB-986E-C193-8E535D4FF042}"/>
              </a:ext>
            </a:extLst>
          </p:cNvPr>
          <p:cNvSpPr/>
          <p:nvPr/>
        </p:nvSpPr>
        <p:spPr>
          <a:xfrm>
            <a:off x="6583680" y="3373120"/>
            <a:ext cx="1889760" cy="128016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CO-ORDINATOR</a:t>
            </a:r>
          </a:p>
          <a:p>
            <a:pPr algn="ctr"/>
            <a:r>
              <a:rPr lang="en-GB" dirty="0"/>
              <a:t>Donna Renwick </a:t>
            </a:r>
            <a:r>
              <a:rPr lang="en-GB" dirty="0">
                <a:hlinkClick r:id="rId5"/>
              </a:rPr>
              <a:t>Donna.Renwick@essex.gov.uk</a:t>
            </a:r>
            <a:r>
              <a:rPr lang="en-GB" dirty="0"/>
              <a:t>  </a:t>
            </a:r>
          </a:p>
          <a:p>
            <a:pPr algn="ctr"/>
            <a:r>
              <a:rPr lang="en-GB" dirty="0"/>
              <a:t>	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E24A2C97-5353-3DDC-A0F0-0B5CFBFF97E2}"/>
              </a:ext>
            </a:extLst>
          </p:cNvPr>
          <p:cNvSpPr/>
          <p:nvPr/>
        </p:nvSpPr>
        <p:spPr>
          <a:xfrm>
            <a:off x="9387840" y="3378200"/>
            <a:ext cx="1889760" cy="128016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CO-ORDINATOR</a:t>
            </a:r>
          </a:p>
          <a:p>
            <a:pPr algn="ctr"/>
            <a:r>
              <a:rPr lang="en-GB" dirty="0"/>
              <a:t>Deb Barnard </a:t>
            </a:r>
          </a:p>
          <a:p>
            <a:pPr algn="ctr"/>
            <a:r>
              <a:rPr lang="en-GB" dirty="0">
                <a:hlinkClick r:id="rId6"/>
              </a:rPr>
              <a:t>Debbie.Barnard@essex.gov.uk</a:t>
            </a:r>
            <a:r>
              <a:rPr lang="en-GB" dirty="0"/>
              <a:t> </a:t>
            </a:r>
          </a:p>
          <a:p>
            <a:pPr algn="ctr"/>
            <a:r>
              <a:rPr lang="en-GB" dirty="0"/>
              <a:t>	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333ED6C7-14BA-5E82-7F24-F5FC5A5CBDC4}"/>
              </a:ext>
            </a:extLst>
          </p:cNvPr>
          <p:cNvSpPr/>
          <p:nvPr/>
        </p:nvSpPr>
        <p:spPr>
          <a:xfrm>
            <a:off x="1828800" y="1174512"/>
            <a:ext cx="2804160" cy="18796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NE &amp; WEST SPECIALIST (Job Share)</a:t>
            </a:r>
          </a:p>
          <a:p>
            <a:pPr algn="ctr"/>
            <a:r>
              <a:rPr lang="en-GB" dirty="0"/>
              <a:t>Gemma Cook x3 days</a:t>
            </a:r>
          </a:p>
          <a:p>
            <a:pPr algn="ctr"/>
            <a:r>
              <a:rPr lang="en-GB" dirty="0"/>
              <a:t>Vacancy</a:t>
            </a:r>
          </a:p>
          <a:p>
            <a:pPr algn="ctr"/>
            <a:r>
              <a:rPr lang="en-GB" dirty="0">
                <a:hlinkClick r:id="rId7"/>
              </a:rPr>
              <a:t>Gemma.Cook@essex.gov.uk</a:t>
            </a:r>
            <a:r>
              <a:rPr lang="en-GB" dirty="0"/>
              <a:t> 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0C67F72-E0C4-DF1E-777E-F29EA5F60AE0}"/>
              </a:ext>
            </a:extLst>
          </p:cNvPr>
          <p:cNvCxnSpPr>
            <a:stCxn id="5" idx="0"/>
          </p:cNvCxnSpPr>
          <p:nvPr/>
        </p:nvCxnSpPr>
        <p:spPr>
          <a:xfrm flipV="1">
            <a:off x="1859280" y="3054112"/>
            <a:ext cx="0" cy="31392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4A523BE-E068-4BB8-C78D-AEA2A098067F}"/>
              </a:ext>
            </a:extLst>
          </p:cNvPr>
          <p:cNvCxnSpPr>
            <a:endCxn id="12" idx="2"/>
          </p:cNvCxnSpPr>
          <p:nvPr/>
        </p:nvCxnSpPr>
        <p:spPr>
          <a:xfrm>
            <a:off x="1828800" y="3054112"/>
            <a:ext cx="140208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D830CC8D-52C9-FD4B-B2BB-22AB136FBDCE}"/>
              </a:ext>
            </a:extLst>
          </p:cNvPr>
          <p:cNvCxnSpPr>
            <a:stCxn id="7" idx="0"/>
          </p:cNvCxnSpPr>
          <p:nvPr/>
        </p:nvCxnSpPr>
        <p:spPr>
          <a:xfrm flipV="1">
            <a:off x="4632960" y="3054112"/>
            <a:ext cx="0" cy="31392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5A70E6C7-0A33-EF84-A23E-8556D3DA7C36}"/>
              </a:ext>
            </a:extLst>
          </p:cNvPr>
          <p:cNvCxnSpPr>
            <a:endCxn id="12" idx="2"/>
          </p:cNvCxnSpPr>
          <p:nvPr/>
        </p:nvCxnSpPr>
        <p:spPr>
          <a:xfrm flipH="1">
            <a:off x="3230880" y="3054112"/>
            <a:ext cx="140208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6DB42A1D-0BBE-E327-D4B0-E26B158F4DE3}"/>
              </a:ext>
            </a:extLst>
          </p:cNvPr>
          <p:cNvCxnSpPr>
            <a:stCxn id="8" idx="0"/>
          </p:cNvCxnSpPr>
          <p:nvPr/>
        </p:nvCxnSpPr>
        <p:spPr>
          <a:xfrm flipV="1">
            <a:off x="7528560" y="3054112"/>
            <a:ext cx="0" cy="31900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04B13491-02E6-38D4-E27C-A6373D4E9B64}"/>
              </a:ext>
            </a:extLst>
          </p:cNvPr>
          <p:cNvCxnSpPr>
            <a:endCxn id="4" idx="2"/>
          </p:cNvCxnSpPr>
          <p:nvPr/>
        </p:nvCxnSpPr>
        <p:spPr>
          <a:xfrm>
            <a:off x="7528560" y="3054112"/>
            <a:ext cx="140208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FEC026A9-8F12-4E3B-6E3B-11D78C0DF5E9}"/>
              </a:ext>
            </a:extLst>
          </p:cNvPr>
          <p:cNvCxnSpPr>
            <a:stCxn id="9" idx="0"/>
          </p:cNvCxnSpPr>
          <p:nvPr/>
        </p:nvCxnSpPr>
        <p:spPr>
          <a:xfrm flipV="1">
            <a:off x="10332720" y="3054112"/>
            <a:ext cx="0" cy="3240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253D4CC-B3B4-7C89-4E30-EFF9B38D295C}"/>
              </a:ext>
            </a:extLst>
          </p:cNvPr>
          <p:cNvCxnSpPr/>
          <p:nvPr/>
        </p:nvCxnSpPr>
        <p:spPr>
          <a:xfrm flipH="1">
            <a:off x="9286240" y="3054112"/>
            <a:ext cx="104648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27C4384-839F-6876-91C8-BD00201CE6CA}"/>
              </a:ext>
            </a:extLst>
          </p:cNvPr>
          <p:cNvSpPr/>
          <p:nvPr/>
        </p:nvSpPr>
        <p:spPr>
          <a:xfrm>
            <a:off x="5151120" y="4775200"/>
            <a:ext cx="1889760" cy="128016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CO-ORDINATOR</a:t>
            </a:r>
          </a:p>
          <a:p>
            <a:pPr algn="ctr"/>
            <a:r>
              <a:rPr lang="en-GB" dirty="0"/>
              <a:t>Samia Uddin</a:t>
            </a:r>
          </a:p>
          <a:p>
            <a:pPr algn="ctr"/>
            <a:r>
              <a:rPr lang="en-GB" dirty="0">
                <a:hlinkClick r:id="rId8"/>
              </a:rPr>
              <a:t>Samia.Uddin@essex.gov.uk</a:t>
            </a:r>
            <a:r>
              <a:rPr lang="en-GB" dirty="0"/>
              <a:t> </a:t>
            </a:r>
          </a:p>
          <a:p>
            <a:pPr algn="ctr"/>
            <a:r>
              <a:rPr lang="en-GB" dirty="0"/>
              <a:t>	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A0588BB5-B0C3-3F22-6451-674214FC5FFD}"/>
              </a:ext>
            </a:extLst>
          </p:cNvPr>
          <p:cNvSpPr/>
          <p:nvPr/>
        </p:nvSpPr>
        <p:spPr>
          <a:xfrm>
            <a:off x="5151120" y="6207760"/>
            <a:ext cx="1889760" cy="48768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/>
              <a:t>BUSINESS SUPPORT</a:t>
            </a:r>
          </a:p>
          <a:p>
            <a:pPr algn="ctr"/>
            <a:r>
              <a:rPr lang="en-GB" sz="1400" dirty="0"/>
              <a:t>Jordan Dean</a:t>
            </a:r>
            <a:r>
              <a:rPr lang="en-GB" dirty="0"/>
              <a:t>	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EA04F0C-E0E7-A445-08C2-346D828615D0}"/>
              </a:ext>
            </a:extLst>
          </p:cNvPr>
          <p:cNvCxnSpPr>
            <a:cxnSpLocks/>
            <a:stCxn id="12" idx="2"/>
          </p:cNvCxnSpPr>
          <p:nvPr/>
        </p:nvCxnSpPr>
        <p:spPr>
          <a:xfrm>
            <a:off x="3230880" y="3054112"/>
            <a:ext cx="0" cy="236116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77AC2182-1389-DA37-32B0-ECEA77C025A8}"/>
              </a:ext>
            </a:extLst>
          </p:cNvPr>
          <p:cNvCxnSpPr>
            <a:stCxn id="6" idx="1"/>
          </p:cNvCxnSpPr>
          <p:nvPr/>
        </p:nvCxnSpPr>
        <p:spPr>
          <a:xfrm flipH="1">
            <a:off x="3230880" y="5415280"/>
            <a:ext cx="192024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7FC81F4-1B9B-660B-03CB-9E67791881C4}"/>
              </a:ext>
            </a:extLst>
          </p:cNvPr>
          <p:cNvCxnSpPr>
            <a:cxnSpLocks/>
            <a:stCxn id="6" idx="3"/>
          </p:cNvCxnSpPr>
          <p:nvPr/>
        </p:nvCxnSpPr>
        <p:spPr>
          <a:xfrm>
            <a:off x="7040880" y="5415280"/>
            <a:ext cx="188976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4837AD56-A5B3-2FC8-3652-97C559F37E77}"/>
              </a:ext>
            </a:extLst>
          </p:cNvPr>
          <p:cNvCxnSpPr>
            <a:stCxn id="4" idx="2"/>
          </p:cNvCxnSpPr>
          <p:nvPr/>
        </p:nvCxnSpPr>
        <p:spPr>
          <a:xfrm>
            <a:off x="8930640" y="3054112"/>
            <a:ext cx="0" cy="236116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FB0774D4-EBD0-E701-0451-13575DAA7EAF}"/>
              </a:ext>
            </a:extLst>
          </p:cNvPr>
          <p:cNvCxnSpPr>
            <a:stCxn id="6" idx="2"/>
            <a:endCxn id="13" idx="0"/>
          </p:cNvCxnSpPr>
          <p:nvPr/>
        </p:nvCxnSpPr>
        <p:spPr>
          <a:xfrm>
            <a:off x="6096000" y="6055360"/>
            <a:ext cx="0" cy="1524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38442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B1121F8-4394-C824-9C2A-DD9028A3719E}"/>
              </a:ext>
            </a:extLst>
          </p:cNvPr>
          <p:cNvSpPr txBox="1"/>
          <p:nvPr/>
        </p:nvSpPr>
        <p:spPr>
          <a:xfrm>
            <a:off x="1483360" y="337365"/>
            <a:ext cx="92252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SECTION 19 TRIAGE/ REDUCED TIMETALBE / REINTEGRATION TEAM 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E39E595-8542-7E2A-864E-DA8A88563E2A}"/>
              </a:ext>
            </a:extLst>
          </p:cNvPr>
          <p:cNvSpPr/>
          <p:nvPr/>
        </p:nvSpPr>
        <p:spPr>
          <a:xfrm>
            <a:off x="7528560" y="1174512"/>
            <a:ext cx="2804160" cy="18796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SPECIALIST</a:t>
            </a:r>
          </a:p>
          <a:p>
            <a:pPr algn="ctr"/>
            <a:r>
              <a:rPr lang="en-GB" dirty="0"/>
              <a:t>April Gurney</a:t>
            </a:r>
          </a:p>
          <a:p>
            <a:pPr algn="ctr"/>
            <a:r>
              <a:rPr lang="en-GB" dirty="0">
                <a:hlinkClick r:id="rId2"/>
              </a:rPr>
              <a:t>april.gurney@essex.gov.uk</a:t>
            </a:r>
            <a:r>
              <a:rPr lang="en-GB" dirty="0"/>
              <a:t> 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5F6BECB-2832-C51A-FB9B-94EA8B66A6D0}"/>
              </a:ext>
            </a:extLst>
          </p:cNvPr>
          <p:cNvSpPr/>
          <p:nvPr/>
        </p:nvSpPr>
        <p:spPr>
          <a:xfrm>
            <a:off x="1219200" y="3229733"/>
            <a:ext cx="2796901" cy="148777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FINANCE &amp; DATA LEAD</a:t>
            </a:r>
          </a:p>
          <a:p>
            <a:pPr algn="ctr"/>
            <a:r>
              <a:rPr lang="en-GB" dirty="0"/>
              <a:t>Faiza Chowdhury </a:t>
            </a:r>
            <a:r>
              <a:rPr lang="en-GB" dirty="0">
                <a:hlinkClick r:id="rId3"/>
              </a:rPr>
              <a:t>faiza.chowdhury@essex.gov.uk</a:t>
            </a:r>
            <a:r>
              <a:rPr lang="en-GB" dirty="0"/>
              <a:t> 	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7767BFA7-4EAB-986E-C193-8E535D4FF042}"/>
              </a:ext>
            </a:extLst>
          </p:cNvPr>
          <p:cNvSpPr/>
          <p:nvPr/>
        </p:nvSpPr>
        <p:spPr>
          <a:xfrm>
            <a:off x="7528560" y="3114160"/>
            <a:ext cx="2804160" cy="160334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SCHOOL TRAVEL BEHAVIOUR</a:t>
            </a:r>
          </a:p>
          <a:p>
            <a:pPr algn="ctr"/>
            <a:r>
              <a:rPr lang="en-GB" dirty="0"/>
              <a:t> Dominique Beyers</a:t>
            </a:r>
          </a:p>
          <a:p>
            <a:pPr algn="ctr"/>
            <a:r>
              <a:rPr lang="en-GB" dirty="0">
                <a:hlinkClick r:id="rId4"/>
              </a:rPr>
              <a:t>Dominique.Beyers@essex.gov.uk</a:t>
            </a:r>
            <a:r>
              <a:rPr lang="en-GB" dirty="0"/>
              <a:t> </a:t>
            </a:r>
          </a:p>
          <a:p>
            <a:pPr algn="ctr"/>
            <a:r>
              <a:rPr lang="en-GB" dirty="0"/>
              <a:t>	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5E5B1C8-6EE4-4AE7-AC14-AFDA40141543}"/>
              </a:ext>
            </a:extLst>
          </p:cNvPr>
          <p:cNvSpPr/>
          <p:nvPr/>
        </p:nvSpPr>
        <p:spPr>
          <a:xfrm>
            <a:off x="3078480" y="5036094"/>
            <a:ext cx="1889760" cy="130804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CO-ORDINATOR</a:t>
            </a:r>
          </a:p>
          <a:p>
            <a:pPr algn="ctr"/>
            <a:r>
              <a:rPr lang="en-GB" dirty="0"/>
              <a:t>Jennie Taylor 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511EEAA0-550A-0F17-7272-5F93D7392AD9}"/>
              </a:ext>
            </a:extLst>
          </p:cNvPr>
          <p:cNvSpPr/>
          <p:nvPr/>
        </p:nvSpPr>
        <p:spPr>
          <a:xfrm>
            <a:off x="9551126" y="5050875"/>
            <a:ext cx="1889760" cy="128016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CO-ORDINATOR</a:t>
            </a:r>
          </a:p>
          <a:p>
            <a:pPr algn="ctr"/>
            <a:r>
              <a:rPr lang="en-GB" dirty="0"/>
              <a:t>Vicky Andrews </a:t>
            </a:r>
          </a:p>
          <a:p>
            <a:pPr algn="ctr"/>
            <a:r>
              <a:rPr lang="en-GB" dirty="0"/>
              <a:t>	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333ED6C7-14BA-5E82-7F24-F5FC5A5CBDC4}"/>
              </a:ext>
            </a:extLst>
          </p:cNvPr>
          <p:cNvSpPr/>
          <p:nvPr/>
        </p:nvSpPr>
        <p:spPr>
          <a:xfrm>
            <a:off x="1219200" y="1169738"/>
            <a:ext cx="2804160" cy="18796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SPECIALIST</a:t>
            </a:r>
          </a:p>
          <a:p>
            <a:pPr algn="ctr"/>
            <a:r>
              <a:rPr lang="en-GB" dirty="0"/>
              <a:t>Sharon Bryan</a:t>
            </a:r>
          </a:p>
          <a:p>
            <a:pPr algn="ctr"/>
            <a:r>
              <a:rPr lang="en-GB" dirty="0">
                <a:hlinkClick r:id="rId5"/>
              </a:rPr>
              <a:t>Sharon.Bryan@essex.gov.uk</a:t>
            </a:r>
            <a:r>
              <a:rPr lang="en-GB" dirty="0"/>
              <a:t> 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E49D714-24EB-70B0-F327-4CB0D0E0A938}"/>
              </a:ext>
            </a:extLst>
          </p:cNvPr>
          <p:cNvSpPr/>
          <p:nvPr/>
        </p:nvSpPr>
        <p:spPr>
          <a:xfrm>
            <a:off x="274320" y="5095353"/>
            <a:ext cx="1889760" cy="128016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CO-ORDINATOR</a:t>
            </a:r>
          </a:p>
          <a:p>
            <a:pPr algn="ctr"/>
            <a:r>
              <a:rPr lang="en-GB" dirty="0"/>
              <a:t>Karen Bicker 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93B8297-5AC9-8B2B-561C-2017715B9C40}"/>
              </a:ext>
            </a:extLst>
          </p:cNvPr>
          <p:cNvSpPr/>
          <p:nvPr/>
        </p:nvSpPr>
        <p:spPr>
          <a:xfrm>
            <a:off x="6834051" y="5050036"/>
            <a:ext cx="1889760" cy="128016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CO-ORDINATOR</a:t>
            </a:r>
          </a:p>
          <a:p>
            <a:pPr algn="ctr"/>
            <a:r>
              <a:rPr lang="en-GB" dirty="0"/>
              <a:t>Julie Millar-Robinson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9770126-FDC4-A025-4949-05D962B47109}"/>
              </a:ext>
            </a:extLst>
          </p:cNvPr>
          <p:cNvCxnSpPr>
            <a:cxnSpLocks/>
            <a:stCxn id="5" idx="2"/>
          </p:cNvCxnSpPr>
          <p:nvPr/>
        </p:nvCxnSpPr>
        <p:spPr>
          <a:xfrm>
            <a:off x="2617651" y="4717504"/>
            <a:ext cx="3629" cy="1472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5E1DF8F-F6AB-4CF1-1D00-7E8DE1D24748}"/>
              </a:ext>
            </a:extLst>
          </p:cNvPr>
          <p:cNvCxnSpPr>
            <a:cxnSpLocks/>
            <a:stCxn id="6" idx="0"/>
          </p:cNvCxnSpPr>
          <p:nvPr/>
        </p:nvCxnSpPr>
        <p:spPr>
          <a:xfrm flipV="1">
            <a:off x="1219200" y="4876800"/>
            <a:ext cx="0" cy="21855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11CF424-2AA1-C47D-9833-5A4D2628ACAA}"/>
              </a:ext>
            </a:extLst>
          </p:cNvPr>
          <p:cNvCxnSpPr>
            <a:cxnSpLocks/>
          </p:cNvCxnSpPr>
          <p:nvPr/>
        </p:nvCxnSpPr>
        <p:spPr>
          <a:xfrm>
            <a:off x="1211942" y="4876800"/>
            <a:ext cx="280416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48D8893-C88A-9784-8F64-097DE4AC3D73}"/>
              </a:ext>
            </a:extLst>
          </p:cNvPr>
          <p:cNvCxnSpPr>
            <a:stCxn id="10" idx="0"/>
          </p:cNvCxnSpPr>
          <p:nvPr/>
        </p:nvCxnSpPr>
        <p:spPr>
          <a:xfrm flipV="1">
            <a:off x="4023360" y="4876800"/>
            <a:ext cx="0" cy="1592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93975C44-015C-83BD-B3A1-2B18BE824F33}"/>
              </a:ext>
            </a:extLst>
          </p:cNvPr>
          <p:cNvCxnSpPr/>
          <p:nvPr/>
        </p:nvCxnSpPr>
        <p:spPr>
          <a:xfrm>
            <a:off x="8930640" y="4876800"/>
            <a:ext cx="156536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0CFD56E7-ECF1-73B0-9EF7-6572CD2793CB}"/>
              </a:ext>
            </a:extLst>
          </p:cNvPr>
          <p:cNvCxnSpPr>
            <a:stCxn id="11" idx="0"/>
          </p:cNvCxnSpPr>
          <p:nvPr/>
        </p:nvCxnSpPr>
        <p:spPr>
          <a:xfrm flipV="1">
            <a:off x="10496006" y="4876800"/>
            <a:ext cx="0" cy="1740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53246145-61DD-3793-4655-2C6E419B7CB7}"/>
              </a:ext>
            </a:extLst>
          </p:cNvPr>
          <p:cNvCxnSpPr>
            <a:cxnSpLocks/>
          </p:cNvCxnSpPr>
          <p:nvPr/>
        </p:nvCxnSpPr>
        <p:spPr>
          <a:xfrm flipH="1">
            <a:off x="7778931" y="4876800"/>
            <a:ext cx="115170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6E81C8CF-8CA8-8CF3-A035-6B4203404322}"/>
              </a:ext>
            </a:extLst>
          </p:cNvPr>
          <p:cNvCxnSpPr>
            <a:stCxn id="7" idx="0"/>
          </p:cNvCxnSpPr>
          <p:nvPr/>
        </p:nvCxnSpPr>
        <p:spPr>
          <a:xfrm flipV="1">
            <a:off x="7778931" y="4876800"/>
            <a:ext cx="0" cy="1732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2DBDFE1-DB64-2FB3-343A-F2438E4688F1}"/>
              </a:ext>
            </a:extLst>
          </p:cNvPr>
          <p:cNvCxnSpPr/>
          <p:nvPr/>
        </p:nvCxnSpPr>
        <p:spPr>
          <a:xfrm>
            <a:off x="4023360" y="4876800"/>
            <a:ext cx="375557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7A789565-8F85-7D47-A763-76B283FAAE80}"/>
              </a:ext>
            </a:extLst>
          </p:cNvPr>
          <p:cNvCxnSpPr>
            <a:stCxn id="8" idx="2"/>
          </p:cNvCxnSpPr>
          <p:nvPr/>
        </p:nvCxnSpPr>
        <p:spPr>
          <a:xfrm>
            <a:off x="8930640" y="4717505"/>
            <a:ext cx="0" cy="1592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CE654AD2-3674-4A6C-CCBC-D04C492E4793}"/>
              </a:ext>
            </a:extLst>
          </p:cNvPr>
          <p:cNvCxnSpPr>
            <a:stCxn id="12" idx="2"/>
            <a:endCxn id="5" idx="0"/>
          </p:cNvCxnSpPr>
          <p:nvPr/>
        </p:nvCxnSpPr>
        <p:spPr>
          <a:xfrm flipH="1">
            <a:off x="2617651" y="3049338"/>
            <a:ext cx="3629" cy="1803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C2513ECA-0250-3A33-1595-C83D54E4B5DF}"/>
              </a:ext>
            </a:extLst>
          </p:cNvPr>
          <p:cNvCxnSpPr>
            <a:stCxn id="8" idx="0"/>
            <a:endCxn id="4" idx="2"/>
          </p:cNvCxnSpPr>
          <p:nvPr/>
        </p:nvCxnSpPr>
        <p:spPr>
          <a:xfrm flipV="1">
            <a:off x="8930640" y="3054112"/>
            <a:ext cx="0" cy="600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57936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B1121F8-4394-C824-9C2A-DD9028A3719E}"/>
              </a:ext>
            </a:extLst>
          </p:cNvPr>
          <p:cNvSpPr txBox="1"/>
          <p:nvPr/>
        </p:nvSpPr>
        <p:spPr>
          <a:xfrm>
            <a:off x="1483360" y="337365"/>
            <a:ext cx="9225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/>
              <a:t>QUALITY ASSURANCE TEAM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5F6BECB-2832-C51A-FB9B-94EA8B66A6D0}"/>
              </a:ext>
            </a:extLst>
          </p:cNvPr>
          <p:cNvSpPr/>
          <p:nvPr/>
        </p:nvSpPr>
        <p:spPr>
          <a:xfrm>
            <a:off x="2489201" y="4735541"/>
            <a:ext cx="1889760" cy="128016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CO-ORDINATOR</a:t>
            </a:r>
          </a:p>
          <a:p>
            <a:pPr algn="ctr"/>
            <a:r>
              <a:rPr lang="en-GB" dirty="0"/>
              <a:t>Amy Taylor </a:t>
            </a:r>
          </a:p>
          <a:p>
            <a:pPr algn="ctr"/>
            <a:r>
              <a:rPr lang="en-GB" dirty="0">
                <a:hlinkClick r:id="rId2"/>
              </a:rPr>
              <a:t>amy.taylor@essex.gov.uk</a:t>
            </a:r>
            <a:r>
              <a:rPr lang="en-GB" dirty="0"/>
              <a:t> 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7767BFA7-4EAB-986E-C193-8E535D4FF042}"/>
              </a:ext>
            </a:extLst>
          </p:cNvPr>
          <p:cNvSpPr/>
          <p:nvPr/>
        </p:nvSpPr>
        <p:spPr>
          <a:xfrm>
            <a:off x="5161280" y="3184180"/>
            <a:ext cx="1889760" cy="128016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INVESTIGATOR</a:t>
            </a:r>
          </a:p>
          <a:p>
            <a:pPr algn="ctr"/>
            <a:r>
              <a:rPr lang="en-GB" dirty="0"/>
              <a:t>Ann Evenett </a:t>
            </a:r>
          </a:p>
          <a:p>
            <a:pPr algn="ctr"/>
            <a:r>
              <a:rPr lang="en-GB" dirty="0">
                <a:hlinkClick r:id="rId3"/>
              </a:rPr>
              <a:t>Ann.Evenett@essex.gov.uk</a:t>
            </a:r>
            <a:r>
              <a:rPr lang="en-GB" dirty="0"/>
              <a:t> </a:t>
            </a:r>
          </a:p>
          <a:p>
            <a:pPr algn="ctr"/>
            <a:r>
              <a:rPr lang="en-GB" dirty="0"/>
              <a:t>	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5E5B1C8-6EE4-4AE7-AC14-AFDA40141543}"/>
              </a:ext>
            </a:extLst>
          </p:cNvPr>
          <p:cNvSpPr/>
          <p:nvPr/>
        </p:nvSpPr>
        <p:spPr>
          <a:xfrm>
            <a:off x="5151120" y="4734509"/>
            <a:ext cx="1889760" cy="128016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  <a:p>
            <a:pPr algn="ctr"/>
            <a:r>
              <a:rPr lang="en-GB" dirty="0"/>
              <a:t>CO-ORDINATOR</a:t>
            </a:r>
          </a:p>
          <a:p>
            <a:pPr algn="ctr"/>
            <a:r>
              <a:rPr lang="en-GB" dirty="0"/>
              <a:t>Melissa Kubilay</a:t>
            </a:r>
          </a:p>
          <a:p>
            <a:pPr algn="ctr"/>
            <a:r>
              <a:rPr lang="en-GB" dirty="0">
                <a:hlinkClick r:id="rId4"/>
              </a:rPr>
              <a:t>melissa.kubilay@essex.gov.uk</a:t>
            </a:r>
            <a:r>
              <a:rPr lang="en-GB" dirty="0"/>
              <a:t> </a:t>
            </a:r>
          </a:p>
          <a:p>
            <a:pPr algn="ctr"/>
            <a:r>
              <a:rPr lang="en-GB" dirty="0"/>
              <a:t>	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511EEAA0-550A-0F17-7272-5F93D7392AD9}"/>
              </a:ext>
            </a:extLst>
          </p:cNvPr>
          <p:cNvSpPr/>
          <p:nvPr/>
        </p:nvSpPr>
        <p:spPr>
          <a:xfrm>
            <a:off x="7813040" y="4734509"/>
            <a:ext cx="1889760" cy="128016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  <a:p>
            <a:pPr algn="ctr"/>
            <a:r>
              <a:rPr lang="en-GB" dirty="0"/>
              <a:t>CO-ORDINATOR</a:t>
            </a:r>
          </a:p>
          <a:p>
            <a:pPr algn="ctr"/>
            <a:r>
              <a:rPr lang="en-GB" dirty="0"/>
              <a:t>Freddy Wright</a:t>
            </a:r>
          </a:p>
          <a:p>
            <a:pPr algn="ctr"/>
            <a:r>
              <a:rPr lang="en-GB" dirty="0">
                <a:hlinkClick r:id="rId5"/>
              </a:rPr>
              <a:t>freddy.wright@essex.gov.uk</a:t>
            </a:r>
            <a:r>
              <a:rPr lang="en-GB" dirty="0"/>
              <a:t>  	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6F8844C-E5AE-8D04-713C-37FBD25C2A52}"/>
              </a:ext>
            </a:extLst>
          </p:cNvPr>
          <p:cNvCxnSpPr>
            <a:cxnSpLocks/>
            <a:stCxn id="8" idx="2"/>
          </p:cNvCxnSpPr>
          <p:nvPr/>
        </p:nvCxnSpPr>
        <p:spPr>
          <a:xfrm>
            <a:off x="6106160" y="4464340"/>
            <a:ext cx="0" cy="4531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F432BE79-B3F6-A3F3-D231-6356E017A466}"/>
              </a:ext>
            </a:extLst>
          </p:cNvPr>
          <p:cNvSpPr/>
          <p:nvPr/>
        </p:nvSpPr>
        <p:spPr>
          <a:xfrm>
            <a:off x="5151120" y="6153917"/>
            <a:ext cx="1889760" cy="48768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/>
              <a:t>BUSINESS SUPPORT </a:t>
            </a:r>
          </a:p>
          <a:p>
            <a:pPr algn="ctr"/>
            <a:r>
              <a:rPr lang="en-GB" dirty="0"/>
              <a:t>Liz Busby 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FE21CEFE-E7E3-9D99-A44E-767A502B9DF5}"/>
              </a:ext>
            </a:extLst>
          </p:cNvPr>
          <p:cNvCxnSpPr>
            <a:cxnSpLocks/>
            <a:stCxn id="8" idx="2"/>
          </p:cNvCxnSpPr>
          <p:nvPr/>
        </p:nvCxnSpPr>
        <p:spPr>
          <a:xfrm flipH="1">
            <a:off x="3413761" y="4464340"/>
            <a:ext cx="269239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859DB7CC-446E-14A2-697A-2FA8F1359326}"/>
              </a:ext>
            </a:extLst>
          </p:cNvPr>
          <p:cNvCxnSpPr>
            <a:cxnSpLocks/>
            <a:stCxn id="5" idx="0"/>
          </p:cNvCxnSpPr>
          <p:nvPr/>
        </p:nvCxnSpPr>
        <p:spPr>
          <a:xfrm flipV="1">
            <a:off x="3434081" y="4464340"/>
            <a:ext cx="0" cy="27120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E38A95B0-1F73-0CB7-4F8B-88ED96D6DCD2}"/>
              </a:ext>
            </a:extLst>
          </p:cNvPr>
          <p:cNvSpPr/>
          <p:nvPr/>
        </p:nvSpPr>
        <p:spPr>
          <a:xfrm>
            <a:off x="6898640" y="999833"/>
            <a:ext cx="2804160" cy="18796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SPECIALIST</a:t>
            </a:r>
          </a:p>
          <a:p>
            <a:pPr algn="ctr"/>
            <a:r>
              <a:rPr lang="en-GB" dirty="0"/>
              <a:t>Megan Keeble (Mat leave)</a:t>
            </a:r>
          </a:p>
          <a:p>
            <a:pPr algn="ctr"/>
            <a:r>
              <a:rPr lang="en-GB" dirty="0"/>
              <a:t>Sam Dowdall- Mat cover</a:t>
            </a:r>
          </a:p>
          <a:p>
            <a:pPr algn="ctr"/>
            <a:r>
              <a:rPr lang="en-GB" dirty="0">
                <a:hlinkClick r:id="rId6"/>
              </a:rPr>
              <a:t>sam.dowdall@essex.gov.uk</a:t>
            </a:r>
            <a:r>
              <a:rPr lang="en-GB" dirty="0"/>
              <a:t> </a:t>
            </a: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F30525D6-A0F6-250F-EA2D-15EE808EE6D2}"/>
              </a:ext>
            </a:extLst>
          </p:cNvPr>
          <p:cNvCxnSpPr>
            <a:cxnSpLocks/>
          </p:cNvCxnSpPr>
          <p:nvPr/>
        </p:nvCxnSpPr>
        <p:spPr>
          <a:xfrm flipH="1" flipV="1">
            <a:off x="6126480" y="2879433"/>
            <a:ext cx="5806" cy="30474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A692DF1D-DB63-2EB8-9B95-4AB37AC2918F}"/>
              </a:ext>
            </a:extLst>
          </p:cNvPr>
          <p:cNvCxnSpPr>
            <a:stCxn id="8" idx="2"/>
          </p:cNvCxnSpPr>
          <p:nvPr/>
        </p:nvCxnSpPr>
        <p:spPr>
          <a:xfrm>
            <a:off x="6106160" y="4464340"/>
            <a:ext cx="263144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2B74936F-D709-5A99-A668-AF73A0602AE5}"/>
              </a:ext>
            </a:extLst>
          </p:cNvPr>
          <p:cNvCxnSpPr>
            <a:stCxn id="11" idx="0"/>
          </p:cNvCxnSpPr>
          <p:nvPr/>
        </p:nvCxnSpPr>
        <p:spPr>
          <a:xfrm flipV="1">
            <a:off x="8757920" y="4464340"/>
            <a:ext cx="0" cy="27016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BD7F1E06-5A6A-1675-BE8C-7958DD3EC71F}"/>
              </a:ext>
            </a:extLst>
          </p:cNvPr>
          <p:cNvCxnSpPr>
            <a:stCxn id="10" idx="2"/>
          </p:cNvCxnSpPr>
          <p:nvPr/>
        </p:nvCxnSpPr>
        <p:spPr>
          <a:xfrm>
            <a:off x="6096000" y="6014669"/>
            <a:ext cx="0" cy="26421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2096DBE-AAE4-C8D8-9B65-07A0A1E2EED5}"/>
              </a:ext>
            </a:extLst>
          </p:cNvPr>
          <p:cNvSpPr/>
          <p:nvPr/>
        </p:nvSpPr>
        <p:spPr>
          <a:xfrm>
            <a:off x="2489199" y="1033896"/>
            <a:ext cx="2804160" cy="18796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SPECIALIST</a:t>
            </a:r>
          </a:p>
          <a:p>
            <a:pPr algn="ctr"/>
            <a:r>
              <a:rPr lang="en-GB" dirty="0"/>
              <a:t>Anna Wightman</a:t>
            </a:r>
          </a:p>
          <a:p>
            <a:pPr algn="ctr"/>
            <a:r>
              <a:rPr lang="en-GB" dirty="0">
                <a:hlinkClick r:id="rId7"/>
              </a:rPr>
              <a:t>anna.wightman@essex.gov.uk</a:t>
            </a:r>
            <a:r>
              <a:rPr lang="en-GB" dirty="0"/>
              <a:t> 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8584622-CC3C-D39E-49A0-4A8C1B12C49A}"/>
              </a:ext>
            </a:extLst>
          </p:cNvPr>
          <p:cNvCxnSpPr>
            <a:cxnSpLocks/>
          </p:cNvCxnSpPr>
          <p:nvPr/>
        </p:nvCxnSpPr>
        <p:spPr>
          <a:xfrm>
            <a:off x="3766457" y="2879433"/>
            <a:ext cx="44907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79509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6">
      <a:dk1>
        <a:srgbClr val="000000"/>
      </a:dk1>
      <a:lt1>
        <a:sysClr val="window" lastClr="FFFFFF"/>
      </a:lt1>
      <a:dk2>
        <a:srgbClr val="000000"/>
      </a:dk2>
      <a:lt2>
        <a:srgbClr val="FFFFFF"/>
      </a:lt2>
      <a:accent1>
        <a:srgbClr val="E40037"/>
      </a:accent1>
      <a:accent2>
        <a:srgbClr val="4179AA"/>
      </a:accent2>
      <a:accent3>
        <a:srgbClr val="E97135"/>
      </a:accent3>
      <a:accent4>
        <a:srgbClr val="9361B3"/>
      </a:accent4>
      <a:accent5>
        <a:srgbClr val="3A7D64"/>
      </a:accent5>
      <a:accent6>
        <a:srgbClr val="C84674"/>
      </a:accent6>
      <a:hlink>
        <a:srgbClr val="4179AA"/>
      </a:hlink>
      <a:folHlink>
        <a:srgbClr val="76766B"/>
      </a:folHlink>
    </a:clrScheme>
    <a:fontScheme name="Custom 28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noAutofit/>
      </a:bodyPr>
      <a:lstStyle>
        <a:defPPr algn="l">
          <a:spcAft>
            <a:spcPts val="1134"/>
          </a:spcAft>
          <a:defRPr sz="1500" dirty="0"/>
        </a:defPPr>
      </a:lstStyle>
    </a:txDef>
  </a:objectDefaults>
  <a:extraClrSchemeLst/>
  <a:custClrLst>
    <a:custClr name="Primary white">
      <a:srgbClr val="FFFFFF"/>
    </a:custClr>
    <a:custClr name="Bright 1">
      <a:srgbClr val="E40037"/>
    </a:custClr>
    <a:custClr name="Bright 6">
      <a:srgbClr val="4179AA"/>
    </a:custClr>
    <a:custClr name="Strong 1">
      <a:srgbClr val="921D33"/>
    </a:custClr>
    <a:custClr name="Strong 6">
      <a:srgbClr val="004C94"/>
    </a:custClr>
    <a:custClr name="Soft 1">
      <a:srgbClr val="EAD2D5"/>
    </a:custClr>
    <a:custClr name="Soft 6">
      <a:srgbClr val="C3D3E5"/>
    </a:custClr>
    <a:custClr name="BLANK">
      <a:srgbClr val="FFFFFF"/>
    </a:custClr>
    <a:custClr name="BLANK">
      <a:srgbClr val="FFFFFF"/>
    </a:custClr>
    <a:custClr name="BLANK">
      <a:srgbClr val="FFFFFF"/>
    </a:custClr>
    <a:custClr name="Primary red">
      <a:srgbClr val="E40037"/>
    </a:custClr>
    <a:custClr name="Bright 2">
      <a:srgbClr val="E97135"/>
    </a:custClr>
    <a:custClr name="Bright 7">
      <a:srgbClr val="3A7D64"/>
    </a:custClr>
    <a:custClr name="Strong 2">
      <a:srgbClr val="C65015"/>
    </a:custClr>
    <a:custClr name="Strong 7">
      <a:srgbClr val="1D594C"/>
    </a:custClr>
    <a:custClr name="Soft 2">
      <a:srgbClr val="F3D0A5"/>
    </a:custClr>
    <a:custClr name="Soft 7">
      <a:srgbClr val="BBCCCF"/>
    </a:custClr>
    <a:custClr name="BLANK">
      <a:srgbClr val="FFFFFF"/>
    </a:custClr>
    <a:custClr name="BLANK">
      <a:srgbClr val="FFFFFF"/>
    </a:custClr>
    <a:custClr name="BLANK">
      <a:srgbClr val="FFFFFF"/>
    </a:custClr>
    <a:custClr name="Primary black">
      <a:srgbClr val="000000"/>
    </a:custClr>
    <a:custClr name="Bright 3">
      <a:srgbClr val="ECB720"/>
    </a:custClr>
    <a:custClr name="Brihgt 8">
      <a:srgbClr val="729D4D"/>
    </a:custClr>
    <a:custClr name="Strong 3">
      <a:srgbClr val="C69318"/>
    </a:custClr>
    <a:custClr name="Strong 8">
      <a:srgbClr val="4B7131"/>
    </a:custClr>
    <a:custClr name="Soft 3">
      <a:srgbClr val="F0E3BB"/>
    </a:custClr>
    <a:custClr name="Soft 8">
      <a:srgbClr val="D2DCBB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right 4">
      <a:srgbClr val="C84674"/>
    </a:custClr>
    <a:custClr name="Bright 9">
      <a:srgbClr val="76766B"/>
    </a:custClr>
    <a:custClr name="Strong 4">
      <a:srgbClr val="910563"/>
    </a:custClr>
    <a:custClr name="Strong 9">
      <a:srgbClr val="414745"/>
    </a:custClr>
    <a:custClr name="Soft 4">
      <a:srgbClr val="E0D3D1"/>
    </a:custClr>
    <a:custClr name="Soft 9">
      <a:srgbClr val="D4D4D4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right 5">
      <a:srgbClr val="9361B3"/>
    </a:custClr>
    <a:custClr name="BLANK">
      <a:srgbClr val="FFFFFF"/>
    </a:custClr>
    <a:custClr name="Strong 5">
      <a:srgbClr val="5C2472"/>
    </a:custClr>
    <a:custClr name="BLANK">
      <a:srgbClr val="FFFFFF"/>
    </a:custClr>
    <a:custClr name="Soft 5">
      <a:srgbClr val="EADBEA"/>
    </a:custClr>
  </a:custClrLst>
  <a:extLst>
    <a:ext uri="{05A4C25C-085E-4340-85A3-A5531E510DB2}">
      <thm15:themeFamily xmlns:thm15="http://schemas.microsoft.com/office/thememl/2012/main" name="Presentation1" id="{75A86DDA-B9BB-46D2-9D43-E2A2146931CE}" vid="{04DB70F8-383B-4667-96C6-2E3388DF845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EE537FADFEB8C42BD98B0AA64BEF73E" ma:contentTypeVersion="4" ma:contentTypeDescription="Create a new document." ma:contentTypeScope="" ma:versionID="3bde32e91d9b4bad37d2e87d1175d3bf">
  <xsd:schema xmlns:xsd="http://www.w3.org/2001/XMLSchema" xmlns:xs="http://www.w3.org/2001/XMLSchema" xmlns:p="http://schemas.microsoft.com/office/2006/metadata/properties" xmlns:ns2="e3d1ea47-bb43-4a1a-8fc4-3bcebefc2284" targetNamespace="http://schemas.microsoft.com/office/2006/metadata/properties" ma:root="true" ma:fieldsID="e8f2c4ae8345e2047e3d902b2fa97855" ns2:_="">
    <xsd:import namespace="e3d1ea47-bb43-4a1a-8fc4-3bcebefc228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3d1ea47-bb43-4a1a-8fc4-3bcebefc228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216C91F-B092-485F-89DA-CDD2EFE13FC0}">
  <ds:schemaRefs>
    <ds:schemaRef ds:uri="http://schemas.microsoft.com/office/2006/documentManagement/types"/>
    <ds:schemaRef ds:uri="e3d1ea47-bb43-4a1a-8fc4-3bcebefc2284"/>
    <ds:schemaRef ds:uri="http://purl.org/dc/elements/1.1/"/>
    <ds:schemaRef ds:uri="http://purl.org/dc/dcmitype/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ACF93884-7072-4B5A-9184-E6AC3D2484B9}">
  <ds:schemaRefs>
    <ds:schemaRef ds:uri="e3d1ea47-bb43-4a1a-8fc4-3bcebefc228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CA15FF06-28E2-4F40-B326-D7596B0FA7F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63</TotalTime>
  <Words>474</Words>
  <Application>Microsoft Office PowerPoint</Application>
  <PresentationFormat>Widescreen</PresentationFormat>
  <Paragraphs>133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Education Access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Essex County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Nicky Turp - Education Access Manager</dc:creator>
  <cp:lastModifiedBy>Pam Langmead</cp:lastModifiedBy>
  <cp:revision>8</cp:revision>
  <dcterms:created xsi:type="dcterms:W3CDTF">2025-05-09T09:17:21Z</dcterms:created>
  <dcterms:modified xsi:type="dcterms:W3CDTF">2026-09-09T13:17:57Z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0x0101005EE537FADFEB8C42BD98B0AA64BEF73E</vt:lpwstr>
  </property>
  <property fmtid="{D5CDD505-2E9C-101B-9397-08002B2CF9AE}" pid="3" name="MSIP_Label_39d8be9e-c8d9-4b9c-bd40-2c27cc7ea2e6_Enabled">
    <vt:lpwstr>true</vt:lpwstr>
  </property>
  <property fmtid="{D5CDD505-2E9C-101B-9397-08002B2CF9AE}" pid="4" name="MSIP_Label_39d8be9e-c8d9-4b9c-bd40-2c27cc7ea2e6_SetDate">
    <vt:lpwstr>2022-11-21T15:54:52Z</vt:lpwstr>
  </property>
  <property fmtid="{D5CDD505-2E9C-101B-9397-08002B2CF9AE}" pid="5" name="MSIP_Label_39d8be9e-c8d9-4b9c-bd40-2c27cc7ea2e6_Method">
    <vt:lpwstr>Standard</vt:lpwstr>
  </property>
  <property fmtid="{D5CDD505-2E9C-101B-9397-08002B2CF9AE}" pid="6" name="MSIP_Label_39d8be9e-c8d9-4b9c-bd40-2c27cc7ea2e6_Name">
    <vt:lpwstr>39d8be9e-c8d9-4b9c-bd40-2c27cc7ea2e6</vt:lpwstr>
  </property>
  <property fmtid="{D5CDD505-2E9C-101B-9397-08002B2CF9AE}" pid="7" name="MSIP_Label_39d8be9e-c8d9-4b9c-bd40-2c27cc7ea2e6_SiteId">
    <vt:lpwstr>a8b4324f-155c-4215-a0f1-7ed8cc9a992f</vt:lpwstr>
  </property>
  <property fmtid="{D5CDD505-2E9C-101B-9397-08002B2CF9AE}" pid="8" name="MSIP_Label_39d8be9e-c8d9-4b9c-bd40-2c27cc7ea2e6_ActionId">
    <vt:lpwstr>5715f456-9f2d-4555-ac61-58155fbe27be</vt:lpwstr>
  </property>
  <property fmtid="{D5CDD505-2E9C-101B-9397-08002B2CF9AE}" pid="9" name="MSIP_Label_39d8be9e-c8d9-4b9c-bd40-2c27cc7ea2e6_ContentBits">
    <vt:lpwstr>0</vt:lpwstr>
  </property>
  <property fmtid="{D5CDD505-2E9C-101B-9397-08002B2CF9AE}" pid="10" name="Content Subject">
    <vt:lpwstr/>
  </property>
</Properties>
</file>