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7" r:id="rId3"/>
    <p:sldId id="268" r:id="rId4"/>
    <p:sldId id="269" r:id="rId5"/>
    <p:sldId id="270" r:id="rId6"/>
    <p:sldId id="266" r:id="rId7"/>
    <p:sldId id="257"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45DD6A-393B-4322-8F55-0125D29D6D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C5B8F488-1157-4FBD-966F-9BCBB76D71DC}">
      <dgm:prSet phldrT="[Text]"/>
      <dgm:spPr/>
      <dgm:t>
        <a:bodyPr/>
        <a:lstStyle/>
        <a:p>
          <a:r>
            <a:rPr lang="en-GB" dirty="0"/>
            <a:t>Schools</a:t>
          </a:r>
        </a:p>
        <a:p>
          <a:r>
            <a:rPr lang="en-GB" dirty="0"/>
            <a:t>Workshops </a:t>
          </a:r>
        </a:p>
      </dgm:t>
    </dgm:pt>
    <dgm:pt modelId="{5985EFA6-2CF2-425B-B03F-BC774F6263F1}" type="parTrans" cxnId="{9B625F4F-1A99-4BD8-AE23-7C0D19FBEE89}">
      <dgm:prSet/>
      <dgm:spPr/>
      <dgm:t>
        <a:bodyPr/>
        <a:lstStyle/>
        <a:p>
          <a:endParaRPr lang="en-GB"/>
        </a:p>
      </dgm:t>
    </dgm:pt>
    <dgm:pt modelId="{7C6377D3-DE12-4C1B-8887-77AE0E89D346}" type="sibTrans" cxnId="{9B625F4F-1A99-4BD8-AE23-7C0D19FBEE89}">
      <dgm:prSet/>
      <dgm:spPr/>
      <dgm:t>
        <a:bodyPr/>
        <a:lstStyle/>
        <a:p>
          <a:endParaRPr lang="en-GB"/>
        </a:p>
      </dgm:t>
    </dgm:pt>
    <dgm:pt modelId="{97A5A6F0-B6BE-4C47-8656-FD9D7ED3131D}">
      <dgm:prSet phldrT="[Text]"/>
      <dgm:spPr/>
      <dgm:t>
        <a:bodyPr/>
        <a:lstStyle/>
        <a:p>
          <a:r>
            <a:rPr lang="en-GB" dirty="0"/>
            <a:t>Workshops linking into topics. </a:t>
          </a:r>
        </a:p>
      </dgm:t>
    </dgm:pt>
    <dgm:pt modelId="{A61EE720-6C36-4003-8D07-6E5524788889}" type="parTrans" cxnId="{A79C1F4E-AFC0-4F24-B462-DF284D954562}">
      <dgm:prSet/>
      <dgm:spPr/>
      <dgm:t>
        <a:bodyPr/>
        <a:lstStyle/>
        <a:p>
          <a:endParaRPr lang="en-GB"/>
        </a:p>
      </dgm:t>
    </dgm:pt>
    <dgm:pt modelId="{F1F3BB7A-B075-417A-9131-0AD81A5BAF43}" type="sibTrans" cxnId="{A79C1F4E-AFC0-4F24-B462-DF284D954562}">
      <dgm:prSet/>
      <dgm:spPr/>
      <dgm:t>
        <a:bodyPr/>
        <a:lstStyle/>
        <a:p>
          <a:endParaRPr lang="en-GB"/>
        </a:p>
      </dgm:t>
    </dgm:pt>
    <dgm:pt modelId="{75029908-F8A7-450C-A077-D51F8F5FFE7E}">
      <dgm:prSet phldrT="[Text]"/>
      <dgm:spPr/>
      <dgm:t>
        <a:bodyPr/>
        <a:lstStyle/>
        <a:p>
          <a:r>
            <a:rPr lang="en-GB" dirty="0"/>
            <a:t>School Drama Clubs </a:t>
          </a:r>
        </a:p>
      </dgm:t>
    </dgm:pt>
    <dgm:pt modelId="{93477DD9-3B78-49CF-8E10-F7D968833BE6}" type="parTrans" cxnId="{1F13F6F6-637C-4DEC-9601-B1A8EA5C51D5}">
      <dgm:prSet/>
      <dgm:spPr/>
      <dgm:t>
        <a:bodyPr/>
        <a:lstStyle/>
        <a:p>
          <a:endParaRPr lang="en-GB"/>
        </a:p>
      </dgm:t>
    </dgm:pt>
    <dgm:pt modelId="{31D68DF4-1332-44A8-A282-40D017635195}" type="sibTrans" cxnId="{1F13F6F6-637C-4DEC-9601-B1A8EA5C51D5}">
      <dgm:prSet/>
      <dgm:spPr/>
      <dgm:t>
        <a:bodyPr/>
        <a:lstStyle/>
        <a:p>
          <a:endParaRPr lang="en-GB"/>
        </a:p>
      </dgm:t>
    </dgm:pt>
    <dgm:pt modelId="{54C6ED74-38F7-44B9-BB26-B606CA78951E}">
      <dgm:prSet phldrT="[Text]"/>
      <dgm:spPr/>
      <dgm:t>
        <a:bodyPr/>
        <a:lstStyle/>
        <a:p>
          <a:r>
            <a:rPr lang="en-GB" dirty="0"/>
            <a:t>After school drama clubs </a:t>
          </a:r>
        </a:p>
      </dgm:t>
    </dgm:pt>
    <dgm:pt modelId="{10F21173-B4AD-4C10-B729-8796CE9F473F}" type="parTrans" cxnId="{80BC43E9-6942-4427-A222-D202EF913973}">
      <dgm:prSet/>
      <dgm:spPr/>
      <dgm:t>
        <a:bodyPr/>
        <a:lstStyle/>
        <a:p>
          <a:endParaRPr lang="en-GB"/>
        </a:p>
      </dgm:t>
    </dgm:pt>
    <dgm:pt modelId="{CB57CD00-9B7F-4ED6-8B88-3CC3D38ED802}" type="sibTrans" cxnId="{80BC43E9-6942-4427-A222-D202EF913973}">
      <dgm:prSet/>
      <dgm:spPr/>
      <dgm:t>
        <a:bodyPr/>
        <a:lstStyle/>
        <a:p>
          <a:endParaRPr lang="en-GB"/>
        </a:p>
      </dgm:t>
    </dgm:pt>
    <dgm:pt modelId="{A0F606FD-3DFE-4BB2-ACB2-7C6ED9B5A32F}">
      <dgm:prSet phldrT="[Text]"/>
      <dgm:spPr/>
      <dgm:t>
        <a:bodyPr/>
        <a:lstStyle/>
        <a:p>
          <a:r>
            <a:rPr lang="en-GB" dirty="0"/>
            <a:t>Backstage Tours </a:t>
          </a:r>
        </a:p>
      </dgm:t>
    </dgm:pt>
    <dgm:pt modelId="{EAE8ABDA-0954-4101-95C1-75918D255FD9}" type="sibTrans" cxnId="{2AED24A4-7E6A-4BC0-B27E-D59B6E2BC5F5}">
      <dgm:prSet/>
      <dgm:spPr/>
      <dgm:t>
        <a:bodyPr/>
        <a:lstStyle/>
        <a:p>
          <a:endParaRPr lang="en-GB"/>
        </a:p>
      </dgm:t>
    </dgm:pt>
    <dgm:pt modelId="{0EEF10C2-539C-4357-AD85-9160EF0E06CF}" type="parTrans" cxnId="{2AED24A4-7E6A-4BC0-B27E-D59B6E2BC5F5}">
      <dgm:prSet/>
      <dgm:spPr/>
      <dgm:t>
        <a:bodyPr/>
        <a:lstStyle/>
        <a:p>
          <a:endParaRPr lang="en-GB"/>
        </a:p>
      </dgm:t>
    </dgm:pt>
    <dgm:pt modelId="{CB0C716F-7540-423B-BFB0-EF92FB0C66A7}">
      <dgm:prSet phldrT="[Text]"/>
      <dgm:spPr/>
      <dgm:t>
        <a:bodyPr/>
        <a:lstStyle/>
        <a:p>
          <a:endParaRPr lang="en-GB" dirty="0"/>
        </a:p>
      </dgm:t>
    </dgm:pt>
    <dgm:pt modelId="{155DA7CA-4B8F-43AF-BA33-F1DDEFF6681B}" type="sibTrans" cxnId="{80245FFB-7BED-43C1-86F3-A961B80DE904}">
      <dgm:prSet/>
      <dgm:spPr/>
      <dgm:t>
        <a:bodyPr/>
        <a:lstStyle/>
        <a:p>
          <a:endParaRPr lang="en-GB"/>
        </a:p>
      </dgm:t>
    </dgm:pt>
    <dgm:pt modelId="{EA5BA27F-A4CF-452A-955F-426E8BC36E60}" type="parTrans" cxnId="{80245FFB-7BED-43C1-86F3-A961B80DE904}">
      <dgm:prSet/>
      <dgm:spPr/>
      <dgm:t>
        <a:bodyPr/>
        <a:lstStyle/>
        <a:p>
          <a:endParaRPr lang="en-GB"/>
        </a:p>
      </dgm:t>
    </dgm:pt>
    <dgm:pt modelId="{329419FA-A08A-443B-A647-9BE9495DF0D4}">
      <dgm:prSet phldrT="[Text]"/>
      <dgm:spPr/>
      <dgm:t>
        <a:bodyPr/>
        <a:lstStyle/>
        <a:p>
          <a:r>
            <a:rPr lang="en-GB" dirty="0"/>
            <a:t>Drama workshops </a:t>
          </a:r>
        </a:p>
      </dgm:t>
    </dgm:pt>
    <dgm:pt modelId="{402497DA-3E44-474C-BACF-4D04BE4C6B28}" type="parTrans" cxnId="{05131B1E-6C00-46BC-92AE-404064E3C11F}">
      <dgm:prSet/>
      <dgm:spPr/>
    </dgm:pt>
    <dgm:pt modelId="{5ECF8C31-472F-447F-8412-128F49F14644}" type="sibTrans" cxnId="{05131B1E-6C00-46BC-92AE-404064E3C11F}">
      <dgm:prSet/>
      <dgm:spPr/>
    </dgm:pt>
    <dgm:pt modelId="{8E6069B2-1C88-4867-9A39-B486F7D7B147}" type="pres">
      <dgm:prSet presAssocID="{DF45DD6A-393B-4322-8F55-0125D29D6D36}" presName="Name0" presStyleCnt="0">
        <dgm:presLayoutVars>
          <dgm:dir/>
          <dgm:animLvl val="lvl"/>
          <dgm:resizeHandles val="exact"/>
        </dgm:presLayoutVars>
      </dgm:prSet>
      <dgm:spPr/>
      <dgm:t>
        <a:bodyPr/>
        <a:lstStyle/>
        <a:p>
          <a:endParaRPr lang="en-GB"/>
        </a:p>
      </dgm:t>
    </dgm:pt>
    <dgm:pt modelId="{BFD1929C-5598-47D8-8BAC-52550A12BCE4}" type="pres">
      <dgm:prSet presAssocID="{C5B8F488-1157-4FBD-966F-9BCBB76D71DC}" presName="linNode" presStyleCnt="0"/>
      <dgm:spPr/>
    </dgm:pt>
    <dgm:pt modelId="{AA20F3EF-6B4C-426A-BA8A-D8CEC8034281}" type="pres">
      <dgm:prSet presAssocID="{C5B8F488-1157-4FBD-966F-9BCBB76D71DC}" presName="parentText" presStyleLbl="node1" presStyleIdx="0" presStyleCnt="3">
        <dgm:presLayoutVars>
          <dgm:chMax val="1"/>
          <dgm:bulletEnabled val="1"/>
        </dgm:presLayoutVars>
      </dgm:prSet>
      <dgm:spPr/>
      <dgm:t>
        <a:bodyPr/>
        <a:lstStyle/>
        <a:p>
          <a:endParaRPr lang="en-GB"/>
        </a:p>
      </dgm:t>
    </dgm:pt>
    <dgm:pt modelId="{641B2804-BBB4-44E2-9968-E4FAD3D5E15C}" type="pres">
      <dgm:prSet presAssocID="{C5B8F488-1157-4FBD-966F-9BCBB76D71DC}" presName="descendantText" presStyleLbl="alignAccFollowNode1" presStyleIdx="0" presStyleCnt="3" custLinFactNeighborX="966" custLinFactNeighborY="3641">
        <dgm:presLayoutVars>
          <dgm:bulletEnabled val="1"/>
        </dgm:presLayoutVars>
      </dgm:prSet>
      <dgm:spPr/>
      <dgm:t>
        <a:bodyPr/>
        <a:lstStyle/>
        <a:p>
          <a:endParaRPr lang="en-GB"/>
        </a:p>
      </dgm:t>
    </dgm:pt>
    <dgm:pt modelId="{49213692-CAEB-4428-A7D7-7702AFAEF605}" type="pres">
      <dgm:prSet presAssocID="{7C6377D3-DE12-4C1B-8887-77AE0E89D346}" presName="sp" presStyleCnt="0"/>
      <dgm:spPr/>
    </dgm:pt>
    <dgm:pt modelId="{4206161E-DE13-45E9-B56B-608C180E12F5}" type="pres">
      <dgm:prSet presAssocID="{75029908-F8A7-450C-A077-D51F8F5FFE7E}" presName="linNode" presStyleCnt="0"/>
      <dgm:spPr/>
    </dgm:pt>
    <dgm:pt modelId="{6B2C7DD8-2A69-445E-AE5F-F69E9BE2D953}" type="pres">
      <dgm:prSet presAssocID="{75029908-F8A7-450C-A077-D51F8F5FFE7E}" presName="parentText" presStyleLbl="node1" presStyleIdx="1" presStyleCnt="3">
        <dgm:presLayoutVars>
          <dgm:chMax val="1"/>
          <dgm:bulletEnabled val="1"/>
        </dgm:presLayoutVars>
      </dgm:prSet>
      <dgm:spPr/>
      <dgm:t>
        <a:bodyPr/>
        <a:lstStyle/>
        <a:p>
          <a:endParaRPr lang="en-GB"/>
        </a:p>
      </dgm:t>
    </dgm:pt>
    <dgm:pt modelId="{7D74EC37-B976-4A06-B875-B91C59539854}" type="pres">
      <dgm:prSet presAssocID="{75029908-F8A7-450C-A077-D51F8F5FFE7E}" presName="descendantText" presStyleLbl="alignAccFollowNode1" presStyleIdx="1" presStyleCnt="3" custLinFactNeighborX="-579" custLinFactNeighborY="1515">
        <dgm:presLayoutVars>
          <dgm:bulletEnabled val="1"/>
        </dgm:presLayoutVars>
      </dgm:prSet>
      <dgm:spPr/>
      <dgm:t>
        <a:bodyPr/>
        <a:lstStyle/>
        <a:p>
          <a:endParaRPr lang="en-GB"/>
        </a:p>
      </dgm:t>
    </dgm:pt>
    <dgm:pt modelId="{354A8ED5-E8FA-43F3-A86D-125125EEEE55}" type="pres">
      <dgm:prSet presAssocID="{31D68DF4-1332-44A8-A282-40D017635195}" presName="sp" presStyleCnt="0"/>
      <dgm:spPr/>
    </dgm:pt>
    <dgm:pt modelId="{BCBD9B77-BA3E-420D-A407-65887127AFFC}" type="pres">
      <dgm:prSet presAssocID="{A0F606FD-3DFE-4BB2-ACB2-7C6ED9B5A32F}" presName="linNode" presStyleCnt="0"/>
      <dgm:spPr/>
    </dgm:pt>
    <dgm:pt modelId="{A91CA60C-30D8-435A-A2EB-1F9D67F5E5BB}" type="pres">
      <dgm:prSet presAssocID="{A0F606FD-3DFE-4BB2-ACB2-7C6ED9B5A32F}" presName="parentText" presStyleLbl="node1" presStyleIdx="2" presStyleCnt="3">
        <dgm:presLayoutVars>
          <dgm:chMax val="1"/>
          <dgm:bulletEnabled val="1"/>
        </dgm:presLayoutVars>
      </dgm:prSet>
      <dgm:spPr/>
      <dgm:t>
        <a:bodyPr/>
        <a:lstStyle/>
        <a:p>
          <a:endParaRPr lang="en-GB"/>
        </a:p>
      </dgm:t>
    </dgm:pt>
    <dgm:pt modelId="{99528EE6-FD2D-481A-A155-221657DC831C}" type="pres">
      <dgm:prSet presAssocID="{A0F606FD-3DFE-4BB2-ACB2-7C6ED9B5A32F}" presName="descendantText" presStyleLbl="alignAccFollowNode1" presStyleIdx="2" presStyleCnt="3" custLinFactNeighborX="-579" custLinFactNeighborY="5398">
        <dgm:presLayoutVars>
          <dgm:bulletEnabled val="1"/>
        </dgm:presLayoutVars>
      </dgm:prSet>
      <dgm:spPr/>
      <dgm:t>
        <a:bodyPr/>
        <a:lstStyle/>
        <a:p>
          <a:endParaRPr lang="en-GB"/>
        </a:p>
      </dgm:t>
    </dgm:pt>
  </dgm:ptLst>
  <dgm:cxnLst>
    <dgm:cxn modelId="{B3155CC7-DDCD-4CD6-B6FE-E232C31CBCF8}" type="presOf" srcId="{CB0C716F-7540-423B-BFB0-EF92FB0C66A7}" destId="{99528EE6-FD2D-481A-A155-221657DC831C}" srcOrd="0" destOrd="0" presId="urn:microsoft.com/office/officeart/2005/8/layout/vList5"/>
    <dgm:cxn modelId="{05131B1E-6C00-46BC-92AE-404064E3C11F}" srcId="{C5B8F488-1157-4FBD-966F-9BCBB76D71DC}" destId="{329419FA-A08A-443B-A647-9BE9495DF0D4}" srcOrd="1" destOrd="0" parTransId="{402497DA-3E44-474C-BACF-4D04BE4C6B28}" sibTransId="{5ECF8C31-472F-447F-8412-128F49F14644}"/>
    <dgm:cxn modelId="{1F13F6F6-637C-4DEC-9601-B1A8EA5C51D5}" srcId="{DF45DD6A-393B-4322-8F55-0125D29D6D36}" destId="{75029908-F8A7-450C-A077-D51F8F5FFE7E}" srcOrd="1" destOrd="0" parTransId="{93477DD9-3B78-49CF-8E10-F7D968833BE6}" sibTransId="{31D68DF4-1332-44A8-A282-40D017635195}"/>
    <dgm:cxn modelId="{3E8082AC-89C9-4396-8F44-5E298C464954}" type="presOf" srcId="{97A5A6F0-B6BE-4C47-8656-FD9D7ED3131D}" destId="{641B2804-BBB4-44E2-9968-E4FAD3D5E15C}" srcOrd="0" destOrd="0" presId="urn:microsoft.com/office/officeart/2005/8/layout/vList5"/>
    <dgm:cxn modelId="{2AED24A4-7E6A-4BC0-B27E-D59B6E2BC5F5}" srcId="{DF45DD6A-393B-4322-8F55-0125D29D6D36}" destId="{A0F606FD-3DFE-4BB2-ACB2-7C6ED9B5A32F}" srcOrd="2" destOrd="0" parTransId="{0EEF10C2-539C-4357-AD85-9160EF0E06CF}" sibTransId="{EAE8ABDA-0954-4101-95C1-75918D255FD9}"/>
    <dgm:cxn modelId="{6FE7CB03-3EDB-410B-8CB6-2A0F1C52CA54}" type="presOf" srcId="{C5B8F488-1157-4FBD-966F-9BCBB76D71DC}" destId="{AA20F3EF-6B4C-426A-BA8A-D8CEC8034281}" srcOrd="0" destOrd="0" presId="urn:microsoft.com/office/officeart/2005/8/layout/vList5"/>
    <dgm:cxn modelId="{EEBFA013-3FA6-49BC-B57B-B9974EB01D39}" type="presOf" srcId="{54C6ED74-38F7-44B9-BB26-B606CA78951E}" destId="{7D74EC37-B976-4A06-B875-B91C59539854}" srcOrd="0" destOrd="0" presId="urn:microsoft.com/office/officeart/2005/8/layout/vList5"/>
    <dgm:cxn modelId="{FCF070E5-3511-4834-BA10-7347F9D165A5}" type="presOf" srcId="{A0F606FD-3DFE-4BB2-ACB2-7C6ED9B5A32F}" destId="{A91CA60C-30D8-435A-A2EB-1F9D67F5E5BB}" srcOrd="0" destOrd="0" presId="urn:microsoft.com/office/officeart/2005/8/layout/vList5"/>
    <dgm:cxn modelId="{4AF28806-5748-402B-AFCB-7D00FB594292}" type="presOf" srcId="{DF45DD6A-393B-4322-8F55-0125D29D6D36}" destId="{8E6069B2-1C88-4867-9A39-B486F7D7B147}" srcOrd="0" destOrd="0" presId="urn:microsoft.com/office/officeart/2005/8/layout/vList5"/>
    <dgm:cxn modelId="{9B625F4F-1A99-4BD8-AE23-7C0D19FBEE89}" srcId="{DF45DD6A-393B-4322-8F55-0125D29D6D36}" destId="{C5B8F488-1157-4FBD-966F-9BCBB76D71DC}" srcOrd="0" destOrd="0" parTransId="{5985EFA6-2CF2-425B-B03F-BC774F6263F1}" sibTransId="{7C6377D3-DE12-4C1B-8887-77AE0E89D346}"/>
    <dgm:cxn modelId="{A79C1F4E-AFC0-4F24-B462-DF284D954562}" srcId="{C5B8F488-1157-4FBD-966F-9BCBB76D71DC}" destId="{97A5A6F0-B6BE-4C47-8656-FD9D7ED3131D}" srcOrd="0" destOrd="0" parTransId="{A61EE720-6C36-4003-8D07-6E5524788889}" sibTransId="{F1F3BB7A-B075-417A-9131-0AD81A5BAF43}"/>
    <dgm:cxn modelId="{6A11890E-050A-41F7-8FEE-A0E701964C50}" type="presOf" srcId="{329419FA-A08A-443B-A647-9BE9495DF0D4}" destId="{641B2804-BBB4-44E2-9968-E4FAD3D5E15C}" srcOrd="0" destOrd="1" presId="urn:microsoft.com/office/officeart/2005/8/layout/vList5"/>
    <dgm:cxn modelId="{DDCA1AC1-271E-4499-9ACF-011200555EC7}" type="presOf" srcId="{75029908-F8A7-450C-A077-D51F8F5FFE7E}" destId="{6B2C7DD8-2A69-445E-AE5F-F69E9BE2D953}" srcOrd="0" destOrd="0" presId="urn:microsoft.com/office/officeart/2005/8/layout/vList5"/>
    <dgm:cxn modelId="{80245FFB-7BED-43C1-86F3-A961B80DE904}" srcId="{A0F606FD-3DFE-4BB2-ACB2-7C6ED9B5A32F}" destId="{CB0C716F-7540-423B-BFB0-EF92FB0C66A7}" srcOrd="0" destOrd="0" parTransId="{EA5BA27F-A4CF-452A-955F-426E8BC36E60}" sibTransId="{155DA7CA-4B8F-43AF-BA33-F1DDEFF6681B}"/>
    <dgm:cxn modelId="{80BC43E9-6942-4427-A222-D202EF913973}" srcId="{75029908-F8A7-450C-A077-D51F8F5FFE7E}" destId="{54C6ED74-38F7-44B9-BB26-B606CA78951E}" srcOrd="0" destOrd="0" parTransId="{10F21173-B4AD-4C10-B729-8796CE9F473F}" sibTransId="{CB57CD00-9B7F-4ED6-8B88-3CC3D38ED802}"/>
    <dgm:cxn modelId="{B5265B6B-EA3D-4637-B752-43979B846E33}" type="presParOf" srcId="{8E6069B2-1C88-4867-9A39-B486F7D7B147}" destId="{BFD1929C-5598-47D8-8BAC-52550A12BCE4}" srcOrd="0" destOrd="0" presId="urn:microsoft.com/office/officeart/2005/8/layout/vList5"/>
    <dgm:cxn modelId="{F76670C6-D712-48DE-8165-2AF3BBF06ACE}" type="presParOf" srcId="{BFD1929C-5598-47D8-8BAC-52550A12BCE4}" destId="{AA20F3EF-6B4C-426A-BA8A-D8CEC8034281}" srcOrd="0" destOrd="0" presId="urn:microsoft.com/office/officeart/2005/8/layout/vList5"/>
    <dgm:cxn modelId="{F8D6FDFB-EAEB-4C76-9368-8739BA8CAE52}" type="presParOf" srcId="{BFD1929C-5598-47D8-8BAC-52550A12BCE4}" destId="{641B2804-BBB4-44E2-9968-E4FAD3D5E15C}" srcOrd="1" destOrd="0" presId="urn:microsoft.com/office/officeart/2005/8/layout/vList5"/>
    <dgm:cxn modelId="{625F341E-B9ED-4AC3-8564-5C64C68C28A5}" type="presParOf" srcId="{8E6069B2-1C88-4867-9A39-B486F7D7B147}" destId="{49213692-CAEB-4428-A7D7-7702AFAEF605}" srcOrd="1" destOrd="0" presId="urn:microsoft.com/office/officeart/2005/8/layout/vList5"/>
    <dgm:cxn modelId="{82BA8F6A-0C85-4498-B9F4-02343D43863F}" type="presParOf" srcId="{8E6069B2-1C88-4867-9A39-B486F7D7B147}" destId="{4206161E-DE13-45E9-B56B-608C180E12F5}" srcOrd="2" destOrd="0" presId="urn:microsoft.com/office/officeart/2005/8/layout/vList5"/>
    <dgm:cxn modelId="{5B7C65A2-AB33-41CA-BCF1-752229763ECD}" type="presParOf" srcId="{4206161E-DE13-45E9-B56B-608C180E12F5}" destId="{6B2C7DD8-2A69-445E-AE5F-F69E9BE2D953}" srcOrd="0" destOrd="0" presId="urn:microsoft.com/office/officeart/2005/8/layout/vList5"/>
    <dgm:cxn modelId="{D16C1E02-DC85-425F-8128-49882ACC78A5}" type="presParOf" srcId="{4206161E-DE13-45E9-B56B-608C180E12F5}" destId="{7D74EC37-B976-4A06-B875-B91C59539854}" srcOrd="1" destOrd="0" presId="urn:microsoft.com/office/officeart/2005/8/layout/vList5"/>
    <dgm:cxn modelId="{A1B3CBD8-6BC8-4068-84D0-D9296331CBF2}" type="presParOf" srcId="{8E6069B2-1C88-4867-9A39-B486F7D7B147}" destId="{354A8ED5-E8FA-43F3-A86D-125125EEEE55}" srcOrd="3" destOrd="0" presId="urn:microsoft.com/office/officeart/2005/8/layout/vList5"/>
    <dgm:cxn modelId="{502C4ACD-2BC1-410A-B914-D55175711C37}" type="presParOf" srcId="{8E6069B2-1C88-4867-9A39-B486F7D7B147}" destId="{BCBD9B77-BA3E-420D-A407-65887127AFFC}" srcOrd="4" destOrd="0" presId="urn:microsoft.com/office/officeart/2005/8/layout/vList5"/>
    <dgm:cxn modelId="{C8C40A8C-4DB1-4C51-8427-650EFD54441B}" type="presParOf" srcId="{BCBD9B77-BA3E-420D-A407-65887127AFFC}" destId="{A91CA60C-30D8-435A-A2EB-1F9D67F5E5BB}" srcOrd="0" destOrd="0" presId="urn:microsoft.com/office/officeart/2005/8/layout/vList5"/>
    <dgm:cxn modelId="{77037556-B5B0-4C01-BDA7-95AF23C8C508}" type="presParOf" srcId="{BCBD9B77-BA3E-420D-A407-65887127AFFC}" destId="{99528EE6-FD2D-481A-A155-221657DC831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417855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340726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0962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4237526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186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1029239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600674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94246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305173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787424-F86C-46D3-A6ED-9A7F3957758F}" type="datetimeFigureOut">
              <a:rPr lang="en-GB" smtClean="0"/>
              <a:t>21/06/2018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88885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787424-F86C-46D3-A6ED-9A7F3957758F}" type="datetimeFigureOut">
              <a:rPr lang="en-GB" smtClean="0"/>
              <a:t>21/06/2018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357690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787424-F86C-46D3-A6ED-9A7F3957758F}" type="datetimeFigureOut">
              <a:rPr lang="en-GB" smtClean="0"/>
              <a:t>21/06/2018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49741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787424-F86C-46D3-A6ED-9A7F3957758F}" type="datetimeFigureOut">
              <a:rPr lang="en-GB" smtClean="0"/>
              <a:t>21/06/2018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338327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87424-F86C-46D3-A6ED-9A7F3957758F}" type="datetimeFigureOut">
              <a:rPr lang="en-GB" smtClean="0"/>
              <a:t>21/06/2018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337578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787424-F86C-46D3-A6ED-9A7F3957758F}" type="datetimeFigureOut">
              <a:rPr lang="en-GB" smtClean="0"/>
              <a:t>21/06/2018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23043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787424-F86C-46D3-A6ED-9A7F3957758F}" type="datetimeFigureOut">
              <a:rPr lang="en-GB" smtClean="0"/>
              <a:t>21/06/2018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A157F-3206-406F-B43F-AAE5C5C5A17B}" type="slidenum">
              <a:rPr lang="en-GB" smtClean="0"/>
              <a:t>‹#›</a:t>
            </a:fld>
            <a:endParaRPr lang="en-GB"/>
          </a:p>
        </p:txBody>
      </p:sp>
    </p:spTree>
    <p:extLst>
      <p:ext uri="{BB962C8B-B14F-4D97-AF65-F5344CB8AC3E}">
        <p14:creationId xmlns:p14="http://schemas.microsoft.com/office/powerpoint/2010/main" val="79710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787424-F86C-46D3-A6ED-9A7F3957758F}" type="datetimeFigureOut">
              <a:rPr lang="en-GB" smtClean="0"/>
              <a:t>21/06/2018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EA157F-3206-406F-B43F-AAE5C5C5A17B}" type="slidenum">
              <a:rPr lang="en-GB" smtClean="0"/>
              <a:t>‹#›</a:t>
            </a:fld>
            <a:endParaRPr lang="en-GB"/>
          </a:p>
        </p:txBody>
      </p:sp>
    </p:spTree>
    <p:extLst>
      <p:ext uri="{BB962C8B-B14F-4D97-AF65-F5344CB8AC3E}">
        <p14:creationId xmlns:p14="http://schemas.microsoft.com/office/powerpoint/2010/main" val="4205727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xmlns="" id="{609316A9-990D-4EC3-A671-70EE5C1493A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xmlns="" id="{9B0C6109-9159-49CA-AD7A-F9035539DB7F}"/>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xmlns="" id="{686F14F5-308C-4EB6-87AB-05DE9501B1AA}"/>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xmlns="" id="{BA032363-A188-47C5-9D59-9B788809DCD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xmlns="" id="{2C4077DF-6BB9-4069-AD28-6B1664EBB0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xmlns="" id="{1D2B8B50-3419-41ED-9A9F-3CF9EEBBD3F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xmlns="" id="{5C640498-2E73-4FA2-BEB6-C3596A458C8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8">
              <a:extLst>
                <a:ext uri="{FF2B5EF4-FFF2-40B4-BE49-F238E27FC236}">
                  <a16:creationId xmlns:a16="http://schemas.microsoft.com/office/drawing/2014/main" xmlns="" id="{3240EEFC-4112-4C39-A816-C815774F6D6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9">
              <a:extLst>
                <a:ext uri="{FF2B5EF4-FFF2-40B4-BE49-F238E27FC236}">
                  <a16:creationId xmlns:a16="http://schemas.microsoft.com/office/drawing/2014/main" xmlns="" id="{ADF362B0-03EA-4800-9FAA-9F128587E42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xmlns="" id="{0BA84559-2F4C-4795-9246-4C563F942D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xmlns="" id="{FA77A1AA-CA47-4A91-A0A1-0A8CE31A985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5" name="Rectangle 44">
            <a:extLst>
              <a:ext uri="{FF2B5EF4-FFF2-40B4-BE49-F238E27FC236}">
                <a16:creationId xmlns:a16="http://schemas.microsoft.com/office/drawing/2014/main" xmlns="" id="{03E8462A-FEBA-4848-81CC-3F8DA3E47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xmlns="" id="{2109F83F-40FE-4DB3-84CC-09FB3340D06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48" name="Straight Connector 47">
              <a:extLst>
                <a:ext uri="{FF2B5EF4-FFF2-40B4-BE49-F238E27FC236}">
                  <a16:creationId xmlns:a16="http://schemas.microsoft.com/office/drawing/2014/main" xmlns="" id="{1DE492D7-C3C3-48FF-80C8-37021EA0262F}"/>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9" name="Rectangle 23">
              <a:extLst>
                <a:ext uri="{FF2B5EF4-FFF2-40B4-BE49-F238E27FC236}">
                  <a16:creationId xmlns:a16="http://schemas.microsoft.com/office/drawing/2014/main" xmlns="" id="{0B30FF97-2E9A-490A-AED2-90BA2E0EC17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5">
              <a:extLst>
                <a:ext uri="{FF2B5EF4-FFF2-40B4-BE49-F238E27FC236}">
                  <a16:creationId xmlns:a16="http://schemas.microsoft.com/office/drawing/2014/main" xmlns="" id="{B6D53C7D-A312-47B6-A66A-230A19CFACA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xmlns="" id="{9329D58C-0D2E-4A2B-AD6A-9CEE506784A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7">
              <a:extLst>
                <a:ext uri="{FF2B5EF4-FFF2-40B4-BE49-F238E27FC236}">
                  <a16:creationId xmlns:a16="http://schemas.microsoft.com/office/drawing/2014/main" xmlns="" id="{9D446EDE-C690-4461-8BF2-7634808FC8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8">
              <a:extLst>
                <a:ext uri="{FF2B5EF4-FFF2-40B4-BE49-F238E27FC236}">
                  <a16:creationId xmlns:a16="http://schemas.microsoft.com/office/drawing/2014/main" xmlns="" id="{323F3D34-6531-4AD7-A8C6-195A090281A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9">
              <a:extLst>
                <a:ext uri="{FF2B5EF4-FFF2-40B4-BE49-F238E27FC236}">
                  <a16:creationId xmlns:a16="http://schemas.microsoft.com/office/drawing/2014/main" xmlns="" id="{B9B0AE3F-2350-435F-A9B0-C310BF8763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xmlns="" id="{4EFA655C-9E50-4C14-A89E-AD7B648E4E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Isosceles Triangle 55">
              <a:extLst>
                <a:ext uri="{FF2B5EF4-FFF2-40B4-BE49-F238E27FC236}">
                  <a16:creationId xmlns:a16="http://schemas.microsoft.com/office/drawing/2014/main" xmlns="" id="{3E843863-7D25-4C01-9A17-E817CB6D998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8" name="Rectangle 57">
            <a:extLst>
              <a:ext uri="{FF2B5EF4-FFF2-40B4-BE49-F238E27FC236}">
                <a16:creationId xmlns:a16="http://schemas.microsoft.com/office/drawing/2014/main" xmlns="" id="{7941F9B1-B01B-4A84-89D9-B169AEB4E4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309" y="1712320"/>
            <a:ext cx="9941259" cy="3429734"/>
          </a:xfrm>
          <a:prstGeom prst="rect">
            <a:avLst/>
          </a:prstGeom>
        </p:spPr>
      </p:pic>
    </p:spTree>
    <p:extLst>
      <p:ext uri="{BB962C8B-B14F-4D97-AF65-F5344CB8AC3E}">
        <p14:creationId xmlns:p14="http://schemas.microsoft.com/office/powerpoint/2010/main" val="80061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62334-AEC4-48C5-BAEB-02A2D44697B9}"/>
              </a:ext>
            </a:extLst>
          </p:cNvPr>
          <p:cNvSpPr>
            <a:spLocks noGrp="1"/>
          </p:cNvSpPr>
          <p:nvPr>
            <p:ph type="ctrTitle"/>
          </p:nvPr>
        </p:nvSpPr>
        <p:spPr>
          <a:xfrm>
            <a:off x="1748367" y="0"/>
            <a:ext cx="7766936" cy="1646302"/>
          </a:xfrm>
        </p:spPr>
        <p:txBody>
          <a:bodyPr/>
          <a:lstStyle/>
          <a:p>
            <a:r>
              <a:rPr lang="en-GB" dirty="0"/>
              <a:t>Exploring potential… </a:t>
            </a:r>
          </a:p>
        </p:txBody>
      </p:sp>
      <p:sp>
        <p:nvSpPr>
          <p:cNvPr id="3" name="Subtitle 2">
            <a:extLst>
              <a:ext uri="{FF2B5EF4-FFF2-40B4-BE49-F238E27FC236}">
                <a16:creationId xmlns:a16="http://schemas.microsoft.com/office/drawing/2014/main" xmlns="" id="{4240DD2A-F860-4F85-95A5-23F13374CFA5}"/>
              </a:ext>
            </a:extLst>
          </p:cNvPr>
          <p:cNvSpPr>
            <a:spLocks noGrp="1"/>
          </p:cNvSpPr>
          <p:nvPr>
            <p:ph type="subTitle" idx="1"/>
          </p:nvPr>
        </p:nvSpPr>
        <p:spPr>
          <a:xfrm>
            <a:off x="914400" y="1646303"/>
            <a:ext cx="8394700" cy="4211934"/>
          </a:xfrm>
        </p:spPr>
        <p:txBody>
          <a:bodyPr>
            <a:normAutofit/>
          </a:bodyPr>
          <a:lstStyle/>
          <a:p>
            <a:endParaRPr lang="en-GB" dirty="0"/>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8236"/>
            <a:ext cx="2906486" cy="999764"/>
          </a:xfrm>
          <a:prstGeom prst="rect">
            <a:avLst/>
          </a:prstGeom>
        </p:spPr>
      </p:pic>
    </p:spTree>
    <p:extLst>
      <p:ext uri="{BB962C8B-B14F-4D97-AF65-F5344CB8AC3E}">
        <p14:creationId xmlns:p14="http://schemas.microsoft.com/office/powerpoint/2010/main" val="64136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62334-AEC4-48C5-BAEB-02A2D44697B9}"/>
              </a:ext>
            </a:extLst>
          </p:cNvPr>
          <p:cNvSpPr>
            <a:spLocks noGrp="1"/>
          </p:cNvSpPr>
          <p:nvPr>
            <p:ph type="ctrTitle"/>
          </p:nvPr>
        </p:nvSpPr>
        <p:spPr>
          <a:xfrm>
            <a:off x="1748367" y="0"/>
            <a:ext cx="7766936" cy="1646302"/>
          </a:xfrm>
        </p:spPr>
        <p:txBody>
          <a:bodyPr/>
          <a:lstStyle/>
          <a:p>
            <a:endParaRPr lang="en-GB" dirty="0"/>
          </a:p>
        </p:txBody>
      </p:sp>
      <p:sp>
        <p:nvSpPr>
          <p:cNvPr id="3" name="Subtitle 2">
            <a:extLst>
              <a:ext uri="{FF2B5EF4-FFF2-40B4-BE49-F238E27FC236}">
                <a16:creationId xmlns:a16="http://schemas.microsoft.com/office/drawing/2014/main" xmlns="" id="{4240DD2A-F860-4F85-95A5-23F13374CFA5}"/>
              </a:ext>
            </a:extLst>
          </p:cNvPr>
          <p:cNvSpPr>
            <a:spLocks noGrp="1"/>
          </p:cNvSpPr>
          <p:nvPr>
            <p:ph type="subTitle" idx="1"/>
          </p:nvPr>
        </p:nvSpPr>
        <p:spPr>
          <a:xfrm>
            <a:off x="914400" y="1646303"/>
            <a:ext cx="8394700" cy="4211934"/>
          </a:xfrm>
        </p:spPr>
        <p:txBody>
          <a:bodyPr>
            <a:normAutofit/>
          </a:bodyPr>
          <a:lstStyle/>
          <a:p>
            <a:endParaRPr lang="en-GB" dirty="0"/>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8236"/>
            <a:ext cx="2906486" cy="999764"/>
          </a:xfrm>
          <a:prstGeom prst="rect">
            <a:avLst/>
          </a:prstGeom>
        </p:spPr>
      </p:pic>
      <p:graphicFrame>
        <p:nvGraphicFramePr>
          <p:cNvPr id="4" name="Diagram 3">
            <a:extLst>
              <a:ext uri="{FF2B5EF4-FFF2-40B4-BE49-F238E27FC236}">
                <a16:creationId xmlns:a16="http://schemas.microsoft.com/office/drawing/2014/main" xmlns="" id="{C3D377C6-DE78-45EB-8558-A0293CE65BCD}"/>
              </a:ext>
            </a:extLst>
          </p:cNvPr>
          <p:cNvGraphicFramePr/>
          <p:nvPr>
            <p:extLst>
              <p:ext uri="{D42A27DB-BD31-4B8C-83A1-F6EECF244321}">
                <p14:modId xmlns:p14="http://schemas.microsoft.com/office/powerpoint/2010/main" val="135287037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135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18ACE-C728-4E2D-981C-A4E3837E57BB}"/>
              </a:ext>
            </a:extLst>
          </p:cNvPr>
          <p:cNvSpPr>
            <a:spLocks noGrp="1"/>
          </p:cNvSpPr>
          <p:nvPr>
            <p:ph type="title"/>
          </p:nvPr>
        </p:nvSpPr>
        <p:spPr/>
        <p:txBody>
          <a:bodyPr/>
          <a:lstStyle/>
          <a:p>
            <a:r>
              <a:rPr lang="en-GB" dirty="0"/>
              <a:t>BESPOKE PROJECTS… </a:t>
            </a:r>
          </a:p>
        </p:txBody>
      </p:sp>
      <p:sp>
        <p:nvSpPr>
          <p:cNvPr id="3" name="Content Placeholder 2">
            <a:extLst>
              <a:ext uri="{FF2B5EF4-FFF2-40B4-BE49-F238E27FC236}">
                <a16:creationId xmlns:a16="http://schemas.microsoft.com/office/drawing/2014/main" xmlns="" id="{F89CE1D9-D83D-4153-B359-8D8D1130C1D6}"/>
              </a:ext>
            </a:extLst>
          </p:cNvPr>
          <p:cNvSpPr>
            <a:spLocks noGrp="1"/>
          </p:cNvSpPr>
          <p:nvPr>
            <p:ph idx="1"/>
          </p:nvPr>
        </p:nvSpPr>
        <p:spPr/>
        <p:txBody>
          <a:bodyPr/>
          <a:lstStyle/>
          <a:p>
            <a:r>
              <a:rPr lang="en-GB" sz="2000" dirty="0"/>
              <a:t>A consortium of schools commissioning Chelmsford Theatres to produce a Theatre in Education performance or workshop to tackle an issue pertinent to your pupils. </a:t>
            </a:r>
            <a:r>
              <a:rPr lang="en-GB" sz="2000" dirty="0" err="1"/>
              <a:t>Eg.</a:t>
            </a:r>
            <a:r>
              <a:rPr lang="en-GB" sz="2000" dirty="0"/>
              <a:t> Mental Health, Developing Growth Mind Set, Boys Literacy… </a:t>
            </a:r>
          </a:p>
          <a:p>
            <a:endParaRPr lang="en-GB" sz="2000" dirty="0"/>
          </a:p>
          <a:p>
            <a:r>
              <a:rPr lang="en-GB" sz="2000" dirty="0"/>
              <a:t>A ‘reviewing theatre’ project which combines writing for a purpose with a trip to the theatre. </a:t>
            </a:r>
          </a:p>
          <a:p>
            <a:pPr marL="0" indent="0">
              <a:buNone/>
            </a:pPr>
            <a:endParaRPr lang="en-GB" sz="2000" dirty="0"/>
          </a:p>
          <a:p>
            <a:endParaRPr lang="en-GB" dirty="0"/>
          </a:p>
          <a:p>
            <a:endParaRPr lang="en-GB" dirty="0"/>
          </a:p>
        </p:txBody>
      </p:sp>
    </p:spTree>
    <p:extLst>
      <p:ext uri="{BB962C8B-B14F-4D97-AF65-F5344CB8AC3E}">
        <p14:creationId xmlns:p14="http://schemas.microsoft.com/office/powerpoint/2010/main" val="321856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xmlns="" id="{EBE86EA4-C4F1-4465-B306-7A2BC228592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xmlns="" id="{A8279268-DB29-43BE-B57C-14977EACFDA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xmlns="" id="{C8FA53C0-C1EF-4611-BAB3-65EEB16AA30F}"/>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xmlns="" id="{81CDACFC-DD8A-4CC0-B7FC-6030FC3536D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xmlns="" id="{0269F267-73D4-4CC3-BEC7-73335654DE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xmlns="" id="{DC48F13D-B2D7-4EB8-9CA7-59243637C8D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xmlns="" id="{A82405B3-5A67-4DA2-8EDA-7AB65A8B450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xmlns="" id="{7508BC7B-3BD2-4D96-A46E-82988222AC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xmlns="" id="{4298D07C-2287-4B93-9041-935144DE1BD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xmlns="" id="{0F6BC886-C125-4903-8C2A-6FB687400DD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xmlns="" id="{C9D0B38F-2E02-4E85-99EE-73595E7C895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xmlns="" id="{258153F6-6570-47F0-95BC-B2BAE4DEEC42}"/>
              </a:ext>
            </a:extLst>
          </p:cNvPr>
          <p:cNvSpPr>
            <a:spLocks noGrp="1"/>
          </p:cNvSpPr>
          <p:nvPr>
            <p:ph type="title"/>
          </p:nvPr>
        </p:nvSpPr>
        <p:spPr>
          <a:xfrm>
            <a:off x="6324806" y="1722427"/>
            <a:ext cx="2968188" cy="2328409"/>
          </a:xfrm>
        </p:spPr>
        <p:txBody>
          <a:bodyPr vert="horz" lIns="91440" tIns="45720" rIns="91440" bIns="45720" rtlCol="0" anchor="b">
            <a:normAutofit/>
          </a:bodyPr>
          <a:lstStyle/>
          <a:p>
            <a:pPr algn="r"/>
            <a:r>
              <a:rPr lang="en-US" sz="5000"/>
              <a:t>FUNDING? </a:t>
            </a:r>
          </a:p>
        </p:txBody>
      </p:sp>
      <p:pic>
        <p:nvPicPr>
          <p:cNvPr id="4" name="Content Placeholder 3">
            <a:extLst>
              <a:ext uri="{FF2B5EF4-FFF2-40B4-BE49-F238E27FC236}">
                <a16:creationId xmlns:a16="http://schemas.microsoft.com/office/drawing/2014/main" xmlns="" id="{02B878BD-D1B4-441A-9EAE-20B15BA0C45D}"/>
              </a:ext>
            </a:extLst>
          </p:cNvPr>
          <p:cNvPicPr>
            <a:picLocks noGrp="1" noChangeAspect="1"/>
          </p:cNvPicPr>
          <p:nvPr>
            <p:ph idx="1"/>
          </p:nvPr>
        </p:nvPicPr>
        <p:blipFill>
          <a:blip r:embed="rId2"/>
          <a:stretch>
            <a:fillRect/>
          </a:stretch>
        </p:blipFill>
        <p:spPr>
          <a:xfrm>
            <a:off x="888629" y="1417533"/>
            <a:ext cx="5203988" cy="1821395"/>
          </a:xfrm>
          <a:prstGeom prst="rect">
            <a:avLst/>
          </a:prstGeom>
        </p:spPr>
      </p:pic>
      <p:pic>
        <p:nvPicPr>
          <p:cNvPr id="6" name="Picture 5">
            <a:extLst>
              <a:ext uri="{FF2B5EF4-FFF2-40B4-BE49-F238E27FC236}">
                <a16:creationId xmlns:a16="http://schemas.microsoft.com/office/drawing/2014/main" xmlns="" id="{F8EB0934-4804-4F9D-BAAC-7F2ACD593CD3}"/>
              </a:ext>
            </a:extLst>
          </p:cNvPr>
          <p:cNvPicPr>
            <a:picLocks noChangeAspect="1"/>
          </p:cNvPicPr>
          <p:nvPr/>
        </p:nvPicPr>
        <p:blipFill>
          <a:blip r:embed="rId3"/>
          <a:stretch>
            <a:fillRect/>
          </a:stretch>
        </p:blipFill>
        <p:spPr>
          <a:xfrm>
            <a:off x="1063849" y="4050441"/>
            <a:ext cx="2135459" cy="1991316"/>
          </a:xfrm>
          <a:prstGeom prst="rect">
            <a:avLst/>
          </a:prstGeom>
        </p:spPr>
      </p:pic>
      <p:pic>
        <p:nvPicPr>
          <p:cNvPr id="5" name="Picture 4">
            <a:extLst>
              <a:ext uri="{FF2B5EF4-FFF2-40B4-BE49-F238E27FC236}">
                <a16:creationId xmlns:a16="http://schemas.microsoft.com/office/drawing/2014/main" xmlns="" id="{95B34402-8F6D-42FF-9BDD-1F0DDC4A120E}"/>
              </a:ext>
            </a:extLst>
          </p:cNvPr>
          <p:cNvPicPr>
            <a:picLocks noChangeAspect="1"/>
          </p:cNvPicPr>
          <p:nvPr/>
        </p:nvPicPr>
        <p:blipFill>
          <a:blip r:embed="rId4"/>
          <a:stretch>
            <a:fillRect/>
          </a:stretch>
        </p:blipFill>
        <p:spPr>
          <a:xfrm>
            <a:off x="3604923" y="4090968"/>
            <a:ext cx="2495188" cy="1910262"/>
          </a:xfrm>
          <a:prstGeom prst="rect">
            <a:avLst/>
          </a:prstGeom>
        </p:spPr>
      </p:pic>
    </p:spTree>
    <p:extLst>
      <p:ext uri="{BB962C8B-B14F-4D97-AF65-F5344CB8AC3E}">
        <p14:creationId xmlns:p14="http://schemas.microsoft.com/office/powerpoint/2010/main" val="211883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240DD2A-F860-4F85-95A5-23F13374CFA5}"/>
              </a:ext>
            </a:extLst>
          </p:cNvPr>
          <p:cNvSpPr>
            <a:spLocks noGrp="1"/>
          </p:cNvSpPr>
          <p:nvPr>
            <p:ph type="subTitle" idx="1"/>
          </p:nvPr>
        </p:nvSpPr>
        <p:spPr>
          <a:xfrm>
            <a:off x="914400" y="1646303"/>
            <a:ext cx="8394700" cy="4211934"/>
          </a:xfrm>
        </p:spPr>
        <p:txBody>
          <a:bodyPr>
            <a:normAutofit fontScale="92500" lnSpcReduction="10000"/>
          </a:bodyPr>
          <a:lstStyle/>
          <a:p>
            <a:pPr algn="l"/>
            <a:r>
              <a:rPr lang="en-GB" sz="2400" dirty="0"/>
              <a:t>“Theatre feeds the heart and nourishes the soul and enlarges the spirit.</a:t>
            </a:r>
            <a:br>
              <a:rPr lang="en-GB" sz="2400" dirty="0"/>
            </a:br>
            <a:r>
              <a:rPr lang="en-GB" sz="2400" dirty="0"/>
              <a:t> </a:t>
            </a:r>
            <a:br>
              <a:rPr lang="en-GB" sz="2400" dirty="0"/>
            </a:br>
            <a:r>
              <a:rPr lang="en-GB" sz="2400" dirty="0"/>
              <a:t>When we are adults, and if we’re lucky enough to have developed the habit, we can find our own way to plays and operas, but children can’t do it on their own. They need to be helped into the experience by people who’ve been there before and who can excite their curiosity.” </a:t>
            </a:r>
            <a:r>
              <a:rPr lang="en-GB" dirty="0"/>
              <a:t/>
            </a:r>
            <a:br>
              <a:rPr lang="en-GB" dirty="0"/>
            </a:br>
            <a:r>
              <a:rPr lang="en-GB" dirty="0"/>
              <a:t/>
            </a:r>
            <a:br>
              <a:rPr lang="en-GB" dirty="0"/>
            </a:br>
            <a:endParaRPr lang="en-GB" dirty="0"/>
          </a:p>
          <a:p>
            <a:endParaRPr lang="en-GB" sz="1050" dirty="0"/>
          </a:p>
          <a:p>
            <a:endParaRPr lang="en-GB" sz="1050" dirty="0"/>
          </a:p>
          <a:p>
            <a:r>
              <a:rPr lang="en-GB" sz="1050" dirty="0"/>
              <a:t>Philip Pullman – Theatre, The True Key Stage 30/03/04 – The Guardian https://www.theguardian.com/books/2004/mar/30/booksforchildrenandteenagers.schools </a:t>
            </a:r>
            <a:endParaRPr lang="en-GB" dirty="0"/>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8236"/>
            <a:ext cx="2906486" cy="999764"/>
          </a:xfrm>
          <a:prstGeom prst="rect">
            <a:avLst/>
          </a:prstGeom>
        </p:spPr>
      </p:pic>
    </p:spTree>
    <p:extLst>
      <p:ext uri="{BB962C8B-B14F-4D97-AF65-F5344CB8AC3E}">
        <p14:creationId xmlns:p14="http://schemas.microsoft.com/office/powerpoint/2010/main" val="109984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240DD2A-F860-4F85-95A5-23F13374CFA5}"/>
              </a:ext>
            </a:extLst>
          </p:cNvPr>
          <p:cNvSpPr>
            <a:spLocks noGrp="1"/>
          </p:cNvSpPr>
          <p:nvPr>
            <p:ph type="subTitle" idx="1"/>
          </p:nvPr>
        </p:nvSpPr>
        <p:spPr>
          <a:xfrm>
            <a:off x="1405467" y="2260601"/>
            <a:ext cx="7995536" cy="2857500"/>
          </a:xfrm>
        </p:spPr>
        <p:txBody>
          <a:bodyPr>
            <a:normAutofit/>
          </a:bodyPr>
          <a:lstStyle/>
          <a:p>
            <a:endParaRPr lang="en-GB" dirty="0"/>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8236"/>
            <a:ext cx="2906486" cy="999764"/>
          </a:xfrm>
          <a:prstGeom prst="rect">
            <a:avLst/>
          </a:prstGeom>
        </p:spPr>
      </p:pic>
      <p:pic>
        <p:nvPicPr>
          <p:cNvPr id="5" name="Picture 4">
            <a:extLst>
              <a:ext uri="{FF2B5EF4-FFF2-40B4-BE49-F238E27FC236}">
                <a16:creationId xmlns:a16="http://schemas.microsoft.com/office/drawing/2014/main" xmlns="" id="{D3AE0B5F-3415-44E9-9B39-E13AE3D13C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836" y="3643"/>
            <a:ext cx="4553315" cy="3033646"/>
          </a:xfrm>
          <a:prstGeom prst="rect">
            <a:avLst/>
          </a:prstGeom>
        </p:spPr>
      </p:pic>
      <p:pic>
        <p:nvPicPr>
          <p:cNvPr id="8" name="Picture 7">
            <a:extLst>
              <a:ext uri="{FF2B5EF4-FFF2-40B4-BE49-F238E27FC236}">
                <a16:creationId xmlns:a16="http://schemas.microsoft.com/office/drawing/2014/main" xmlns="" id="{CC6F99A4-423D-4211-A976-61518393B4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3234" y="-1492"/>
            <a:ext cx="4834871" cy="3033645"/>
          </a:xfrm>
          <a:prstGeom prst="rect">
            <a:avLst/>
          </a:prstGeom>
        </p:spPr>
      </p:pic>
      <p:sp>
        <p:nvSpPr>
          <p:cNvPr id="9" name="Title 8">
            <a:extLst>
              <a:ext uri="{FF2B5EF4-FFF2-40B4-BE49-F238E27FC236}">
                <a16:creationId xmlns:a16="http://schemas.microsoft.com/office/drawing/2014/main" xmlns="" id="{0935BAE5-8B5B-481D-9A70-33163C71E977}"/>
              </a:ext>
            </a:extLst>
          </p:cNvPr>
          <p:cNvSpPr>
            <a:spLocks noGrp="1"/>
          </p:cNvSpPr>
          <p:nvPr>
            <p:ph type="ctrTitle"/>
          </p:nvPr>
        </p:nvSpPr>
        <p:spPr>
          <a:xfrm>
            <a:off x="1634067" y="3112105"/>
            <a:ext cx="7766936" cy="1646302"/>
          </a:xfrm>
        </p:spPr>
        <p:txBody>
          <a:bodyPr/>
          <a:lstStyle/>
          <a:p>
            <a:r>
              <a:rPr lang="en-GB" dirty="0"/>
              <a:t>Get in touch… </a:t>
            </a:r>
            <a:br>
              <a:rPr lang="en-GB" dirty="0"/>
            </a:br>
            <a:endParaRPr lang="en-GB" dirty="0"/>
          </a:p>
        </p:txBody>
      </p:sp>
    </p:spTree>
    <p:extLst>
      <p:ext uri="{BB962C8B-B14F-4D97-AF65-F5344CB8AC3E}">
        <p14:creationId xmlns:p14="http://schemas.microsoft.com/office/powerpoint/2010/main" val="2253833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62334-AEC4-48C5-BAEB-02A2D44697B9}"/>
              </a:ext>
            </a:extLst>
          </p:cNvPr>
          <p:cNvSpPr>
            <a:spLocks noGrp="1"/>
          </p:cNvSpPr>
          <p:nvPr>
            <p:ph type="ctrTitle"/>
          </p:nvPr>
        </p:nvSpPr>
        <p:spPr>
          <a:xfrm>
            <a:off x="279400" y="512233"/>
            <a:ext cx="8893003" cy="2065400"/>
          </a:xfrm>
        </p:spPr>
        <p:txBody>
          <a:bodyPr/>
          <a:lstStyle/>
          <a:p>
            <a:r>
              <a:rPr lang="en-GB" dirty="0"/>
              <a:t>Thank you</a:t>
            </a:r>
          </a:p>
        </p:txBody>
      </p:sp>
      <p:sp>
        <p:nvSpPr>
          <p:cNvPr id="3" name="Subtitle 2">
            <a:extLst>
              <a:ext uri="{FF2B5EF4-FFF2-40B4-BE49-F238E27FC236}">
                <a16:creationId xmlns:a16="http://schemas.microsoft.com/office/drawing/2014/main" xmlns="" id="{4240DD2A-F860-4F85-95A5-23F13374CFA5}"/>
              </a:ext>
            </a:extLst>
          </p:cNvPr>
          <p:cNvSpPr>
            <a:spLocks noGrp="1"/>
          </p:cNvSpPr>
          <p:nvPr>
            <p:ph type="subTitle" idx="1"/>
          </p:nvPr>
        </p:nvSpPr>
        <p:spPr>
          <a:xfrm>
            <a:off x="1405467" y="2577633"/>
            <a:ext cx="7766936" cy="1096899"/>
          </a:xfrm>
        </p:spPr>
        <p:txBody>
          <a:bodyPr/>
          <a:lstStyle/>
          <a:p>
            <a:endParaRPr lang="en-GB"/>
          </a:p>
        </p:txBody>
      </p:sp>
      <p:pic>
        <p:nvPicPr>
          <p:cNvPr id="7" name="Picture 6">
            <a:extLst>
              <a:ext uri="{FF2B5EF4-FFF2-40B4-BE49-F238E27FC236}">
                <a16:creationId xmlns:a16="http://schemas.microsoft.com/office/drawing/2014/main" xmlns="" id="{DF10A12D-F687-47DB-B1F5-C783977BA4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8236"/>
            <a:ext cx="2906486" cy="999764"/>
          </a:xfrm>
          <a:prstGeom prst="rect">
            <a:avLst/>
          </a:prstGeom>
        </p:spPr>
      </p:pic>
    </p:spTree>
    <p:extLst>
      <p:ext uri="{BB962C8B-B14F-4D97-AF65-F5344CB8AC3E}">
        <p14:creationId xmlns:p14="http://schemas.microsoft.com/office/powerpoint/2010/main" val="838560222"/>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415</TotalTime>
  <Words>103</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PowerPoint Presentation</vt:lpstr>
      <vt:lpstr>Exploring potential… </vt:lpstr>
      <vt:lpstr>PowerPoint Presentation</vt:lpstr>
      <vt:lpstr>BESPOKE PROJECTS… </vt:lpstr>
      <vt:lpstr>FUNDING? </vt:lpstr>
      <vt:lpstr>PowerPoint Presentation</vt:lpstr>
      <vt:lpstr>Get in touch…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Capitol bid title</dc:title>
  <dc:creator>HEALES, Victoria</dc:creator>
  <cp:lastModifiedBy>P Langmead</cp:lastModifiedBy>
  <cp:revision>16</cp:revision>
  <dcterms:created xsi:type="dcterms:W3CDTF">2017-12-11T11:10:05Z</dcterms:created>
  <dcterms:modified xsi:type="dcterms:W3CDTF">2018-06-21T14:38:10Z</dcterms:modified>
</cp:coreProperties>
</file>