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9" r:id="rId1"/>
    <p:sldMasterId id="2147483670" r:id="rId2"/>
  </p:sldMasterIdLst>
  <p:notesMasterIdLst>
    <p:notesMasterId r:id="rId33"/>
  </p:notesMasterIdLst>
  <p:sldIdLst>
    <p:sldId id="256" r:id="rId3"/>
    <p:sldId id="260" r:id="rId4"/>
    <p:sldId id="263" r:id="rId5"/>
    <p:sldId id="292" r:id="rId6"/>
    <p:sldId id="262" r:id="rId7"/>
    <p:sldId id="346" r:id="rId8"/>
    <p:sldId id="259" r:id="rId9"/>
    <p:sldId id="273" r:id="rId10"/>
    <p:sldId id="274" r:id="rId11"/>
    <p:sldId id="275" r:id="rId12"/>
    <p:sldId id="276" r:id="rId13"/>
    <p:sldId id="278" r:id="rId14"/>
    <p:sldId id="281" r:id="rId15"/>
    <p:sldId id="282" r:id="rId16"/>
    <p:sldId id="283" r:id="rId17"/>
    <p:sldId id="284" r:id="rId18"/>
    <p:sldId id="285" r:id="rId19"/>
    <p:sldId id="286" r:id="rId20"/>
    <p:sldId id="287" r:id="rId21"/>
    <p:sldId id="288" r:id="rId22"/>
    <p:sldId id="289" r:id="rId23"/>
    <p:sldId id="290" r:id="rId24"/>
    <p:sldId id="291" r:id="rId25"/>
    <p:sldId id="261" r:id="rId26"/>
    <p:sldId id="293" r:id="rId27"/>
    <p:sldId id="297" r:id="rId28"/>
    <p:sldId id="299" r:id="rId29"/>
    <p:sldId id="300" r:id="rId30"/>
    <p:sldId id="301" r:id="rId31"/>
    <p:sldId id="305" r:id="rId32"/>
  </p:sldIdLst>
  <p:sldSz cx="9144000" cy="5143500" type="screen16x9"/>
  <p:notesSz cx="6858000" cy="9144000"/>
  <p:embeddedFontLst>
    <p:embeddedFont>
      <p:font typeface="Calibri" panose="020F0502020204030204" pitchFamily="34" charset="0"/>
      <p:regular r:id="rId34"/>
      <p:bold r:id="rId35"/>
      <p:italic r:id="rId36"/>
      <p:boldItalic r:id="rId37"/>
    </p:embeddedFont>
    <p:embeddedFont>
      <p:font typeface="Gill Sans" panose="020B0604020202020204"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B7B"/>
    <a:srgbClr val="53B5E0"/>
    <a:srgbClr val="3F3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A49629D-B6BC-4DE8-A56F-B0296683056F}">
  <a:tblStyle styleId="{0A49629D-B6BC-4DE8-A56F-B0296683056F}"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6E6"/>
          </a:solidFill>
        </a:fill>
      </a:tcStyle>
    </a:wholeTbl>
    <a:band1H>
      <a:tcTxStyle/>
      <a:tcStyle>
        <a:tcBdr/>
        <a:fill>
          <a:solidFill>
            <a:srgbClr val="CACACA"/>
          </a:solidFill>
        </a:fill>
      </a:tcStyle>
    </a:band1H>
    <a:band2H>
      <a:tcTxStyle/>
      <a:tcStyle>
        <a:tcBdr/>
      </a:tcStyle>
    </a:band2H>
    <a:band1V>
      <a:tcTxStyle/>
      <a:tcStyle>
        <a:tcBdr/>
        <a:fill>
          <a:solidFill>
            <a:srgbClr val="CACACA"/>
          </a:solidFill>
        </a:fill>
      </a:tcStyle>
    </a:band1V>
    <a:band2V>
      <a:tcTxStyle/>
      <a:tcStyle>
        <a:tcBdr/>
      </a:tcStyle>
    </a:band2V>
    <a:lastCol>
      <a:tcTxStyle b="on" i="off">
        <a:font>
          <a:latin typeface="Arial"/>
          <a:ea typeface="Arial"/>
          <a:cs typeface="Arial"/>
        </a:font>
        <a:schemeClr val="lt1"/>
      </a:tcTxStyle>
      <a:tcStyle>
        <a:tcBdr/>
        <a:fill>
          <a:solidFill>
            <a:schemeClr val="dk1"/>
          </a:solidFill>
        </a:fill>
      </a:tcStyle>
    </a:lastCol>
    <a:firstCol>
      <a:tcTxStyle b="on" i="off">
        <a:font>
          <a:latin typeface="Arial"/>
          <a:ea typeface="Arial"/>
          <a:cs typeface="Arial"/>
        </a:font>
        <a:schemeClr val="lt1"/>
      </a:tcTxStyle>
      <a:tcStyle>
        <a:tcBdr/>
        <a:fill>
          <a:solidFill>
            <a:schemeClr val="dk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 styleId="{C5BFF217-011B-4310-A60B-2982F3D8810A}"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06"/>
    <p:restoredTop sz="87544"/>
  </p:normalViewPr>
  <p:slideViewPr>
    <p:cSldViewPr snapToGrid="0">
      <p:cViewPr varScale="1">
        <p:scale>
          <a:sx n="134" d="100"/>
          <a:sy n="134" d="100"/>
        </p:scale>
        <p:origin x="576"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0458336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605a188d97_2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g605a188d97_2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77369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605a188d97_2_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2" name="Google Shape;272;g605a188d97_2_3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273" name="Google Shape;273;g605a188d97_2_38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10</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99126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605a188d97_2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0" name="Google Shape;280;g605a188d97_2_3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7373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605a188d97_2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2" name="Google Shape;302;g605a188d97_2_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5319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605a188d97_2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1" name="Google Shape;321;g605a188d97_2_4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GB"/>
              <a:t>Intros – what do you do to deal with the issues highlighted. What do you want from the day?</a:t>
            </a:r>
            <a:endParaRPr/>
          </a:p>
        </p:txBody>
      </p:sp>
      <p:sp>
        <p:nvSpPr>
          <p:cNvPr id="322" name="Google Shape;322;g605a188d97_2_43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GB"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86215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605a188d97_2_4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7" name="Google Shape;377;g605a188d97_2_4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378" name="Google Shape;378;g605a188d97_2_48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14</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68231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605a188d97_2_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7" name="Google Shape;387;g605a188d97_2_4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388" name="Google Shape;388;g605a188d97_2_49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15</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3204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605a188d97_2_5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7" name="Google Shape;397;g605a188d97_2_5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398" name="Google Shape;398;g605a188d97_2_50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16</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21306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605a188d97_2_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6" name="Google Shape;406;g605a188d97_2_5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407" name="Google Shape;407;g605a188d97_2_51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17</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18876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605a188d97_2_5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4" name="Google Shape;414;g605a188d97_2_5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4478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605a188d97_2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2" name="Google Shape;422;g605a188d97_2_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652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605a188d97_2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1" name="Google Shape;141;g605a188d97_2_1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endParaRPr dirty="0"/>
          </a:p>
        </p:txBody>
      </p:sp>
      <p:sp>
        <p:nvSpPr>
          <p:cNvPr id="142" name="Google Shape;142;g605a188d97_2_14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2</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19119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605a188d97_2_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0" name="Google Shape;430;g605a188d97_2_5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8537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605a188d97_2_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5" name="Google Shape;445;g605a188d97_2_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5910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605a188d97_2_6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5" name="Google Shape;455;g605a188d97_2_6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41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605a188d97_2_6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2" name="Google Shape;462;g605a188d97_2_6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4281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6203188170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400"/>
          </a:p>
        </p:txBody>
      </p:sp>
      <p:sp>
        <p:nvSpPr>
          <p:cNvPr id="130" name="Google Shape;130;g620318817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714748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605a188d97_2_6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78" name="Google Shape;478;g605a188d97_2_6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80000" lvl="0" indent="-110150" algn="l" rtl="0">
              <a:lnSpc>
                <a:spcPct val="100000"/>
              </a:lnSpc>
              <a:spcBef>
                <a:spcPts val="0"/>
              </a:spcBef>
              <a:spcAft>
                <a:spcPts val="0"/>
              </a:spcAft>
              <a:buSzPts val="1100"/>
              <a:buNone/>
            </a:pPr>
            <a:endParaRPr>
              <a:latin typeface="Calibri"/>
              <a:ea typeface="Calibri"/>
              <a:cs typeface="Calibri"/>
              <a:sym typeface="Calibri"/>
            </a:endParaRPr>
          </a:p>
        </p:txBody>
      </p:sp>
      <p:sp>
        <p:nvSpPr>
          <p:cNvPr id="479" name="Google Shape;479;g605a188d97_2_64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GB" sz="1200" b="0" i="0" u="none" strike="noStrike" cap="none">
                <a:solidFill>
                  <a:srgbClr val="000000"/>
                </a:solidFill>
                <a:latin typeface="Gill Sans"/>
                <a:ea typeface="Gill Sans"/>
                <a:cs typeface="Gill Sans"/>
                <a:sym typeface="Gill Sans"/>
              </a:rPr>
              <a:t>25</a:t>
            </a:fld>
            <a:endParaRPr sz="1200" b="0" i="0" u="none" strike="noStrike" cap="none">
              <a:solidFill>
                <a:srgbClr val="000000"/>
              </a:solidFill>
              <a:latin typeface="Gill Sans"/>
              <a:ea typeface="Gill Sans"/>
              <a:cs typeface="Gill Sans"/>
              <a:sym typeface="Gill Sans"/>
            </a:endParaRPr>
          </a:p>
        </p:txBody>
      </p:sp>
    </p:spTree>
    <p:extLst>
      <p:ext uri="{BB962C8B-B14F-4D97-AF65-F5344CB8AC3E}">
        <p14:creationId xmlns:p14="http://schemas.microsoft.com/office/powerpoint/2010/main" val="41206744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605a188d97_2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5" name="Google Shape;515;g605a188d97_2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98725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605a188d97_2_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9" name="Google Shape;529;g605a188d97_2_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48809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605a188d97_2_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6" name="Google Shape;536;g605a188d97_2_7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41148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605a188d97_2_7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3" name="Google Shape;543;g605a188d97_2_7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4176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605a188d97_2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g605a188d97_2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41248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6096f037f7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6096f037f7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60032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605a188d97_2_6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1" name="Google Shape;471;g605a188d97_2_6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3377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605a188d97_2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605a188d97_2_1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GB"/>
              <a:t>What do we mean by wellbeing?</a:t>
            </a:r>
            <a:endParaRPr/>
          </a:p>
        </p:txBody>
      </p:sp>
      <p:sp>
        <p:nvSpPr>
          <p:cNvPr id="161" name="Google Shape;161;g605a188d97_2_17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GB"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48416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605a188d97_2_5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4" name="Google Shape;414;g605a188d97_2_5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8011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619e832abd_0_2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400"/>
          </a:p>
        </p:txBody>
      </p:sp>
      <p:sp>
        <p:nvSpPr>
          <p:cNvPr id="100" name="Google Shape;100;g619e832abd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83406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6096f037f7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6096f037f7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6395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605a188d97_2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g605a188d97_2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0347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53B5E0"/>
        </a:solidFill>
        <a:effectLst/>
      </p:bgPr>
    </p:bg>
    <p:spTree>
      <p:nvGrpSpPr>
        <p:cNvPr id="1" name="Shape 54"/>
        <p:cNvGrpSpPr/>
        <p:nvPr/>
      </p:nvGrpSpPr>
      <p:grpSpPr>
        <a:xfrm>
          <a:off x="0" y="0"/>
          <a:ext cx="0" cy="0"/>
          <a:chOff x="0" y="0"/>
          <a:chExt cx="0" cy="0"/>
        </a:xfrm>
      </p:grpSpPr>
      <p:sp>
        <p:nvSpPr>
          <p:cNvPr id="55" name="Google Shape;55;p14"/>
          <p:cNvSpPr txBox="1">
            <a:spLocks noGrp="1"/>
          </p:cNvSpPr>
          <p:nvPr>
            <p:ph type="subTitle" idx="1"/>
          </p:nvPr>
        </p:nvSpPr>
        <p:spPr>
          <a:xfrm>
            <a:off x="311700" y="3449150"/>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2400"/>
              <a:buFont typeface="Avenir"/>
              <a:buNone/>
              <a:defRPr sz="2400">
                <a:solidFill>
                  <a:srgbClr val="FFFFFF"/>
                </a:solidFill>
                <a:latin typeface="Avenir"/>
                <a:ea typeface="Avenir"/>
                <a:cs typeface="Avenir"/>
                <a:sym typeface="Avenir"/>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56" name="Google Shape;56;p1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623400" y="1333925"/>
            <a:ext cx="3897202" cy="140412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7B7B"/>
              </a:buClr>
              <a:buSzPts val="2800"/>
              <a:buNone/>
              <a:defRPr>
                <a:solidFill>
                  <a:srgbClr val="007B7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9" name="Google Shape;59;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FFCF05"/>
              </a:buClr>
              <a:buSzPts val="1800"/>
              <a:buChar char="●"/>
              <a:defRPr>
                <a:solidFill>
                  <a:srgbClr val="44348B"/>
                </a:solidFill>
              </a:defRPr>
            </a:lvl1pPr>
            <a:lvl2pPr marL="914400" lvl="1" indent="-317500" algn="l">
              <a:lnSpc>
                <a:spcPct val="115000"/>
              </a:lnSpc>
              <a:spcBef>
                <a:spcPts val="1600"/>
              </a:spcBef>
              <a:spcAft>
                <a:spcPts val="0"/>
              </a:spcAft>
              <a:buClr>
                <a:srgbClr val="FFCF05"/>
              </a:buClr>
              <a:buSzPts val="1400"/>
              <a:buChar char="○"/>
              <a:defRPr>
                <a:solidFill>
                  <a:srgbClr val="44348B"/>
                </a:solidFill>
              </a:defRPr>
            </a:lvl2pPr>
            <a:lvl3pPr marL="1371600" lvl="2" indent="-317500" algn="l">
              <a:lnSpc>
                <a:spcPct val="115000"/>
              </a:lnSpc>
              <a:spcBef>
                <a:spcPts val="1600"/>
              </a:spcBef>
              <a:spcAft>
                <a:spcPts val="0"/>
              </a:spcAft>
              <a:buClr>
                <a:srgbClr val="FFCF05"/>
              </a:buClr>
              <a:buSzPts val="1400"/>
              <a:buChar char="■"/>
              <a:defRPr>
                <a:solidFill>
                  <a:srgbClr val="44348B"/>
                </a:solidFill>
              </a:defRPr>
            </a:lvl3pPr>
            <a:lvl4pPr marL="1828800" lvl="3" indent="-317500" algn="l">
              <a:lnSpc>
                <a:spcPct val="115000"/>
              </a:lnSpc>
              <a:spcBef>
                <a:spcPts val="1600"/>
              </a:spcBef>
              <a:spcAft>
                <a:spcPts val="0"/>
              </a:spcAft>
              <a:buClr>
                <a:srgbClr val="FFCF05"/>
              </a:buClr>
              <a:buSzPts val="1400"/>
              <a:buChar char="●"/>
              <a:defRPr>
                <a:solidFill>
                  <a:srgbClr val="44348B"/>
                </a:solidFill>
              </a:defRPr>
            </a:lvl4pPr>
            <a:lvl5pPr marL="2286000" lvl="4" indent="-317500" algn="l">
              <a:lnSpc>
                <a:spcPct val="115000"/>
              </a:lnSpc>
              <a:spcBef>
                <a:spcPts val="1600"/>
              </a:spcBef>
              <a:spcAft>
                <a:spcPts val="0"/>
              </a:spcAft>
              <a:buClr>
                <a:srgbClr val="FFCF05"/>
              </a:buClr>
              <a:buSzPts val="1400"/>
              <a:buChar char="○"/>
              <a:defRPr>
                <a:solidFill>
                  <a:srgbClr val="44348B"/>
                </a:solidFill>
              </a:defRPr>
            </a:lvl5pPr>
            <a:lvl6pPr marL="2743200" lvl="5" indent="-317500" algn="l">
              <a:lnSpc>
                <a:spcPct val="115000"/>
              </a:lnSpc>
              <a:spcBef>
                <a:spcPts val="1600"/>
              </a:spcBef>
              <a:spcAft>
                <a:spcPts val="0"/>
              </a:spcAft>
              <a:buClr>
                <a:srgbClr val="FFCF05"/>
              </a:buClr>
              <a:buSzPts val="1400"/>
              <a:buChar char="■"/>
              <a:defRPr>
                <a:solidFill>
                  <a:srgbClr val="44348B"/>
                </a:solidFill>
              </a:defRPr>
            </a:lvl6pPr>
            <a:lvl7pPr marL="3200400" lvl="6" indent="-317500" algn="l">
              <a:lnSpc>
                <a:spcPct val="115000"/>
              </a:lnSpc>
              <a:spcBef>
                <a:spcPts val="1600"/>
              </a:spcBef>
              <a:spcAft>
                <a:spcPts val="0"/>
              </a:spcAft>
              <a:buClr>
                <a:srgbClr val="FFCF05"/>
              </a:buClr>
              <a:buSzPts val="1400"/>
              <a:buChar char="●"/>
              <a:defRPr>
                <a:solidFill>
                  <a:srgbClr val="44348B"/>
                </a:solidFill>
              </a:defRPr>
            </a:lvl7pPr>
            <a:lvl8pPr marL="3657600" lvl="7" indent="-317500" algn="l">
              <a:lnSpc>
                <a:spcPct val="115000"/>
              </a:lnSpc>
              <a:spcBef>
                <a:spcPts val="1600"/>
              </a:spcBef>
              <a:spcAft>
                <a:spcPts val="0"/>
              </a:spcAft>
              <a:buClr>
                <a:srgbClr val="FFCF05"/>
              </a:buClr>
              <a:buSzPts val="1400"/>
              <a:buChar char="○"/>
              <a:defRPr>
                <a:solidFill>
                  <a:srgbClr val="44348B"/>
                </a:solidFill>
              </a:defRPr>
            </a:lvl8pPr>
            <a:lvl9pPr marL="4114800" lvl="8" indent="-317500" algn="l">
              <a:lnSpc>
                <a:spcPct val="115000"/>
              </a:lnSpc>
              <a:spcBef>
                <a:spcPts val="1600"/>
              </a:spcBef>
              <a:spcAft>
                <a:spcPts val="1600"/>
              </a:spcAft>
              <a:buClr>
                <a:srgbClr val="FFCF05"/>
              </a:buClr>
              <a:buSzPts val="1400"/>
              <a:buChar char="■"/>
              <a:defRPr>
                <a:solidFill>
                  <a:srgbClr val="44348B"/>
                </a:solidFill>
              </a:defRPr>
            </a:lvl9pPr>
          </a:lstStyle>
          <a:p>
            <a:endParaRPr/>
          </a:p>
        </p:txBody>
      </p:sp>
      <p:sp>
        <p:nvSpPr>
          <p:cNvPr id="60" name="Google Shape;60;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1000"/>
              <a:buNone/>
              <a:defRPr sz="1000" b="0" i="0" u="none" strike="noStrike" cap="none">
                <a:solidFill>
                  <a:srgbClr val="007B7B"/>
                </a:solidFill>
                <a:latin typeface="Arial"/>
                <a:ea typeface="Arial"/>
                <a:cs typeface="Arial"/>
                <a:sym typeface="Arial"/>
              </a:defRPr>
            </a:lvl1pPr>
            <a:lvl2pPr marL="0" lvl="1" indent="0" algn="r">
              <a:lnSpc>
                <a:spcPct val="100000"/>
              </a:lnSpc>
              <a:spcBef>
                <a:spcPts val="0"/>
              </a:spcBef>
              <a:spcAft>
                <a:spcPts val="0"/>
              </a:spcAft>
              <a:buSzPts val="1000"/>
              <a:buNone/>
              <a:defRPr sz="1000" b="0" i="0" u="none" strike="noStrike" cap="none">
                <a:solidFill>
                  <a:srgbClr val="007B7B"/>
                </a:solidFill>
                <a:latin typeface="Arial"/>
                <a:ea typeface="Arial"/>
                <a:cs typeface="Arial"/>
                <a:sym typeface="Arial"/>
              </a:defRPr>
            </a:lvl2pPr>
            <a:lvl3pPr marL="0" lvl="2" indent="0" algn="r">
              <a:lnSpc>
                <a:spcPct val="100000"/>
              </a:lnSpc>
              <a:spcBef>
                <a:spcPts val="0"/>
              </a:spcBef>
              <a:spcAft>
                <a:spcPts val="0"/>
              </a:spcAft>
              <a:buSzPts val="1000"/>
              <a:buNone/>
              <a:defRPr sz="1000" b="0" i="0" u="none" strike="noStrike" cap="none">
                <a:solidFill>
                  <a:srgbClr val="007B7B"/>
                </a:solidFill>
                <a:latin typeface="Arial"/>
                <a:ea typeface="Arial"/>
                <a:cs typeface="Arial"/>
                <a:sym typeface="Arial"/>
              </a:defRPr>
            </a:lvl3pPr>
            <a:lvl4pPr marL="0" lvl="3" indent="0" algn="r">
              <a:lnSpc>
                <a:spcPct val="100000"/>
              </a:lnSpc>
              <a:spcBef>
                <a:spcPts val="0"/>
              </a:spcBef>
              <a:spcAft>
                <a:spcPts val="0"/>
              </a:spcAft>
              <a:buSzPts val="1000"/>
              <a:buNone/>
              <a:defRPr sz="1000" b="0" i="0" u="none" strike="noStrike" cap="none">
                <a:solidFill>
                  <a:srgbClr val="007B7B"/>
                </a:solidFill>
                <a:latin typeface="Arial"/>
                <a:ea typeface="Arial"/>
                <a:cs typeface="Arial"/>
                <a:sym typeface="Arial"/>
              </a:defRPr>
            </a:lvl4pPr>
            <a:lvl5pPr marL="0" lvl="4" indent="0" algn="r">
              <a:lnSpc>
                <a:spcPct val="100000"/>
              </a:lnSpc>
              <a:spcBef>
                <a:spcPts val="0"/>
              </a:spcBef>
              <a:spcAft>
                <a:spcPts val="0"/>
              </a:spcAft>
              <a:buSzPts val="1000"/>
              <a:buNone/>
              <a:defRPr sz="1000" b="0" i="0" u="none" strike="noStrike" cap="none">
                <a:solidFill>
                  <a:srgbClr val="007B7B"/>
                </a:solidFill>
                <a:latin typeface="Arial"/>
                <a:ea typeface="Arial"/>
                <a:cs typeface="Arial"/>
                <a:sym typeface="Arial"/>
              </a:defRPr>
            </a:lvl5pPr>
            <a:lvl6pPr marL="0" lvl="5" indent="0" algn="r">
              <a:lnSpc>
                <a:spcPct val="100000"/>
              </a:lnSpc>
              <a:spcBef>
                <a:spcPts val="0"/>
              </a:spcBef>
              <a:spcAft>
                <a:spcPts val="0"/>
              </a:spcAft>
              <a:buSzPts val="1000"/>
              <a:buNone/>
              <a:defRPr sz="1000" b="0" i="0" u="none" strike="noStrike" cap="none">
                <a:solidFill>
                  <a:srgbClr val="007B7B"/>
                </a:solidFill>
                <a:latin typeface="Arial"/>
                <a:ea typeface="Arial"/>
                <a:cs typeface="Arial"/>
                <a:sym typeface="Arial"/>
              </a:defRPr>
            </a:lvl6pPr>
            <a:lvl7pPr marL="0" lvl="6" indent="0" algn="r">
              <a:lnSpc>
                <a:spcPct val="100000"/>
              </a:lnSpc>
              <a:spcBef>
                <a:spcPts val="0"/>
              </a:spcBef>
              <a:spcAft>
                <a:spcPts val="0"/>
              </a:spcAft>
              <a:buSzPts val="1000"/>
              <a:buNone/>
              <a:defRPr sz="1000" b="0" i="0" u="none" strike="noStrike" cap="none">
                <a:solidFill>
                  <a:srgbClr val="007B7B"/>
                </a:solidFill>
                <a:latin typeface="Arial"/>
                <a:ea typeface="Arial"/>
                <a:cs typeface="Arial"/>
                <a:sym typeface="Arial"/>
              </a:defRPr>
            </a:lvl7pPr>
            <a:lvl8pPr marL="0" lvl="7" indent="0" algn="r">
              <a:lnSpc>
                <a:spcPct val="100000"/>
              </a:lnSpc>
              <a:spcBef>
                <a:spcPts val="0"/>
              </a:spcBef>
              <a:spcAft>
                <a:spcPts val="0"/>
              </a:spcAft>
              <a:buSzPts val="1000"/>
              <a:buNone/>
              <a:defRPr sz="1000" b="0" i="0" u="none" strike="noStrike" cap="none">
                <a:solidFill>
                  <a:srgbClr val="007B7B"/>
                </a:solidFill>
                <a:latin typeface="Arial"/>
                <a:ea typeface="Arial"/>
                <a:cs typeface="Arial"/>
                <a:sym typeface="Arial"/>
              </a:defRPr>
            </a:lvl8pPr>
            <a:lvl9pPr marL="0" lvl="8" indent="0" algn="r">
              <a:lnSpc>
                <a:spcPct val="100000"/>
              </a:lnSpc>
              <a:spcBef>
                <a:spcPts val="0"/>
              </a:spcBef>
              <a:spcAft>
                <a:spcPts val="0"/>
              </a:spcAft>
              <a:buSzPts val="1000"/>
              <a:buNone/>
              <a:defRPr sz="1000" b="0" i="0" u="none" strike="noStrike" cap="none">
                <a:solidFill>
                  <a:srgbClr val="007B7B"/>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61" name="Google Shape;61;p15"/>
          <p:cNvSpPr/>
          <p:nvPr/>
        </p:nvSpPr>
        <p:spPr>
          <a:xfrm>
            <a:off x="264401" y="4809950"/>
            <a:ext cx="2291741" cy="242374"/>
          </a:xfrm>
          <a:prstGeom prst="rect">
            <a:avLst/>
          </a:prstGeom>
          <a:noFill/>
          <a:ln>
            <a:noFill/>
          </a:ln>
        </p:spPr>
        <p:txBody>
          <a:bodyPr spcFirstLastPara="1" wrap="square" lIns="0" tIns="45700" rIns="0" bIns="0" anchor="t" anchorCtr="0">
            <a:noAutofit/>
          </a:bodyPr>
          <a:lstStyle/>
          <a:p>
            <a:pPr marL="0" marR="0" lvl="0" indent="0" algn="l" rtl="0">
              <a:lnSpc>
                <a:spcPct val="100000"/>
              </a:lnSpc>
              <a:spcBef>
                <a:spcPts val="0"/>
              </a:spcBef>
              <a:spcAft>
                <a:spcPts val="0"/>
              </a:spcAft>
              <a:buNone/>
            </a:pPr>
            <a:r>
              <a:rPr lang="en-GB" sz="1000" b="1" i="0" u="none" strike="noStrike" cap="none">
                <a:solidFill>
                  <a:srgbClr val="007B7B"/>
                </a:solidFill>
                <a:latin typeface="Avenir"/>
                <a:ea typeface="Avenir"/>
                <a:cs typeface="Avenir"/>
                <a:sym typeface="Avenir"/>
              </a:rPr>
              <a:t>© welbee</a:t>
            </a:r>
            <a:endParaRPr sz="1000" b="1" i="0" u="none" strike="noStrike" cap="none">
              <a:solidFill>
                <a:srgbClr val="007B7B"/>
              </a:solidFill>
              <a:latin typeface="Avenir"/>
              <a:ea typeface="Avenir"/>
              <a:cs typeface="Avenir"/>
              <a:sym typeface="Aveni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540000" y="835650"/>
            <a:ext cx="8146800" cy="954289"/>
          </a:xfrm>
          <a:prstGeom prst="rect">
            <a:avLst/>
          </a:prstGeom>
          <a:noFill/>
          <a:ln>
            <a:noFill/>
          </a:ln>
        </p:spPr>
        <p:txBody>
          <a:bodyPr spcFirstLastPara="1" wrap="square" lIns="0" tIns="91425" rIns="0"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4" name="Google Shape;64;p16"/>
          <p:cNvSpPr txBox="1">
            <a:spLocks noGrp="1"/>
          </p:cNvSpPr>
          <p:nvPr>
            <p:ph type="body" idx="1"/>
          </p:nvPr>
        </p:nvSpPr>
        <p:spPr>
          <a:xfrm>
            <a:off x="540000" y="1892809"/>
            <a:ext cx="8146800" cy="2753402"/>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sz="1650">
                <a:solidFill>
                  <a:schemeClr val="dk1"/>
                </a:solidFill>
              </a:defRPr>
            </a:lvl1pPr>
            <a:lvl2pPr marL="914400" lvl="1" indent="-317500" algn="l">
              <a:lnSpc>
                <a:spcPct val="115000"/>
              </a:lnSpc>
              <a:spcBef>
                <a:spcPts val="1600"/>
              </a:spcBef>
              <a:spcAft>
                <a:spcPts val="0"/>
              </a:spcAft>
              <a:buSzPts val="1400"/>
              <a:buChar char="○"/>
              <a:defRPr sz="1650">
                <a:solidFill>
                  <a:schemeClr val="dk1"/>
                </a:solidFill>
              </a:defRPr>
            </a:lvl2pPr>
            <a:lvl3pPr marL="1371600" lvl="2" indent="-317500" algn="l">
              <a:lnSpc>
                <a:spcPct val="115000"/>
              </a:lnSpc>
              <a:spcBef>
                <a:spcPts val="1600"/>
              </a:spcBef>
              <a:spcAft>
                <a:spcPts val="0"/>
              </a:spcAft>
              <a:buSzPts val="1400"/>
              <a:buChar char="■"/>
              <a:defRPr sz="1650">
                <a:solidFill>
                  <a:schemeClr val="dk1"/>
                </a:solidFill>
              </a:defRPr>
            </a:lvl3pPr>
            <a:lvl4pPr marL="1828800" lvl="3" indent="-317500" algn="l">
              <a:lnSpc>
                <a:spcPct val="115000"/>
              </a:lnSpc>
              <a:spcBef>
                <a:spcPts val="1600"/>
              </a:spcBef>
              <a:spcAft>
                <a:spcPts val="0"/>
              </a:spcAft>
              <a:buSzPts val="1400"/>
              <a:buChar char="●"/>
              <a:defRPr sz="1650">
                <a:solidFill>
                  <a:schemeClr val="dk1"/>
                </a:solidFill>
              </a:defRPr>
            </a:lvl4pPr>
            <a:lvl5pPr marL="2286000" lvl="4" indent="-317500" algn="l">
              <a:lnSpc>
                <a:spcPct val="115000"/>
              </a:lnSpc>
              <a:spcBef>
                <a:spcPts val="1600"/>
              </a:spcBef>
              <a:spcAft>
                <a:spcPts val="0"/>
              </a:spcAft>
              <a:buSzPts val="1400"/>
              <a:buChar char="○"/>
              <a:defRPr sz="1650">
                <a:solidFill>
                  <a:schemeClr val="dk1"/>
                </a:solidFill>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65" name="Google Shape;65;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1000"/>
              <a:buNone/>
              <a:defRPr sz="1000" b="0" i="0" u="none" strike="noStrike" cap="none">
                <a:solidFill>
                  <a:srgbClr val="EB5B41"/>
                </a:solidFill>
                <a:latin typeface="Arial"/>
                <a:ea typeface="Arial"/>
                <a:cs typeface="Arial"/>
                <a:sym typeface="Arial"/>
              </a:defRPr>
            </a:lvl1pPr>
            <a:lvl2pPr marL="0" lvl="1" indent="0" algn="r">
              <a:lnSpc>
                <a:spcPct val="100000"/>
              </a:lnSpc>
              <a:spcBef>
                <a:spcPts val="0"/>
              </a:spcBef>
              <a:spcAft>
                <a:spcPts val="0"/>
              </a:spcAft>
              <a:buSzPts val="1000"/>
              <a:buNone/>
              <a:defRPr sz="1000" b="0" i="0" u="none" strike="noStrike" cap="none">
                <a:solidFill>
                  <a:srgbClr val="EB5B41"/>
                </a:solidFill>
                <a:latin typeface="Arial"/>
                <a:ea typeface="Arial"/>
                <a:cs typeface="Arial"/>
                <a:sym typeface="Arial"/>
              </a:defRPr>
            </a:lvl2pPr>
            <a:lvl3pPr marL="0" lvl="2" indent="0" algn="r">
              <a:lnSpc>
                <a:spcPct val="100000"/>
              </a:lnSpc>
              <a:spcBef>
                <a:spcPts val="0"/>
              </a:spcBef>
              <a:spcAft>
                <a:spcPts val="0"/>
              </a:spcAft>
              <a:buSzPts val="1000"/>
              <a:buNone/>
              <a:defRPr sz="1000" b="0" i="0" u="none" strike="noStrike" cap="none">
                <a:solidFill>
                  <a:srgbClr val="EB5B41"/>
                </a:solidFill>
                <a:latin typeface="Arial"/>
                <a:ea typeface="Arial"/>
                <a:cs typeface="Arial"/>
                <a:sym typeface="Arial"/>
              </a:defRPr>
            </a:lvl3pPr>
            <a:lvl4pPr marL="0" lvl="3" indent="0" algn="r">
              <a:lnSpc>
                <a:spcPct val="100000"/>
              </a:lnSpc>
              <a:spcBef>
                <a:spcPts val="0"/>
              </a:spcBef>
              <a:spcAft>
                <a:spcPts val="0"/>
              </a:spcAft>
              <a:buSzPts val="1000"/>
              <a:buNone/>
              <a:defRPr sz="1000" b="0" i="0" u="none" strike="noStrike" cap="none">
                <a:solidFill>
                  <a:srgbClr val="EB5B41"/>
                </a:solidFill>
                <a:latin typeface="Arial"/>
                <a:ea typeface="Arial"/>
                <a:cs typeface="Arial"/>
                <a:sym typeface="Arial"/>
              </a:defRPr>
            </a:lvl4pPr>
            <a:lvl5pPr marL="0" lvl="4" indent="0" algn="r">
              <a:lnSpc>
                <a:spcPct val="100000"/>
              </a:lnSpc>
              <a:spcBef>
                <a:spcPts val="0"/>
              </a:spcBef>
              <a:spcAft>
                <a:spcPts val="0"/>
              </a:spcAft>
              <a:buSzPts val="1000"/>
              <a:buNone/>
              <a:defRPr sz="1000" b="0" i="0" u="none" strike="noStrike" cap="none">
                <a:solidFill>
                  <a:srgbClr val="EB5B41"/>
                </a:solidFill>
                <a:latin typeface="Arial"/>
                <a:ea typeface="Arial"/>
                <a:cs typeface="Arial"/>
                <a:sym typeface="Arial"/>
              </a:defRPr>
            </a:lvl5pPr>
            <a:lvl6pPr marL="0" lvl="5" indent="0" algn="r">
              <a:lnSpc>
                <a:spcPct val="100000"/>
              </a:lnSpc>
              <a:spcBef>
                <a:spcPts val="0"/>
              </a:spcBef>
              <a:spcAft>
                <a:spcPts val="0"/>
              </a:spcAft>
              <a:buSzPts val="1000"/>
              <a:buNone/>
              <a:defRPr sz="1000" b="0" i="0" u="none" strike="noStrike" cap="none">
                <a:solidFill>
                  <a:srgbClr val="EB5B41"/>
                </a:solidFill>
                <a:latin typeface="Arial"/>
                <a:ea typeface="Arial"/>
                <a:cs typeface="Arial"/>
                <a:sym typeface="Arial"/>
              </a:defRPr>
            </a:lvl6pPr>
            <a:lvl7pPr marL="0" lvl="6" indent="0" algn="r">
              <a:lnSpc>
                <a:spcPct val="100000"/>
              </a:lnSpc>
              <a:spcBef>
                <a:spcPts val="0"/>
              </a:spcBef>
              <a:spcAft>
                <a:spcPts val="0"/>
              </a:spcAft>
              <a:buSzPts val="1000"/>
              <a:buNone/>
              <a:defRPr sz="1000" b="0" i="0" u="none" strike="noStrike" cap="none">
                <a:solidFill>
                  <a:srgbClr val="EB5B41"/>
                </a:solidFill>
                <a:latin typeface="Arial"/>
                <a:ea typeface="Arial"/>
                <a:cs typeface="Arial"/>
                <a:sym typeface="Arial"/>
              </a:defRPr>
            </a:lvl7pPr>
            <a:lvl8pPr marL="0" lvl="7" indent="0" algn="r">
              <a:lnSpc>
                <a:spcPct val="100000"/>
              </a:lnSpc>
              <a:spcBef>
                <a:spcPts val="0"/>
              </a:spcBef>
              <a:spcAft>
                <a:spcPts val="0"/>
              </a:spcAft>
              <a:buSzPts val="1000"/>
              <a:buNone/>
              <a:defRPr sz="1000" b="0" i="0" u="none" strike="noStrike" cap="none">
                <a:solidFill>
                  <a:srgbClr val="EB5B41"/>
                </a:solidFill>
                <a:latin typeface="Arial"/>
                <a:ea typeface="Arial"/>
                <a:cs typeface="Arial"/>
                <a:sym typeface="Arial"/>
              </a:defRPr>
            </a:lvl8pPr>
            <a:lvl9pPr marL="0" lvl="8" indent="0" algn="r">
              <a:lnSpc>
                <a:spcPct val="100000"/>
              </a:lnSpc>
              <a:spcBef>
                <a:spcPts val="0"/>
              </a:spcBef>
              <a:spcAft>
                <a:spcPts val="0"/>
              </a:spcAft>
              <a:buSzPts val="1000"/>
              <a:buNone/>
              <a:defRPr sz="1000" b="0" i="0" u="none" strike="noStrike" cap="none">
                <a:solidFill>
                  <a:srgbClr val="EB5B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66" name="Google Shape;66;p16"/>
          <p:cNvSpPr/>
          <p:nvPr/>
        </p:nvSpPr>
        <p:spPr>
          <a:xfrm>
            <a:off x="278689" y="4809950"/>
            <a:ext cx="2291741" cy="242374"/>
          </a:xfrm>
          <a:prstGeom prst="rect">
            <a:avLst/>
          </a:prstGeom>
          <a:noFill/>
          <a:ln>
            <a:noFill/>
          </a:ln>
        </p:spPr>
        <p:txBody>
          <a:bodyPr spcFirstLastPara="1" wrap="square" lIns="0" tIns="45700" rIns="0" bIns="0" anchor="t" anchorCtr="0">
            <a:noAutofit/>
          </a:bodyPr>
          <a:lstStyle/>
          <a:p>
            <a:pPr marL="0" marR="0" lvl="0" indent="0" algn="l" rtl="0">
              <a:lnSpc>
                <a:spcPct val="100000"/>
              </a:lnSpc>
              <a:spcBef>
                <a:spcPts val="0"/>
              </a:spcBef>
              <a:spcAft>
                <a:spcPts val="0"/>
              </a:spcAft>
              <a:buNone/>
            </a:pPr>
            <a:r>
              <a:rPr lang="en-GB" sz="1000" b="1" i="0" u="none" strike="noStrike" cap="none">
                <a:solidFill>
                  <a:srgbClr val="EB5B41"/>
                </a:solidFill>
                <a:latin typeface="Avenir"/>
                <a:ea typeface="Avenir"/>
                <a:cs typeface="Avenir"/>
                <a:sym typeface="Avenir"/>
              </a:rPr>
              <a:t>©  welbee</a:t>
            </a:r>
            <a:endParaRPr sz="1000" b="1" i="0" u="none" strike="noStrike" cap="none">
              <a:solidFill>
                <a:srgbClr val="EB5B41"/>
              </a:solidFill>
              <a:latin typeface="Avenir"/>
              <a:ea typeface="Avenir"/>
              <a:cs typeface="Avenir"/>
              <a:sym typeface="Aveni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rgbClr val="FFF5CC"/>
        </a:solidFill>
        <a:effectLst/>
      </p:bgPr>
    </p:bg>
    <p:spTree>
      <p:nvGrpSpPr>
        <p:cNvPr id="1" name="Shape 67"/>
        <p:cNvGrpSpPr/>
        <p:nvPr/>
      </p:nvGrpSpPr>
      <p:grpSpPr>
        <a:xfrm>
          <a:off x="0" y="0"/>
          <a:ext cx="0" cy="0"/>
          <a:chOff x="0" y="0"/>
          <a:chExt cx="0" cy="0"/>
        </a:xfrm>
      </p:grpSpPr>
      <p:sp>
        <p:nvSpPr>
          <p:cNvPr id="68" name="Google Shape;68;p17"/>
          <p:cNvSpPr/>
          <p:nvPr/>
        </p:nvSpPr>
        <p:spPr>
          <a:xfrm>
            <a:off x="4572000" y="-125"/>
            <a:ext cx="4572000" cy="5143500"/>
          </a:xfrm>
          <a:prstGeom prst="rect">
            <a:avLst/>
          </a:prstGeom>
          <a:solidFill>
            <a:srgbClr val="EB5B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3B5E0"/>
              </a:solidFill>
              <a:latin typeface="Arial"/>
              <a:ea typeface="Arial"/>
              <a:cs typeface="Arial"/>
              <a:sym typeface="Arial"/>
            </a:endParaRPr>
          </a:p>
        </p:txBody>
      </p:sp>
      <p:sp>
        <p:nvSpPr>
          <p:cNvPr id="69" name="Google Shape;69;p17"/>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EB5B41"/>
              </a:buClr>
              <a:buSzPts val="4200"/>
              <a:buNone/>
              <a:defRPr sz="4200">
                <a:solidFill>
                  <a:srgbClr val="EB5B4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70" name="Google Shape;70;p17"/>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2100"/>
              <a:buNone/>
              <a:defRPr sz="2100">
                <a:solidFill>
                  <a:srgbClr val="000000"/>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71" name="Google Shape;71;p1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rgbClr val="FFCF05"/>
              </a:buClr>
              <a:buSzPts val="1800"/>
              <a:buChar char="●"/>
              <a:defRPr>
                <a:solidFill>
                  <a:srgbClr val="FFFFFF"/>
                </a:solidFill>
              </a:defRPr>
            </a:lvl1pPr>
            <a:lvl2pPr marL="914400" lvl="1" indent="-317500" algn="l">
              <a:lnSpc>
                <a:spcPct val="115000"/>
              </a:lnSpc>
              <a:spcBef>
                <a:spcPts val="1600"/>
              </a:spcBef>
              <a:spcAft>
                <a:spcPts val="0"/>
              </a:spcAft>
              <a:buClr>
                <a:srgbClr val="FFCF05"/>
              </a:buClr>
              <a:buSzPts val="1400"/>
              <a:buChar char="○"/>
              <a:defRPr>
                <a:solidFill>
                  <a:srgbClr val="FFFFFF"/>
                </a:solidFill>
              </a:defRPr>
            </a:lvl2pPr>
            <a:lvl3pPr marL="1371600" lvl="2" indent="-317500" algn="l">
              <a:lnSpc>
                <a:spcPct val="115000"/>
              </a:lnSpc>
              <a:spcBef>
                <a:spcPts val="1600"/>
              </a:spcBef>
              <a:spcAft>
                <a:spcPts val="0"/>
              </a:spcAft>
              <a:buClr>
                <a:srgbClr val="FFCF05"/>
              </a:buClr>
              <a:buSzPts val="1400"/>
              <a:buChar char="■"/>
              <a:defRPr>
                <a:solidFill>
                  <a:srgbClr val="FFFFFF"/>
                </a:solidFill>
              </a:defRPr>
            </a:lvl3pPr>
            <a:lvl4pPr marL="1828800" lvl="3" indent="-317500" algn="l">
              <a:lnSpc>
                <a:spcPct val="115000"/>
              </a:lnSpc>
              <a:spcBef>
                <a:spcPts val="1600"/>
              </a:spcBef>
              <a:spcAft>
                <a:spcPts val="0"/>
              </a:spcAft>
              <a:buClr>
                <a:srgbClr val="FFCF05"/>
              </a:buClr>
              <a:buSzPts val="1400"/>
              <a:buChar char="●"/>
              <a:defRPr>
                <a:solidFill>
                  <a:srgbClr val="FFFFFF"/>
                </a:solidFill>
              </a:defRPr>
            </a:lvl4pPr>
            <a:lvl5pPr marL="2286000" lvl="4" indent="-317500" algn="l">
              <a:lnSpc>
                <a:spcPct val="115000"/>
              </a:lnSpc>
              <a:spcBef>
                <a:spcPts val="1600"/>
              </a:spcBef>
              <a:spcAft>
                <a:spcPts val="0"/>
              </a:spcAft>
              <a:buClr>
                <a:srgbClr val="FFCF05"/>
              </a:buClr>
              <a:buSzPts val="1400"/>
              <a:buChar char="○"/>
              <a:defRPr>
                <a:solidFill>
                  <a:srgbClr val="FFFFFF"/>
                </a:solidFill>
              </a:defRPr>
            </a:lvl5pPr>
            <a:lvl6pPr marL="2743200" lvl="5" indent="-317500" algn="l">
              <a:lnSpc>
                <a:spcPct val="115000"/>
              </a:lnSpc>
              <a:spcBef>
                <a:spcPts val="1600"/>
              </a:spcBef>
              <a:spcAft>
                <a:spcPts val="0"/>
              </a:spcAft>
              <a:buClr>
                <a:srgbClr val="FFCF05"/>
              </a:buClr>
              <a:buSzPts val="1400"/>
              <a:buChar char="■"/>
              <a:defRPr>
                <a:solidFill>
                  <a:srgbClr val="FFFFFF"/>
                </a:solidFill>
              </a:defRPr>
            </a:lvl6pPr>
            <a:lvl7pPr marL="3200400" lvl="6" indent="-317500" algn="l">
              <a:lnSpc>
                <a:spcPct val="115000"/>
              </a:lnSpc>
              <a:spcBef>
                <a:spcPts val="1600"/>
              </a:spcBef>
              <a:spcAft>
                <a:spcPts val="0"/>
              </a:spcAft>
              <a:buClr>
                <a:srgbClr val="FFCF05"/>
              </a:buClr>
              <a:buSzPts val="1400"/>
              <a:buChar char="●"/>
              <a:defRPr>
                <a:solidFill>
                  <a:srgbClr val="FFFFFF"/>
                </a:solidFill>
              </a:defRPr>
            </a:lvl7pPr>
            <a:lvl8pPr marL="3657600" lvl="7" indent="-317500" algn="l">
              <a:lnSpc>
                <a:spcPct val="115000"/>
              </a:lnSpc>
              <a:spcBef>
                <a:spcPts val="1600"/>
              </a:spcBef>
              <a:spcAft>
                <a:spcPts val="0"/>
              </a:spcAft>
              <a:buClr>
                <a:srgbClr val="FFCF05"/>
              </a:buClr>
              <a:buSzPts val="1400"/>
              <a:buChar char="○"/>
              <a:defRPr>
                <a:solidFill>
                  <a:srgbClr val="FFFFFF"/>
                </a:solidFill>
              </a:defRPr>
            </a:lvl8pPr>
            <a:lvl9pPr marL="4114800" lvl="8" indent="-317500" algn="l">
              <a:lnSpc>
                <a:spcPct val="115000"/>
              </a:lnSpc>
              <a:spcBef>
                <a:spcPts val="1600"/>
              </a:spcBef>
              <a:spcAft>
                <a:spcPts val="1600"/>
              </a:spcAft>
              <a:buClr>
                <a:srgbClr val="FFCF05"/>
              </a:buClr>
              <a:buSzPts val="1400"/>
              <a:buChar char="■"/>
              <a:defRPr>
                <a:solidFill>
                  <a:srgbClr val="FFFFFF"/>
                </a:solidFill>
              </a:defRPr>
            </a:lvl9pPr>
          </a:lstStyle>
          <a:p>
            <a:endParaRPr/>
          </a:p>
        </p:txBody>
      </p:sp>
      <p:sp>
        <p:nvSpPr>
          <p:cNvPr id="72" name="Google Shape;72;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1000"/>
              <a:buNone/>
              <a:defRPr sz="1000" b="0" i="0" u="none" strike="noStrike" cap="none">
                <a:solidFill>
                  <a:srgbClr val="FEEDD8"/>
                </a:solidFill>
                <a:latin typeface="Arial"/>
                <a:ea typeface="Arial"/>
                <a:cs typeface="Arial"/>
                <a:sym typeface="Arial"/>
              </a:defRPr>
            </a:lvl1pPr>
            <a:lvl2pPr marL="0" lvl="1" indent="0" algn="r">
              <a:lnSpc>
                <a:spcPct val="100000"/>
              </a:lnSpc>
              <a:spcBef>
                <a:spcPts val="0"/>
              </a:spcBef>
              <a:spcAft>
                <a:spcPts val="0"/>
              </a:spcAft>
              <a:buSzPts val="1000"/>
              <a:buNone/>
              <a:defRPr sz="1000" b="0" i="0" u="none" strike="noStrike" cap="none">
                <a:solidFill>
                  <a:srgbClr val="FEEDD8"/>
                </a:solidFill>
                <a:latin typeface="Arial"/>
                <a:ea typeface="Arial"/>
                <a:cs typeface="Arial"/>
                <a:sym typeface="Arial"/>
              </a:defRPr>
            </a:lvl2pPr>
            <a:lvl3pPr marL="0" lvl="2" indent="0" algn="r">
              <a:lnSpc>
                <a:spcPct val="100000"/>
              </a:lnSpc>
              <a:spcBef>
                <a:spcPts val="0"/>
              </a:spcBef>
              <a:spcAft>
                <a:spcPts val="0"/>
              </a:spcAft>
              <a:buSzPts val="1000"/>
              <a:buNone/>
              <a:defRPr sz="1000" b="0" i="0" u="none" strike="noStrike" cap="none">
                <a:solidFill>
                  <a:srgbClr val="FEEDD8"/>
                </a:solidFill>
                <a:latin typeface="Arial"/>
                <a:ea typeface="Arial"/>
                <a:cs typeface="Arial"/>
                <a:sym typeface="Arial"/>
              </a:defRPr>
            </a:lvl3pPr>
            <a:lvl4pPr marL="0" lvl="3" indent="0" algn="r">
              <a:lnSpc>
                <a:spcPct val="100000"/>
              </a:lnSpc>
              <a:spcBef>
                <a:spcPts val="0"/>
              </a:spcBef>
              <a:spcAft>
                <a:spcPts val="0"/>
              </a:spcAft>
              <a:buSzPts val="1000"/>
              <a:buNone/>
              <a:defRPr sz="1000" b="0" i="0" u="none" strike="noStrike" cap="none">
                <a:solidFill>
                  <a:srgbClr val="FEEDD8"/>
                </a:solidFill>
                <a:latin typeface="Arial"/>
                <a:ea typeface="Arial"/>
                <a:cs typeface="Arial"/>
                <a:sym typeface="Arial"/>
              </a:defRPr>
            </a:lvl4pPr>
            <a:lvl5pPr marL="0" lvl="4" indent="0" algn="r">
              <a:lnSpc>
                <a:spcPct val="100000"/>
              </a:lnSpc>
              <a:spcBef>
                <a:spcPts val="0"/>
              </a:spcBef>
              <a:spcAft>
                <a:spcPts val="0"/>
              </a:spcAft>
              <a:buSzPts val="1000"/>
              <a:buNone/>
              <a:defRPr sz="1000" b="0" i="0" u="none" strike="noStrike" cap="none">
                <a:solidFill>
                  <a:srgbClr val="FEEDD8"/>
                </a:solidFill>
                <a:latin typeface="Arial"/>
                <a:ea typeface="Arial"/>
                <a:cs typeface="Arial"/>
                <a:sym typeface="Arial"/>
              </a:defRPr>
            </a:lvl5pPr>
            <a:lvl6pPr marL="0" lvl="5" indent="0" algn="r">
              <a:lnSpc>
                <a:spcPct val="100000"/>
              </a:lnSpc>
              <a:spcBef>
                <a:spcPts val="0"/>
              </a:spcBef>
              <a:spcAft>
                <a:spcPts val="0"/>
              </a:spcAft>
              <a:buSzPts val="1000"/>
              <a:buNone/>
              <a:defRPr sz="1000" b="0" i="0" u="none" strike="noStrike" cap="none">
                <a:solidFill>
                  <a:srgbClr val="FEEDD8"/>
                </a:solidFill>
                <a:latin typeface="Arial"/>
                <a:ea typeface="Arial"/>
                <a:cs typeface="Arial"/>
                <a:sym typeface="Arial"/>
              </a:defRPr>
            </a:lvl6pPr>
            <a:lvl7pPr marL="0" lvl="6" indent="0" algn="r">
              <a:lnSpc>
                <a:spcPct val="100000"/>
              </a:lnSpc>
              <a:spcBef>
                <a:spcPts val="0"/>
              </a:spcBef>
              <a:spcAft>
                <a:spcPts val="0"/>
              </a:spcAft>
              <a:buSzPts val="1000"/>
              <a:buNone/>
              <a:defRPr sz="1000" b="0" i="0" u="none" strike="noStrike" cap="none">
                <a:solidFill>
                  <a:srgbClr val="FEEDD8"/>
                </a:solidFill>
                <a:latin typeface="Arial"/>
                <a:ea typeface="Arial"/>
                <a:cs typeface="Arial"/>
                <a:sym typeface="Arial"/>
              </a:defRPr>
            </a:lvl7pPr>
            <a:lvl8pPr marL="0" lvl="7" indent="0" algn="r">
              <a:lnSpc>
                <a:spcPct val="100000"/>
              </a:lnSpc>
              <a:spcBef>
                <a:spcPts val="0"/>
              </a:spcBef>
              <a:spcAft>
                <a:spcPts val="0"/>
              </a:spcAft>
              <a:buSzPts val="1000"/>
              <a:buNone/>
              <a:defRPr sz="1000" b="0" i="0" u="none" strike="noStrike" cap="none">
                <a:solidFill>
                  <a:srgbClr val="FEEDD8"/>
                </a:solidFill>
                <a:latin typeface="Arial"/>
                <a:ea typeface="Arial"/>
                <a:cs typeface="Arial"/>
                <a:sym typeface="Arial"/>
              </a:defRPr>
            </a:lvl8pPr>
            <a:lvl9pPr marL="0" lvl="8" indent="0" algn="r">
              <a:lnSpc>
                <a:spcPct val="100000"/>
              </a:lnSpc>
              <a:spcBef>
                <a:spcPts val="0"/>
              </a:spcBef>
              <a:spcAft>
                <a:spcPts val="0"/>
              </a:spcAft>
              <a:buSzPts val="1000"/>
              <a:buNone/>
              <a:defRPr sz="1000" b="0" i="0" u="none" strike="noStrike" cap="none">
                <a:solidFill>
                  <a:srgbClr val="FEEDD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73" name="Google Shape;73;p17"/>
          <p:cNvSpPr/>
          <p:nvPr/>
        </p:nvSpPr>
        <p:spPr>
          <a:xfrm>
            <a:off x="264401" y="4809950"/>
            <a:ext cx="2291741" cy="242374"/>
          </a:xfrm>
          <a:prstGeom prst="rect">
            <a:avLst/>
          </a:prstGeom>
          <a:noFill/>
          <a:ln>
            <a:noFill/>
          </a:ln>
        </p:spPr>
        <p:txBody>
          <a:bodyPr spcFirstLastPara="1" wrap="square" lIns="0" tIns="45700" rIns="0" bIns="0" anchor="t" anchorCtr="0">
            <a:noAutofit/>
          </a:bodyPr>
          <a:lstStyle/>
          <a:p>
            <a:pPr marL="0" marR="0" lvl="0" indent="0" algn="l" rtl="0">
              <a:lnSpc>
                <a:spcPct val="100000"/>
              </a:lnSpc>
              <a:spcBef>
                <a:spcPts val="0"/>
              </a:spcBef>
              <a:spcAft>
                <a:spcPts val="0"/>
              </a:spcAft>
              <a:buNone/>
            </a:pPr>
            <a:r>
              <a:rPr lang="en-GB" sz="1000" b="1" i="0" u="none" strike="noStrike" cap="none">
                <a:solidFill>
                  <a:srgbClr val="EB5B41"/>
                </a:solidFill>
                <a:latin typeface="Avenir"/>
                <a:ea typeface="Avenir"/>
                <a:cs typeface="Avenir"/>
                <a:sym typeface="Avenir"/>
              </a:rPr>
              <a:t>© welbee</a:t>
            </a:r>
            <a:endParaRPr sz="1000" b="1" i="0" u="none" strike="noStrike" cap="none">
              <a:solidFill>
                <a:srgbClr val="EB5B41"/>
              </a:solidFill>
              <a:latin typeface="Avenir"/>
              <a:ea typeface="Avenir"/>
              <a:cs typeface="Avenir"/>
              <a:sym typeface="Aveni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EB5B41"/>
              </a:buClr>
              <a:buSzPts val="2800"/>
              <a:buNone/>
              <a:defRPr>
                <a:solidFill>
                  <a:srgbClr val="EB5B4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6" name="Google Shape;76;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1000"/>
              <a:buNone/>
              <a:defRPr sz="1000" b="0" i="0" u="none" strike="noStrike" cap="none">
                <a:solidFill>
                  <a:srgbClr val="EB5B41"/>
                </a:solidFill>
                <a:latin typeface="Arial"/>
                <a:ea typeface="Arial"/>
                <a:cs typeface="Arial"/>
                <a:sym typeface="Arial"/>
              </a:defRPr>
            </a:lvl1pPr>
            <a:lvl2pPr marL="0" lvl="1" indent="0" algn="r">
              <a:lnSpc>
                <a:spcPct val="100000"/>
              </a:lnSpc>
              <a:spcBef>
                <a:spcPts val="0"/>
              </a:spcBef>
              <a:spcAft>
                <a:spcPts val="0"/>
              </a:spcAft>
              <a:buSzPts val="1000"/>
              <a:buNone/>
              <a:defRPr sz="1000" b="0" i="0" u="none" strike="noStrike" cap="none">
                <a:solidFill>
                  <a:srgbClr val="EB5B41"/>
                </a:solidFill>
                <a:latin typeface="Arial"/>
                <a:ea typeface="Arial"/>
                <a:cs typeface="Arial"/>
                <a:sym typeface="Arial"/>
              </a:defRPr>
            </a:lvl2pPr>
            <a:lvl3pPr marL="0" lvl="2" indent="0" algn="r">
              <a:lnSpc>
                <a:spcPct val="100000"/>
              </a:lnSpc>
              <a:spcBef>
                <a:spcPts val="0"/>
              </a:spcBef>
              <a:spcAft>
                <a:spcPts val="0"/>
              </a:spcAft>
              <a:buSzPts val="1000"/>
              <a:buNone/>
              <a:defRPr sz="1000" b="0" i="0" u="none" strike="noStrike" cap="none">
                <a:solidFill>
                  <a:srgbClr val="EB5B41"/>
                </a:solidFill>
                <a:latin typeface="Arial"/>
                <a:ea typeface="Arial"/>
                <a:cs typeface="Arial"/>
                <a:sym typeface="Arial"/>
              </a:defRPr>
            </a:lvl3pPr>
            <a:lvl4pPr marL="0" lvl="3" indent="0" algn="r">
              <a:lnSpc>
                <a:spcPct val="100000"/>
              </a:lnSpc>
              <a:spcBef>
                <a:spcPts val="0"/>
              </a:spcBef>
              <a:spcAft>
                <a:spcPts val="0"/>
              </a:spcAft>
              <a:buSzPts val="1000"/>
              <a:buNone/>
              <a:defRPr sz="1000" b="0" i="0" u="none" strike="noStrike" cap="none">
                <a:solidFill>
                  <a:srgbClr val="EB5B41"/>
                </a:solidFill>
                <a:latin typeface="Arial"/>
                <a:ea typeface="Arial"/>
                <a:cs typeface="Arial"/>
                <a:sym typeface="Arial"/>
              </a:defRPr>
            </a:lvl4pPr>
            <a:lvl5pPr marL="0" lvl="4" indent="0" algn="r">
              <a:lnSpc>
                <a:spcPct val="100000"/>
              </a:lnSpc>
              <a:spcBef>
                <a:spcPts val="0"/>
              </a:spcBef>
              <a:spcAft>
                <a:spcPts val="0"/>
              </a:spcAft>
              <a:buSzPts val="1000"/>
              <a:buNone/>
              <a:defRPr sz="1000" b="0" i="0" u="none" strike="noStrike" cap="none">
                <a:solidFill>
                  <a:srgbClr val="EB5B41"/>
                </a:solidFill>
                <a:latin typeface="Arial"/>
                <a:ea typeface="Arial"/>
                <a:cs typeface="Arial"/>
                <a:sym typeface="Arial"/>
              </a:defRPr>
            </a:lvl5pPr>
            <a:lvl6pPr marL="0" lvl="5" indent="0" algn="r">
              <a:lnSpc>
                <a:spcPct val="100000"/>
              </a:lnSpc>
              <a:spcBef>
                <a:spcPts val="0"/>
              </a:spcBef>
              <a:spcAft>
                <a:spcPts val="0"/>
              </a:spcAft>
              <a:buSzPts val="1000"/>
              <a:buNone/>
              <a:defRPr sz="1000" b="0" i="0" u="none" strike="noStrike" cap="none">
                <a:solidFill>
                  <a:srgbClr val="EB5B41"/>
                </a:solidFill>
                <a:latin typeface="Arial"/>
                <a:ea typeface="Arial"/>
                <a:cs typeface="Arial"/>
                <a:sym typeface="Arial"/>
              </a:defRPr>
            </a:lvl6pPr>
            <a:lvl7pPr marL="0" lvl="6" indent="0" algn="r">
              <a:lnSpc>
                <a:spcPct val="100000"/>
              </a:lnSpc>
              <a:spcBef>
                <a:spcPts val="0"/>
              </a:spcBef>
              <a:spcAft>
                <a:spcPts val="0"/>
              </a:spcAft>
              <a:buSzPts val="1000"/>
              <a:buNone/>
              <a:defRPr sz="1000" b="0" i="0" u="none" strike="noStrike" cap="none">
                <a:solidFill>
                  <a:srgbClr val="EB5B41"/>
                </a:solidFill>
                <a:latin typeface="Arial"/>
                <a:ea typeface="Arial"/>
                <a:cs typeface="Arial"/>
                <a:sym typeface="Arial"/>
              </a:defRPr>
            </a:lvl7pPr>
            <a:lvl8pPr marL="0" lvl="7" indent="0" algn="r">
              <a:lnSpc>
                <a:spcPct val="100000"/>
              </a:lnSpc>
              <a:spcBef>
                <a:spcPts val="0"/>
              </a:spcBef>
              <a:spcAft>
                <a:spcPts val="0"/>
              </a:spcAft>
              <a:buSzPts val="1000"/>
              <a:buNone/>
              <a:defRPr sz="1000" b="0" i="0" u="none" strike="noStrike" cap="none">
                <a:solidFill>
                  <a:srgbClr val="EB5B41"/>
                </a:solidFill>
                <a:latin typeface="Arial"/>
                <a:ea typeface="Arial"/>
                <a:cs typeface="Arial"/>
                <a:sym typeface="Arial"/>
              </a:defRPr>
            </a:lvl8pPr>
            <a:lvl9pPr marL="0" lvl="8" indent="0" algn="r">
              <a:lnSpc>
                <a:spcPct val="100000"/>
              </a:lnSpc>
              <a:spcBef>
                <a:spcPts val="0"/>
              </a:spcBef>
              <a:spcAft>
                <a:spcPts val="0"/>
              </a:spcAft>
              <a:buSzPts val="1000"/>
              <a:buNone/>
              <a:defRPr sz="1000" b="0" i="0" u="none" strike="noStrike" cap="none">
                <a:solidFill>
                  <a:srgbClr val="EB5B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77" name="Google Shape;77;p18"/>
          <p:cNvSpPr/>
          <p:nvPr/>
        </p:nvSpPr>
        <p:spPr>
          <a:xfrm>
            <a:off x="264401" y="4809950"/>
            <a:ext cx="2291741" cy="242374"/>
          </a:xfrm>
          <a:prstGeom prst="rect">
            <a:avLst/>
          </a:prstGeom>
          <a:noFill/>
          <a:ln>
            <a:noFill/>
          </a:ln>
        </p:spPr>
        <p:txBody>
          <a:bodyPr spcFirstLastPara="1" wrap="square" lIns="0" tIns="45700" rIns="0" bIns="0" anchor="t" anchorCtr="0">
            <a:noAutofit/>
          </a:bodyPr>
          <a:lstStyle/>
          <a:p>
            <a:pPr marL="0" marR="0" lvl="0" indent="0" algn="l" rtl="0">
              <a:lnSpc>
                <a:spcPct val="100000"/>
              </a:lnSpc>
              <a:spcBef>
                <a:spcPts val="0"/>
              </a:spcBef>
              <a:spcAft>
                <a:spcPts val="0"/>
              </a:spcAft>
              <a:buNone/>
            </a:pPr>
            <a:r>
              <a:rPr lang="en-GB" sz="1000" b="1" i="0" u="none" strike="noStrike" cap="none">
                <a:solidFill>
                  <a:srgbClr val="EB5B41"/>
                </a:solidFill>
                <a:latin typeface="Avenir"/>
                <a:ea typeface="Avenir"/>
                <a:cs typeface="Avenir"/>
                <a:sym typeface="Avenir"/>
              </a:rPr>
              <a:t>© welbee</a:t>
            </a:r>
            <a:endParaRPr sz="1000" b="1" i="0" u="none" strike="noStrike" cap="none">
              <a:solidFill>
                <a:srgbClr val="EB5B41"/>
              </a:solidFill>
              <a:latin typeface="Avenir"/>
              <a:ea typeface="Avenir"/>
              <a:cs typeface="Avenir"/>
              <a:sym typeface="Aveni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FFCF05"/>
        </a:solidFill>
        <a:effectLst/>
      </p:bgPr>
    </p:bg>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80" name="Google Shape;80;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1000"/>
              <a:buNone/>
              <a:defRPr sz="1000" b="0" i="0" u="none" strike="noStrike" cap="none">
                <a:solidFill>
                  <a:schemeClr val="dk1"/>
                </a:solidFill>
                <a:latin typeface="Arial"/>
                <a:ea typeface="Arial"/>
                <a:cs typeface="Arial"/>
                <a:sym typeface="Arial"/>
              </a:defRPr>
            </a:lvl1pPr>
            <a:lvl2pPr marL="0" lvl="1" indent="0" algn="r">
              <a:lnSpc>
                <a:spcPct val="100000"/>
              </a:lnSpc>
              <a:spcBef>
                <a:spcPts val="0"/>
              </a:spcBef>
              <a:spcAft>
                <a:spcPts val="0"/>
              </a:spcAft>
              <a:buSzPts val="1000"/>
              <a:buNone/>
              <a:defRPr sz="1000" b="0" i="0" u="none" strike="noStrike" cap="none">
                <a:solidFill>
                  <a:schemeClr val="dk1"/>
                </a:solidFill>
                <a:latin typeface="Arial"/>
                <a:ea typeface="Arial"/>
                <a:cs typeface="Arial"/>
                <a:sym typeface="Arial"/>
              </a:defRPr>
            </a:lvl2pPr>
            <a:lvl3pPr marL="0" lvl="2" indent="0" algn="r">
              <a:lnSpc>
                <a:spcPct val="100000"/>
              </a:lnSpc>
              <a:spcBef>
                <a:spcPts val="0"/>
              </a:spcBef>
              <a:spcAft>
                <a:spcPts val="0"/>
              </a:spcAft>
              <a:buSzPts val="1000"/>
              <a:buNone/>
              <a:defRPr sz="1000" b="0" i="0" u="none" strike="noStrike" cap="none">
                <a:solidFill>
                  <a:schemeClr val="dk1"/>
                </a:solidFill>
                <a:latin typeface="Arial"/>
                <a:ea typeface="Arial"/>
                <a:cs typeface="Arial"/>
                <a:sym typeface="Arial"/>
              </a:defRPr>
            </a:lvl3pPr>
            <a:lvl4pPr marL="0" lvl="3" indent="0" algn="r">
              <a:lnSpc>
                <a:spcPct val="100000"/>
              </a:lnSpc>
              <a:spcBef>
                <a:spcPts val="0"/>
              </a:spcBef>
              <a:spcAft>
                <a:spcPts val="0"/>
              </a:spcAft>
              <a:buSzPts val="1000"/>
              <a:buNone/>
              <a:defRPr sz="1000" b="0" i="0" u="none" strike="noStrike" cap="none">
                <a:solidFill>
                  <a:schemeClr val="dk1"/>
                </a:solidFill>
                <a:latin typeface="Arial"/>
                <a:ea typeface="Arial"/>
                <a:cs typeface="Arial"/>
                <a:sym typeface="Arial"/>
              </a:defRPr>
            </a:lvl4pPr>
            <a:lvl5pPr marL="0" lvl="4" indent="0" algn="r">
              <a:lnSpc>
                <a:spcPct val="100000"/>
              </a:lnSpc>
              <a:spcBef>
                <a:spcPts val="0"/>
              </a:spcBef>
              <a:spcAft>
                <a:spcPts val="0"/>
              </a:spcAft>
              <a:buSzPts val="1000"/>
              <a:buNone/>
              <a:defRPr sz="1000" b="0" i="0" u="none" strike="noStrike" cap="none">
                <a:solidFill>
                  <a:schemeClr val="dk1"/>
                </a:solidFill>
                <a:latin typeface="Arial"/>
                <a:ea typeface="Arial"/>
                <a:cs typeface="Arial"/>
                <a:sym typeface="Arial"/>
              </a:defRPr>
            </a:lvl5pPr>
            <a:lvl6pPr marL="0" lvl="5" indent="0" algn="r">
              <a:lnSpc>
                <a:spcPct val="100000"/>
              </a:lnSpc>
              <a:spcBef>
                <a:spcPts val="0"/>
              </a:spcBef>
              <a:spcAft>
                <a:spcPts val="0"/>
              </a:spcAft>
              <a:buSzPts val="1000"/>
              <a:buNone/>
              <a:defRPr sz="1000" b="0" i="0" u="none" strike="noStrike" cap="none">
                <a:solidFill>
                  <a:schemeClr val="dk1"/>
                </a:solidFill>
                <a:latin typeface="Arial"/>
                <a:ea typeface="Arial"/>
                <a:cs typeface="Arial"/>
                <a:sym typeface="Arial"/>
              </a:defRPr>
            </a:lvl6pPr>
            <a:lvl7pPr marL="0" lvl="6" indent="0" algn="r">
              <a:lnSpc>
                <a:spcPct val="100000"/>
              </a:lnSpc>
              <a:spcBef>
                <a:spcPts val="0"/>
              </a:spcBef>
              <a:spcAft>
                <a:spcPts val="0"/>
              </a:spcAft>
              <a:buSzPts val="1000"/>
              <a:buNone/>
              <a:defRPr sz="1000" b="0" i="0" u="none" strike="noStrike" cap="none">
                <a:solidFill>
                  <a:schemeClr val="dk1"/>
                </a:solidFill>
                <a:latin typeface="Arial"/>
                <a:ea typeface="Arial"/>
                <a:cs typeface="Arial"/>
                <a:sym typeface="Arial"/>
              </a:defRPr>
            </a:lvl7pPr>
            <a:lvl8pPr marL="0" lvl="7" indent="0" algn="r">
              <a:lnSpc>
                <a:spcPct val="100000"/>
              </a:lnSpc>
              <a:spcBef>
                <a:spcPts val="0"/>
              </a:spcBef>
              <a:spcAft>
                <a:spcPts val="0"/>
              </a:spcAft>
              <a:buSzPts val="1000"/>
              <a:buNone/>
              <a:defRPr sz="1000" b="0" i="0" u="none" strike="noStrike" cap="none">
                <a:solidFill>
                  <a:schemeClr val="dk1"/>
                </a:solidFill>
                <a:latin typeface="Arial"/>
                <a:ea typeface="Arial"/>
                <a:cs typeface="Arial"/>
                <a:sym typeface="Arial"/>
              </a:defRPr>
            </a:lvl8pPr>
            <a:lvl9pPr marL="0" lvl="8" indent="0" algn="r">
              <a:lnSpc>
                <a:spcPct val="100000"/>
              </a:lnSpc>
              <a:spcBef>
                <a:spcPts val="0"/>
              </a:spcBef>
              <a:spcAft>
                <a:spcPts val="0"/>
              </a:spcAft>
              <a:buSzPts val="1000"/>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1" name="Google Shape;81;p19"/>
          <p:cNvSpPr/>
          <p:nvPr/>
        </p:nvSpPr>
        <p:spPr>
          <a:xfrm>
            <a:off x="264401" y="4809950"/>
            <a:ext cx="2291741" cy="242374"/>
          </a:xfrm>
          <a:prstGeom prst="rect">
            <a:avLst/>
          </a:prstGeom>
          <a:noFill/>
          <a:ln>
            <a:noFill/>
          </a:ln>
        </p:spPr>
        <p:txBody>
          <a:bodyPr spcFirstLastPara="1" wrap="square" lIns="0" tIns="45700" rIns="0" bIns="0" anchor="t" anchorCtr="0">
            <a:noAutofit/>
          </a:bodyPr>
          <a:lstStyle/>
          <a:p>
            <a:pPr marL="0" marR="0" lvl="0" indent="0" algn="l" rtl="0">
              <a:lnSpc>
                <a:spcPct val="100000"/>
              </a:lnSpc>
              <a:spcBef>
                <a:spcPts val="0"/>
              </a:spcBef>
              <a:spcAft>
                <a:spcPts val="0"/>
              </a:spcAft>
              <a:buNone/>
            </a:pPr>
            <a:r>
              <a:rPr lang="en-GB" sz="1000" b="1" i="0" u="none" strike="noStrike" cap="none">
                <a:solidFill>
                  <a:schemeClr val="dk1"/>
                </a:solidFill>
                <a:latin typeface="Avenir"/>
                <a:ea typeface="Avenir"/>
                <a:cs typeface="Avenir"/>
                <a:sym typeface="Avenir"/>
              </a:rPr>
              <a:t>© welbee</a:t>
            </a:r>
            <a:endParaRPr sz="1000" b="1" i="0" u="none" strike="noStrike" cap="none">
              <a:solidFill>
                <a:schemeClr val="dk1"/>
              </a:solidFill>
              <a:latin typeface="Avenir"/>
              <a:ea typeface="Avenir"/>
              <a:cs typeface="Avenir"/>
              <a:sym typeface="Aveni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nd Slide">
  <p:cSld name="TITLE_1">
    <p:bg>
      <p:bgPr>
        <a:solidFill>
          <a:srgbClr val="44348B"/>
        </a:solidFill>
        <a:effectLst/>
      </p:bgPr>
    </p:bg>
    <p:spTree>
      <p:nvGrpSpPr>
        <p:cNvPr id="1" name="Shape 82"/>
        <p:cNvGrpSpPr/>
        <p:nvPr/>
      </p:nvGrpSpPr>
      <p:grpSpPr>
        <a:xfrm>
          <a:off x="0" y="0"/>
          <a:ext cx="0" cy="0"/>
          <a:chOff x="0" y="0"/>
          <a:chExt cx="0" cy="0"/>
        </a:xfrm>
      </p:grpSpPr>
      <p:pic>
        <p:nvPicPr>
          <p:cNvPr id="83" name="Google Shape;83;p2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987350" y="2000825"/>
            <a:ext cx="3169297" cy="1141849"/>
          </a:xfrm>
          <a:prstGeom prst="rect">
            <a:avLst/>
          </a:prstGeom>
          <a:noFill/>
          <a:ln>
            <a:noFill/>
          </a:ln>
        </p:spPr>
      </p:pic>
      <p:sp>
        <p:nvSpPr>
          <p:cNvPr id="84" name="Google Shape;84;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1000"/>
              <a:buNone/>
              <a:defRPr sz="10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000"/>
              <a:buNone/>
              <a:defRPr sz="10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000"/>
              <a:buNone/>
              <a:defRPr sz="10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000"/>
              <a:buNone/>
              <a:defRPr sz="10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000"/>
              <a:buNone/>
              <a:defRPr sz="10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000"/>
              <a:buNone/>
              <a:defRPr sz="10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000"/>
              <a:buNone/>
              <a:defRPr sz="10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000"/>
              <a:buNone/>
              <a:defRPr sz="10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000"/>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5" name="Google Shape;85;p20"/>
          <p:cNvSpPr/>
          <p:nvPr/>
        </p:nvSpPr>
        <p:spPr>
          <a:xfrm>
            <a:off x="264401" y="4809950"/>
            <a:ext cx="2291741" cy="242374"/>
          </a:xfrm>
          <a:prstGeom prst="rect">
            <a:avLst/>
          </a:prstGeom>
          <a:noFill/>
          <a:ln>
            <a:noFill/>
          </a:ln>
        </p:spPr>
        <p:txBody>
          <a:bodyPr spcFirstLastPara="1" wrap="square" lIns="0" tIns="45700" rIns="0" bIns="0" anchor="t" anchorCtr="0">
            <a:noAutofit/>
          </a:bodyPr>
          <a:lstStyle/>
          <a:p>
            <a:pPr marL="0" marR="0" lvl="0" indent="0" algn="l" rtl="0">
              <a:lnSpc>
                <a:spcPct val="100000"/>
              </a:lnSpc>
              <a:spcBef>
                <a:spcPts val="0"/>
              </a:spcBef>
              <a:spcAft>
                <a:spcPts val="0"/>
              </a:spcAft>
              <a:buNone/>
            </a:pPr>
            <a:r>
              <a:rPr lang="en-GB" sz="1000" b="1" i="0" u="none" strike="noStrike" cap="none">
                <a:solidFill>
                  <a:schemeClr val="lt1"/>
                </a:solidFill>
                <a:latin typeface="Avenir"/>
                <a:ea typeface="Avenir"/>
                <a:cs typeface="Avenir"/>
                <a:sym typeface="Avenir"/>
              </a:rPr>
              <a:t>© welbee</a:t>
            </a:r>
            <a:endParaRPr sz="1000" b="1" i="0" u="none" strike="noStrike" cap="none">
              <a:solidFill>
                <a:schemeClr val="lt1"/>
              </a:solidFill>
              <a:latin typeface="Avenir"/>
              <a:ea typeface="Avenir"/>
              <a:cs typeface="Avenir"/>
              <a:sym typeface="Aveni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007B7B"/>
        </a:solidFill>
        <a:effectLst/>
      </p:bgPr>
    </p:bg>
    <p:spTree>
      <p:nvGrpSpPr>
        <p:cNvPr id="1" name="Shape 86"/>
        <p:cNvGrpSpPr/>
        <p:nvPr/>
      </p:nvGrpSpPr>
      <p:grpSpPr>
        <a:xfrm>
          <a:off x="0" y="0"/>
          <a:ext cx="0" cy="0"/>
          <a:chOff x="0" y="0"/>
          <a:chExt cx="0" cy="0"/>
        </a:xfrm>
      </p:grpSpPr>
      <p:sp>
        <p:nvSpPr>
          <p:cNvPr id="87" name="Google Shape;87;p2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3600"/>
              <a:buNone/>
              <a:defRPr sz="3600">
                <a:solidFill>
                  <a:srgbClr val="FFFFFF"/>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88" name="Google Shape;88;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1000"/>
              <a:buNone/>
              <a:defRPr sz="10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000"/>
              <a:buNone/>
              <a:defRPr sz="10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000"/>
              <a:buNone/>
              <a:defRPr sz="10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000"/>
              <a:buNone/>
              <a:defRPr sz="10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000"/>
              <a:buNone/>
              <a:defRPr sz="10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000"/>
              <a:buNone/>
              <a:defRPr sz="10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000"/>
              <a:buNone/>
              <a:defRPr sz="10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000"/>
              <a:buNone/>
              <a:defRPr sz="10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000"/>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9" name="Google Shape;89;p21"/>
          <p:cNvSpPr/>
          <p:nvPr/>
        </p:nvSpPr>
        <p:spPr>
          <a:xfrm>
            <a:off x="264401" y="4809950"/>
            <a:ext cx="2291741" cy="242374"/>
          </a:xfrm>
          <a:prstGeom prst="rect">
            <a:avLst/>
          </a:prstGeom>
          <a:noFill/>
          <a:ln>
            <a:noFill/>
          </a:ln>
        </p:spPr>
        <p:txBody>
          <a:bodyPr spcFirstLastPara="1" wrap="square" lIns="0" tIns="45700" rIns="0" bIns="0" anchor="t" anchorCtr="0">
            <a:noAutofit/>
          </a:bodyPr>
          <a:lstStyle/>
          <a:p>
            <a:pPr marL="0" marR="0" lvl="0" indent="0" algn="l" rtl="0">
              <a:lnSpc>
                <a:spcPct val="100000"/>
              </a:lnSpc>
              <a:spcBef>
                <a:spcPts val="0"/>
              </a:spcBef>
              <a:spcAft>
                <a:spcPts val="0"/>
              </a:spcAft>
              <a:buNone/>
            </a:pPr>
            <a:r>
              <a:rPr lang="en-GB" sz="1000" b="1" i="0" u="none" strike="noStrike" cap="none">
                <a:solidFill>
                  <a:schemeClr val="lt1"/>
                </a:solidFill>
                <a:latin typeface="Avenir"/>
                <a:ea typeface="Avenir"/>
                <a:cs typeface="Avenir"/>
                <a:sym typeface="Avenir"/>
              </a:rPr>
              <a:t>© welbee</a:t>
            </a:r>
            <a:endParaRPr sz="1000" b="1" i="0" u="none" strike="noStrike" cap="none">
              <a:solidFill>
                <a:schemeClr val="lt1"/>
              </a:solidFill>
              <a:latin typeface="Avenir"/>
              <a:ea typeface="Avenir"/>
              <a:cs typeface="Avenir"/>
              <a:sym typeface="Aveni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cons 3">
  <p:cSld name="TITLE_ONLY_1">
    <p:spTree>
      <p:nvGrpSpPr>
        <p:cNvPr id="1" name="Shape 90"/>
        <p:cNvGrpSpPr/>
        <p:nvPr/>
      </p:nvGrpSpPr>
      <p:grpSpPr>
        <a:xfrm>
          <a:off x="0" y="0"/>
          <a:ext cx="0" cy="0"/>
          <a:chOff x="0" y="0"/>
          <a:chExt cx="0" cy="0"/>
        </a:xfrm>
      </p:grpSpPr>
      <p:sp>
        <p:nvSpPr>
          <p:cNvPr id="91" name="Google Shape;91;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EB5B41"/>
              </a:buClr>
              <a:buSzPts val="2800"/>
              <a:buNone/>
              <a:defRPr>
                <a:solidFill>
                  <a:srgbClr val="EB5B4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2" name="Google Shape;92;p22"/>
          <p:cNvSpPr txBox="1">
            <a:spLocks noGrp="1"/>
          </p:cNvSpPr>
          <p:nvPr>
            <p:ph type="body" idx="1"/>
          </p:nvPr>
        </p:nvSpPr>
        <p:spPr>
          <a:xfrm>
            <a:off x="1144900" y="3199650"/>
            <a:ext cx="1941000" cy="10986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rgbClr val="007B7B"/>
              </a:buClr>
              <a:buSzPts val="1400"/>
              <a:buChar char="●"/>
              <a:defRPr sz="1400">
                <a:solidFill>
                  <a:srgbClr val="007B7B"/>
                </a:solidFill>
              </a:defRPr>
            </a:lvl1pPr>
            <a:lvl2pPr marL="914400" lvl="1" indent="-317500" algn="l">
              <a:lnSpc>
                <a:spcPct val="115000"/>
              </a:lnSpc>
              <a:spcBef>
                <a:spcPts val="1600"/>
              </a:spcBef>
              <a:spcAft>
                <a:spcPts val="0"/>
              </a:spcAft>
              <a:buClr>
                <a:srgbClr val="007B7B"/>
              </a:buClr>
              <a:buSzPts val="1400"/>
              <a:buChar char="○"/>
              <a:defRPr>
                <a:solidFill>
                  <a:srgbClr val="007B7B"/>
                </a:solidFill>
              </a:defRPr>
            </a:lvl2pPr>
            <a:lvl3pPr marL="1371600" lvl="2" indent="-317500" algn="l">
              <a:lnSpc>
                <a:spcPct val="115000"/>
              </a:lnSpc>
              <a:spcBef>
                <a:spcPts val="1600"/>
              </a:spcBef>
              <a:spcAft>
                <a:spcPts val="0"/>
              </a:spcAft>
              <a:buClr>
                <a:srgbClr val="007B7B"/>
              </a:buClr>
              <a:buSzPts val="1400"/>
              <a:buChar char="■"/>
              <a:defRPr>
                <a:solidFill>
                  <a:srgbClr val="007B7B"/>
                </a:solidFill>
              </a:defRPr>
            </a:lvl3pPr>
            <a:lvl4pPr marL="1828800" lvl="3" indent="-317500" algn="l">
              <a:lnSpc>
                <a:spcPct val="115000"/>
              </a:lnSpc>
              <a:spcBef>
                <a:spcPts val="1600"/>
              </a:spcBef>
              <a:spcAft>
                <a:spcPts val="0"/>
              </a:spcAft>
              <a:buClr>
                <a:srgbClr val="007B7B"/>
              </a:buClr>
              <a:buSzPts val="1400"/>
              <a:buChar char="●"/>
              <a:defRPr>
                <a:solidFill>
                  <a:srgbClr val="007B7B"/>
                </a:solidFill>
              </a:defRPr>
            </a:lvl4pPr>
            <a:lvl5pPr marL="2286000" lvl="4" indent="-317500" algn="l">
              <a:lnSpc>
                <a:spcPct val="115000"/>
              </a:lnSpc>
              <a:spcBef>
                <a:spcPts val="1600"/>
              </a:spcBef>
              <a:spcAft>
                <a:spcPts val="0"/>
              </a:spcAft>
              <a:buClr>
                <a:srgbClr val="007B7B"/>
              </a:buClr>
              <a:buSzPts val="1400"/>
              <a:buChar char="○"/>
              <a:defRPr>
                <a:solidFill>
                  <a:srgbClr val="007B7B"/>
                </a:solidFill>
              </a:defRPr>
            </a:lvl5pPr>
            <a:lvl6pPr marL="2743200" lvl="5" indent="-317500" algn="l">
              <a:lnSpc>
                <a:spcPct val="115000"/>
              </a:lnSpc>
              <a:spcBef>
                <a:spcPts val="1600"/>
              </a:spcBef>
              <a:spcAft>
                <a:spcPts val="0"/>
              </a:spcAft>
              <a:buClr>
                <a:srgbClr val="007B7B"/>
              </a:buClr>
              <a:buSzPts val="1400"/>
              <a:buChar char="■"/>
              <a:defRPr>
                <a:solidFill>
                  <a:srgbClr val="007B7B"/>
                </a:solidFill>
              </a:defRPr>
            </a:lvl6pPr>
            <a:lvl7pPr marL="3200400" lvl="6" indent="-317500" algn="l">
              <a:lnSpc>
                <a:spcPct val="115000"/>
              </a:lnSpc>
              <a:spcBef>
                <a:spcPts val="1600"/>
              </a:spcBef>
              <a:spcAft>
                <a:spcPts val="0"/>
              </a:spcAft>
              <a:buClr>
                <a:srgbClr val="007B7B"/>
              </a:buClr>
              <a:buSzPts val="1400"/>
              <a:buChar char="●"/>
              <a:defRPr>
                <a:solidFill>
                  <a:srgbClr val="007B7B"/>
                </a:solidFill>
              </a:defRPr>
            </a:lvl7pPr>
            <a:lvl8pPr marL="3657600" lvl="7" indent="-317500" algn="l">
              <a:lnSpc>
                <a:spcPct val="115000"/>
              </a:lnSpc>
              <a:spcBef>
                <a:spcPts val="1600"/>
              </a:spcBef>
              <a:spcAft>
                <a:spcPts val="0"/>
              </a:spcAft>
              <a:buClr>
                <a:srgbClr val="007B7B"/>
              </a:buClr>
              <a:buSzPts val="1400"/>
              <a:buChar char="○"/>
              <a:defRPr>
                <a:solidFill>
                  <a:srgbClr val="007B7B"/>
                </a:solidFill>
              </a:defRPr>
            </a:lvl8pPr>
            <a:lvl9pPr marL="4114800" lvl="8" indent="-317500" algn="l">
              <a:lnSpc>
                <a:spcPct val="115000"/>
              </a:lnSpc>
              <a:spcBef>
                <a:spcPts val="1600"/>
              </a:spcBef>
              <a:spcAft>
                <a:spcPts val="1600"/>
              </a:spcAft>
              <a:buClr>
                <a:srgbClr val="007B7B"/>
              </a:buClr>
              <a:buSzPts val="1400"/>
              <a:buChar char="■"/>
              <a:defRPr>
                <a:solidFill>
                  <a:srgbClr val="007B7B"/>
                </a:solidFill>
              </a:defRPr>
            </a:lvl9pPr>
          </a:lstStyle>
          <a:p>
            <a:endParaRPr/>
          </a:p>
        </p:txBody>
      </p:sp>
      <p:sp>
        <p:nvSpPr>
          <p:cNvPr id="93" name="Google Shape;93;p22"/>
          <p:cNvSpPr txBox="1">
            <a:spLocks noGrp="1"/>
          </p:cNvSpPr>
          <p:nvPr>
            <p:ph type="body" idx="2"/>
          </p:nvPr>
        </p:nvSpPr>
        <p:spPr>
          <a:xfrm>
            <a:off x="3579650" y="3199650"/>
            <a:ext cx="1941000" cy="10986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rgbClr val="007B7B"/>
              </a:buClr>
              <a:buSzPts val="1400"/>
              <a:buChar char="●"/>
              <a:defRPr sz="1400">
                <a:solidFill>
                  <a:srgbClr val="007B7B"/>
                </a:solidFill>
              </a:defRPr>
            </a:lvl1pPr>
            <a:lvl2pPr marL="914400" lvl="1" indent="-317500" algn="l">
              <a:lnSpc>
                <a:spcPct val="115000"/>
              </a:lnSpc>
              <a:spcBef>
                <a:spcPts val="1600"/>
              </a:spcBef>
              <a:spcAft>
                <a:spcPts val="0"/>
              </a:spcAft>
              <a:buClr>
                <a:srgbClr val="007B7B"/>
              </a:buClr>
              <a:buSzPts val="1400"/>
              <a:buChar char="○"/>
              <a:defRPr>
                <a:solidFill>
                  <a:srgbClr val="007B7B"/>
                </a:solidFill>
              </a:defRPr>
            </a:lvl2pPr>
            <a:lvl3pPr marL="1371600" lvl="2" indent="-317500" algn="l">
              <a:lnSpc>
                <a:spcPct val="115000"/>
              </a:lnSpc>
              <a:spcBef>
                <a:spcPts val="1600"/>
              </a:spcBef>
              <a:spcAft>
                <a:spcPts val="0"/>
              </a:spcAft>
              <a:buClr>
                <a:srgbClr val="007B7B"/>
              </a:buClr>
              <a:buSzPts val="1400"/>
              <a:buChar char="■"/>
              <a:defRPr>
                <a:solidFill>
                  <a:srgbClr val="007B7B"/>
                </a:solidFill>
              </a:defRPr>
            </a:lvl3pPr>
            <a:lvl4pPr marL="1828800" lvl="3" indent="-317500" algn="l">
              <a:lnSpc>
                <a:spcPct val="115000"/>
              </a:lnSpc>
              <a:spcBef>
                <a:spcPts val="1600"/>
              </a:spcBef>
              <a:spcAft>
                <a:spcPts val="0"/>
              </a:spcAft>
              <a:buClr>
                <a:srgbClr val="007B7B"/>
              </a:buClr>
              <a:buSzPts val="1400"/>
              <a:buChar char="●"/>
              <a:defRPr>
                <a:solidFill>
                  <a:srgbClr val="007B7B"/>
                </a:solidFill>
              </a:defRPr>
            </a:lvl4pPr>
            <a:lvl5pPr marL="2286000" lvl="4" indent="-317500" algn="l">
              <a:lnSpc>
                <a:spcPct val="115000"/>
              </a:lnSpc>
              <a:spcBef>
                <a:spcPts val="1600"/>
              </a:spcBef>
              <a:spcAft>
                <a:spcPts val="0"/>
              </a:spcAft>
              <a:buClr>
                <a:srgbClr val="007B7B"/>
              </a:buClr>
              <a:buSzPts val="1400"/>
              <a:buChar char="○"/>
              <a:defRPr>
                <a:solidFill>
                  <a:srgbClr val="007B7B"/>
                </a:solidFill>
              </a:defRPr>
            </a:lvl5pPr>
            <a:lvl6pPr marL="2743200" lvl="5" indent="-317500" algn="l">
              <a:lnSpc>
                <a:spcPct val="115000"/>
              </a:lnSpc>
              <a:spcBef>
                <a:spcPts val="1600"/>
              </a:spcBef>
              <a:spcAft>
                <a:spcPts val="0"/>
              </a:spcAft>
              <a:buClr>
                <a:srgbClr val="007B7B"/>
              </a:buClr>
              <a:buSzPts val="1400"/>
              <a:buChar char="■"/>
              <a:defRPr>
                <a:solidFill>
                  <a:srgbClr val="007B7B"/>
                </a:solidFill>
              </a:defRPr>
            </a:lvl6pPr>
            <a:lvl7pPr marL="3200400" lvl="6" indent="-317500" algn="l">
              <a:lnSpc>
                <a:spcPct val="115000"/>
              </a:lnSpc>
              <a:spcBef>
                <a:spcPts val="1600"/>
              </a:spcBef>
              <a:spcAft>
                <a:spcPts val="0"/>
              </a:spcAft>
              <a:buClr>
                <a:srgbClr val="007B7B"/>
              </a:buClr>
              <a:buSzPts val="1400"/>
              <a:buChar char="●"/>
              <a:defRPr>
                <a:solidFill>
                  <a:srgbClr val="007B7B"/>
                </a:solidFill>
              </a:defRPr>
            </a:lvl7pPr>
            <a:lvl8pPr marL="3657600" lvl="7" indent="-317500" algn="l">
              <a:lnSpc>
                <a:spcPct val="115000"/>
              </a:lnSpc>
              <a:spcBef>
                <a:spcPts val="1600"/>
              </a:spcBef>
              <a:spcAft>
                <a:spcPts val="0"/>
              </a:spcAft>
              <a:buClr>
                <a:srgbClr val="007B7B"/>
              </a:buClr>
              <a:buSzPts val="1400"/>
              <a:buChar char="○"/>
              <a:defRPr>
                <a:solidFill>
                  <a:srgbClr val="007B7B"/>
                </a:solidFill>
              </a:defRPr>
            </a:lvl8pPr>
            <a:lvl9pPr marL="4114800" lvl="8" indent="-317500" algn="l">
              <a:lnSpc>
                <a:spcPct val="115000"/>
              </a:lnSpc>
              <a:spcBef>
                <a:spcPts val="1600"/>
              </a:spcBef>
              <a:spcAft>
                <a:spcPts val="1600"/>
              </a:spcAft>
              <a:buClr>
                <a:srgbClr val="007B7B"/>
              </a:buClr>
              <a:buSzPts val="1400"/>
              <a:buChar char="■"/>
              <a:defRPr>
                <a:solidFill>
                  <a:srgbClr val="007B7B"/>
                </a:solidFill>
              </a:defRPr>
            </a:lvl9pPr>
          </a:lstStyle>
          <a:p>
            <a:endParaRPr/>
          </a:p>
        </p:txBody>
      </p:sp>
      <p:sp>
        <p:nvSpPr>
          <p:cNvPr id="94" name="Google Shape;94;p22"/>
          <p:cNvSpPr txBox="1">
            <a:spLocks noGrp="1"/>
          </p:cNvSpPr>
          <p:nvPr>
            <p:ph type="body" idx="3"/>
          </p:nvPr>
        </p:nvSpPr>
        <p:spPr>
          <a:xfrm>
            <a:off x="6134000" y="3199650"/>
            <a:ext cx="1941000" cy="10986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rgbClr val="007B7B"/>
              </a:buClr>
              <a:buSzPts val="1400"/>
              <a:buChar char="●"/>
              <a:defRPr sz="1400">
                <a:solidFill>
                  <a:srgbClr val="007B7B"/>
                </a:solidFill>
              </a:defRPr>
            </a:lvl1pPr>
            <a:lvl2pPr marL="914400" lvl="1" indent="-317500" algn="l">
              <a:lnSpc>
                <a:spcPct val="115000"/>
              </a:lnSpc>
              <a:spcBef>
                <a:spcPts val="1600"/>
              </a:spcBef>
              <a:spcAft>
                <a:spcPts val="0"/>
              </a:spcAft>
              <a:buClr>
                <a:srgbClr val="007B7B"/>
              </a:buClr>
              <a:buSzPts val="1400"/>
              <a:buChar char="○"/>
              <a:defRPr>
                <a:solidFill>
                  <a:srgbClr val="007B7B"/>
                </a:solidFill>
              </a:defRPr>
            </a:lvl2pPr>
            <a:lvl3pPr marL="1371600" lvl="2" indent="-317500" algn="l">
              <a:lnSpc>
                <a:spcPct val="115000"/>
              </a:lnSpc>
              <a:spcBef>
                <a:spcPts val="1600"/>
              </a:spcBef>
              <a:spcAft>
                <a:spcPts val="0"/>
              </a:spcAft>
              <a:buClr>
                <a:srgbClr val="007B7B"/>
              </a:buClr>
              <a:buSzPts val="1400"/>
              <a:buChar char="■"/>
              <a:defRPr>
                <a:solidFill>
                  <a:srgbClr val="007B7B"/>
                </a:solidFill>
              </a:defRPr>
            </a:lvl3pPr>
            <a:lvl4pPr marL="1828800" lvl="3" indent="-317500" algn="l">
              <a:lnSpc>
                <a:spcPct val="115000"/>
              </a:lnSpc>
              <a:spcBef>
                <a:spcPts val="1600"/>
              </a:spcBef>
              <a:spcAft>
                <a:spcPts val="0"/>
              </a:spcAft>
              <a:buClr>
                <a:srgbClr val="007B7B"/>
              </a:buClr>
              <a:buSzPts val="1400"/>
              <a:buChar char="●"/>
              <a:defRPr>
                <a:solidFill>
                  <a:srgbClr val="007B7B"/>
                </a:solidFill>
              </a:defRPr>
            </a:lvl4pPr>
            <a:lvl5pPr marL="2286000" lvl="4" indent="-317500" algn="l">
              <a:lnSpc>
                <a:spcPct val="115000"/>
              </a:lnSpc>
              <a:spcBef>
                <a:spcPts val="1600"/>
              </a:spcBef>
              <a:spcAft>
                <a:spcPts val="0"/>
              </a:spcAft>
              <a:buClr>
                <a:srgbClr val="007B7B"/>
              </a:buClr>
              <a:buSzPts val="1400"/>
              <a:buChar char="○"/>
              <a:defRPr>
                <a:solidFill>
                  <a:srgbClr val="007B7B"/>
                </a:solidFill>
              </a:defRPr>
            </a:lvl5pPr>
            <a:lvl6pPr marL="2743200" lvl="5" indent="-317500" algn="l">
              <a:lnSpc>
                <a:spcPct val="115000"/>
              </a:lnSpc>
              <a:spcBef>
                <a:spcPts val="1600"/>
              </a:spcBef>
              <a:spcAft>
                <a:spcPts val="0"/>
              </a:spcAft>
              <a:buClr>
                <a:srgbClr val="007B7B"/>
              </a:buClr>
              <a:buSzPts val="1400"/>
              <a:buChar char="■"/>
              <a:defRPr>
                <a:solidFill>
                  <a:srgbClr val="007B7B"/>
                </a:solidFill>
              </a:defRPr>
            </a:lvl6pPr>
            <a:lvl7pPr marL="3200400" lvl="6" indent="-317500" algn="l">
              <a:lnSpc>
                <a:spcPct val="115000"/>
              </a:lnSpc>
              <a:spcBef>
                <a:spcPts val="1600"/>
              </a:spcBef>
              <a:spcAft>
                <a:spcPts val="0"/>
              </a:spcAft>
              <a:buClr>
                <a:srgbClr val="007B7B"/>
              </a:buClr>
              <a:buSzPts val="1400"/>
              <a:buChar char="●"/>
              <a:defRPr>
                <a:solidFill>
                  <a:srgbClr val="007B7B"/>
                </a:solidFill>
              </a:defRPr>
            </a:lvl7pPr>
            <a:lvl8pPr marL="3657600" lvl="7" indent="-317500" algn="l">
              <a:lnSpc>
                <a:spcPct val="115000"/>
              </a:lnSpc>
              <a:spcBef>
                <a:spcPts val="1600"/>
              </a:spcBef>
              <a:spcAft>
                <a:spcPts val="0"/>
              </a:spcAft>
              <a:buClr>
                <a:srgbClr val="007B7B"/>
              </a:buClr>
              <a:buSzPts val="1400"/>
              <a:buChar char="○"/>
              <a:defRPr>
                <a:solidFill>
                  <a:srgbClr val="007B7B"/>
                </a:solidFill>
              </a:defRPr>
            </a:lvl8pPr>
            <a:lvl9pPr marL="4114800" lvl="8" indent="-317500" algn="l">
              <a:lnSpc>
                <a:spcPct val="115000"/>
              </a:lnSpc>
              <a:spcBef>
                <a:spcPts val="1600"/>
              </a:spcBef>
              <a:spcAft>
                <a:spcPts val="1600"/>
              </a:spcAft>
              <a:buClr>
                <a:srgbClr val="007B7B"/>
              </a:buClr>
              <a:buSzPts val="1400"/>
              <a:buChar char="■"/>
              <a:defRPr>
                <a:solidFill>
                  <a:srgbClr val="007B7B"/>
                </a:solidFill>
              </a:defRPr>
            </a:lvl9pPr>
          </a:lstStyle>
          <a:p>
            <a:endParaRPr/>
          </a:p>
        </p:txBody>
      </p:sp>
      <p:sp>
        <p:nvSpPr>
          <p:cNvPr id="95" name="Google Shape;95;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1000"/>
              <a:buNone/>
              <a:defRPr sz="1000" b="0" i="0" u="none" strike="noStrike" cap="none">
                <a:solidFill>
                  <a:srgbClr val="EB5B41"/>
                </a:solidFill>
                <a:latin typeface="Arial"/>
                <a:ea typeface="Arial"/>
                <a:cs typeface="Arial"/>
                <a:sym typeface="Arial"/>
              </a:defRPr>
            </a:lvl1pPr>
            <a:lvl2pPr marL="0" lvl="1" indent="0" algn="r">
              <a:lnSpc>
                <a:spcPct val="100000"/>
              </a:lnSpc>
              <a:spcBef>
                <a:spcPts val="0"/>
              </a:spcBef>
              <a:spcAft>
                <a:spcPts val="0"/>
              </a:spcAft>
              <a:buSzPts val="1000"/>
              <a:buNone/>
              <a:defRPr sz="1000" b="0" i="0" u="none" strike="noStrike" cap="none">
                <a:solidFill>
                  <a:srgbClr val="EB5B41"/>
                </a:solidFill>
                <a:latin typeface="Arial"/>
                <a:ea typeface="Arial"/>
                <a:cs typeface="Arial"/>
                <a:sym typeface="Arial"/>
              </a:defRPr>
            </a:lvl2pPr>
            <a:lvl3pPr marL="0" lvl="2" indent="0" algn="r">
              <a:lnSpc>
                <a:spcPct val="100000"/>
              </a:lnSpc>
              <a:spcBef>
                <a:spcPts val="0"/>
              </a:spcBef>
              <a:spcAft>
                <a:spcPts val="0"/>
              </a:spcAft>
              <a:buSzPts val="1000"/>
              <a:buNone/>
              <a:defRPr sz="1000" b="0" i="0" u="none" strike="noStrike" cap="none">
                <a:solidFill>
                  <a:srgbClr val="EB5B41"/>
                </a:solidFill>
                <a:latin typeface="Arial"/>
                <a:ea typeface="Arial"/>
                <a:cs typeface="Arial"/>
                <a:sym typeface="Arial"/>
              </a:defRPr>
            </a:lvl3pPr>
            <a:lvl4pPr marL="0" lvl="3" indent="0" algn="r">
              <a:lnSpc>
                <a:spcPct val="100000"/>
              </a:lnSpc>
              <a:spcBef>
                <a:spcPts val="0"/>
              </a:spcBef>
              <a:spcAft>
                <a:spcPts val="0"/>
              </a:spcAft>
              <a:buSzPts val="1000"/>
              <a:buNone/>
              <a:defRPr sz="1000" b="0" i="0" u="none" strike="noStrike" cap="none">
                <a:solidFill>
                  <a:srgbClr val="EB5B41"/>
                </a:solidFill>
                <a:latin typeface="Arial"/>
                <a:ea typeface="Arial"/>
                <a:cs typeface="Arial"/>
                <a:sym typeface="Arial"/>
              </a:defRPr>
            </a:lvl4pPr>
            <a:lvl5pPr marL="0" lvl="4" indent="0" algn="r">
              <a:lnSpc>
                <a:spcPct val="100000"/>
              </a:lnSpc>
              <a:spcBef>
                <a:spcPts val="0"/>
              </a:spcBef>
              <a:spcAft>
                <a:spcPts val="0"/>
              </a:spcAft>
              <a:buSzPts val="1000"/>
              <a:buNone/>
              <a:defRPr sz="1000" b="0" i="0" u="none" strike="noStrike" cap="none">
                <a:solidFill>
                  <a:srgbClr val="EB5B41"/>
                </a:solidFill>
                <a:latin typeface="Arial"/>
                <a:ea typeface="Arial"/>
                <a:cs typeface="Arial"/>
                <a:sym typeface="Arial"/>
              </a:defRPr>
            </a:lvl5pPr>
            <a:lvl6pPr marL="0" lvl="5" indent="0" algn="r">
              <a:lnSpc>
                <a:spcPct val="100000"/>
              </a:lnSpc>
              <a:spcBef>
                <a:spcPts val="0"/>
              </a:spcBef>
              <a:spcAft>
                <a:spcPts val="0"/>
              </a:spcAft>
              <a:buSzPts val="1000"/>
              <a:buNone/>
              <a:defRPr sz="1000" b="0" i="0" u="none" strike="noStrike" cap="none">
                <a:solidFill>
                  <a:srgbClr val="EB5B41"/>
                </a:solidFill>
                <a:latin typeface="Arial"/>
                <a:ea typeface="Arial"/>
                <a:cs typeface="Arial"/>
                <a:sym typeface="Arial"/>
              </a:defRPr>
            </a:lvl6pPr>
            <a:lvl7pPr marL="0" lvl="6" indent="0" algn="r">
              <a:lnSpc>
                <a:spcPct val="100000"/>
              </a:lnSpc>
              <a:spcBef>
                <a:spcPts val="0"/>
              </a:spcBef>
              <a:spcAft>
                <a:spcPts val="0"/>
              </a:spcAft>
              <a:buSzPts val="1000"/>
              <a:buNone/>
              <a:defRPr sz="1000" b="0" i="0" u="none" strike="noStrike" cap="none">
                <a:solidFill>
                  <a:srgbClr val="EB5B41"/>
                </a:solidFill>
                <a:latin typeface="Arial"/>
                <a:ea typeface="Arial"/>
                <a:cs typeface="Arial"/>
                <a:sym typeface="Arial"/>
              </a:defRPr>
            </a:lvl7pPr>
            <a:lvl8pPr marL="0" lvl="7" indent="0" algn="r">
              <a:lnSpc>
                <a:spcPct val="100000"/>
              </a:lnSpc>
              <a:spcBef>
                <a:spcPts val="0"/>
              </a:spcBef>
              <a:spcAft>
                <a:spcPts val="0"/>
              </a:spcAft>
              <a:buSzPts val="1000"/>
              <a:buNone/>
              <a:defRPr sz="1000" b="0" i="0" u="none" strike="noStrike" cap="none">
                <a:solidFill>
                  <a:srgbClr val="EB5B41"/>
                </a:solidFill>
                <a:latin typeface="Arial"/>
                <a:ea typeface="Arial"/>
                <a:cs typeface="Arial"/>
                <a:sym typeface="Arial"/>
              </a:defRPr>
            </a:lvl8pPr>
            <a:lvl9pPr marL="0" lvl="8" indent="0" algn="r">
              <a:lnSpc>
                <a:spcPct val="100000"/>
              </a:lnSpc>
              <a:spcBef>
                <a:spcPts val="0"/>
              </a:spcBef>
              <a:spcAft>
                <a:spcPts val="0"/>
              </a:spcAft>
              <a:buSzPts val="1000"/>
              <a:buNone/>
              <a:defRPr sz="1000" b="0" i="0" u="none" strike="noStrike" cap="none">
                <a:solidFill>
                  <a:srgbClr val="EB5B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96" name="Google Shape;96;p22"/>
          <p:cNvSpPr/>
          <p:nvPr/>
        </p:nvSpPr>
        <p:spPr>
          <a:xfrm>
            <a:off x="264401" y="4809950"/>
            <a:ext cx="2291741" cy="242374"/>
          </a:xfrm>
          <a:prstGeom prst="rect">
            <a:avLst/>
          </a:prstGeom>
          <a:noFill/>
          <a:ln>
            <a:noFill/>
          </a:ln>
        </p:spPr>
        <p:txBody>
          <a:bodyPr spcFirstLastPara="1" wrap="square" lIns="0" tIns="45700" rIns="0" bIns="0" anchor="t" anchorCtr="0">
            <a:noAutofit/>
          </a:bodyPr>
          <a:lstStyle/>
          <a:p>
            <a:pPr marL="0" marR="0" lvl="0" indent="0" algn="l" rtl="0">
              <a:lnSpc>
                <a:spcPct val="100000"/>
              </a:lnSpc>
              <a:spcBef>
                <a:spcPts val="0"/>
              </a:spcBef>
              <a:spcAft>
                <a:spcPts val="0"/>
              </a:spcAft>
              <a:buNone/>
            </a:pPr>
            <a:r>
              <a:rPr lang="en-GB" sz="1000" b="1" i="0" u="none" strike="noStrike" cap="none">
                <a:solidFill>
                  <a:srgbClr val="EB5B41"/>
                </a:solidFill>
                <a:latin typeface="Avenir"/>
                <a:ea typeface="Avenir"/>
                <a:cs typeface="Avenir"/>
                <a:sym typeface="Avenir"/>
              </a:rPr>
              <a:t>© welbee</a:t>
            </a:r>
            <a:endParaRPr sz="1000" b="1" i="0" u="none" strike="noStrike" cap="none">
              <a:solidFill>
                <a:srgbClr val="EB5B41"/>
              </a:solidFill>
              <a:latin typeface="Avenir"/>
              <a:ea typeface="Avenir"/>
              <a:cs typeface="Avenir"/>
              <a:sym typeface="Aveni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7"/>
        <p:cNvGrpSpPr/>
        <p:nvPr/>
      </p:nvGrpSpPr>
      <p:grpSpPr>
        <a:xfrm>
          <a:off x="0" y="0"/>
          <a:ext cx="0" cy="0"/>
          <a:chOff x="0" y="0"/>
          <a:chExt cx="0" cy="0"/>
        </a:xfrm>
      </p:grpSpPr>
      <p:sp>
        <p:nvSpPr>
          <p:cNvPr id="98" name="Google Shape;98;p23"/>
          <p:cNvSpPr txBox="1">
            <a:spLocks noGrp="1"/>
          </p:cNvSpPr>
          <p:nvPr>
            <p:ph type="title"/>
          </p:nvPr>
        </p:nvSpPr>
        <p:spPr>
          <a:xfrm>
            <a:off x="311700" y="1590000"/>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53B5E0"/>
              </a:buClr>
              <a:buSzPts val="12000"/>
              <a:buNone/>
              <a:defRPr sz="12000">
                <a:solidFill>
                  <a:srgbClr val="53B5E0"/>
                </a:solidFill>
              </a:defRPr>
            </a:lvl1pPr>
            <a:lvl2pPr lvl="1" algn="ctr">
              <a:lnSpc>
                <a:spcPct val="100000"/>
              </a:lnSpc>
              <a:spcBef>
                <a:spcPts val="0"/>
              </a:spcBef>
              <a:spcAft>
                <a:spcPts val="0"/>
              </a:spcAft>
              <a:buClr>
                <a:srgbClr val="FFCF05"/>
              </a:buClr>
              <a:buSzPts val="12000"/>
              <a:buNone/>
              <a:defRPr sz="12000">
                <a:solidFill>
                  <a:srgbClr val="FFCF05"/>
                </a:solidFill>
              </a:defRPr>
            </a:lvl2pPr>
            <a:lvl3pPr lvl="2" algn="ctr">
              <a:lnSpc>
                <a:spcPct val="100000"/>
              </a:lnSpc>
              <a:spcBef>
                <a:spcPts val="0"/>
              </a:spcBef>
              <a:spcAft>
                <a:spcPts val="0"/>
              </a:spcAft>
              <a:buClr>
                <a:srgbClr val="FFCF05"/>
              </a:buClr>
              <a:buSzPts val="12000"/>
              <a:buNone/>
              <a:defRPr sz="12000">
                <a:solidFill>
                  <a:srgbClr val="FFCF05"/>
                </a:solidFill>
              </a:defRPr>
            </a:lvl3pPr>
            <a:lvl4pPr lvl="3" algn="ctr">
              <a:lnSpc>
                <a:spcPct val="100000"/>
              </a:lnSpc>
              <a:spcBef>
                <a:spcPts val="0"/>
              </a:spcBef>
              <a:spcAft>
                <a:spcPts val="0"/>
              </a:spcAft>
              <a:buClr>
                <a:srgbClr val="FFCF05"/>
              </a:buClr>
              <a:buSzPts val="12000"/>
              <a:buNone/>
              <a:defRPr sz="12000">
                <a:solidFill>
                  <a:srgbClr val="FFCF05"/>
                </a:solidFill>
              </a:defRPr>
            </a:lvl4pPr>
            <a:lvl5pPr lvl="4" algn="ctr">
              <a:lnSpc>
                <a:spcPct val="100000"/>
              </a:lnSpc>
              <a:spcBef>
                <a:spcPts val="0"/>
              </a:spcBef>
              <a:spcAft>
                <a:spcPts val="0"/>
              </a:spcAft>
              <a:buClr>
                <a:srgbClr val="FFCF05"/>
              </a:buClr>
              <a:buSzPts val="12000"/>
              <a:buNone/>
              <a:defRPr sz="12000">
                <a:solidFill>
                  <a:srgbClr val="FFCF05"/>
                </a:solidFill>
              </a:defRPr>
            </a:lvl5pPr>
            <a:lvl6pPr lvl="5" algn="ctr">
              <a:lnSpc>
                <a:spcPct val="100000"/>
              </a:lnSpc>
              <a:spcBef>
                <a:spcPts val="0"/>
              </a:spcBef>
              <a:spcAft>
                <a:spcPts val="0"/>
              </a:spcAft>
              <a:buClr>
                <a:srgbClr val="FFCF05"/>
              </a:buClr>
              <a:buSzPts val="12000"/>
              <a:buNone/>
              <a:defRPr sz="12000">
                <a:solidFill>
                  <a:srgbClr val="FFCF05"/>
                </a:solidFill>
              </a:defRPr>
            </a:lvl6pPr>
            <a:lvl7pPr lvl="6" algn="ctr">
              <a:lnSpc>
                <a:spcPct val="100000"/>
              </a:lnSpc>
              <a:spcBef>
                <a:spcPts val="0"/>
              </a:spcBef>
              <a:spcAft>
                <a:spcPts val="0"/>
              </a:spcAft>
              <a:buClr>
                <a:srgbClr val="FFCF05"/>
              </a:buClr>
              <a:buSzPts val="12000"/>
              <a:buNone/>
              <a:defRPr sz="12000">
                <a:solidFill>
                  <a:srgbClr val="FFCF05"/>
                </a:solidFill>
              </a:defRPr>
            </a:lvl7pPr>
            <a:lvl8pPr lvl="7" algn="ctr">
              <a:lnSpc>
                <a:spcPct val="100000"/>
              </a:lnSpc>
              <a:spcBef>
                <a:spcPts val="0"/>
              </a:spcBef>
              <a:spcAft>
                <a:spcPts val="0"/>
              </a:spcAft>
              <a:buClr>
                <a:srgbClr val="FFCF05"/>
              </a:buClr>
              <a:buSzPts val="12000"/>
              <a:buNone/>
              <a:defRPr sz="12000">
                <a:solidFill>
                  <a:srgbClr val="FFCF05"/>
                </a:solidFill>
              </a:defRPr>
            </a:lvl8pPr>
            <a:lvl9pPr lvl="8" algn="ctr">
              <a:lnSpc>
                <a:spcPct val="100000"/>
              </a:lnSpc>
              <a:spcBef>
                <a:spcPts val="0"/>
              </a:spcBef>
              <a:spcAft>
                <a:spcPts val="0"/>
              </a:spcAft>
              <a:buClr>
                <a:srgbClr val="FFCF05"/>
              </a:buClr>
              <a:buSzPts val="12000"/>
              <a:buNone/>
              <a:defRPr sz="12000">
                <a:solidFill>
                  <a:srgbClr val="FFCF05"/>
                </a:solidFill>
              </a:defRPr>
            </a:lvl9pPr>
          </a:lstStyle>
          <a:p>
            <a:endParaRPr/>
          </a:p>
        </p:txBody>
      </p:sp>
      <p:sp>
        <p:nvSpPr>
          <p:cNvPr id="99" name="Google Shape;99;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1000"/>
              <a:buNone/>
              <a:defRPr sz="1000" b="0" i="0" u="none" strike="noStrike" cap="none">
                <a:solidFill>
                  <a:srgbClr val="EB5B41"/>
                </a:solidFill>
                <a:latin typeface="Arial"/>
                <a:ea typeface="Arial"/>
                <a:cs typeface="Arial"/>
                <a:sym typeface="Arial"/>
              </a:defRPr>
            </a:lvl1pPr>
            <a:lvl2pPr marL="0" lvl="1" indent="0" algn="r">
              <a:lnSpc>
                <a:spcPct val="100000"/>
              </a:lnSpc>
              <a:spcBef>
                <a:spcPts val="0"/>
              </a:spcBef>
              <a:spcAft>
                <a:spcPts val="0"/>
              </a:spcAft>
              <a:buSzPts val="1000"/>
              <a:buNone/>
              <a:defRPr sz="1000" b="0" i="0" u="none" strike="noStrike" cap="none">
                <a:solidFill>
                  <a:srgbClr val="EB5B41"/>
                </a:solidFill>
                <a:latin typeface="Arial"/>
                <a:ea typeface="Arial"/>
                <a:cs typeface="Arial"/>
                <a:sym typeface="Arial"/>
              </a:defRPr>
            </a:lvl2pPr>
            <a:lvl3pPr marL="0" lvl="2" indent="0" algn="r">
              <a:lnSpc>
                <a:spcPct val="100000"/>
              </a:lnSpc>
              <a:spcBef>
                <a:spcPts val="0"/>
              </a:spcBef>
              <a:spcAft>
                <a:spcPts val="0"/>
              </a:spcAft>
              <a:buSzPts val="1000"/>
              <a:buNone/>
              <a:defRPr sz="1000" b="0" i="0" u="none" strike="noStrike" cap="none">
                <a:solidFill>
                  <a:srgbClr val="EB5B41"/>
                </a:solidFill>
                <a:latin typeface="Arial"/>
                <a:ea typeface="Arial"/>
                <a:cs typeface="Arial"/>
                <a:sym typeface="Arial"/>
              </a:defRPr>
            </a:lvl3pPr>
            <a:lvl4pPr marL="0" lvl="3" indent="0" algn="r">
              <a:lnSpc>
                <a:spcPct val="100000"/>
              </a:lnSpc>
              <a:spcBef>
                <a:spcPts val="0"/>
              </a:spcBef>
              <a:spcAft>
                <a:spcPts val="0"/>
              </a:spcAft>
              <a:buSzPts val="1000"/>
              <a:buNone/>
              <a:defRPr sz="1000" b="0" i="0" u="none" strike="noStrike" cap="none">
                <a:solidFill>
                  <a:srgbClr val="EB5B41"/>
                </a:solidFill>
                <a:latin typeface="Arial"/>
                <a:ea typeface="Arial"/>
                <a:cs typeface="Arial"/>
                <a:sym typeface="Arial"/>
              </a:defRPr>
            </a:lvl4pPr>
            <a:lvl5pPr marL="0" lvl="4" indent="0" algn="r">
              <a:lnSpc>
                <a:spcPct val="100000"/>
              </a:lnSpc>
              <a:spcBef>
                <a:spcPts val="0"/>
              </a:spcBef>
              <a:spcAft>
                <a:spcPts val="0"/>
              </a:spcAft>
              <a:buSzPts val="1000"/>
              <a:buNone/>
              <a:defRPr sz="1000" b="0" i="0" u="none" strike="noStrike" cap="none">
                <a:solidFill>
                  <a:srgbClr val="EB5B41"/>
                </a:solidFill>
                <a:latin typeface="Arial"/>
                <a:ea typeface="Arial"/>
                <a:cs typeface="Arial"/>
                <a:sym typeface="Arial"/>
              </a:defRPr>
            </a:lvl5pPr>
            <a:lvl6pPr marL="0" lvl="5" indent="0" algn="r">
              <a:lnSpc>
                <a:spcPct val="100000"/>
              </a:lnSpc>
              <a:spcBef>
                <a:spcPts val="0"/>
              </a:spcBef>
              <a:spcAft>
                <a:spcPts val="0"/>
              </a:spcAft>
              <a:buSzPts val="1000"/>
              <a:buNone/>
              <a:defRPr sz="1000" b="0" i="0" u="none" strike="noStrike" cap="none">
                <a:solidFill>
                  <a:srgbClr val="EB5B41"/>
                </a:solidFill>
                <a:latin typeface="Arial"/>
                <a:ea typeface="Arial"/>
                <a:cs typeface="Arial"/>
                <a:sym typeface="Arial"/>
              </a:defRPr>
            </a:lvl6pPr>
            <a:lvl7pPr marL="0" lvl="6" indent="0" algn="r">
              <a:lnSpc>
                <a:spcPct val="100000"/>
              </a:lnSpc>
              <a:spcBef>
                <a:spcPts val="0"/>
              </a:spcBef>
              <a:spcAft>
                <a:spcPts val="0"/>
              </a:spcAft>
              <a:buSzPts val="1000"/>
              <a:buNone/>
              <a:defRPr sz="1000" b="0" i="0" u="none" strike="noStrike" cap="none">
                <a:solidFill>
                  <a:srgbClr val="EB5B41"/>
                </a:solidFill>
                <a:latin typeface="Arial"/>
                <a:ea typeface="Arial"/>
                <a:cs typeface="Arial"/>
                <a:sym typeface="Arial"/>
              </a:defRPr>
            </a:lvl7pPr>
            <a:lvl8pPr marL="0" lvl="7" indent="0" algn="r">
              <a:lnSpc>
                <a:spcPct val="100000"/>
              </a:lnSpc>
              <a:spcBef>
                <a:spcPts val="0"/>
              </a:spcBef>
              <a:spcAft>
                <a:spcPts val="0"/>
              </a:spcAft>
              <a:buSzPts val="1000"/>
              <a:buNone/>
              <a:defRPr sz="1000" b="0" i="0" u="none" strike="noStrike" cap="none">
                <a:solidFill>
                  <a:srgbClr val="EB5B41"/>
                </a:solidFill>
                <a:latin typeface="Arial"/>
                <a:ea typeface="Arial"/>
                <a:cs typeface="Arial"/>
                <a:sym typeface="Arial"/>
              </a:defRPr>
            </a:lvl8pPr>
            <a:lvl9pPr marL="0" lvl="8" indent="0" algn="r">
              <a:lnSpc>
                <a:spcPct val="100000"/>
              </a:lnSpc>
              <a:spcBef>
                <a:spcPts val="0"/>
              </a:spcBef>
              <a:spcAft>
                <a:spcPts val="0"/>
              </a:spcAft>
              <a:buSzPts val="1000"/>
              <a:buNone/>
              <a:defRPr sz="1000" b="0" i="0" u="none" strike="noStrike" cap="none">
                <a:solidFill>
                  <a:srgbClr val="EB5B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00" name="Google Shape;100;p23"/>
          <p:cNvSpPr/>
          <p:nvPr/>
        </p:nvSpPr>
        <p:spPr>
          <a:xfrm>
            <a:off x="264401" y="4809950"/>
            <a:ext cx="2291741" cy="242374"/>
          </a:xfrm>
          <a:prstGeom prst="rect">
            <a:avLst/>
          </a:prstGeom>
          <a:noFill/>
          <a:ln>
            <a:noFill/>
          </a:ln>
        </p:spPr>
        <p:txBody>
          <a:bodyPr spcFirstLastPara="1" wrap="square" lIns="0" tIns="45700" rIns="0" bIns="0" anchor="t" anchorCtr="0">
            <a:noAutofit/>
          </a:bodyPr>
          <a:lstStyle/>
          <a:p>
            <a:pPr marL="0" marR="0" lvl="0" indent="0" algn="l" rtl="0">
              <a:lnSpc>
                <a:spcPct val="100000"/>
              </a:lnSpc>
              <a:spcBef>
                <a:spcPts val="0"/>
              </a:spcBef>
              <a:spcAft>
                <a:spcPts val="0"/>
              </a:spcAft>
              <a:buNone/>
            </a:pPr>
            <a:r>
              <a:rPr lang="en-GB" sz="1000" b="1" i="0" u="none" strike="noStrike" cap="none">
                <a:solidFill>
                  <a:srgbClr val="EB5B41"/>
                </a:solidFill>
                <a:latin typeface="Avenir"/>
                <a:ea typeface="Avenir"/>
                <a:cs typeface="Avenir"/>
                <a:sym typeface="Avenir"/>
              </a:rPr>
              <a:t>© welbee</a:t>
            </a:r>
            <a:endParaRPr sz="1000" b="1" i="0" u="none" strike="noStrike" cap="none">
              <a:solidFill>
                <a:srgbClr val="EB5B41"/>
              </a:solidFill>
              <a:latin typeface="Avenir"/>
              <a:ea typeface="Avenir"/>
              <a:cs typeface="Avenir"/>
              <a:sym typeface="Aveni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venir"/>
              <a:buNone/>
              <a:defRPr sz="2800" b="1" i="0" u="none" strike="noStrike" cap="none">
                <a:solidFill>
                  <a:schemeClr val="dk1"/>
                </a:solidFill>
                <a:latin typeface="Avenir"/>
                <a:ea typeface="Avenir"/>
                <a:cs typeface="Avenir"/>
                <a:sym typeface="Avenir"/>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venir"/>
              <a:buChar char="●"/>
              <a:defRPr sz="1800" b="0" i="0" u="none" strike="noStrike" cap="none">
                <a:solidFill>
                  <a:schemeClr val="dk2"/>
                </a:solidFill>
                <a:latin typeface="Avenir"/>
                <a:ea typeface="Avenir"/>
                <a:cs typeface="Avenir"/>
                <a:sym typeface="Avenir"/>
              </a:defRPr>
            </a:lvl1pPr>
            <a:lvl2pPr marL="914400" marR="0" lvl="1" indent="-317500" algn="l" rtl="0">
              <a:lnSpc>
                <a:spcPct val="115000"/>
              </a:lnSpc>
              <a:spcBef>
                <a:spcPts val="160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2pPr>
            <a:lvl3pPr marL="1371600" marR="0" lvl="2" indent="-317500" algn="l" rtl="0">
              <a:lnSpc>
                <a:spcPct val="115000"/>
              </a:lnSpc>
              <a:spcBef>
                <a:spcPts val="160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3pPr>
            <a:lvl4pPr marL="1828800" marR="0" lvl="3" indent="-317500" algn="l" rtl="0">
              <a:lnSpc>
                <a:spcPct val="115000"/>
              </a:lnSpc>
              <a:spcBef>
                <a:spcPts val="160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4pPr>
            <a:lvl5pPr marL="2286000" marR="0" lvl="4" indent="-317500" algn="l" rtl="0">
              <a:lnSpc>
                <a:spcPct val="115000"/>
              </a:lnSpc>
              <a:spcBef>
                <a:spcPts val="160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5pPr>
            <a:lvl6pPr marL="2743200" marR="0" lvl="5" indent="-317500" algn="l" rtl="0">
              <a:lnSpc>
                <a:spcPct val="115000"/>
              </a:lnSpc>
              <a:spcBef>
                <a:spcPts val="160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6pPr>
            <a:lvl7pPr marL="3200400" marR="0" lvl="6" indent="-317500" algn="l" rtl="0">
              <a:lnSpc>
                <a:spcPct val="115000"/>
              </a:lnSpc>
              <a:spcBef>
                <a:spcPts val="160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7pPr>
            <a:lvl8pPr marL="3657600" marR="0" lvl="7" indent="-317500" algn="l" rtl="0">
              <a:lnSpc>
                <a:spcPct val="115000"/>
              </a:lnSpc>
              <a:spcBef>
                <a:spcPts val="160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8pPr>
            <a:lvl9pPr marL="4114800" marR="0" lvl="8" indent="-317500" algn="l" rtl="0">
              <a:lnSpc>
                <a:spcPct val="115000"/>
              </a:lnSpc>
              <a:spcBef>
                <a:spcPts val="1600"/>
              </a:spcBef>
              <a:spcAft>
                <a:spcPts val="1600"/>
              </a:spcAft>
              <a:buClr>
                <a:schemeClr val="dk2"/>
              </a:buClr>
              <a:buSzPts val="1400"/>
              <a:buFont typeface="Avenir"/>
              <a:buChar char="■"/>
              <a:defRPr sz="1400" b="0" i="0" u="none" strike="noStrike" cap="none">
                <a:solidFill>
                  <a:schemeClr val="dk2"/>
                </a:solidFill>
                <a:latin typeface="Avenir"/>
                <a:ea typeface="Avenir"/>
                <a:cs typeface="Avenir"/>
                <a:sym typeface="Avenir"/>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2" Type="http://schemas.openxmlformats.org/officeDocument/2006/relationships/notesSlide" Target="../notesSlides/notesSlide13.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14.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8.gif"/><Relationship Id="rId7"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15.xml"/><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hyperlink" Target="https://welbee.co.uk/" TargetMode="External"/><Relationship Id="rId2" Type="http://schemas.openxmlformats.org/officeDocument/2006/relationships/notesSlide" Target="../notesSlides/notesSlide30.xml"/><Relationship Id="rId1" Type="http://schemas.openxmlformats.org/officeDocument/2006/relationships/slideLayout" Target="../slideLayouts/slideLayout17.xml"/><Relationship Id="rId4" Type="http://schemas.openxmlformats.org/officeDocument/2006/relationships/hyperlink" Target="mailto:marksolomons@wellbeingaccelerator.co.uk"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4"/>
          <p:cNvSpPr txBox="1">
            <a:spLocks noGrp="1"/>
          </p:cNvSpPr>
          <p:nvPr>
            <p:ph type="subTitle" idx="1"/>
          </p:nvPr>
        </p:nvSpPr>
        <p:spPr>
          <a:xfrm>
            <a:off x="311700" y="3102800"/>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n-GB" sz="3600"/>
              <a:t>Leading for Staff Wellbeing</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Shape 274"/>
        <p:cNvGrpSpPr/>
        <p:nvPr/>
      </p:nvGrpSpPr>
      <p:grpSpPr>
        <a:xfrm>
          <a:off x="0" y="0"/>
          <a:ext cx="0" cy="0"/>
          <a:chOff x="0" y="0"/>
          <a:chExt cx="0" cy="0"/>
        </a:xfrm>
      </p:grpSpPr>
      <p:sp>
        <p:nvSpPr>
          <p:cNvPr id="275" name="Google Shape;275;p43"/>
          <p:cNvSpPr txBox="1"/>
          <p:nvPr/>
        </p:nvSpPr>
        <p:spPr>
          <a:xfrm>
            <a:off x="1706461" y="1560899"/>
            <a:ext cx="6120000" cy="1259700"/>
          </a:xfrm>
          <a:prstGeom prst="rect">
            <a:avLst/>
          </a:prstGeom>
          <a:noFill/>
          <a:ln>
            <a:noFill/>
          </a:ln>
        </p:spPr>
        <p:txBody>
          <a:bodyPr spcFirstLastPara="1" wrap="square" lIns="51425" tIns="51425" rIns="51425" bIns="51425" anchor="t" anchorCtr="0">
            <a:noAutofit/>
          </a:bodyPr>
          <a:lstStyle/>
          <a:p>
            <a:pPr marL="66824" marR="0" lvl="0" indent="0" algn="l" rtl="0">
              <a:lnSpc>
                <a:spcPct val="113000"/>
              </a:lnSpc>
              <a:spcBef>
                <a:spcPts val="0"/>
              </a:spcBef>
              <a:spcAft>
                <a:spcPts val="1688"/>
              </a:spcAft>
              <a:buNone/>
            </a:pPr>
            <a:r>
              <a:rPr lang="en-GB" sz="2000" b="1" i="0" u="none" strike="noStrike" cap="none">
                <a:solidFill>
                  <a:schemeClr val="lt1"/>
                </a:solidFill>
                <a:latin typeface="Avenir"/>
                <a:ea typeface="Avenir"/>
                <a:cs typeface="Avenir"/>
                <a:sym typeface="Avenir"/>
              </a:rPr>
              <a:t>“The thing that is causing people to get ill at work and adversely affect their quality of working life is line managers who are not socially and interpersonally skilled. They don’t have the soft skills that are needed.”</a:t>
            </a:r>
            <a:endParaRPr sz="2000" b="1" i="0" u="none" strike="noStrike" cap="none">
              <a:solidFill>
                <a:schemeClr val="lt1"/>
              </a:solidFill>
              <a:latin typeface="Avenir"/>
              <a:ea typeface="Avenir"/>
              <a:cs typeface="Avenir"/>
              <a:sym typeface="Avenir"/>
            </a:endParaRPr>
          </a:p>
        </p:txBody>
      </p:sp>
      <p:sp>
        <p:nvSpPr>
          <p:cNvPr id="276" name="Google Shape;276;p43"/>
          <p:cNvSpPr txBox="1"/>
          <p:nvPr/>
        </p:nvSpPr>
        <p:spPr>
          <a:xfrm>
            <a:off x="1777043" y="3559119"/>
            <a:ext cx="3219600" cy="243900"/>
          </a:xfrm>
          <a:prstGeom prst="rect">
            <a:avLst/>
          </a:prstGeom>
          <a:noFill/>
          <a:ln>
            <a:noFill/>
          </a:ln>
        </p:spPr>
        <p:txBody>
          <a:bodyPr spcFirstLastPara="1" wrap="square" lIns="51425" tIns="51425" rIns="51425" bIns="51425" anchor="t" anchorCtr="0">
            <a:noAutofit/>
          </a:bodyPr>
          <a:lstStyle/>
          <a:p>
            <a:pPr marL="0" marR="0" lvl="0" indent="0" algn="l" rtl="0">
              <a:lnSpc>
                <a:spcPct val="100000"/>
              </a:lnSpc>
              <a:spcBef>
                <a:spcPts val="0"/>
              </a:spcBef>
              <a:spcAft>
                <a:spcPts val="0"/>
              </a:spcAft>
              <a:buNone/>
            </a:pPr>
            <a:r>
              <a:rPr lang="en-GB" sz="1200" b="1" i="0" u="none" strike="noStrike" cap="none">
                <a:solidFill>
                  <a:srgbClr val="FFF5CC"/>
                </a:solidFill>
                <a:latin typeface="Avenir"/>
                <a:ea typeface="Avenir"/>
                <a:cs typeface="Avenir"/>
                <a:sym typeface="Avenir"/>
              </a:rPr>
              <a:t>Professor Sir Cary Cooper</a:t>
            </a:r>
            <a:endParaRPr sz="1200" b="1" i="0" u="none" strike="noStrike" cap="none">
              <a:solidFill>
                <a:srgbClr val="FFF5CC"/>
              </a:solidFill>
              <a:latin typeface="Avenir"/>
              <a:ea typeface="Avenir"/>
              <a:cs typeface="Avenir"/>
              <a:sym typeface="Avenir"/>
            </a:endParaRPr>
          </a:p>
        </p:txBody>
      </p:sp>
      <p:sp>
        <p:nvSpPr>
          <p:cNvPr id="277" name="Google Shape;277;p43"/>
          <p:cNvSpPr/>
          <p:nvPr/>
        </p:nvSpPr>
        <p:spPr>
          <a:xfrm>
            <a:off x="129875" y="4671050"/>
            <a:ext cx="1039200" cy="393600"/>
          </a:xfrm>
          <a:prstGeom prst="rect">
            <a:avLst/>
          </a:pr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81"/>
        <p:cNvGrpSpPr/>
        <p:nvPr/>
      </p:nvGrpSpPr>
      <p:grpSpPr>
        <a:xfrm>
          <a:off x="0" y="0"/>
          <a:ext cx="0" cy="0"/>
          <a:chOff x="0" y="0"/>
          <a:chExt cx="0" cy="0"/>
        </a:xfrm>
      </p:grpSpPr>
      <p:sp>
        <p:nvSpPr>
          <p:cNvPr id="282" name="Google Shape;282;p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EB5B41"/>
              </a:buClr>
              <a:buSzPts val="2800"/>
              <a:buNone/>
            </a:pPr>
            <a:r>
              <a:rPr lang="en-GB"/>
              <a:t>Leadership Behaviours</a:t>
            </a:r>
            <a:endParaRPr/>
          </a:p>
        </p:txBody>
      </p:sp>
      <p:sp>
        <p:nvSpPr>
          <p:cNvPr id="283" name="Google Shape;283;p44"/>
          <p:cNvSpPr txBox="1"/>
          <p:nvPr/>
        </p:nvSpPr>
        <p:spPr>
          <a:xfrm>
            <a:off x="3447455" y="4135503"/>
            <a:ext cx="4692000" cy="7617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GB" sz="1500" b="1" i="0" u="none" strike="noStrike" cap="none">
                <a:solidFill>
                  <a:srgbClr val="007B7B"/>
                </a:solidFill>
                <a:latin typeface="Avenir"/>
                <a:ea typeface="Avenir"/>
                <a:cs typeface="Avenir"/>
                <a:sym typeface="Avenir"/>
              </a:rPr>
              <a:t>Goldsmiths, University of London</a:t>
            </a:r>
            <a:endParaRPr b="1">
              <a:latin typeface="Avenir"/>
              <a:ea typeface="Avenir"/>
              <a:cs typeface="Avenir"/>
              <a:sym typeface="Avenir"/>
            </a:endParaRPr>
          </a:p>
          <a:p>
            <a:pPr marL="0" marR="0" lvl="0" indent="0" algn="l" rtl="0">
              <a:lnSpc>
                <a:spcPct val="100000"/>
              </a:lnSpc>
              <a:spcBef>
                <a:spcPts val="0"/>
              </a:spcBef>
              <a:spcAft>
                <a:spcPts val="0"/>
              </a:spcAft>
              <a:buClr>
                <a:srgbClr val="000000"/>
              </a:buClr>
              <a:buSzPts val="1500"/>
              <a:buFont typeface="Arial"/>
              <a:buNone/>
            </a:pPr>
            <a:r>
              <a:rPr lang="en-GB" sz="1200" i="0" u="none" strike="noStrike" cap="none">
                <a:solidFill>
                  <a:srgbClr val="007B7B"/>
                </a:solidFill>
                <a:latin typeface="Avenir"/>
                <a:ea typeface="Avenir"/>
                <a:cs typeface="Avenir"/>
                <a:sym typeface="Avenir"/>
              </a:rPr>
              <a:t>On behalf of the HSE, Investors in People &amp; CIPD</a:t>
            </a:r>
            <a:endParaRPr sz="1200" i="0" u="none" strike="noStrike" cap="none">
              <a:solidFill>
                <a:srgbClr val="007B7B"/>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1500"/>
              <a:buFont typeface="Arial"/>
              <a:buNone/>
            </a:pPr>
            <a:endParaRPr sz="1500" i="0" u="none" strike="noStrike" cap="none">
              <a:solidFill>
                <a:srgbClr val="007B7B"/>
              </a:solidFill>
              <a:latin typeface="Avenir"/>
              <a:ea typeface="Avenir"/>
              <a:cs typeface="Avenir"/>
              <a:sym typeface="Avenir"/>
            </a:endParaRPr>
          </a:p>
        </p:txBody>
      </p:sp>
      <p:sp>
        <p:nvSpPr>
          <p:cNvPr id="284" name="Google Shape;284;p44"/>
          <p:cNvSpPr txBox="1">
            <a:spLocks noGrp="1"/>
          </p:cNvSpPr>
          <p:nvPr>
            <p:ph type="sldNum" idx="12"/>
          </p:nvPr>
        </p:nvSpPr>
        <p:spPr>
          <a:xfrm>
            <a:off x="8472458" y="4758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11</a:t>
            </a:fld>
            <a:endParaRPr/>
          </a:p>
        </p:txBody>
      </p:sp>
      <p:sp>
        <p:nvSpPr>
          <p:cNvPr id="285" name="Google Shape;285;p44"/>
          <p:cNvSpPr/>
          <p:nvPr/>
        </p:nvSpPr>
        <p:spPr>
          <a:xfrm>
            <a:off x="653850" y="1284100"/>
            <a:ext cx="2612100" cy="3258900"/>
          </a:xfrm>
          <a:prstGeom prst="rect">
            <a:avLst/>
          </a:prstGeom>
          <a:solidFill>
            <a:srgbClr val="FFFFFF"/>
          </a:solidFill>
          <a:ln>
            <a:noFill/>
          </a:ln>
          <a:effectLst>
            <a:outerShdw blurRad="228600" dist="57150" dir="312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6" name="Google Shape;286;p4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0675" y="1376325"/>
            <a:ext cx="2498450" cy="30744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6"/>
          <p:cNvSpPr txBox="1">
            <a:spLocks noGrp="1"/>
          </p:cNvSpPr>
          <p:nvPr>
            <p:ph type="title"/>
          </p:nvPr>
        </p:nvSpPr>
        <p:spPr>
          <a:xfrm>
            <a:off x="1994644" y="2150850"/>
            <a:ext cx="5154712" cy="84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FFFFFF"/>
              </a:buClr>
              <a:buSzPts val="3600"/>
              <a:buNone/>
            </a:pPr>
            <a:r>
              <a:rPr lang="en-GB" sz="3800" dirty="0"/>
              <a:t>How do you improve staff wellbeing?</a:t>
            </a:r>
            <a:endParaRPr dirty="0"/>
          </a:p>
        </p:txBody>
      </p:sp>
      <p:sp>
        <p:nvSpPr>
          <p:cNvPr id="305" name="Google Shape;305;p46"/>
          <p:cNvSpPr txBox="1">
            <a:spLocks noGrp="1"/>
          </p:cNvSpPr>
          <p:nvPr>
            <p:ph type="sldNum" idx="12"/>
          </p:nvPr>
        </p:nvSpPr>
        <p:spPr>
          <a:xfrm>
            <a:off x="8472458" y="4758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Google Shape;324;p4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041848" y="3231"/>
            <a:ext cx="748709" cy="651315"/>
          </a:xfrm>
          <a:prstGeom prst="rect">
            <a:avLst/>
          </a:prstGeom>
          <a:noFill/>
          <a:ln>
            <a:noFill/>
          </a:ln>
        </p:spPr>
      </p:pic>
      <p:pic>
        <p:nvPicPr>
          <p:cNvPr id="325" name="Google Shape;325;p4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518647" y="-6092"/>
            <a:ext cx="419393" cy="669959"/>
          </a:xfrm>
          <a:prstGeom prst="rect">
            <a:avLst/>
          </a:prstGeom>
          <a:noFill/>
          <a:ln>
            <a:noFill/>
          </a:ln>
        </p:spPr>
      </p:pic>
      <p:sp>
        <p:nvSpPr>
          <p:cNvPr id="326" name="Google Shape;326;p49"/>
          <p:cNvSpPr txBox="1"/>
          <p:nvPr/>
        </p:nvSpPr>
        <p:spPr>
          <a:xfrm>
            <a:off x="3247946" y="3682592"/>
            <a:ext cx="2352600" cy="222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350" b="0" i="0" u="none" strike="noStrike" cap="none">
                <a:solidFill>
                  <a:schemeClr val="dk1"/>
                </a:solidFill>
                <a:latin typeface="Arial"/>
                <a:ea typeface="Arial"/>
                <a:cs typeface="Arial"/>
                <a:sym typeface="Arial"/>
              </a:rPr>
              <a:t>© wellbeing accelerator for schools</a:t>
            </a:r>
            <a:endParaRPr sz="1350" b="0" i="0" u="none" strike="noStrike" cap="none">
              <a:solidFill>
                <a:schemeClr val="dk1"/>
              </a:solidFill>
              <a:latin typeface="Arial"/>
              <a:ea typeface="Arial"/>
              <a:cs typeface="Arial"/>
              <a:sym typeface="Arial"/>
            </a:endParaRPr>
          </a:p>
        </p:txBody>
      </p:sp>
      <p:sp>
        <p:nvSpPr>
          <p:cNvPr id="327" name="Google Shape;327;p49"/>
          <p:cNvSpPr/>
          <p:nvPr/>
        </p:nvSpPr>
        <p:spPr>
          <a:xfrm>
            <a:off x="5636851" y="2607100"/>
            <a:ext cx="2629968" cy="1512133"/>
          </a:xfrm>
          <a:custGeom>
            <a:avLst/>
            <a:gdLst/>
            <a:ahLst/>
            <a:cxnLst/>
            <a:rect l="l" t="t" r="r" b="b"/>
            <a:pathLst>
              <a:path w="2668" h="1534" extrusionOk="0">
                <a:moveTo>
                  <a:pt x="0" y="1534"/>
                </a:moveTo>
                <a:lnTo>
                  <a:pt x="2668" y="0"/>
                </a:lnTo>
                <a:lnTo>
                  <a:pt x="2668" y="700"/>
                </a:lnTo>
                <a:lnTo>
                  <a:pt x="1204" y="1534"/>
                </a:lnTo>
                <a:lnTo>
                  <a:pt x="0" y="1534"/>
                </a:lnTo>
                <a:close/>
              </a:path>
            </a:pathLst>
          </a:custGeom>
          <a:solidFill>
            <a:srgbClr val="A8A497"/>
          </a:solidFill>
          <a:ln>
            <a:noFill/>
          </a:ln>
        </p:spPr>
        <p:txBody>
          <a:bodyPr spcFirstLastPara="1" wrap="square" lIns="55700" tIns="27850" rIns="55700" bIns="27850" anchor="t" anchorCtr="0">
            <a:noAutofit/>
          </a:bodyPr>
          <a:lstStyle/>
          <a:p>
            <a:pPr marL="0" marR="0" lvl="0" indent="0" algn="l" rtl="0">
              <a:lnSpc>
                <a:spcPct val="100000"/>
              </a:lnSpc>
              <a:spcBef>
                <a:spcPts val="0"/>
              </a:spcBef>
              <a:spcAft>
                <a:spcPts val="0"/>
              </a:spcAft>
              <a:buNone/>
            </a:pPr>
            <a:endParaRPr sz="1097" b="0" i="0" u="none" strike="noStrike" cap="none">
              <a:solidFill>
                <a:srgbClr val="000000"/>
              </a:solidFill>
              <a:latin typeface="Calibri"/>
              <a:ea typeface="Calibri"/>
              <a:cs typeface="Calibri"/>
              <a:sym typeface="Calibri"/>
            </a:endParaRPr>
          </a:p>
        </p:txBody>
      </p:sp>
      <p:sp>
        <p:nvSpPr>
          <p:cNvPr id="328" name="Google Shape;328;p49"/>
          <p:cNvSpPr/>
          <p:nvPr/>
        </p:nvSpPr>
        <p:spPr>
          <a:xfrm>
            <a:off x="5636851" y="2607100"/>
            <a:ext cx="2629968" cy="1512133"/>
          </a:xfrm>
          <a:custGeom>
            <a:avLst/>
            <a:gdLst/>
            <a:ahLst/>
            <a:cxnLst/>
            <a:rect l="l" t="t" r="r" b="b"/>
            <a:pathLst>
              <a:path w="2668" h="1534" extrusionOk="0">
                <a:moveTo>
                  <a:pt x="0" y="1534"/>
                </a:moveTo>
                <a:lnTo>
                  <a:pt x="2668" y="0"/>
                </a:lnTo>
                <a:lnTo>
                  <a:pt x="2668" y="700"/>
                </a:lnTo>
                <a:lnTo>
                  <a:pt x="1204" y="1534"/>
                </a:lnTo>
                <a:lnTo>
                  <a:pt x="0" y="1534"/>
                </a:lnTo>
              </a:path>
            </a:pathLst>
          </a:custGeom>
          <a:noFill/>
          <a:ln>
            <a:noFill/>
          </a:ln>
        </p:spPr>
        <p:txBody>
          <a:bodyPr spcFirstLastPara="1" wrap="square" lIns="55700" tIns="27850" rIns="55700" bIns="27850" anchor="t" anchorCtr="0">
            <a:noAutofit/>
          </a:bodyPr>
          <a:lstStyle/>
          <a:p>
            <a:pPr marL="0" marR="0" lvl="0" indent="0" algn="l" rtl="0">
              <a:lnSpc>
                <a:spcPct val="100000"/>
              </a:lnSpc>
              <a:spcBef>
                <a:spcPts val="0"/>
              </a:spcBef>
              <a:spcAft>
                <a:spcPts val="0"/>
              </a:spcAft>
              <a:buNone/>
            </a:pPr>
            <a:endParaRPr sz="1097" b="0" i="0" u="none" strike="noStrike" cap="none">
              <a:solidFill>
                <a:srgbClr val="000000"/>
              </a:solidFill>
              <a:latin typeface="Calibri"/>
              <a:ea typeface="Calibri"/>
              <a:cs typeface="Calibri"/>
              <a:sym typeface="Calibri"/>
            </a:endParaRPr>
          </a:p>
        </p:txBody>
      </p:sp>
      <p:sp>
        <p:nvSpPr>
          <p:cNvPr id="329" name="Google Shape;329;p49"/>
          <p:cNvSpPr/>
          <p:nvPr/>
        </p:nvSpPr>
        <p:spPr>
          <a:xfrm>
            <a:off x="816553" y="-86945"/>
            <a:ext cx="5563545" cy="3528967"/>
          </a:xfrm>
          <a:custGeom>
            <a:avLst/>
            <a:gdLst/>
            <a:ahLst/>
            <a:cxnLst/>
            <a:rect l="l" t="t" r="r" b="b"/>
            <a:pathLst>
              <a:path w="5644" h="3580" extrusionOk="0">
                <a:moveTo>
                  <a:pt x="3656" y="0"/>
                </a:moveTo>
                <a:lnTo>
                  <a:pt x="0" y="2102"/>
                </a:lnTo>
                <a:lnTo>
                  <a:pt x="0" y="2749"/>
                </a:lnTo>
                <a:lnTo>
                  <a:pt x="1424" y="3580"/>
                </a:lnTo>
                <a:lnTo>
                  <a:pt x="1424" y="3577"/>
                </a:lnTo>
                <a:lnTo>
                  <a:pt x="1424" y="3577"/>
                </a:lnTo>
                <a:lnTo>
                  <a:pt x="5644" y="1150"/>
                </a:lnTo>
                <a:lnTo>
                  <a:pt x="3656" y="0"/>
                </a:lnTo>
                <a:close/>
              </a:path>
            </a:pathLst>
          </a:custGeom>
          <a:solidFill>
            <a:schemeClr val="accent6"/>
          </a:solidFill>
          <a:ln>
            <a:noFill/>
          </a:ln>
        </p:spPr>
        <p:txBody>
          <a:bodyPr spcFirstLastPara="1" wrap="square" lIns="55700" tIns="27850" rIns="55700" bIns="27850" anchor="t" anchorCtr="0">
            <a:noAutofit/>
          </a:bodyPr>
          <a:lstStyle/>
          <a:p>
            <a:pPr marL="0" marR="0" lvl="0" indent="0" algn="l" rtl="0">
              <a:lnSpc>
                <a:spcPct val="100000"/>
              </a:lnSpc>
              <a:spcBef>
                <a:spcPts val="0"/>
              </a:spcBef>
              <a:spcAft>
                <a:spcPts val="0"/>
              </a:spcAft>
              <a:buNone/>
            </a:pPr>
            <a:endParaRPr sz="1097" b="0" i="0" u="none" strike="noStrike" cap="none">
              <a:solidFill>
                <a:srgbClr val="000000"/>
              </a:solidFill>
              <a:latin typeface="Calibri"/>
              <a:ea typeface="Calibri"/>
              <a:cs typeface="Calibri"/>
              <a:sym typeface="Calibri"/>
            </a:endParaRPr>
          </a:p>
        </p:txBody>
      </p:sp>
      <p:sp>
        <p:nvSpPr>
          <p:cNvPr id="330" name="Google Shape;330;p49"/>
          <p:cNvSpPr/>
          <p:nvPr/>
        </p:nvSpPr>
        <p:spPr>
          <a:xfrm>
            <a:off x="816553" y="-86945"/>
            <a:ext cx="5563545" cy="3528967"/>
          </a:xfrm>
          <a:custGeom>
            <a:avLst/>
            <a:gdLst/>
            <a:ahLst/>
            <a:cxnLst/>
            <a:rect l="l" t="t" r="r" b="b"/>
            <a:pathLst>
              <a:path w="5644" h="3580" extrusionOk="0">
                <a:moveTo>
                  <a:pt x="3656" y="0"/>
                </a:moveTo>
                <a:lnTo>
                  <a:pt x="0" y="2102"/>
                </a:lnTo>
                <a:lnTo>
                  <a:pt x="0" y="2749"/>
                </a:lnTo>
                <a:lnTo>
                  <a:pt x="1424" y="3580"/>
                </a:lnTo>
                <a:lnTo>
                  <a:pt x="1424" y="3577"/>
                </a:lnTo>
                <a:lnTo>
                  <a:pt x="1424" y="3577"/>
                </a:lnTo>
                <a:lnTo>
                  <a:pt x="5644" y="1150"/>
                </a:lnTo>
                <a:lnTo>
                  <a:pt x="3656" y="0"/>
                </a:lnTo>
              </a:path>
            </a:pathLst>
          </a:custGeom>
          <a:noFill/>
          <a:ln>
            <a:noFill/>
          </a:ln>
        </p:spPr>
        <p:txBody>
          <a:bodyPr spcFirstLastPara="1" wrap="square" lIns="55700" tIns="27850" rIns="55700" bIns="27850" anchor="t" anchorCtr="0">
            <a:noAutofit/>
          </a:bodyPr>
          <a:lstStyle/>
          <a:p>
            <a:pPr marL="0" marR="0" lvl="0" indent="0" algn="l" rtl="0">
              <a:lnSpc>
                <a:spcPct val="100000"/>
              </a:lnSpc>
              <a:spcBef>
                <a:spcPts val="0"/>
              </a:spcBef>
              <a:spcAft>
                <a:spcPts val="0"/>
              </a:spcAft>
              <a:buNone/>
            </a:pPr>
            <a:endParaRPr sz="1097" b="0" i="0" u="none" strike="noStrike" cap="none">
              <a:solidFill>
                <a:srgbClr val="000000"/>
              </a:solidFill>
              <a:latin typeface="Calibri"/>
              <a:ea typeface="Calibri"/>
              <a:cs typeface="Calibri"/>
              <a:sym typeface="Calibri"/>
            </a:endParaRPr>
          </a:p>
        </p:txBody>
      </p:sp>
      <p:sp>
        <p:nvSpPr>
          <p:cNvPr id="331" name="Google Shape;331;p49"/>
          <p:cNvSpPr/>
          <p:nvPr/>
        </p:nvSpPr>
        <p:spPr>
          <a:xfrm>
            <a:off x="2220254" y="1046664"/>
            <a:ext cx="6046560" cy="3072567"/>
          </a:xfrm>
          <a:custGeom>
            <a:avLst/>
            <a:gdLst/>
            <a:ahLst/>
            <a:cxnLst/>
            <a:rect l="l" t="t" r="r" b="b"/>
            <a:pathLst>
              <a:path w="6134" h="3117" extrusionOk="0">
                <a:moveTo>
                  <a:pt x="4220" y="0"/>
                </a:moveTo>
                <a:lnTo>
                  <a:pt x="4220" y="0"/>
                </a:lnTo>
                <a:lnTo>
                  <a:pt x="0" y="2427"/>
                </a:lnTo>
                <a:lnTo>
                  <a:pt x="1188" y="3117"/>
                </a:lnTo>
                <a:lnTo>
                  <a:pt x="3466" y="3117"/>
                </a:lnTo>
                <a:lnTo>
                  <a:pt x="6134" y="1583"/>
                </a:lnTo>
                <a:lnTo>
                  <a:pt x="6134" y="1110"/>
                </a:lnTo>
                <a:lnTo>
                  <a:pt x="4220" y="0"/>
                </a:lnTo>
                <a:close/>
              </a:path>
            </a:pathLst>
          </a:custGeom>
          <a:solidFill>
            <a:srgbClr val="7F7F7F"/>
          </a:solidFill>
          <a:ln>
            <a:noFill/>
          </a:ln>
        </p:spPr>
        <p:txBody>
          <a:bodyPr spcFirstLastPara="1" wrap="square" lIns="55700" tIns="27850" rIns="55700" bIns="27850" anchor="t" anchorCtr="0">
            <a:noAutofit/>
          </a:bodyPr>
          <a:lstStyle/>
          <a:p>
            <a:pPr marL="0" marR="0" lvl="0" indent="0" algn="l" rtl="0">
              <a:lnSpc>
                <a:spcPct val="100000"/>
              </a:lnSpc>
              <a:spcBef>
                <a:spcPts val="0"/>
              </a:spcBef>
              <a:spcAft>
                <a:spcPts val="0"/>
              </a:spcAft>
              <a:buNone/>
            </a:pPr>
            <a:endParaRPr sz="1097" b="0" i="0" u="none" strike="noStrike" cap="none">
              <a:solidFill>
                <a:srgbClr val="000000"/>
              </a:solidFill>
              <a:latin typeface="Calibri"/>
              <a:ea typeface="Calibri"/>
              <a:cs typeface="Calibri"/>
              <a:sym typeface="Calibri"/>
            </a:endParaRPr>
          </a:p>
        </p:txBody>
      </p:sp>
      <p:sp>
        <p:nvSpPr>
          <p:cNvPr id="332" name="Google Shape;332;p49"/>
          <p:cNvSpPr/>
          <p:nvPr/>
        </p:nvSpPr>
        <p:spPr>
          <a:xfrm>
            <a:off x="2220254" y="1046664"/>
            <a:ext cx="6046560" cy="3072567"/>
          </a:xfrm>
          <a:custGeom>
            <a:avLst/>
            <a:gdLst/>
            <a:ahLst/>
            <a:cxnLst/>
            <a:rect l="l" t="t" r="r" b="b"/>
            <a:pathLst>
              <a:path w="6134" h="3117" extrusionOk="0">
                <a:moveTo>
                  <a:pt x="4220" y="0"/>
                </a:moveTo>
                <a:lnTo>
                  <a:pt x="4220" y="0"/>
                </a:lnTo>
                <a:lnTo>
                  <a:pt x="0" y="2427"/>
                </a:lnTo>
                <a:lnTo>
                  <a:pt x="1188" y="3117"/>
                </a:lnTo>
                <a:lnTo>
                  <a:pt x="3466" y="3117"/>
                </a:lnTo>
                <a:lnTo>
                  <a:pt x="6134" y="1583"/>
                </a:lnTo>
                <a:lnTo>
                  <a:pt x="6134" y="1110"/>
                </a:lnTo>
                <a:lnTo>
                  <a:pt x="4220" y="0"/>
                </a:lnTo>
              </a:path>
            </a:pathLst>
          </a:custGeom>
          <a:noFill/>
          <a:ln>
            <a:noFill/>
          </a:ln>
        </p:spPr>
        <p:txBody>
          <a:bodyPr spcFirstLastPara="1" wrap="square" lIns="55700" tIns="27850" rIns="55700" bIns="27850" anchor="t" anchorCtr="0">
            <a:noAutofit/>
          </a:bodyPr>
          <a:lstStyle/>
          <a:p>
            <a:pPr marL="0" marR="0" lvl="0" indent="0" algn="l" rtl="0">
              <a:lnSpc>
                <a:spcPct val="100000"/>
              </a:lnSpc>
              <a:spcBef>
                <a:spcPts val="0"/>
              </a:spcBef>
              <a:spcAft>
                <a:spcPts val="0"/>
              </a:spcAft>
              <a:buNone/>
            </a:pPr>
            <a:endParaRPr sz="1097" b="0" i="0" u="none" strike="noStrike" cap="none">
              <a:solidFill>
                <a:srgbClr val="000000"/>
              </a:solidFill>
              <a:latin typeface="Calibri"/>
              <a:ea typeface="Calibri"/>
              <a:cs typeface="Calibri"/>
              <a:sym typeface="Calibri"/>
            </a:endParaRPr>
          </a:p>
        </p:txBody>
      </p:sp>
      <p:sp>
        <p:nvSpPr>
          <p:cNvPr id="333" name="Google Shape;333;p49"/>
          <p:cNvSpPr/>
          <p:nvPr/>
        </p:nvSpPr>
        <p:spPr>
          <a:xfrm>
            <a:off x="2220254" y="1046663"/>
            <a:ext cx="4159844" cy="2392403"/>
          </a:xfrm>
          <a:custGeom>
            <a:avLst/>
            <a:gdLst/>
            <a:ahLst/>
            <a:cxnLst/>
            <a:rect l="l" t="t" r="r" b="b"/>
            <a:pathLst>
              <a:path w="4220" h="2427" extrusionOk="0">
                <a:moveTo>
                  <a:pt x="4220" y="0"/>
                </a:moveTo>
                <a:lnTo>
                  <a:pt x="0" y="2427"/>
                </a:lnTo>
                <a:lnTo>
                  <a:pt x="0" y="2427"/>
                </a:lnTo>
                <a:lnTo>
                  <a:pt x="4220" y="0"/>
                </a:lnTo>
                <a:close/>
              </a:path>
            </a:pathLst>
          </a:custGeom>
          <a:solidFill>
            <a:srgbClr val="A3B2A2"/>
          </a:solidFill>
          <a:ln>
            <a:noFill/>
          </a:ln>
        </p:spPr>
        <p:txBody>
          <a:bodyPr spcFirstLastPara="1" wrap="square" lIns="55700" tIns="27850" rIns="55700" bIns="27850" anchor="t" anchorCtr="0">
            <a:noAutofit/>
          </a:bodyPr>
          <a:lstStyle/>
          <a:p>
            <a:pPr marL="0" marR="0" lvl="0" indent="0" algn="l" rtl="0">
              <a:lnSpc>
                <a:spcPct val="100000"/>
              </a:lnSpc>
              <a:spcBef>
                <a:spcPts val="0"/>
              </a:spcBef>
              <a:spcAft>
                <a:spcPts val="0"/>
              </a:spcAft>
              <a:buNone/>
            </a:pPr>
            <a:endParaRPr sz="1097" b="0" i="0" u="none" strike="noStrike" cap="none">
              <a:solidFill>
                <a:srgbClr val="000000"/>
              </a:solidFill>
              <a:latin typeface="Calibri"/>
              <a:ea typeface="Calibri"/>
              <a:cs typeface="Calibri"/>
              <a:sym typeface="Calibri"/>
            </a:endParaRPr>
          </a:p>
        </p:txBody>
      </p:sp>
      <p:sp>
        <p:nvSpPr>
          <p:cNvPr id="334" name="Google Shape;334;p49"/>
          <p:cNvSpPr/>
          <p:nvPr/>
        </p:nvSpPr>
        <p:spPr>
          <a:xfrm>
            <a:off x="2220254" y="1046663"/>
            <a:ext cx="4159844" cy="2392403"/>
          </a:xfrm>
          <a:custGeom>
            <a:avLst/>
            <a:gdLst/>
            <a:ahLst/>
            <a:cxnLst/>
            <a:rect l="l" t="t" r="r" b="b"/>
            <a:pathLst>
              <a:path w="4220" h="2427" extrusionOk="0">
                <a:moveTo>
                  <a:pt x="4220" y="0"/>
                </a:moveTo>
                <a:lnTo>
                  <a:pt x="0" y="2427"/>
                </a:lnTo>
                <a:lnTo>
                  <a:pt x="0" y="2427"/>
                </a:lnTo>
                <a:lnTo>
                  <a:pt x="4220" y="0"/>
                </a:lnTo>
              </a:path>
            </a:pathLst>
          </a:custGeom>
          <a:noFill/>
          <a:ln>
            <a:noFill/>
          </a:ln>
        </p:spPr>
        <p:txBody>
          <a:bodyPr spcFirstLastPara="1" wrap="square" lIns="55700" tIns="27850" rIns="55700" bIns="27850" anchor="t" anchorCtr="0">
            <a:noAutofit/>
          </a:bodyPr>
          <a:lstStyle/>
          <a:p>
            <a:pPr marL="0" marR="0" lvl="0" indent="0" algn="l" rtl="0">
              <a:lnSpc>
                <a:spcPct val="100000"/>
              </a:lnSpc>
              <a:spcBef>
                <a:spcPts val="0"/>
              </a:spcBef>
              <a:spcAft>
                <a:spcPts val="0"/>
              </a:spcAft>
              <a:buNone/>
            </a:pPr>
            <a:endParaRPr sz="1097" b="0" i="0" u="none" strike="noStrike" cap="none">
              <a:solidFill>
                <a:srgbClr val="000000"/>
              </a:solidFill>
              <a:latin typeface="Calibri"/>
              <a:ea typeface="Calibri"/>
              <a:cs typeface="Calibri"/>
              <a:sym typeface="Calibri"/>
            </a:endParaRPr>
          </a:p>
        </p:txBody>
      </p:sp>
      <p:sp>
        <p:nvSpPr>
          <p:cNvPr id="335" name="Google Shape;335;p49"/>
          <p:cNvSpPr/>
          <p:nvPr/>
        </p:nvSpPr>
        <p:spPr>
          <a:xfrm>
            <a:off x="816553" y="-83987"/>
            <a:ext cx="7450261" cy="2224826"/>
          </a:xfrm>
          <a:custGeom>
            <a:avLst/>
            <a:gdLst/>
            <a:ahLst/>
            <a:cxnLst/>
            <a:rect l="l" t="t" r="r" b="b"/>
            <a:pathLst>
              <a:path w="7558" h="2257" extrusionOk="0">
                <a:moveTo>
                  <a:pt x="3630" y="0"/>
                </a:moveTo>
                <a:lnTo>
                  <a:pt x="2602" y="0"/>
                </a:lnTo>
                <a:lnTo>
                  <a:pt x="0" y="1492"/>
                </a:lnTo>
                <a:lnTo>
                  <a:pt x="0" y="2099"/>
                </a:lnTo>
                <a:lnTo>
                  <a:pt x="3656" y="0"/>
                </a:lnTo>
                <a:lnTo>
                  <a:pt x="7558" y="2257"/>
                </a:lnTo>
                <a:lnTo>
                  <a:pt x="7558" y="1623"/>
                </a:lnTo>
                <a:lnTo>
                  <a:pt x="4703" y="0"/>
                </a:lnTo>
                <a:lnTo>
                  <a:pt x="3630" y="0"/>
                </a:lnTo>
                <a:close/>
              </a:path>
            </a:pathLst>
          </a:custGeom>
          <a:solidFill>
            <a:srgbClr val="A8A497"/>
          </a:solidFill>
          <a:ln>
            <a:noFill/>
          </a:ln>
        </p:spPr>
        <p:txBody>
          <a:bodyPr spcFirstLastPara="1" wrap="square" lIns="55700" tIns="27850" rIns="55700" bIns="27850" anchor="t" anchorCtr="0">
            <a:noAutofit/>
          </a:bodyPr>
          <a:lstStyle/>
          <a:p>
            <a:pPr marL="0" marR="0" lvl="0" indent="0" algn="l" rtl="0">
              <a:lnSpc>
                <a:spcPct val="100000"/>
              </a:lnSpc>
              <a:spcBef>
                <a:spcPts val="0"/>
              </a:spcBef>
              <a:spcAft>
                <a:spcPts val="0"/>
              </a:spcAft>
              <a:buNone/>
            </a:pPr>
            <a:endParaRPr sz="1097" b="0" i="0" u="none" strike="noStrike" cap="none">
              <a:solidFill>
                <a:srgbClr val="000000"/>
              </a:solidFill>
              <a:latin typeface="Calibri"/>
              <a:ea typeface="Calibri"/>
              <a:cs typeface="Calibri"/>
              <a:sym typeface="Calibri"/>
            </a:endParaRPr>
          </a:p>
        </p:txBody>
      </p:sp>
      <p:sp>
        <p:nvSpPr>
          <p:cNvPr id="336" name="Google Shape;336;p49"/>
          <p:cNvSpPr/>
          <p:nvPr/>
        </p:nvSpPr>
        <p:spPr>
          <a:xfrm>
            <a:off x="816552" y="2622871"/>
            <a:ext cx="2574766" cy="1496365"/>
          </a:xfrm>
          <a:custGeom>
            <a:avLst/>
            <a:gdLst/>
            <a:ahLst/>
            <a:cxnLst/>
            <a:rect l="l" t="t" r="r" b="b"/>
            <a:pathLst>
              <a:path w="2612" h="1518" extrusionOk="0">
                <a:moveTo>
                  <a:pt x="0" y="0"/>
                </a:moveTo>
                <a:lnTo>
                  <a:pt x="2612" y="1518"/>
                </a:lnTo>
                <a:lnTo>
                  <a:pt x="1382" y="1518"/>
                </a:lnTo>
                <a:lnTo>
                  <a:pt x="0" y="723"/>
                </a:lnTo>
                <a:lnTo>
                  <a:pt x="0" y="0"/>
                </a:lnTo>
                <a:close/>
              </a:path>
            </a:pathLst>
          </a:custGeom>
          <a:solidFill>
            <a:srgbClr val="A8A497"/>
          </a:solidFill>
          <a:ln>
            <a:noFill/>
          </a:ln>
        </p:spPr>
        <p:txBody>
          <a:bodyPr spcFirstLastPara="1" wrap="square" lIns="55700" tIns="27850" rIns="55700" bIns="27850" anchor="t" anchorCtr="0">
            <a:noAutofit/>
          </a:bodyPr>
          <a:lstStyle/>
          <a:p>
            <a:pPr marL="0" marR="0" lvl="0" indent="0" algn="l" rtl="0">
              <a:lnSpc>
                <a:spcPct val="100000"/>
              </a:lnSpc>
              <a:spcBef>
                <a:spcPts val="0"/>
              </a:spcBef>
              <a:spcAft>
                <a:spcPts val="0"/>
              </a:spcAft>
              <a:buNone/>
            </a:pPr>
            <a:endParaRPr sz="1097" b="0" i="0" u="none" strike="noStrike" cap="none">
              <a:solidFill>
                <a:srgbClr val="000000"/>
              </a:solidFill>
              <a:latin typeface="Calibri"/>
              <a:ea typeface="Calibri"/>
              <a:cs typeface="Calibri"/>
              <a:sym typeface="Calibri"/>
            </a:endParaRPr>
          </a:p>
        </p:txBody>
      </p:sp>
      <p:sp>
        <p:nvSpPr>
          <p:cNvPr id="337" name="Google Shape;337;p49"/>
          <p:cNvSpPr/>
          <p:nvPr/>
        </p:nvSpPr>
        <p:spPr>
          <a:xfrm>
            <a:off x="816552" y="-83987"/>
            <a:ext cx="2564915" cy="1470735"/>
          </a:xfrm>
          <a:custGeom>
            <a:avLst/>
            <a:gdLst/>
            <a:ahLst/>
            <a:cxnLst/>
            <a:rect l="l" t="t" r="r" b="b"/>
            <a:pathLst>
              <a:path w="2602" h="1492" extrusionOk="0">
                <a:moveTo>
                  <a:pt x="0" y="1492"/>
                </a:moveTo>
                <a:lnTo>
                  <a:pt x="2602" y="0"/>
                </a:lnTo>
                <a:lnTo>
                  <a:pt x="0" y="0"/>
                </a:lnTo>
                <a:lnTo>
                  <a:pt x="0" y="1492"/>
                </a:lnTo>
                <a:close/>
              </a:path>
            </a:pathLst>
          </a:custGeom>
          <a:solidFill>
            <a:srgbClr val="FFDDB2"/>
          </a:solidFill>
          <a:ln>
            <a:noFill/>
          </a:ln>
        </p:spPr>
        <p:txBody>
          <a:bodyPr spcFirstLastPara="1" wrap="square" lIns="55700" tIns="27850" rIns="55700" bIns="27850" anchor="t" anchorCtr="0">
            <a:noAutofit/>
          </a:bodyPr>
          <a:lstStyle/>
          <a:p>
            <a:pPr marL="0" marR="0" lvl="0" indent="0" algn="l" rtl="0">
              <a:lnSpc>
                <a:spcPct val="100000"/>
              </a:lnSpc>
              <a:spcBef>
                <a:spcPts val="0"/>
              </a:spcBef>
              <a:spcAft>
                <a:spcPts val="0"/>
              </a:spcAft>
              <a:buNone/>
            </a:pPr>
            <a:endParaRPr sz="1097" b="0" i="0" u="none" strike="noStrike" cap="none">
              <a:solidFill>
                <a:srgbClr val="000000"/>
              </a:solidFill>
              <a:latin typeface="Calibri"/>
              <a:ea typeface="Calibri"/>
              <a:cs typeface="Calibri"/>
              <a:sym typeface="Calibri"/>
            </a:endParaRPr>
          </a:p>
        </p:txBody>
      </p:sp>
      <p:sp>
        <p:nvSpPr>
          <p:cNvPr id="338" name="Google Shape;338;p49"/>
          <p:cNvSpPr/>
          <p:nvPr/>
        </p:nvSpPr>
        <p:spPr>
          <a:xfrm>
            <a:off x="887527" y="139777"/>
            <a:ext cx="7379287" cy="3953823"/>
          </a:xfrm>
          <a:custGeom>
            <a:avLst/>
            <a:gdLst/>
            <a:ahLst/>
            <a:cxnLst/>
            <a:rect l="l" t="t" r="r" b="b"/>
            <a:pathLst>
              <a:path w="7486" h="4011" extrusionOk="0">
                <a:moveTo>
                  <a:pt x="5179" y="394"/>
                </a:moveTo>
                <a:lnTo>
                  <a:pt x="5061" y="322"/>
                </a:lnTo>
                <a:lnTo>
                  <a:pt x="5080" y="309"/>
                </a:lnTo>
                <a:lnTo>
                  <a:pt x="5198" y="381"/>
                </a:lnTo>
                <a:lnTo>
                  <a:pt x="5179" y="394"/>
                </a:lnTo>
                <a:close/>
                <a:moveTo>
                  <a:pt x="4654" y="69"/>
                </a:moveTo>
                <a:lnTo>
                  <a:pt x="4535" y="0"/>
                </a:lnTo>
                <a:lnTo>
                  <a:pt x="4516" y="13"/>
                </a:lnTo>
                <a:lnTo>
                  <a:pt x="4634" y="85"/>
                </a:lnTo>
                <a:lnTo>
                  <a:pt x="4654" y="69"/>
                </a:lnTo>
                <a:close/>
                <a:moveTo>
                  <a:pt x="4926" y="227"/>
                </a:moveTo>
                <a:lnTo>
                  <a:pt x="4808" y="154"/>
                </a:lnTo>
                <a:lnTo>
                  <a:pt x="4788" y="168"/>
                </a:lnTo>
                <a:lnTo>
                  <a:pt x="4906" y="240"/>
                </a:lnTo>
                <a:lnTo>
                  <a:pt x="4926" y="227"/>
                </a:lnTo>
                <a:close/>
                <a:moveTo>
                  <a:pt x="5471" y="535"/>
                </a:moveTo>
                <a:lnTo>
                  <a:pt x="5353" y="463"/>
                </a:lnTo>
                <a:lnTo>
                  <a:pt x="5333" y="480"/>
                </a:lnTo>
                <a:lnTo>
                  <a:pt x="5454" y="549"/>
                </a:lnTo>
                <a:lnTo>
                  <a:pt x="5471" y="535"/>
                </a:lnTo>
                <a:close/>
                <a:moveTo>
                  <a:pt x="5743" y="690"/>
                </a:moveTo>
                <a:lnTo>
                  <a:pt x="5625" y="618"/>
                </a:lnTo>
                <a:lnTo>
                  <a:pt x="5605" y="634"/>
                </a:lnTo>
                <a:lnTo>
                  <a:pt x="5727" y="703"/>
                </a:lnTo>
                <a:lnTo>
                  <a:pt x="5743" y="690"/>
                </a:lnTo>
                <a:close/>
                <a:moveTo>
                  <a:pt x="6016" y="844"/>
                </a:moveTo>
                <a:lnTo>
                  <a:pt x="5897" y="775"/>
                </a:lnTo>
                <a:lnTo>
                  <a:pt x="5878" y="788"/>
                </a:lnTo>
                <a:lnTo>
                  <a:pt x="5999" y="857"/>
                </a:lnTo>
                <a:lnTo>
                  <a:pt x="6016" y="844"/>
                </a:lnTo>
                <a:close/>
                <a:moveTo>
                  <a:pt x="6288" y="999"/>
                </a:moveTo>
                <a:lnTo>
                  <a:pt x="6170" y="930"/>
                </a:lnTo>
                <a:lnTo>
                  <a:pt x="6150" y="943"/>
                </a:lnTo>
                <a:lnTo>
                  <a:pt x="6271" y="1015"/>
                </a:lnTo>
                <a:lnTo>
                  <a:pt x="6288" y="999"/>
                </a:lnTo>
                <a:close/>
                <a:moveTo>
                  <a:pt x="6560" y="1156"/>
                </a:moveTo>
                <a:lnTo>
                  <a:pt x="6442" y="1084"/>
                </a:lnTo>
                <a:lnTo>
                  <a:pt x="6426" y="1097"/>
                </a:lnTo>
                <a:lnTo>
                  <a:pt x="6544" y="1169"/>
                </a:lnTo>
                <a:lnTo>
                  <a:pt x="6560" y="1156"/>
                </a:lnTo>
                <a:close/>
                <a:moveTo>
                  <a:pt x="6833" y="1311"/>
                </a:moveTo>
                <a:lnTo>
                  <a:pt x="6715" y="1238"/>
                </a:lnTo>
                <a:lnTo>
                  <a:pt x="6698" y="1251"/>
                </a:lnTo>
                <a:lnTo>
                  <a:pt x="6816" y="1324"/>
                </a:lnTo>
                <a:lnTo>
                  <a:pt x="6833" y="1311"/>
                </a:lnTo>
                <a:close/>
                <a:moveTo>
                  <a:pt x="7105" y="1465"/>
                </a:moveTo>
                <a:lnTo>
                  <a:pt x="6987" y="1393"/>
                </a:lnTo>
                <a:lnTo>
                  <a:pt x="6970" y="1409"/>
                </a:lnTo>
                <a:lnTo>
                  <a:pt x="7089" y="1478"/>
                </a:lnTo>
                <a:lnTo>
                  <a:pt x="7105" y="1465"/>
                </a:lnTo>
                <a:close/>
                <a:moveTo>
                  <a:pt x="7377" y="1619"/>
                </a:moveTo>
                <a:lnTo>
                  <a:pt x="7259" y="1547"/>
                </a:lnTo>
                <a:lnTo>
                  <a:pt x="7243" y="1564"/>
                </a:lnTo>
                <a:lnTo>
                  <a:pt x="7361" y="1633"/>
                </a:lnTo>
                <a:lnTo>
                  <a:pt x="7377" y="1619"/>
                </a:lnTo>
                <a:close/>
                <a:moveTo>
                  <a:pt x="187" y="3019"/>
                </a:moveTo>
                <a:lnTo>
                  <a:pt x="69" y="2950"/>
                </a:lnTo>
                <a:lnTo>
                  <a:pt x="49" y="2963"/>
                </a:lnTo>
                <a:lnTo>
                  <a:pt x="168" y="3032"/>
                </a:lnTo>
                <a:lnTo>
                  <a:pt x="187" y="3019"/>
                </a:lnTo>
                <a:close/>
                <a:moveTo>
                  <a:pt x="460" y="3173"/>
                </a:moveTo>
                <a:lnTo>
                  <a:pt x="341" y="3104"/>
                </a:lnTo>
                <a:lnTo>
                  <a:pt x="322" y="3117"/>
                </a:lnTo>
                <a:lnTo>
                  <a:pt x="440" y="3189"/>
                </a:lnTo>
                <a:lnTo>
                  <a:pt x="460" y="3173"/>
                </a:lnTo>
                <a:close/>
                <a:moveTo>
                  <a:pt x="732" y="3331"/>
                </a:moveTo>
                <a:lnTo>
                  <a:pt x="614" y="3258"/>
                </a:lnTo>
                <a:lnTo>
                  <a:pt x="594" y="3272"/>
                </a:lnTo>
                <a:lnTo>
                  <a:pt x="712" y="3344"/>
                </a:lnTo>
                <a:lnTo>
                  <a:pt x="732" y="3331"/>
                </a:lnTo>
                <a:close/>
                <a:moveTo>
                  <a:pt x="1004" y="3485"/>
                </a:moveTo>
                <a:lnTo>
                  <a:pt x="886" y="3413"/>
                </a:lnTo>
                <a:lnTo>
                  <a:pt x="867" y="3426"/>
                </a:lnTo>
                <a:lnTo>
                  <a:pt x="985" y="3498"/>
                </a:lnTo>
                <a:lnTo>
                  <a:pt x="1004" y="3485"/>
                </a:lnTo>
                <a:close/>
                <a:moveTo>
                  <a:pt x="1277" y="3639"/>
                </a:moveTo>
                <a:lnTo>
                  <a:pt x="1159" y="3567"/>
                </a:lnTo>
                <a:lnTo>
                  <a:pt x="1139" y="3584"/>
                </a:lnTo>
                <a:lnTo>
                  <a:pt x="1257" y="3653"/>
                </a:lnTo>
                <a:lnTo>
                  <a:pt x="1277" y="3639"/>
                </a:lnTo>
                <a:close/>
                <a:moveTo>
                  <a:pt x="1549" y="3794"/>
                </a:moveTo>
                <a:lnTo>
                  <a:pt x="1431" y="3725"/>
                </a:lnTo>
                <a:lnTo>
                  <a:pt x="1411" y="3738"/>
                </a:lnTo>
                <a:lnTo>
                  <a:pt x="1529" y="3807"/>
                </a:lnTo>
                <a:lnTo>
                  <a:pt x="1549" y="3794"/>
                </a:lnTo>
                <a:close/>
                <a:moveTo>
                  <a:pt x="1822" y="3948"/>
                </a:moveTo>
                <a:lnTo>
                  <a:pt x="1703" y="3879"/>
                </a:lnTo>
                <a:lnTo>
                  <a:pt x="1684" y="3892"/>
                </a:lnTo>
                <a:lnTo>
                  <a:pt x="1802" y="3965"/>
                </a:lnTo>
                <a:lnTo>
                  <a:pt x="1822" y="3948"/>
                </a:lnTo>
                <a:close/>
                <a:moveTo>
                  <a:pt x="2465" y="99"/>
                </a:moveTo>
                <a:lnTo>
                  <a:pt x="2586" y="33"/>
                </a:lnTo>
                <a:lnTo>
                  <a:pt x="2570" y="23"/>
                </a:lnTo>
                <a:lnTo>
                  <a:pt x="2448" y="89"/>
                </a:lnTo>
                <a:lnTo>
                  <a:pt x="2465" y="99"/>
                </a:lnTo>
                <a:close/>
                <a:moveTo>
                  <a:pt x="1923" y="411"/>
                </a:moveTo>
                <a:lnTo>
                  <a:pt x="2045" y="345"/>
                </a:lnTo>
                <a:lnTo>
                  <a:pt x="2025" y="335"/>
                </a:lnTo>
                <a:lnTo>
                  <a:pt x="1904" y="401"/>
                </a:lnTo>
                <a:lnTo>
                  <a:pt x="1923" y="411"/>
                </a:lnTo>
                <a:close/>
                <a:moveTo>
                  <a:pt x="2186" y="260"/>
                </a:moveTo>
                <a:lnTo>
                  <a:pt x="2307" y="194"/>
                </a:lnTo>
                <a:lnTo>
                  <a:pt x="2288" y="184"/>
                </a:lnTo>
                <a:lnTo>
                  <a:pt x="2166" y="250"/>
                </a:lnTo>
                <a:lnTo>
                  <a:pt x="2186" y="260"/>
                </a:lnTo>
                <a:close/>
                <a:moveTo>
                  <a:pt x="1651" y="568"/>
                </a:moveTo>
                <a:lnTo>
                  <a:pt x="1772" y="499"/>
                </a:lnTo>
                <a:lnTo>
                  <a:pt x="1753" y="489"/>
                </a:lnTo>
                <a:lnTo>
                  <a:pt x="1631" y="555"/>
                </a:lnTo>
                <a:lnTo>
                  <a:pt x="1651" y="568"/>
                </a:lnTo>
                <a:close/>
                <a:moveTo>
                  <a:pt x="1379" y="723"/>
                </a:moveTo>
                <a:lnTo>
                  <a:pt x="1500" y="657"/>
                </a:lnTo>
                <a:lnTo>
                  <a:pt x="1480" y="647"/>
                </a:lnTo>
                <a:lnTo>
                  <a:pt x="1362" y="713"/>
                </a:lnTo>
                <a:lnTo>
                  <a:pt x="1379" y="723"/>
                </a:lnTo>
                <a:close/>
                <a:moveTo>
                  <a:pt x="1106" y="880"/>
                </a:moveTo>
                <a:lnTo>
                  <a:pt x="1228" y="811"/>
                </a:lnTo>
                <a:lnTo>
                  <a:pt x="1211" y="802"/>
                </a:lnTo>
                <a:lnTo>
                  <a:pt x="1090" y="867"/>
                </a:lnTo>
                <a:lnTo>
                  <a:pt x="1106" y="880"/>
                </a:lnTo>
                <a:close/>
                <a:moveTo>
                  <a:pt x="834" y="1035"/>
                </a:moveTo>
                <a:lnTo>
                  <a:pt x="955" y="969"/>
                </a:lnTo>
                <a:lnTo>
                  <a:pt x="939" y="959"/>
                </a:lnTo>
                <a:lnTo>
                  <a:pt x="817" y="1025"/>
                </a:lnTo>
                <a:lnTo>
                  <a:pt x="834" y="1035"/>
                </a:lnTo>
                <a:close/>
                <a:moveTo>
                  <a:pt x="565" y="1192"/>
                </a:moveTo>
                <a:lnTo>
                  <a:pt x="686" y="1123"/>
                </a:lnTo>
                <a:lnTo>
                  <a:pt x="666" y="1114"/>
                </a:lnTo>
                <a:lnTo>
                  <a:pt x="545" y="1179"/>
                </a:lnTo>
                <a:lnTo>
                  <a:pt x="565" y="1192"/>
                </a:lnTo>
                <a:close/>
                <a:moveTo>
                  <a:pt x="7364" y="2920"/>
                </a:moveTo>
                <a:lnTo>
                  <a:pt x="7486" y="2851"/>
                </a:lnTo>
                <a:lnTo>
                  <a:pt x="7466" y="2841"/>
                </a:lnTo>
                <a:lnTo>
                  <a:pt x="7345" y="2907"/>
                </a:lnTo>
                <a:lnTo>
                  <a:pt x="7364" y="2920"/>
                </a:lnTo>
                <a:close/>
                <a:moveTo>
                  <a:pt x="7092" y="3074"/>
                </a:moveTo>
                <a:lnTo>
                  <a:pt x="7213" y="3009"/>
                </a:lnTo>
                <a:lnTo>
                  <a:pt x="7197" y="2999"/>
                </a:lnTo>
                <a:lnTo>
                  <a:pt x="7076" y="3065"/>
                </a:lnTo>
                <a:lnTo>
                  <a:pt x="7092" y="3074"/>
                </a:lnTo>
                <a:close/>
                <a:moveTo>
                  <a:pt x="6550" y="3386"/>
                </a:moveTo>
                <a:lnTo>
                  <a:pt x="6669" y="3321"/>
                </a:lnTo>
                <a:lnTo>
                  <a:pt x="6652" y="3311"/>
                </a:lnTo>
                <a:lnTo>
                  <a:pt x="6531" y="3377"/>
                </a:lnTo>
                <a:lnTo>
                  <a:pt x="6550" y="3386"/>
                </a:lnTo>
                <a:close/>
                <a:moveTo>
                  <a:pt x="6810" y="3235"/>
                </a:moveTo>
                <a:lnTo>
                  <a:pt x="6931" y="3170"/>
                </a:lnTo>
                <a:lnTo>
                  <a:pt x="6915" y="3160"/>
                </a:lnTo>
                <a:lnTo>
                  <a:pt x="6793" y="3226"/>
                </a:lnTo>
                <a:lnTo>
                  <a:pt x="6810" y="3235"/>
                </a:lnTo>
                <a:close/>
                <a:moveTo>
                  <a:pt x="6278" y="3544"/>
                </a:moveTo>
                <a:lnTo>
                  <a:pt x="6399" y="3475"/>
                </a:lnTo>
                <a:lnTo>
                  <a:pt x="6380" y="3465"/>
                </a:lnTo>
                <a:lnTo>
                  <a:pt x="6258" y="3531"/>
                </a:lnTo>
                <a:lnTo>
                  <a:pt x="6278" y="3544"/>
                </a:lnTo>
                <a:close/>
                <a:moveTo>
                  <a:pt x="6006" y="3699"/>
                </a:moveTo>
                <a:lnTo>
                  <a:pt x="6127" y="3633"/>
                </a:lnTo>
                <a:lnTo>
                  <a:pt x="6107" y="3623"/>
                </a:lnTo>
                <a:lnTo>
                  <a:pt x="5986" y="3689"/>
                </a:lnTo>
                <a:lnTo>
                  <a:pt x="6006" y="3699"/>
                </a:lnTo>
                <a:close/>
                <a:moveTo>
                  <a:pt x="5733" y="3856"/>
                </a:moveTo>
                <a:lnTo>
                  <a:pt x="5855" y="3787"/>
                </a:lnTo>
                <a:lnTo>
                  <a:pt x="5835" y="3777"/>
                </a:lnTo>
                <a:lnTo>
                  <a:pt x="5717" y="3843"/>
                </a:lnTo>
                <a:lnTo>
                  <a:pt x="5733" y="3856"/>
                </a:lnTo>
                <a:close/>
                <a:moveTo>
                  <a:pt x="5461" y="4011"/>
                </a:moveTo>
                <a:lnTo>
                  <a:pt x="5582" y="3945"/>
                </a:lnTo>
                <a:lnTo>
                  <a:pt x="5566" y="3935"/>
                </a:lnTo>
                <a:lnTo>
                  <a:pt x="5445" y="4001"/>
                </a:lnTo>
                <a:lnTo>
                  <a:pt x="5461" y="4011"/>
                </a:lnTo>
                <a:close/>
                <a:moveTo>
                  <a:pt x="292" y="1347"/>
                </a:moveTo>
                <a:lnTo>
                  <a:pt x="414" y="1281"/>
                </a:lnTo>
                <a:lnTo>
                  <a:pt x="394" y="1271"/>
                </a:lnTo>
                <a:lnTo>
                  <a:pt x="273" y="1337"/>
                </a:lnTo>
                <a:lnTo>
                  <a:pt x="292" y="1347"/>
                </a:lnTo>
                <a:close/>
                <a:moveTo>
                  <a:pt x="20" y="1504"/>
                </a:moveTo>
                <a:lnTo>
                  <a:pt x="141" y="1435"/>
                </a:lnTo>
                <a:lnTo>
                  <a:pt x="122" y="1426"/>
                </a:lnTo>
                <a:lnTo>
                  <a:pt x="0" y="1491"/>
                </a:lnTo>
                <a:lnTo>
                  <a:pt x="20" y="1504"/>
                </a:lnTo>
                <a:close/>
              </a:path>
            </a:pathLst>
          </a:custGeom>
          <a:solidFill>
            <a:schemeClr val="lt1"/>
          </a:solidFill>
          <a:ln>
            <a:noFill/>
          </a:ln>
        </p:spPr>
        <p:txBody>
          <a:bodyPr spcFirstLastPara="1" wrap="square" lIns="55700" tIns="27850" rIns="55700" bIns="27850" anchor="t" anchorCtr="0">
            <a:noAutofit/>
          </a:bodyPr>
          <a:lstStyle/>
          <a:p>
            <a:pPr marL="0" marR="0" lvl="0" indent="0" algn="l" rtl="0">
              <a:lnSpc>
                <a:spcPct val="100000"/>
              </a:lnSpc>
              <a:spcBef>
                <a:spcPts val="0"/>
              </a:spcBef>
              <a:spcAft>
                <a:spcPts val="0"/>
              </a:spcAft>
              <a:buNone/>
            </a:pPr>
            <a:endParaRPr sz="1097" b="0" i="0" u="none" strike="noStrike" cap="none">
              <a:solidFill>
                <a:srgbClr val="000000"/>
              </a:solidFill>
              <a:latin typeface="Calibri"/>
              <a:ea typeface="Calibri"/>
              <a:cs typeface="Calibri"/>
              <a:sym typeface="Calibri"/>
            </a:endParaRPr>
          </a:p>
        </p:txBody>
      </p:sp>
      <p:sp>
        <p:nvSpPr>
          <p:cNvPr id="339" name="Google Shape;339;p49"/>
          <p:cNvSpPr/>
          <p:nvPr/>
        </p:nvSpPr>
        <p:spPr>
          <a:xfrm>
            <a:off x="5435758" y="-83987"/>
            <a:ext cx="2831060" cy="1599864"/>
          </a:xfrm>
          <a:custGeom>
            <a:avLst/>
            <a:gdLst/>
            <a:ahLst/>
            <a:cxnLst/>
            <a:rect l="l" t="t" r="r" b="b"/>
            <a:pathLst>
              <a:path w="2872" h="1623" extrusionOk="0">
                <a:moveTo>
                  <a:pt x="0" y="0"/>
                </a:moveTo>
                <a:lnTo>
                  <a:pt x="2872" y="1623"/>
                </a:lnTo>
                <a:lnTo>
                  <a:pt x="2872" y="0"/>
                </a:lnTo>
                <a:lnTo>
                  <a:pt x="0" y="0"/>
                </a:lnTo>
                <a:close/>
              </a:path>
            </a:pathLst>
          </a:custGeom>
          <a:solidFill>
            <a:srgbClr val="D8D8D8"/>
          </a:solidFill>
          <a:ln>
            <a:noFill/>
          </a:ln>
        </p:spPr>
        <p:txBody>
          <a:bodyPr spcFirstLastPara="1" wrap="square" lIns="55700" tIns="27850" rIns="55700" bIns="27850" anchor="t" anchorCtr="0">
            <a:noAutofit/>
          </a:bodyPr>
          <a:lstStyle/>
          <a:p>
            <a:pPr marL="0" marR="0" lvl="0" indent="0" algn="l" rtl="0">
              <a:lnSpc>
                <a:spcPct val="100000"/>
              </a:lnSpc>
              <a:spcBef>
                <a:spcPts val="0"/>
              </a:spcBef>
              <a:spcAft>
                <a:spcPts val="0"/>
              </a:spcAft>
              <a:buNone/>
            </a:pPr>
            <a:endParaRPr sz="1097" b="0" i="0" u="none" strike="noStrike" cap="none">
              <a:solidFill>
                <a:srgbClr val="000000"/>
              </a:solidFill>
              <a:latin typeface="Calibri"/>
              <a:ea typeface="Calibri"/>
              <a:cs typeface="Calibri"/>
              <a:sym typeface="Calibri"/>
            </a:endParaRPr>
          </a:p>
        </p:txBody>
      </p:sp>
      <p:sp>
        <p:nvSpPr>
          <p:cNvPr id="340" name="Google Shape;340;p49"/>
          <p:cNvSpPr/>
          <p:nvPr/>
        </p:nvSpPr>
        <p:spPr>
          <a:xfrm>
            <a:off x="816552" y="3332608"/>
            <a:ext cx="1365260" cy="786627"/>
          </a:xfrm>
          <a:custGeom>
            <a:avLst/>
            <a:gdLst/>
            <a:ahLst/>
            <a:cxnLst/>
            <a:rect l="l" t="t" r="r" b="b"/>
            <a:pathLst>
              <a:path w="1385" h="798" extrusionOk="0">
                <a:moveTo>
                  <a:pt x="0" y="0"/>
                </a:moveTo>
                <a:lnTo>
                  <a:pt x="1385" y="798"/>
                </a:lnTo>
                <a:lnTo>
                  <a:pt x="0" y="798"/>
                </a:lnTo>
                <a:lnTo>
                  <a:pt x="0" y="0"/>
                </a:lnTo>
                <a:close/>
              </a:path>
            </a:pathLst>
          </a:custGeom>
          <a:solidFill>
            <a:srgbClr val="DAF000"/>
          </a:solidFill>
          <a:ln>
            <a:noFill/>
          </a:ln>
        </p:spPr>
        <p:txBody>
          <a:bodyPr spcFirstLastPara="1" wrap="square" lIns="55700" tIns="27850" rIns="55700" bIns="27850" anchor="t" anchorCtr="0">
            <a:noAutofit/>
          </a:bodyPr>
          <a:lstStyle/>
          <a:p>
            <a:pPr marL="0" marR="0" lvl="0" indent="0" algn="l" rtl="0">
              <a:lnSpc>
                <a:spcPct val="100000"/>
              </a:lnSpc>
              <a:spcBef>
                <a:spcPts val="0"/>
              </a:spcBef>
              <a:spcAft>
                <a:spcPts val="0"/>
              </a:spcAft>
              <a:buNone/>
            </a:pPr>
            <a:endParaRPr sz="1097" b="0" i="0" u="none" strike="noStrike" cap="none">
              <a:solidFill>
                <a:srgbClr val="000000"/>
              </a:solidFill>
              <a:latin typeface="Calibri"/>
              <a:ea typeface="Calibri"/>
              <a:cs typeface="Calibri"/>
              <a:sym typeface="Calibri"/>
            </a:endParaRPr>
          </a:p>
        </p:txBody>
      </p:sp>
      <p:sp>
        <p:nvSpPr>
          <p:cNvPr id="341" name="Google Shape;341;p49"/>
          <p:cNvSpPr/>
          <p:nvPr/>
        </p:nvSpPr>
        <p:spPr>
          <a:xfrm>
            <a:off x="450275" y="-4875"/>
            <a:ext cx="8269500" cy="222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2" name="Google Shape;342;p49"/>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891769" y="152887"/>
            <a:ext cx="440114" cy="703058"/>
          </a:xfrm>
          <a:prstGeom prst="rect">
            <a:avLst/>
          </a:prstGeom>
          <a:noFill/>
          <a:ln>
            <a:noFill/>
          </a:ln>
        </p:spPr>
      </p:pic>
      <p:sp>
        <p:nvSpPr>
          <p:cNvPr id="343" name="Google Shape;343;p49"/>
          <p:cNvSpPr/>
          <p:nvPr/>
        </p:nvSpPr>
        <p:spPr>
          <a:xfrm>
            <a:off x="6823688" y="3297123"/>
            <a:ext cx="1443131" cy="822111"/>
          </a:xfrm>
          <a:custGeom>
            <a:avLst/>
            <a:gdLst/>
            <a:ahLst/>
            <a:cxnLst/>
            <a:rect l="l" t="t" r="r" b="b"/>
            <a:pathLst>
              <a:path w="1464" h="834" extrusionOk="0">
                <a:moveTo>
                  <a:pt x="1464" y="0"/>
                </a:moveTo>
                <a:lnTo>
                  <a:pt x="0" y="834"/>
                </a:lnTo>
                <a:lnTo>
                  <a:pt x="1464" y="834"/>
                </a:lnTo>
                <a:lnTo>
                  <a:pt x="1464" y="0"/>
                </a:lnTo>
                <a:close/>
              </a:path>
            </a:pathLst>
          </a:custGeom>
          <a:solidFill>
            <a:srgbClr val="F4FF8D"/>
          </a:solidFill>
          <a:ln>
            <a:noFill/>
          </a:ln>
        </p:spPr>
        <p:txBody>
          <a:bodyPr spcFirstLastPara="1" wrap="square" lIns="55700" tIns="27850" rIns="55700" bIns="27850" anchor="t" anchorCtr="0">
            <a:noAutofit/>
          </a:bodyPr>
          <a:lstStyle/>
          <a:p>
            <a:pPr marL="0" marR="0" lvl="0" indent="0" algn="l" rtl="0">
              <a:lnSpc>
                <a:spcPct val="100000"/>
              </a:lnSpc>
              <a:spcBef>
                <a:spcPts val="0"/>
              </a:spcBef>
              <a:spcAft>
                <a:spcPts val="0"/>
              </a:spcAft>
              <a:buNone/>
            </a:pPr>
            <a:endParaRPr sz="1097" b="0" i="0" u="none" strike="noStrike" cap="none">
              <a:solidFill>
                <a:srgbClr val="000000"/>
              </a:solidFill>
              <a:latin typeface="Calibri"/>
              <a:ea typeface="Calibri"/>
              <a:cs typeface="Calibri"/>
              <a:sym typeface="Calibri"/>
            </a:endParaRPr>
          </a:p>
        </p:txBody>
      </p:sp>
      <p:sp>
        <p:nvSpPr>
          <p:cNvPr id="344" name="Google Shape;344;p49"/>
          <p:cNvSpPr/>
          <p:nvPr/>
        </p:nvSpPr>
        <p:spPr>
          <a:xfrm>
            <a:off x="3378507" y="-125388"/>
            <a:ext cx="621019" cy="313468"/>
          </a:xfrm>
          <a:custGeom>
            <a:avLst/>
            <a:gdLst/>
            <a:ahLst/>
            <a:cxnLst/>
            <a:rect l="l" t="t" r="r" b="b"/>
            <a:pathLst>
              <a:path w="630" h="318" extrusionOk="0">
                <a:moveTo>
                  <a:pt x="423" y="318"/>
                </a:moveTo>
                <a:lnTo>
                  <a:pt x="630" y="207"/>
                </a:lnTo>
                <a:lnTo>
                  <a:pt x="584" y="184"/>
                </a:lnTo>
                <a:lnTo>
                  <a:pt x="381" y="295"/>
                </a:lnTo>
                <a:lnTo>
                  <a:pt x="423" y="318"/>
                </a:lnTo>
                <a:close/>
                <a:moveTo>
                  <a:pt x="328" y="272"/>
                </a:moveTo>
                <a:lnTo>
                  <a:pt x="535" y="161"/>
                </a:lnTo>
                <a:lnTo>
                  <a:pt x="489" y="138"/>
                </a:lnTo>
                <a:lnTo>
                  <a:pt x="286" y="249"/>
                </a:lnTo>
                <a:lnTo>
                  <a:pt x="328" y="272"/>
                </a:lnTo>
                <a:close/>
                <a:moveTo>
                  <a:pt x="233" y="230"/>
                </a:moveTo>
                <a:lnTo>
                  <a:pt x="440" y="115"/>
                </a:lnTo>
                <a:lnTo>
                  <a:pt x="394" y="92"/>
                </a:lnTo>
                <a:lnTo>
                  <a:pt x="190" y="207"/>
                </a:lnTo>
                <a:lnTo>
                  <a:pt x="233" y="230"/>
                </a:lnTo>
                <a:close/>
                <a:moveTo>
                  <a:pt x="138" y="184"/>
                </a:moveTo>
                <a:lnTo>
                  <a:pt x="345" y="69"/>
                </a:lnTo>
                <a:lnTo>
                  <a:pt x="299" y="46"/>
                </a:lnTo>
                <a:lnTo>
                  <a:pt x="95" y="161"/>
                </a:lnTo>
                <a:lnTo>
                  <a:pt x="138" y="184"/>
                </a:lnTo>
                <a:close/>
                <a:moveTo>
                  <a:pt x="43" y="138"/>
                </a:moveTo>
                <a:lnTo>
                  <a:pt x="250" y="23"/>
                </a:lnTo>
                <a:lnTo>
                  <a:pt x="204" y="0"/>
                </a:lnTo>
                <a:lnTo>
                  <a:pt x="0" y="115"/>
                </a:lnTo>
                <a:lnTo>
                  <a:pt x="43" y="138"/>
                </a:lnTo>
                <a:close/>
              </a:path>
            </a:pathLst>
          </a:custGeom>
          <a:solidFill>
            <a:schemeClr val="lt1"/>
          </a:solidFill>
          <a:ln>
            <a:noFill/>
          </a:ln>
        </p:spPr>
        <p:txBody>
          <a:bodyPr spcFirstLastPara="1" wrap="square" lIns="55700" tIns="27850" rIns="55700" bIns="27850" anchor="t" anchorCtr="0">
            <a:noAutofit/>
          </a:bodyPr>
          <a:lstStyle/>
          <a:p>
            <a:pPr marL="0" marR="0" lvl="0" indent="0" algn="l" rtl="0">
              <a:lnSpc>
                <a:spcPct val="100000"/>
              </a:lnSpc>
              <a:spcBef>
                <a:spcPts val="0"/>
              </a:spcBef>
              <a:spcAft>
                <a:spcPts val="0"/>
              </a:spcAft>
              <a:buNone/>
            </a:pPr>
            <a:endParaRPr sz="1097" b="0" i="0" u="none" strike="noStrike" cap="none">
              <a:solidFill>
                <a:srgbClr val="000000"/>
              </a:solidFill>
              <a:latin typeface="Calibri"/>
              <a:ea typeface="Calibri"/>
              <a:cs typeface="Calibri"/>
              <a:sym typeface="Calibri"/>
            </a:endParaRPr>
          </a:p>
        </p:txBody>
      </p:sp>
      <p:sp>
        <p:nvSpPr>
          <p:cNvPr id="345" name="Google Shape;345;p49"/>
          <p:cNvSpPr/>
          <p:nvPr/>
        </p:nvSpPr>
        <p:spPr>
          <a:xfrm>
            <a:off x="4831496" y="-125388"/>
            <a:ext cx="621019" cy="317410"/>
          </a:xfrm>
          <a:custGeom>
            <a:avLst/>
            <a:gdLst/>
            <a:ahLst/>
            <a:cxnLst/>
            <a:rect l="l" t="t" r="r" b="b"/>
            <a:pathLst>
              <a:path w="630" h="322" extrusionOk="0">
                <a:moveTo>
                  <a:pt x="249" y="299"/>
                </a:moveTo>
                <a:lnTo>
                  <a:pt x="42" y="184"/>
                </a:lnTo>
                <a:lnTo>
                  <a:pt x="0" y="207"/>
                </a:lnTo>
                <a:lnTo>
                  <a:pt x="206" y="322"/>
                </a:lnTo>
                <a:lnTo>
                  <a:pt x="249" y="299"/>
                </a:lnTo>
                <a:close/>
                <a:moveTo>
                  <a:pt x="344" y="253"/>
                </a:moveTo>
                <a:lnTo>
                  <a:pt x="137" y="138"/>
                </a:lnTo>
                <a:lnTo>
                  <a:pt x="95" y="161"/>
                </a:lnTo>
                <a:lnTo>
                  <a:pt x="301" y="276"/>
                </a:lnTo>
                <a:lnTo>
                  <a:pt x="344" y="253"/>
                </a:lnTo>
                <a:close/>
                <a:moveTo>
                  <a:pt x="439" y="207"/>
                </a:moveTo>
                <a:lnTo>
                  <a:pt x="233" y="92"/>
                </a:lnTo>
                <a:lnTo>
                  <a:pt x="190" y="115"/>
                </a:lnTo>
                <a:lnTo>
                  <a:pt x="397" y="230"/>
                </a:lnTo>
                <a:lnTo>
                  <a:pt x="439" y="207"/>
                </a:lnTo>
                <a:close/>
                <a:moveTo>
                  <a:pt x="534" y="161"/>
                </a:moveTo>
                <a:lnTo>
                  <a:pt x="328" y="46"/>
                </a:lnTo>
                <a:lnTo>
                  <a:pt x="285" y="69"/>
                </a:lnTo>
                <a:lnTo>
                  <a:pt x="492" y="184"/>
                </a:lnTo>
                <a:lnTo>
                  <a:pt x="534" y="161"/>
                </a:lnTo>
                <a:close/>
                <a:moveTo>
                  <a:pt x="630" y="115"/>
                </a:moveTo>
                <a:lnTo>
                  <a:pt x="423" y="0"/>
                </a:lnTo>
                <a:lnTo>
                  <a:pt x="380" y="23"/>
                </a:lnTo>
                <a:lnTo>
                  <a:pt x="587" y="138"/>
                </a:lnTo>
                <a:lnTo>
                  <a:pt x="630" y="115"/>
                </a:lnTo>
                <a:close/>
              </a:path>
            </a:pathLst>
          </a:custGeom>
          <a:solidFill>
            <a:schemeClr val="lt1"/>
          </a:solidFill>
          <a:ln>
            <a:noFill/>
          </a:ln>
        </p:spPr>
        <p:txBody>
          <a:bodyPr spcFirstLastPara="1" wrap="square" lIns="55700" tIns="27850" rIns="55700" bIns="27850" anchor="t" anchorCtr="0">
            <a:noAutofit/>
          </a:bodyPr>
          <a:lstStyle/>
          <a:p>
            <a:pPr marL="0" marR="0" lvl="0" indent="0" algn="l" rtl="0">
              <a:lnSpc>
                <a:spcPct val="100000"/>
              </a:lnSpc>
              <a:spcBef>
                <a:spcPts val="0"/>
              </a:spcBef>
              <a:spcAft>
                <a:spcPts val="0"/>
              </a:spcAft>
              <a:buNone/>
            </a:pPr>
            <a:endParaRPr sz="1097" b="0" i="0" u="none" strike="noStrike" cap="none">
              <a:solidFill>
                <a:srgbClr val="000000"/>
              </a:solidFill>
              <a:latin typeface="Calibri"/>
              <a:ea typeface="Calibri"/>
              <a:cs typeface="Calibri"/>
              <a:sym typeface="Calibri"/>
            </a:endParaRPr>
          </a:p>
        </p:txBody>
      </p:sp>
      <p:sp>
        <p:nvSpPr>
          <p:cNvPr id="346" name="Google Shape;346;p49"/>
          <p:cNvSpPr/>
          <p:nvPr/>
        </p:nvSpPr>
        <p:spPr>
          <a:xfrm>
            <a:off x="2578590" y="1244880"/>
            <a:ext cx="5655254" cy="2776256"/>
          </a:xfrm>
          <a:custGeom>
            <a:avLst/>
            <a:gdLst/>
            <a:ahLst/>
            <a:cxnLst/>
            <a:rect l="l" t="t" r="r" b="b"/>
            <a:pathLst>
              <a:path w="5119" h="2513" extrusionOk="0">
                <a:moveTo>
                  <a:pt x="383" y="2004"/>
                </a:moveTo>
                <a:lnTo>
                  <a:pt x="17" y="1783"/>
                </a:lnTo>
                <a:lnTo>
                  <a:pt x="0" y="1795"/>
                </a:lnTo>
                <a:lnTo>
                  <a:pt x="366" y="2016"/>
                </a:lnTo>
                <a:lnTo>
                  <a:pt x="383" y="2004"/>
                </a:lnTo>
                <a:close/>
                <a:moveTo>
                  <a:pt x="668" y="1844"/>
                </a:moveTo>
                <a:lnTo>
                  <a:pt x="302" y="1623"/>
                </a:lnTo>
                <a:lnTo>
                  <a:pt x="285" y="1635"/>
                </a:lnTo>
                <a:lnTo>
                  <a:pt x="650" y="1856"/>
                </a:lnTo>
                <a:lnTo>
                  <a:pt x="668" y="1844"/>
                </a:lnTo>
                <a:close/>
                <a:moveTo>
                  <a:pt x="938" y="1684"/>
                </a:moveTo>
                <a:lnTo>
                  <a:pt x="575" y="1463"/>
                </a:lnTo>
                <a:lnTo>
                  <a:pt x="557" y="1475"/>
                </a:lnTo>
                <a:lnTo>
                  <a:pt x="920" y="1696"/>
                </a:lnTo>
                <a:lnTo>
                  <a:pt x="938" y="1684"/>
                </a:lnTo>
                <a:close/>
                <a:moveTo>
                  <a:pt x="2927" y="535"/>
                </a:moveTo>
                <a:lnTo>
                  <a:pt x="2564" y="314"/>
                </a:lnTo>
                <a:lnTo>
                  <a:pt x="2546" y="326"/>
                </a:lnTo>
                <a:lnTo>
                  <a:pt x="2909" y="547"/>
                </a:lnTo>
                <a:lnTo>
                  <a:pt x="2927" y="535"/>
                </a:lnTo>
                <a:close/>
                <a:moveTo>
                  <a:pt x="3206" y="375"/>
                </a:moveTo>
                <a:lnTo>
                  <a:pt x="2840" y="157"/>
                </a:lnTo>
                <a:lnTo>
                  <a:pt x="2822" y="169"/>
                </a:lnTo>
                <a:lnTo>
                  <a:pt x="3188" y="387"/>
                </a:lnTo>
                <a:lnTo>
                  <a:pt x="3206" y="375"/>
                </a:lnTo>
                <a:close/>
                <a:moveTo>
                  <a:pt x="3476" y="221"/>
                </a:moveTo>
                <a:lnTo>
                  <a:pt x="3110" y="0"/>
                </a:lnTo>
                <a:lnTo>
                  <a:pt x="3092" y="12"/>
                </a:lnTo>
                <a:lnTo>
                  <a:pt x="3458" y="233"/>
                </a:lnTo>
                <a:lnTo>
                  <a:pt x="3476" y="221"/>
                </a:lnTo>
                <a:close/>
                <a:moveTo>
                  <a:pt x="4570" y="1533"/>
                </a:moveTo>
                <a:lnTo>
                  <a:pt x="4207" y="1315"/>
                </a:lnTo>
                <a:lnTo>
                  <a:pt x="4190" y="1326"/>
                </a:lnTo>
                <a:lnTo>
                  <a:pt x="4553" y="1544"/>
                </a:lnTo>
                <a:lnTo>
                  <a:pt x="4570" y="1533"/>
                </a:lnTo>
                <a:close/>
                <a:moveTo>
                  <a:pt x="4852" y="1379"/>
                </a:moveTo>
                <a:lnTo>
                  <a:pt x="4486" y="1158"/>
                </a:lnTo>
                <a:lnTo>
                  <a:pt x="4469" y="1169"/>
                </a:lnTo>
                <a:lnTo>
                  <a:pt x="4835" y="1390"/>
                </a:lnTo>
                <a:lnTo>
                  <a:pt x="4852" y="1379"/>
                </a:lnTo>
                <a:close/>
                <a:moveTo>
                  <a:pt x="5119" y="1219"/>
                </a:moveTo>
                <a:lnTo>
                  <a:pt x="4753" y="998"/>
                </a:lnTo>
                <a:lnTo>
                  <a:pt x="4736" y="1009"/>
                </a:lnTo>
                <a:lnTo>
                  <a:pt x="5102" y="1230"/>
                </a:lnTo>
                <a:lnTo>
                  <a:pt x="5119" y="1219"/>
                </a:lnTo>
                <a:close/>
                <a:moveTo>
                  <a:pt x="3746" y="2021"/>
                </a:moveTo>
                <a:lnTo>
                  <a:pt x="3380" y="1800"/>
                </a:lnTo>
                <a:lnTo>
                  <a:pt x="3362" y="1812"/>
                </a:lnTo>
                <a:lnTo>
                  <a:pt x="3728" y="2033"/>
                </a:lnTo>
                <a:lnTo>
                  <a:pt x="3746" y="2021"/>
                </a:lnTo>
                <a:close/>
                <a:moveTo>
                  <a:pt x="4024" y="1864"/>
                </a:moveTo>
                <a:lnTo>
                  <a:pt x="3659" y="1646"/>
                </a:lnTo>
                <a:lnTo>
                  <a:pt x="3641" y="1658"/>
                </a:lnTo>
                <a:lnTo>
                  <a:pt x="4007" y="1876"/>
                </a:lnTo>
                <a:lnTo>
                  <a:pt x="4024" y="1864"/>
                </a:lnTo>
                <a:close/>
                <a:moveTo>
                  <a:pt x="4292" y="1707"/>
                </a:moveTo>
                <a:lnTo>
                  <a:pt x="3929" y="1486"/>
                </a:lnTo>
                <a:lnTo>
                  <a:pt x="3911" y="1498"/>
                </a:lnTo>
                <a:lnTo>
                  <a:pt x="4274" y="1719"/>
                </a:lnTo>
                <a:lnTo>
                  <a:pt x="4292" y="1707"/>
                </a:lnTo>
                <a:close/>
                <a:moveTo>
                  <a:pt x="2930" y="2501"/>
                </a:moveTo>
                <a:lnTo>
                  <a:pt x="2567" y="2280"/>
                </a:lnTo>
                <a:lnTo>
                  <a:pt x="2549" y="2292"/>
                </a:lnTo>
                <a:lnTo>
                  <a:pt x="2912" y="2513"/>
                </a:lnTo>
                <a:lnTo>
                  <a:pt x="2930" y="2501"/>
                </a:lnTo>
                <a:close/>
                <a:moveTo>
                  <a:pt x="3211" y="2347"/>
                </a:moveTo>
                <a:lnTo>
                  <a:pt x="2846" y="2126"/>
                </a:lnTo>
                <a:lnTo>
                  <a:pt x="2828" y="2138"/>
                </a:lnTo>
                <a:lnTo>
                  <a:pt x="3194" y="2359"/>
                </a:lnTo>
                <a:lnTo>
                  <a:pt x="3211" y="2347"/>
                </a:lnTo>
                <a:close/>
                <a:moveTo>
                  <a:pt x="3479" y="2187"/>
                </a:moveTo>
                <a:lnTo>
                  <a:pt x="3113" y="1966"/>
                </a:lnTo>
                <a:lnTo>
                  <a:pt x="3095" y="1978"/>
                </a:lnTo>
                <a:lnTo>
                  <a:pt x="3461" y="2199"/>
                </a:lnTo>
                <a:lnTo>
                  <a:pt x="3479" y="2187"/>
                </a:lnTo>
                <a:close/>
              </a:path>
            </a:pathLst>
          </a:custGeom>
          <a:solidFill>
            <a:srgbClr val="F2F2F2"/>
          </a:solidFill>
          <a:ln>
            <a:noFill/>
          </a:ln>
        </p:spPr>
        <p:txBody>
          <a:bodyPr spcFirstLastPara="1" wrap="square" lIns="55700" tIns="27850" rIns="55700" bIns="27850" anchor="t" anchorCtr="0">
            <a:noAutofit/>
          </a:bodyPr>
          <a:lstStyle/>
          <a:p>
            <a:pPr marL="0" marR="0" lvl="0" indent="0" algn="l" rtl="0">
              <a:lnSpc>
                <a:spcPct val="100000"/>
              </a:lnSpc>
              <a:spcBef>
                <a:spcPts val="0"/>
              </a:spcBef>
              <a:spcAft>
                <a:spcPts val="0"/>
              </a:spcAft>
              <a:buNone/>
            </a:pPr>
            <a:endParaRPr sz="1097" b="0" i="0" u="none" strike="noStrike" cap="none">
              <a:solidFill>
                <a:srgbClr val="000000"/>
              </a:solidFill>
              <a:latin typeface="Calibri"/>
              <a:ea typeface="Calibri"/>
              <a:cs typeface="Calibri"/>
              <a:sym typeface="Calibri"/>
            </a:endParaRPr>
          </a:p>
        </p:txBody>
      </p:sp>
      <p:pic>
        <p:nvPicPr>
          <p:cNvPr id="347" name="Google Shape;347;p49"/>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5039585" y="256486"/>
            <a:ext cx="725577" cy="1159070"/>
          </a:xfrm>
          <a:prstGeom prst="rect">
            <a:avLst/>
          </a:prstGeom>
          <a:noFill/>
          <a:ln>
            <a:noFill/>
          </a:ln>
        </p:spPr>
      </p:pic>
      <p:pic>
        <p:nvPicPr>
          <p:cNvPr id="348" name="Google Shape;348;p49"/>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591184" y="2853911"/>
            <a:ext cx="812510" cy="720701"/>
          </a:xfrm>
          <a:prstGeom prst="rect">
            <a:avLst/>
          </a:prstGeom>
          <a:noFill/>
          <a:ln>
            <a:noFill/>
          </a:ln>
        </p:spPr>
      </p:pic>
      <p:pic>
        <p:nvPicPr>
          <p:cNvPr id="349" name="Google Shape;349;p49"/>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1163407" y="1381926"/>
            <a:ext cx="731831" cy="975775"/>
          </a:xfrm>
          <a:prstGeom prst="rect">
            <a:avLst/>
          </a:prstGeom>
          <a:noFill/>
          <a:ln>
            <a:noFill/>
          </a:ln>
        </p:spPr>
      </p:pic>
      <p:pic>
        <p:nvPicPr>
          <p:cNvPr id="350" name="Google Shape;350;p49"/>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4679944" y="1631286"/>
            <a:ext cx="389357" cy="519142"/>
          </a:xfrm>
          <a:prstGeom prst="rect">
            <a:avLst/>
          </a:prstGeom>
          <a:noFill/>
          <a:ln>
            <a:noFill/>
          </a:ln>
        </p:spPr>
      </p:pic>
      <p:pic>
        <p:nvPicPr>
          <p:cNvPr id="351" name="Google Shape;351;p49"/>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1277399" y="-246503"/>
            <a:ext cx="3978258" cy="3207884"/>
          </a:xfrm>
          <a:prstGeom prst="rect">
            <a:avLst/>
          </a:prstGeom>
          <a:noFill/>
          <a:ln>
            <a:noFill/>
          </a:ln>
        </p:spPr>
      </p:pic>
      <p:pic>
        <p:nvPicPr>
          <p:cNvPr id="352" name="Google Shape;352;p49"/>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698998" y="1375175"/>
            <a:ext cx="772920" cy="1234697"/>
          </a:xfrm>
          <a:prstGeom prst="rect">
            <a:avLst/>
          </a:prstGeom>
          <a:noFill/>
          <a:ln>
            <a:noFill/>
          </a:ln>
        </p:spPr>
      </p:pic>
      <p:pic>
        <p:nvPicPr>
          <p:cNvPr id="353" name="Google Shape;353;p49"/>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5043287" y="1304038"/>
            <a:ext cx="1407789" cy="1100891"/>
          </a:xfrm>
          <a:prstGeom prst="rect">
            <a:avLst/>
          </a:prstGeom>
          <a:noFill/>
          <a:ln>
            <a:noFill/>
          </a:ln>
        </p:spPr>
      </p:pic>
      <p:pic>
        <p:nvPicPr>
          <p:cNvPr id="354" name="Google Shape;354;p49"/>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5175414" y="2231522"/>
            <a:ext cx="203510" cy="423702"/>
          </a:xfrm>
          <a:prstGeom prst="rect">
            <a:avLst/>
          </a:prstGeom>
          <a:noFill/>
          <a:ln>
            <a:noFill/>
          </a:ln>
        </p:spPr>
      </p:pic>
      <p:pic>
        <p:nvPicPr>
          <p:cNvPr id="355" name="Google Shape;355;p49"/>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3980218" y="2087135"/>
            <a:ext cx="377935" cy="503912"/>
          </a:xfrm>
          <a:prstGeom prst="rect">
            <a:avLst/>
          </a:prstGeom>
          <a:noFill/>
          <a:ln>
            <a:noFill/>
          </a:ln>
        </p:spPr>
      </p:pic>
      <p:pic>
        <p:nvPicPr>
          <p:cNvPr id="356" name="Google Shape;356;p49"/>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3865391" y="3076699"/>
            <a:ext cx="423846" cy="565128"/>
          </a:xfrm>
          <a:prstGeom prst="rect">
            <a:avLst/>
          </a:prstGeom>
          <a:noFill/>
          <a:ln>
            <a:noFill/>
          </a:ln>
        </p:spPr>
      </p:pic>
      <p:pic>
        <p:nvPicPr>
          <p:cNvPr id="357" name="Google Shape;357;p49"/>
          <p:cNvPicPr preferRelativeResize="0"/>
          <p:nvPr/>
        </p:nvPicPr>
        <p:blipFill rotWithShape="1">
          <a:blip r:embed="rId16" cstate="screen">
            <a:alphaModFix/>
            <a:extLst>
              <a:ext uri="{28A0092B-C50C-407E-A947-70E740481C1C}">
                <a14:useLocalDpi xmlns:a14="http://schemas.microsoft.com/office/drawing/2010/main"/>
              </a:ext>
            </a:extLst>
          </a:blip>
          <a:srcRect/>
          <a:stretch/>
        </p:blipFill>
        <p:spPr>
          <a:xfrm>
            <a:off x="7095603" y="1806566"/>
            <a:ext cx="232838" cy="567898"/>
          </a:xfrm>
          <a:prstGeom prst="rect">
            <a:avLst/>
          </a:prstGeom>
          <a:noFill/>
          <a:ln>
            <a:noFill/>
          </a:ln>
        </p:spPr>
      </p:pic>
      <p:pic>
        <p:nvPicPr>
          <p:cNvPr id="358" name="Google Shape;358;p49"/>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249645" y="377041"/>
            <a:ext cx="440114" cy="703058"/>
          </a:xfrm>
          <a:prstGeom prst="rect">
            <a:avLst/>
          </a:prstGeom>
          <a:noFill/>
          <a:ln>
            <a:noFill/>
          </a:ln>
        </p:spPr>
      </p:pic>
      <p:pic>
        <p:nvPicPr>
          <p:cNvPr id="359" name="Google Shape;359;p49"/>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597696" y="623666"/>
            <a:ext cx="440114" cy="703058"/>
          </a:xfrm>
          <a:prstGeom prst="rect">
            <a:avLst/>
          </a:prstGeom>
          <a:noFill/>
          <a:ln>
            <a:noFill/>
          </a:ln>
        </p:spPr>
      </p:pic>
      <p:pic>
        <p:nvPicPr>
          <p:cNvPr id="360" name="Google Shape;360;p49"/>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959614" y="797657"/>
            <a:ext cx="440114" cy="703058"/>
          </a:xfrm>
          <a:prstGeom prst="rect">
            <a:avLst/>
          </a:prstGeom>
          <a:noFill/>
          <a:ln>
            <a:noFill/>
          </a:ln>
        </p:spPr>
      </p:pic>
      <p:pic>
        <p:nvPicPr>
          <p:cNvPr id="361" name="Google Shape;361;p49"/>
          <p:cNvPicPr preferRelativeResize="0"/>
          <p:nvPr/>
        </p:nvPicPr>
        <p:blipFill rotWithShape="1">
          <a:blip r:embed="rId17" cstate="screen">
            <a:alphaModFix/>
            <a:extLst>
              <a:ext uri="{28A0092B-C50C-407E-A947-70E740481C1C}">
                <a14:useLocalDpi xmlns:a14="http://schemas.microsoft.com/office/drawing/2010/main"/>
              </a:ext>
            </a:extLst>
          </a:blip>
          <a:srcRect/>
          <a:stretch/>
        </p:blipFill>
        <p:spPr>
          <a:xfrm>
            <a:off x="6114649" y="-178744"/>
            <a:ext cx="398789" cy="637044"/>
          </a:xfrm>
          <a:prstGeom prst="rect">
            <a:avLst/>
          </a:prstGeom>
          <a:noFill/>
          <a:ln>
            <a:noFill/>
          </a:ln>
        </p:spPr>
      </p:pic>
      <p:sp>
        <p:nvSpPr>
          <p:cNvPr id="362" name="Google Shape;362;p49"/>
          <p:cNvSpPr txBox="1"/>
          <p:nvPr/>
        </p:nvSpPr>
        <p:spPr>
          <a:xfrm>
            <a:off x="1277400" y="4153824"/>
            <a:ext cx="6409200" cy="717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3600" b="1" dirty="0">
                <a:solidFill>
                  <a:srgbClr val="3F3F3F"/>
                </a:solidFill>
                <a:latin typeface="Avenir"/>
                <a:ea typeface="Avenir"/>
                <a:cs typeface="Avenir"/>
                <a:sym typeface="Avenir"/>
              </a:rPr>
              <a:t>Your Culture</a:t>
            </a:r>
            <a:endParaRPr sz="3600" b="1" dirty="0">
              <a:solidFill>
                <a:srgbClr val="3F3F3F"/>
              </a:solidFill>
              <a:latin typeface="Avenir"/>
              <a:ea typeface="Avenir"/>
              <a:cs typeface="Avenir"/>
              <a:sym typeface="Avenir"/>
            </a:endParaRPr>
          </a:p>
        </p:txBody>
      </p:sp>
      <p:pic>
        <p:nvPicPr>
          <p:cNvPr id="363" name="Google Shape;363;p49"/>
          <p:cNvPicPr preferRelativeResize="0"/>
          <p:nvPr/>
        </p:nvPicPr>
        <p:blipFill rotWithShape="1">
          <a:blip r:embed="rId18" cstate="screen">
            <a:alphaModFix/>
            <a:extLst>
              <a:ext uri="{28A0092B-C50C-407E-A947-70E740481C1C}">
                <a14:useLocalDpi xmlns:a14="http://schemas.microsoft.com/office/drawing/2010/main"/>
              </a:ext>
            </a:extLst>
          </a:blip>
          <a:srcRect/>
          <a:stretch/>
        </p:blipFill>
        <p:spPr>
          <a:xfrm>
            <a:off x="3861819" y="2517249"/>
            <a:ext cx="372448" cy="496598"/>
          </a:xfrm>
          <a:prstGeom prst="rect">
            <a:avLst/>
          </a:prstGeom>
          <a:noFill/>
          <a:ln>
            <a:noFill/>
          </a:ln>
        </p:spPr>
      </p:pic>
      <p:pic>
        <p:nvPicPr>
          <p:cNvPr id="364" name="Google Shape;364;p49"/>
          <p:cNvPicPr preferRelativeResize="0"/>
          <p:nvPr/>
        </p:nvPicPr>
        <p:blipFill rotWithShape="1">
          <a:blip r:embed="rId19" cstate="screen">
            <a:alphaModFix/>
            <a:extLst>
              <a:ext uri="{28A0092B-C50C-407E-A947-70E740481C1C}">
                <a14:useLocalDpi xmlns:a14="http://schemas.microsoft.com/office/drawing/2010/main"/>
              </a:ext>
            </a:extLst>
          </a:blip>
          <a:srcRect/>
          <a:stretch/>
        </p:blipFill>
        <p:spPr>
          <a:xfrm>
            <a:off x="6881076" y="2917075"/>
            <a:ext cx="883763" cy="662822"/>
          </a:xfrm>
          <a:prstGeom prst="rect">
            <a:avLst/>
          </a:prstGeom>
          <a:noFill/>
          <a:ln>
            <a:noFill/>
          </a:ln>
        </p:spPr>
      </p:pic>
      <p:pic>
        <p:nvPicPr>
          <p:cNvPr id="365" name="Google Shape;365;p49"/>
          <p:cNvPicPr preferRelativeResize="0"/>
          <p:nvPr/>
        </p:nvPicPr>
        <p:blipFill rotWithShape="1">
          <a:blip r:embed="rId20" cstate="screen">
            <a:alphaModFix/>
            <a:extLst>
              <a:ext uri="{28A0092B-C50C-407E-A947-70E740481C1C}">
                <a14:useLocalDpi xmlns:a14="http://schemas.microsoft.com/office/drawing/2010/main"/>
              </a:ext>
            </a:extLst>
          </a:blip>
          <a:srcRect/>
          <a:stretch/>
        </p:blipFill>
        <p:spPr>
          <a:xfrm flipH="1">
            <a:off x="7726480" y="2000816"/>
            <a:ext cx="720449" cy="639399"/>
          </a:xfrm>
          <a:prstGeom prst="rect">
            <a:avLst/>
          </a:prstGeom>
          <a:noFill/>
          <a:ln>
            <a:noFill/>
          </a:ln>
        </p:spPr>
      </p:pic>
      <p:pic>
        <p:nvPicPr>
          <p:cNvPr id="366" name="Google Shape;366;p49"/>
          <p:cNvPicPr preferRelativeResize="0"/>
          <p:nvPr/>
        </p:nvPicPr>
        <p:blipFill rotWithShape="1">
          <a:blip r:embed="rId21" cstate="screen">
            <a:alphaModFix/>
            <a:extLst>
              <a:ext uri="{28A0092B-C50C-407E-A947-70E740481C1C}">
                <a14:useLocalDpi xmlns:a14="http://schemas.microsoft.com/office/drawing/2010/main"/>
              </a:ext>
            </a:extLst>
          </a:blip>
          <a:srcRect/>
          <a:stretch/>
        </p:blipFill>
        <p:spPr>
          <a:xfrm>
            <a:off x="6631971" y="3617885"/>
            <a:ext cx="390481" cy="520641"/>
          </a:xfrm>
          <a:prstGeom prst="rect">
            <a:avLst/>
          </a:prstGeom>
          <a:noFill/>
          <a:ln>
            <a:noFill/>
          </a:ln>
        </p:spPr>
      </p:pic>
      <p:pic>
        <p:nvPicPr>
          <p:cNvPr id="367" name="Google Shape;367;p49"/>
          <p:cNvPicPr preferRelativeResize="0"/>
          <p:nvPr/>
        </p:nvPicPr>
        <p:blipFill rotWithShape="1">
          <a:blip r:embed="rId22" cstate="screen">
            <a:alphaModFix/>
            <a:extLst>
              <a:ext uri="{28A0092B-C50C-407E-A947-70E740481C1C}">
                <a14:useLocalDpi xmlns:a14="http://schemas.microsoft.com/office/drawing/2010/main"/>
              </a:ext>
            </a:extLst>
          </a:blip>
          <a:srcRect/>
          <a:stretch/>
        </p:blipFill>
        <p:spPr>
          <a:xfrm>
            <a:off x="3411883" y="2485349"/>
            <a:ext cx="175114" cy="389564"/>
          </a:xfrm>
          <a:prstGeom prst="rect">
            <a:avLst/>
          </a:prstGeom>
          <a:noFill/>
          <a:ln>
            <a:noFill/>
          </a:ln>
        </p:spPr>
      </p:pic>
      <p:pic>
        <p:nvPicPr>
          <p:cNvPr id="368" name="Google Shape;368;p49"/>
          <p:cNvPicPr preferRelativeResize="0"/>
          <p:nvPr/>
        </p:nvPicPr>
        <p:blipFill rotWithShape="1">
          <a:blip r:embed="rId23" cstate="screen">
            <a:alphaModFix/>
            <a:extLst>
              <a:ext uri="{28A0092B-C50C-407E-A947-70E740481C1C}">
                <a14:useLocalDpi xmlns:a14="http://schemas.microsoft.com/office/drawing/2010/main"/>
              </a:ext>
            </a:extLst>
          </a:blip>
          <a:srcRect/>
          <a:stretch/>
        </p:blipFill>
        <p:spPr>
          <a:xfrm flipH="1">
            <a:off x="4215692" y="1904873"/>
            <a:ext cx="210940" cy="514487"/>
          </a:xfrm>
          <a:prstGeom prst="rect">
            <a:avLst/>
          </a:prstGeom>
          <a:noFill/>
          <a:ln>
            <a:noFill/>
          </a:ln>
        </p:spPr>
      </p:pic>
      <p:pic>
        <p:nvPicPr>
          <p:cNvPr id="369" name="Google Shape;369;p49"/>
          <p:cNvPicPr preferRelativeResize="0"/>
          <p:nvPr/>
        </p:nvPicPr>
        <p:blipFill rotWithShape="1">
          <a:blip r:embed="rId24" cstate="screen">
            <a:alphaModFix/>
            <a:extLst>
              <a:ext uri="{28A0092B-C50C-407E-A947-70E740481C1C}">
                <a14:useLocalDpi xmlns:a14="http://schemas.microsoft.com/office/drawing/2010/main"/>
              </a:ext>
            </a:extLst>
          </a:blip>
          <a:srcRect/>
          <a:stretch/>
        </p:blipFill>
        <p:spPr>
          <a:xfrm>
            <a:off x="4460366" y="1953874"/>
            <a:ext cx="352497" cy="469996"/>
          </a:xfrm>
          <a:prstGeom prst="rect">
            <a:avLst/>
          </a:prstGeom>
          <a:noFill/>
          <a:ln>
            <a:noFill/>
          </a:ln>
        </p:spPr>
      </p:pic>
      <p:pic>
        <p:nvPicPr>
          <p:cNvPr id="370" name="Google Shape;370;p49"/>
          <p:cNvPicPr preferRelativeResize="0"/>
          <p:nvPr/>
        </p:nvPicPr>
        <p:blipFill rotWithShape="1">
          <a:blip r:embed="rId17" cstate="screen">
            <a:alphaModFix/>
            <a:extLst>
              <a:ext uri="{28A0092B-C50C-407E-A947-70E740481C1C}">
                <a14:useLocalDpi xmlns:a14="http://schemas.microsoft.com/office/drawing/2010/main"/>
              </a:ext>
            </a:extLst>
          </a:blip>
          <a:srcRect/>
          <a:stretch/>
        </p:blipFill>
        <p:spPr>
          <a:xfrm>
            <a:off x="6546292" y="-13455"/>
            <a:ext cx="398789" cy="637044"/>
          </a:xfrm>
          <a:prstGeom prst="rect">
            <a:avLst/>
          </a:prstGeom>
          <a:noFill/>
          <a:ln>
            <a:noFill/>
          </a:ln>
        </p:spPr>
      </p:pic>
      <p:sp>
        <p:nvSpPr>
          <p:cNvPr id="371" name="Google Shape;371;p49"/>
          <p:cNvSpPr txBox="1">
            <a:spLocks noGrp="1"/>
          </p:cNvSpPr>
          <p:nvPr>
            <p:ph type="sldNum" idx="12"/>
          </p:nvPr>
        </p:nvSpPr>
        <p:spPr>
          <a:xfrm>
            <a:off x="8472458" y="4758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13</a:t>
            </a:fld>
            <a:endParaRPr/>
          </a:p>
        </p:txBody>
      </p:sp>
      <p:pic>
        <p:nvPicPr>
          <p:cNvPr id="372" name="Google Shape;372;p49"/>
          <p:cNvPicPr preferRelativeResize="0"/>
          <p:nvPr/>
        </p:nvPicPr>
        <p:blipFill rotWithShape="1">
          <a:blip r:embed="rId25" cstate="screen">
            <a:alphaModFix/>
            <a:extLst>
              <a:ext uri="{28A0092B-C50C-407E-A947-70E740481C1C}">
                <a14:useLocalDpi xmlns:a14="http://schemas.microsoft.com/office/drawing/2010/main"/>
              </a:ext>
            </a:extLst>
          </a:blip>
          <a:srcRect/>
          <a:stretch/>
        </p:blipFill>
        <p:spPr>
          <a:xfrm>
            <a:off x="1197788" y="1675133"/>
            <a:ext cx="1287629" cy="1716836"/>
          </a:xfrm>
          <a:prstGeom prst="rect">
            <a:avLst/>
          </a:prstGeom>
          <a:noFill/>
          <a:ln>
            <a:noFill/>
          </a:ln>
        </p:spPr>
      </p:pic>
      <p:pic>
        <p:nvPicPr>
          <p:cNvPr id="373" name="Google Shape;373;p49"/>
          <p:cNvPicPr preferRelativeResize="0"/>
          <p:nvPr/>
        </p:nvPicPr>
        <p:blipFill rotWithShape="1">
          <a:blip r:embed="rId26" cstate="screen">
            <a:alphaModFix/>
            <a:extLst>
              <a:ext uri="{28A0092B-C50C-407E-A947-70E740481C1C}">
                <a14:useLocalDpi xmlns:a14="http://schemas.microsoft.com/office/drawing/2010/main"/>
              </a:ext>
            </a:extLst>
          </a:blip>
          <a:srcRect/>
          <a:stretch/>
        </p:blipFill>
        <p:spPr>
          <a:xfrm flipH="1">
            <a:off x="2883360" y="2776219"/>
            <a:ext cx="836543" cy="742433"/>
          </a:xfrm>
          <a:prstGeom prst="rect">
            <a:avLst/>
          </a:prstGeom>
          <a:noFill/>
          <a:ln>
            <a:noFill/>
          </a:ln>
        </p:spPr>
      </p:pic>
      <p:pic>
        <p:nvPicPr>
          <p:cNvPr id="374" name="Google Shape;374;p49"/>
          <p:cNvPicPr preferRelativeResize="0"/>
          <p:nvPr/>
        </p:nvPicPr>
        <p:blipFill rotWithShape="1">
          <a:blip r:embed="rId27" cstate="screen">
            <a:alphaModFix/>
            <a:extLst>
              <a:ext uri="{28A0092B-C50C-407E-A947-70E740481C1C}">
                <a14:useLocalDpi xmlns:a14="http://schemas.microsoft.com/office/drawing/2010/main"/>
              </a:ext>
            </a:extLst>
          </a:blip>
          <a:srcRect/>
          <a:stretch/>
        </p:blipFill>
        <p:spPr>
          <a:xfrm flipH="1">
            <a:off x="2569863" y="2958023"/>
            <a:ext cx="808208" cy="71728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53"/>
                                        </p:tgtEl>
                                        <p:attrNameLst>
                                          <p:attrName>style.visibility</p:attrName>
                                        </p:attrNameLst>
                                      </p:cBhvr>
                                      <p:to>
                                        <p:strVal val="visible"/>
                                      </p:to>
                                    </p:set>
                                    <p:anim calcmode="lin" valueType="num">
                                      <p:cBhvr additive="base">
                                        <p:cTn id="7" dur="100"/>
                                        <p:tgtEl>
                                          <p:spTgt spid="353"/>
                                        </p:tgtEl>
                                        <p:attrNameLst>
                                          <p:attrName>ppt_w</p:attrName>
                                        </p:attrNameLst>
                                      </p:cBhvr>
                                      <p:tavLst>
                                        <p:tav tm="0">
                                          <p:val>
                                            <p:strVal val="0"/>
                                          </p:val>
                                        </p:tav>
                                        <p:tav tm="100000">
                                          <p:val>
                                            <p:strVal val="#ppt_w"/>
                                          </p:val>
                                        </p:tav>
                                      </p:tavLst>
                                    </p:anim>
                                    <p:anim calcmode="lin" valueType="num">
                                      <p:cBhvr additive="base">
                                        <p:cTn id="8" dur="100"/>
                                        <p:tgtEl>
                                          <p:spTgt spid="353"/>
                                        </p:tgtEl>
                                        <p:attrNameLst>
                                          <p:attrName>ppt_h</p:attrName>
                                        </p:attrNameLst>
                                      </p:cBhvr>
                                      <p:tavLst>
                                        <p:tav tm="0">
                                          <p:val>
                                            <p:strVal val="0"/>
                                          </p:val>
                                        </p:tav>
                                        <p:tav tm="100000">
                                          <p:val>
                                            <p:strVal val="#ppt_h"/>
                                          </p:val>
                                        </p:tav>
                                      </p:tavLst>
                                    </p:anim>
                                  </p:childTnLst>
                                </p:cTn>
                              </p:par>
                            </p:childTnLst>
                          </p:cTn>
                        </p:par>
                        <p:par>
                          <p:cTn id="9" fill="hold">
                            <p:stCondLst>
                              <p:cond delay="100"/>
                            </p:stCondLst>
                            <p:childTnLst>
                              <p:par>
                                <p:cTn id="10" presetID="23" presetClass="entr" presetSubtype="16" fill="hold" nodeType="afterEffect">
                                  <p:stCondLst>
                                    <p:cond delay="0"/>
                                  </p:stCondLst>
                                  <p:childTnLst>
                                    <p:set>
                                      <p:cBhvr>
                                        <p:cTn id="11" dur="1" fill="hold">
                                          <p:stCondLst>
                                            <p:cond delay="0"/>
                                          </p:stCondLst>
                                        </p:cTn>
                                        <p:tgtEl>
                                          <p:spTgt spid="365"/>
                                        </p:tgtEl>
                                        <p:attrNameLst>
                                          <p:attrName>style.visibility</p:attrName>
                                        </p:attrNameLst>
                                      </p:cBhvr>
                                      <p:to>
                                        <p:strVal val="visible"/>
                                      </p:to>
                                    </p:set>
                                    <p:anim calcmode="lin" valueType="num">
                                      <p:cBhvr additive="base">
                                        <p:cTn id="12" dur="100"/>
                                        <p:tgtEl>
                                          <p:spTgt spid="365"/>
                                        </p:tgtEl>
                                        <p:attrNameLst>
                                          <p:attrName>ppt_w</p:attrName>
                                        </p:attrNameLst>
                                      </p:cBhvr>
                                      <p:tavLst>
                                        <p:tav tm="0">
                                          <p:val>
                                            <p:strVal val="0"/>
                                          </p:val>
                                        </p:tav>
                                        <p:tav tm="100000">
                                          <p:val>
                                            <p:strVal val="#ppt_w"/>
                                          </p:val>
                                        </p:tav>
                                      </p:tavLst>
                                    </p:anim>
                                    <p:anim calcmode="lin" valueType="num">
                                      <p:cBhvr additive="base">
                                        <p:cTn id="13" dur="100"/>
                                        <p:tgtEl>
                                          <p:spTgt spid="365"/>
                                        </p:tgtEl>
                                        <p:attrNameLst>
                                          <p:attrName>ppt_h</p:attrName>
                                        </p:attrNameLst>
                                      </p:cBhvr>
                                      <p:tavLst>
                                        <p:tav tm="0">
                                          <p:val>
                                            <p:strVal val="0"/>
                                          </p:val>
                                        </p:tav>
                                        <p:tav tm="100000">
                                          <p:val>
                                            <p:strVal val="#ppt_h"/>
                                          </p:val>
                                        </p:tav>
                                      </p:tavLst>
                                    </p:anim>
                                  </p:childTnLst>
                                </p:cTn>
                              </p:par>
                            </p:childTnLst>
                          </p:cTn>
                        </p:par>
                        <p:par>
                          <p:cTn id="14" fill="hold">
                            <p:stCondLst>
                              <p:cond delay="200"/>
                            </p:stCondLst>
                            <p:childTnLst>
                              <p:par>
                                <p:cTn id="15" presetID="23" presetClass="entr" presetSubtype="16" fill="hold" nodeType="afterEffect">
                                  <p:stCondLst>
                                    <p:cond delay="0"/>
                                  </p:stCondLst>
                                  <p:childTnLst>
                                    <p:set>
                                      <p:cBhvr>
                                        <p:cTn id="16" dur="1" fill="hold">
                                          <p:stCondLst>
                                            <p:cond delay="0"/>
                                          </p:stCondLst>
                                        </p:cTn>
                                        <p:tgtEl>
                                          <p:spTgt spid="364"/>
                                        </p:tgtEl>
                                        <p:attrNameLst>
                                          <p:attrName>style.visibility</p:attrName>
                                        </p:attrNameLst>
                                      </p:cBhvr>
                                      <p:to>
                                        <p:strVal val="visible"/>
                                      </p:to>
                                    </p:set>
                                    <p:anim calcmode="lin" valueType="num">
                                      <p:cBhvr additive="base">
                                        <p:cTn id="17" dur="100"/>
                                        <p:tgtEl>
                                          <p:spTgt spid="364"/>
                                        </p:tgtEl>
                                        <p:attrNameLst>
                                          <p:attrName>ppt_w</p:attrName>
                                        </p:attrNameLst>
                                      </p:cBhvr>
                                      <p:tavLst>
                                        <p:tav tm="0">
                                          <p:val>
                                            <p:strVal val="0"/>
                                          </p:val>
                                        </p:tav>
                                        <p:tav tm="100000">
                                          <p:val>
                                            <p:strVal val="#ppt_w"/>
                                          </p:val>
                                        </p:tav>
                                      </p:tavLst>
                                    </p:anim>
                                    <p:anim calcmode="lin" valueType="num">
                                      <p:cBhvr additive="base">
                                        <p:cTn id="18" dur="100"/>
                                        <p:tgtEl>
                                          <p:spTgt spid="364"/>
                                        </p:tgtEl>
                                        <p:attrNameLst>
                                          <p:attrName>ppt_h</p:attrName>
                                        </p:attrNameLst>
                                      </p:cBhvr>
                                      <p:tavLst>
                                        <p:tav tm="0">
                                          <p:val>
                                            <p:strVal val="0"/>
                                          </p:val>
                                        </p:tav>
                                        <p:tav tm="100000">
                                          <p:val>
                                            <p:strVal val="#ppt_h"/>
                                          </p:val>
                                        </p:tav>
                                      </p:tavLst>
                                    </p:anim>
                                  </p:childTnLst>
                                </p:cTn>
                              </p:par>
                            </p:childTnLst>
                          </p:cTn>
                        </p:par>
                        <p:par>
                          <p:cTn id="19" fill="hold">
                            <p:stCondLst>
                              <p:cond delay="300"/>
                            </p:stCondLst>
                            <p:childTnLst>
                              <p:par>
                                <p:cTn id="20" presetID="23" presetClass="entr" presetSubtype="16" fill="hold" nodeType="afterEffect">
                                  <p:stCondLst>
                                    <p:cond delay="0"/>
                                  </p:stCondLst>
                                  <p:childTnLst>
                                    <p:set>
                                      <p:cBhvr>
                                        <p:cTn id="21" dur="1" fill="hold">
                                          <p:stCondLst>
                                            <p:cond delay="0"/>
                                          </p:stCondLst>
                                        </p:cTn>
                                        <p:tgtEl>
                                          <p:spTgt spid="348"/>
                                        </p:tgtEl>
                                        <p:attrNameLst>
                                          <p:attrName>style.visibility</p:attrName>
                                        </p:attrNameLst>
                                      </p:cBhvr>
                                      <p:to>
                                        <p:strVal val="visible"/>
                                      </p:to>
                                    </p:set>
                                    <p:anim calcmode="lin" valueType="num">
                                      <p:cBhvr additive="base">
                                        <p:cTn id="22" dur="100"/>
                                        <p:tgtEl>
                                          <p:spTgt spid="348"/>
                                        </p:tgtEl>
                                        <p:attrNameLst>
                                          <p:attrName>ppt_w</p:attrName>
                                        </p:attrNameLst>
                                      </p:cBhvr>
                                      <p:tavLst>
                                        <p:tav tm="0">
                                          <p:val>
                                            <p:strVal val="0"/>
                                          </p:val>
                                        </p:tav>
                                        <p:tav tm="100000">
                                          <p:val>
                                            <p:strVal val="#ppt_w"/>
                                          </p:val>
                                        </p:tav>
                                      </p:tavLst>
                                    </p:anim>
                                    <p:anim calcmode="lin" valueType="num">
                                      <p:cBhvr additive="base">
                                        <p:cTn id="23" dur="100"/>
                                        <p:tgtEl>
                                          <p:spTgt spid="348"/>
                                        </p:tgtEl>
                                        <p:attrNameLst>
                                          <p:attrName>ppt_h</p:attrName>
                                        </p:attrNameLst>
                                      </p:cBhvr>
                                      <p:tavLst>
                                        <p:tav tm="0">
                                          <p:val>
                                            <p:strVal val="0"/>
                                          </p:val>
                                        </p:tav>
                                        <p:tav tm="100000">
                                          <p:val>
                                            <p:strVal val="#ppt_h"/>
                                          </p:val>
                                        </p:tav>
                                      </p:tavLst>
                                    </p:anim>
                                  </p:childTnLst>
                                </p:cTn>
                              </p:par>
                            </p:childTnLst>
                          </p:cTn>
                        </p:par>
                        <p:par>
                          <p:cTn id="24" fill="hold">
                            <p:stCondLst>
                              <p:cond delay="400"/>
                            </p:stCondLst>
                            <p:childTnLst>
                              <p:par>
                                <p:cTn id="25" presetID="23" presetClass="entr" presetSubtype="16" fill="hold" nodeType="afterEffect">
                                  <p:stCondLst>
                                    <p:cond delay="0"/>
                                  </p:stCondLst>
                                  <p:childTnLst>
                                    <p:set>
                                      <p:cBhvr>
                                        <p:cTn id="26" dur="1" fill="hold">
                                          <p:stCondLst>
                                            <p:cond delay="0"/>
                                          </p:stCondLst>
                                        </p:cTn>
                                        <p:tgtEl>
                                          <p:spTgt spid="374"/>
                                        </p:tgtEl>
                                        <p:attrNameLst>
                                          <p:attrName>style.visibility</p:attrName>
                                        </p:attrNameLst>
                                      </p:cBhvr>
                                      <p:to>
                                        <p:strVal val="visible"/>
                                      </p:to>
                                    </p:set>
                                    <p:anim calcmode="lin" valueType="num">
                                      <p:cBhvr additive="base">
                                        <p:cTn id="27" dur="100"/>
                                        <p:tgtEl>
                                          <p:spTgt spid="374"/>
                                        </p:tgtEl>
                                        <p:attrNameLst>
                                          <p:attrName>ppt_w</p:attrName>
                                        </p:attrNameLst>
                                      </p:cBhvr>
                                      <p:tavLst>
                                        <p:tav tm="0">
                                          <p:val>
                                            <p:strVal val="0"/>
                                          </p:val>
                                        </p:tav>
                                        <p:tav tm="100000">
                                          <p:val>
                                            <p:strVal val="#ppt_w"/>
                                          </p:val>
                                        </p:tav>
                                      </p:tavLst>
                                    </p:anim>
                                    <p:anim calcmode="lin" valueType="num">
                                      <p:cBhvr additive="base">
                                        <p:cTn id="28" dur="100"/>
                                        <p:tgtEl>
                                          <p:spTgt spid="374"/>
                                        </p:tgtEl>
                                        <p:attrNameLst>
                                          <p:attrName>ppt_h</p:attrName>
                                        </p:attrNameLst>
                                      </p:cBhvr>
                                      <p:tavLst>
                                        <p:tav tm="0">
                                          <p:val>
                                            <p:strVal val="0"/>
                                          </p:val>
                                        </p:tav>
                                        <p:tav tm="100000">
                                          <p:val>
                                            <p:strVal val="#ppt_h"/>
                                          </p:val>
                                        </p:tav>
                                      </p:tavLst>
                                    </p:anim>
                                  </p:childTnLst>
                                </p:cTn>
                              </p:par>
                            </p:childTnLst>
                          </p:cTn>
                        </p:par>
                        <p:par>
                          <p:cTn id="29" fill="hold">
                            <p:stCondLst>
                              <p:cond delay="500"/>
                            </p:stCondLst>
                            <p:childTnLst>
                              <p:par>
                                <p:cTn id="30" presetID="23" presetClass="entr" presetSubtype="16" fill="hold" nodeType="afterEffect">
                                  <p:stCondLst>
                                    <p:cond delay="0"/>
                                  </p:stCondLst>
                                  <p:childTnLst>
                                    <p:set>
                                      <p:cBhvr>
                                        <p:cTn id="31" dur="1" fill="hold">
                                          <p:stCondLst>
                                            <p:cond delay="0"/>
                                          </p:stCondLst>
                                        </p:cTn>
                                        <p:tgtEl>
                                          <p:spTgt spid="373"/>
                                        </p:tgtEl>
                                        <p:attrNameLst>
                                          <p:attrName>style.visibility</p:attrName>
                                        </p:attrNameLst>
                                      </p:cBhvr>
                                      <p:to>
                                        <p:strVal val="visible"/>
                                      </p:to>
                                    </p:set>
                                    <p:anim calcmode="lin" valueType="num">
                                      <p:cBhvr additive="base">
                                        <p:cTn id="32" dur="100"/>
                                        <p:tgtEl>
                                          <p:spTgt spid="373"/>
                                        </p:tgtEl>
                                        <p:attrNameLst>
                                          <p:attrName>ppt_w</p:attrName>
                                        </p:attrNameLst>
                                      </p:cBhvr>
                                      <p:tavLst>
                                        <p:tav tm="0">
                                          <p:val>
                                            <p:strVal val="0"/>
                                          </p:val>
                                        </p:tav>
                                        <p:tav tm="100000">
                                          <p:val>
                                            <p:strVal val="#ppt_w"/>
                                          </p:val>
                                        </p:tav>
                                      </p:tavLst>
                                    </p:anim>
                                    <p:anim calcmode="lin" valueType="num">
                                      <p:cBhvr additive="base">
                                        <p:cTn id="33" dur="100"/>
                                        <p:tgtEl>
                                          <p:spTgt spid="373"/>
                                        </p:tgtEl>
                                        <p:attrNameLst>
                                          <p:attrName>ppt_h</p:attrName>
                                        </p:attrNameLst>
                                      </p:cBhvr>
                                      <p:tavLst>
                                        <p:tav tm="0">
                                          <p:val>
                                            <p:strVal val="0"/>
                                          </p:val>
                                        </p:tav>
                                        <p:tav tm="100000">
                                          <p:val>
                                            <p:strVal val="#ppt_h"/>
                                          </p:val>
                                        </p:tav>
                                      </p:tavLst>
                                    </p:anim>
                                  </p:childTnLst>
                                </p:cTn>
                              </p:par>
                            </p:childTnLst>
                          </p:cTn>
                        </p:par>
                        <p:par>
                          <p:cTn id="34" fill="hold">
                            <p:stCondLst>
                              <p:cond delay="600"/>
                            </p:stCondLst>
                            <p:childTnLst>
                              <p:par>
                                <p:cTn id="35" presetID="23" presetClass="entr" presetSubtype="16" fill="hold" nodeType="afterEffect">
                                  <p:stCondLst>
                                    <p:cond delay="0"/>
                                  </p:stCondLst>
                                  <p:childTnLst>
                                    <p:set>
                                      <p:cBhvr>
                                        <p:cTn id="36" dur="1" fill="hold">
                                          <p:stCondLst>
                                            <p:cond delay="0"/>
                                          </p:stCondLst>
                                        </p:cTn>
                                        <p:tgtEl>
                                          <p:spTgt spid="324"/>
                                        </p:tgtEl>
                                        <p:attrNameLst>
                                          <p:attrName>style.visibility</p:attrName>
                                        </p:attrNameLst>
                                      </p:cBhvr>
                                      <p:to>
                                        <p:strVal val="visible"/>
                                      </p:to>
                                    </p:set>
                                    <p:anim calcmode="lin" valueType="num">
                                      <p:cBhvr additive="base">
                                        <p:cTn id="37" dur="100"/>
                                        <p:tgtEl>
                                          <p:spTgt spid="324"/>
                                        </p:tgtEl>
                                        <p:attrNameLst>
                                          <p:attrName>ppt_w</p:attrName>
                                        </p:attrNameLst>
                                      </p:cBhvr>
                                      <p:tavLst>
                                        <p:tav tm="0">
                                          <p:val>
                                            <p:strVal val="0"/>
                                          </p:val>
                                        </p:tav>
                                        <p:tav tm="100000">
                                          <p:val>
                                            <p:strVal val="#ppt_w"/>
                                          </p:val>
                                        </p:tav>
                                      </p:tavLst>
                                    </p:anim>
                                    <p:anim calcmode="lin" valueType="num">
                                      <p:cBhvr additive="base">
                                        <p:cTn id="38" dur="100"/>
                                        <p:tgtEl>
                                          <p:spTgt spid="324"/>
                                        </p:tgtEl>
                                        <p:attrNameLst>
                                          <p:attrName>ppt_h</p:attrName>
                                        </p:attrNameLst>
                                      </p:cBhvr>
                                      <p:tavLst>
                                        <p:tav tm="0">
                                          <p:val>
                                            <p:strVal val="0"/>
                                          </p:val>
                                        </p:tav>
                                        <p:tav tm="100000">
                                          <p:val>
                                            <p:strVal val="#ppt_h"/>
                                          </p:val>
                                        </p:tav>
                                      </p:tavLst>
                                    </p:anim>
                                  </p:childTnLst>
                                </p:cTn>
                              </p:par>
                            </p:childTnLst>
                          </p:cTn>
                        </p:par>
                        <p:par>
                          <p:cTn id="39" fill="hold">
                            <p:stCondLst>
                              <p:cond delay="700"/>
                            </p:stCondLst>
                            <p:childTnLst>
                              <p:par>
                                <p:cTn id="40" presetID="23" presetClass="entr" presetSubtype="16" fill="hold" nodeType="afterEffect">
                                  <p:stCondLst>
                                    <p:cond delay="0"/>
                                  </p:stCondLst>
                                  <p:childTnLst>
                                    <p:set>
                                      <p:cBhvr>
                                        <p:cTn id="41" dur="1" fill="hold">
                                          <p:stCondLst>
                                            <p:cond delay="0"/>
                                          </p:stCondLst>
                                        </p:cTn>
                                        <p:tgtEl>
                                          <p:spTgt spid="356"/>
                                        </p:tgtEl>
                                        <p:attrNameLst>
                                          <p:attrName>style.visibility</p:attrName>
                                        </p:attrNameLst>
                                      </p:cBhvr>
                                      <p:to>
                                        <p:strVal val="visible"/>
                                      </p:to>
                                    </p:set>
                                    <p:anim calcmode="lin" valueType="num">
                                      <p:cBhvr additive="base">
                                        <p:cTn id="42" dur="100"/>
                                        <p:tgtEl>
                                          <p:spTgt spid="356"/>
                                        </p:tgtEl>
                                        <p:attrNameLst>
                                          <p:attrName>ppt_w</p:attrName>
                                        </p:attrNameLst>
                                      </p:cBhvr>
                                      <p:tavLst>
                                        <p:tav tm="0">
                                          <p:val>
                                            <p:strVal val="0"/>
                                          </p:val>
                                        </p:tav>
                                        <p:tav tm="100000">
                                          <p:val>
                                            <p:strVal val="#ppt_w"/>
                                          </p:val>
                                        </p:tav>
                                      </p:tavLst>
                                    </p:anim>
                                    <p:anim calcmode="lin" valueType="num">
                                      <p:cBhvr additive="base">
                                        <p:cTn id="43" dur="100"/>
                                        <p:tgtEl>
                                          <p:spTgt spid="356"/>
                                        </p:tgtEl>
                                        <p:attrNameLst>
                                          <p:attrName>ppt_h</p:attrName>
                                        </p:attrNameLst>
                                      </p:cBhvr>
                                      <p:tavLst>
                                        <p:tav tm="0">
                                          <p:val>
                                            <p:strVal val="0"/>
                                          </p:val>
                                        </p:tav>
                                        <p:tav tm="100000">
                                          <p:val>
                                            <p:strVal val="#ppt_h"/>
                                          </p:val>
                                        </p:tav>
                                      </p:tavLst>
                                    </p:anim>
                                  </p:childTnLst>
                                </p:cTn>
                              </p:par>
                            </p:childTnLst>
                          </p:cTn>
                        </p:par>
                        <p:par>
                          <p:cTn id="44" fill="hold">
                            <p:stCondLst>
                              <p:cond delay="800"/>
                            </p:stCondLst>
                            <p:childTnLst>
                              <p:par>
                                <p:cTn id="45" presetID="23" presetClass="entr" presetSubtype="16" fill="hold" nodeType="afterEffect">
                                  <p:stCondLst>
                                    <p:cond delay="0"/>
                                  </p:stCondLst>
                                  <p:childTnLst>
                                    <p:set>
                                      <p:cBhvr>
                                        <p:cTn id="46" dur="1" fill="hold">
                                          <p:stCondLst>
                                            <p:cond delay="0"/>
                                          </p:stCondLst>
                                        </p:cTn>
                                        <p:tgtEl>
                                          <p:spTgt spid="350"/>
                                        </p:tgtEl>
                                        <p:attrNameLst>
                                          <p:attrName>style.visibility</p:attrName>
                                        </p:attrNameLst>
                                      </p:cBhvr>
                                      <p:to>
                                        <p:strVal val="visible"/>
                                      </p:to>
                                    </p:set>
                                    <p:anim calcmode="lin" valueType="num">
                                      <p:cBhvr additive="base">
                                        <p:cTn id="47" dur="100"/>
                                        <p:tgtEl>
                                          <p:spTgt spid="350"/>
                                        </p:tgtEl>
                                        <p:attrNameLst>
                                          <p:attrName>ppt_w</p:attrName>
                                        </p:attrNameLst>
                                      </p:cBhvr>
                                      <p:tavLst>
                                        <p:tav tm="0">
                                          <p:val>
                                            <p:strVal val="0"/>
                                          </p:val>
                                        </p:tav>
                                        <p:tav tm="100000">
                                          <p:val>
                                            <p:strVal val="#ppt_w"/>
                                          </p:val>
                                        </p:tav>
                                      </p:tavLst>
                                    </p:anim>
                                    <p:anim calcmode="lin" valueType="num">
                                      <p:cBhvr additive="base">
                                        <p:cTn id="48" dur="100"/>
                                        <p:tgtEl>
                                          <p:spTgt spid="350"/>
                                        </p:tgtEl>
                                        <p:attrNameLst>
                                          <p:attrName>ppt_h</p:attrName>
                                        </p:attrNameLst>
                                      </p:cBhvr>
                                      <p:tavLst>
                                        <p:tav tm="0">
                                          <p:val>
                                            <p:strVal val="0"/>
                                          </p:val>
                                        </p:tav>
                                        <p:tav tm="100000">
                                          <p:val>
                                            <p:strVal val="#ppt_h"/>
                                          </p:val>
                                        </p:tav>
                                      </p:tavLst>
                                    </p:anim>
                                  </p:childTnLst>
                                </p:cTn>
                              </p:par>
                            </p:childTnLst>
                          </p:cTn>
                        </p:par>
                        <p:par>
                          <p:cTn id="49" fill="hold">
                            <p:stCondLst>
                              <p:cond delay="900"/>
                            </p:stCondLst>
                            <p:childTnLst>
                              <p:par>
                                <p:cTn id="50" presetID="23" presetClass="entr" presetSubtype="16" fill="hold" nodeType="afterEffect">
                                  <p:stCondLst>
                                    <p:cond delay="0"/>
                                  </p:stCondLst>
                                  <p:childTnLst>
                                    <p:set>
                                      <p:cBhvr>
                                        <p:cTn id="51" dur="1" fill="hold">
                                          <p:stCondLst>
                                            <p:cond delay="0"/>
                                          </p:stCondLst>
                                        </p:cTn>
                                        <p:tgtEl>
                                          <p:spTgt spid="369"/>
                                        </p:tgtEl>
                                        <p:attrNameLst>
                                          <p:attrName>style.visibility</p:attrName>
                                        </p:attrNameLst>
                                      </p:cBhvr>
                                      <p:to>
                                        <p:strVal val="visible"/>
                                      </p:to>
                                    </p:set>
                                    <p:anim calcmode="lin" valueType="num">
                                      <p:cBhvr additive="base">
                                        <p:cTn id="52" dur="100"/>
                                        <p:tgtEl>
                                          <p:spTgt spid="369"/>
                                        </p:tgtEl>
                                        <p:attrNameLst>
                                          <p:attrName>ppt_w</p:attrName>
                                        </p:attrNameLst>
                                      </p:cBhvr>
                                      <p:tavLst>
                                        <p:tav tm="0">
                                          <p:val>
                                            <p:strVal val="0"/>
                                          </p:val>
                                        </p:tav>
                                        <p:tav tm="100000">
                                          <p:val>
                                            <p:strVal val="#ppt_w"/>
                                          </p:val>
                                        </p:tav>
                                      </p:tavLst>
                                    </p:anim>
                                    <p:anim calcmode="lin" valueType="num">
                                      <p:cBhvr additive="base">
                                        <p:cTn id="53" dur="100"/>
                                        <p:tgtEl>
                                          <p:spTgt spid="369"/>
                                        </p:tgtEl>
                                        <p:attrNameLst>
                                          <p:attrName>ppt_h</p:attrName>
                                        </p:attrNameLst>
                                      </p:cBhvr>
                                      <p:tavLst>
                                        <p:tav tm="0">
                                          <p:val>
                                            <p:strVal val="0"/>
                                          </p:val>
                                        </p:tav>
                                        <p:tav tm="100000">
                                          <p:val>
                                            <p:strVal val="#ppt_h"/>
                                          </p:val>
                                        </p:tav>
                                      </p:tavLst>
                                    </p:anim>
                                  </p:childTnLst>
                                </p:cTn>
                              </p:par>
                            </p:childTnLst>
                          </p:cTn>
                        </p:par>
                        <p:par>
                          <p:cTn id="54" fill="hold">
                            <p:stCondLst>
                              <p:cond delay="1000"/>
                            </p:stCondLst>
                            <p:childTnLst>
                              <p:par>
                                <p:cTn id="55" presetID="23" presetClass="entr" presetSubtype="16" fill="hold" nodeType="afterEffect">
                                  <p:stCondLst>
                                    <p:cond delay="0"/>
                                  </p:stCondLst>
                                  <p:childTnLst>
                                    <p:set>
                                      <p:cBhvr>
                                        <p:cTn id="56" dur="1" fill="hold">
                                          <p:stCondLst>
                                            <p:cond delay="0"/>
                                          </p:stCondLst>
                                        </p:cTn>
                                        <p:tgtEl>
                                          <p:spTgt spid="354"/>
                                        </p:tgtEl>
                                        <p:attrNameLst>
                                          <p:attrName>style.visibility</p:attrName>
                                        </p:attrNameLst>
                                      </p:cBhvr>
                                      <p:to>
                                        <p:strVal val="visible"/>
                                      </p:to>
                                    </p:set>
                                    <p:anim calcmode="lin" valueType="num">
                                      <p:cBhvr additive="base">
                                        <p:cTn id="57" dur="100"/>
                                        <p:tgtEl>
                                          <p:spTgt spid="354"/>
                                        </p:tgtEl>
                                        <p:attrNameLst>
                                          <p:attrName>ppt_w</p:attrName>
                                        </p:attrNameLst>
                                      </p:cBhvr>
                                      <p:tavLst>
                                        <p:tav tm="0">
                                          <p:val>
                                            <p:strVal val="0"/>
                                          </p:val>
                                        </p:tav>
                                        <p:tav tm="100000">
                                          <p:val>
                                            <p:strVal val="#ppt_w"/>
                                          </p:val>
                                        </p:tav>
                                      </p:tavLst>
                                    </p:anim>
                                    <p:anim calcmode="lin" valueType="num">
                                      <p:cBhvr additive="base">
                                        <p:cTn id="58" dur="100"/>
                                        <p:tgtEl>
                                          <p:spTgt spid="354"/>
                                        </p:tgtEl>
                                        <p:attrNameLst>
                                          <p:attrName>ppt_h</p:attrName>
                                        </p:attrNameLst>
                                      </p:cBhvr>
                                      <p:tavLst>
                                        <p:tav tm="0">
                                          <p:val>
                                            <p:strVal val="0"/>
                                          </p:val>
                                        </p:tav>
                                        <p:tav tm="100000">
                                          <p:val>
                                            <p:strVal val="#ppt_h"/>
                                          </p:val>
                                        </p:tav>
                                      </p:tavLst>
                                    </p:anim>
                                  </p:childTnLst>
                                </p:cTn>
                              </p:par>
                            </p:childTnLst>
                          </p:cTn>
                        </p:par>
                        <p:par>
                          <p:cTn id="59" fill="hold">
                            <p:stCondLst>
                              <p:cond delay="1100"/>
                            </p:stCondLst>
                            <p:childTnLst>
                              <p:par>
                                <p:cTn id="60" presetID="23" presetClass="entr" presetSubtype="16" fill="hold" nodeType="afterEffect">
                                  <p:stCondLst>
                                    <p:cond delay="0"/>
                                  </p:stCondLst>
                                  <p:childTnLst>
                                    <p:set>
                                      <p:cBhvr>
                                        <p:cTn id="61" dur="1" fill="hold">
                                          <p:stCondLst>
                                            <p:cond delay="0"/>
                                          </p:stCondLst>
                                        </p:cTn>
                                        <p:tgtEl>
                                          <p:spTgt spid="363"/>
                                        </p:tgtEl>
                                        <p:attrNameLst>
                                          <p:attrName>style.visibility</p:attrName>
                                        </p:attrNameLst>
                                      </p:cBhvr>
                                      <p:to>
                                        <p:strVal val="visible"/>
                                      </p:to>
                                    </p:set>
                                    <p:anim calcmode="lin" valueType="num">
                                      <p:cBhvr additive="base">
                                        <p:cTn id="62" dur="100"/>
                                        <p:tgtEl>
                                          <p:spTgt spid="363"/>
                                        </p:tgtEl>
                                        <p:attrNameLst>
                                          <p:attrName>ppt_w</p:attrName>
                                        </p:attrNameLst>
                                      </p:cBhvr>
                                      <p:tavLst>
                                        <p:tav tm="0">
                                          <p:val>
                                            <p:strVal val="0"/>
                                          </p:val>
                                        </p:tav>
                                        <p:tav tm="100000">
                                          <p:val>
                                            <p:strVal val="#ppt_w"/>
                                          </p:val>
                                        </p:tav>
                                      </p:tavLst>
                                    </p:anim>
                                    <p:anim calcmode="lin" valueType="num">
                                      <p:cBhvr additive="base">
                                        <p:cTn id="63" dur="100"/>
                                        <p:tgtEl>
                                          <p:spTgt spid="363"/>
                                        </p:tgtEl>
                                        <p:attrNameLst>
                                          <p:attrName>ppt_h</p:attrName>
                                        </p:attrNameLst>
                                      </p:cBhvr>
                                      <p:tavLst>
                                        <p:tav tm="0">
                                          <p:val>
                                            <p:strVal val="0"/>
                                          </p:val>
                                        </p:tav>
                                        <p:tav tm="100000">
                                          <p:val>
                                            <p:strVal val="#ppt_h"/>
                                          </p:val>
                                        </p:tav>
                                      </p:tavLst>
                                    </p:anim>
                                  </p:childTnLst>
                                </p:cTn>
                              </p:par>
                            </p:childTnLst>
                          </p:cTn>
                        </p:par>
                        <p:par>
                          <p:cTn id="64" fill="hold">
                            <p:stCondLst>
                              <p:cond delay="1200"/>
                            </p:stCondLst>
                            <p:childTnLst>
                              <p:par>
                                <p:cTn id="65" presetID="23" presetClass="entr" presetSubtype="16" fill="hold" nodeType="afterEffect">
                                  <p:stCondLst>
                                    <p:cond delay="0"/>
                                  </p:stCondLst>
                                  <p:childTnLst>
                                    <p:set>
                                      <p:cBhvr>
                                        <p:cTn id="66" dur="1" fill="hold">
                                          <p:stCondLst>
                                            <p:cond delay="0"/>
                                          </p:stCondLst>
                                        </p:cTn>
                                        <p:tgtEl>
                                          <p:spTgt spid="367"/>
                                        </p:tgtEl>
                                        <p:attrNameLst>
                                          <p:attrName>style.visibility</p:attrName>
                                        </p:attrNameLst>
                                      </p:cBhvr>
                                      <p:to>
                                        <p:strVal val="visible"/>
                                      </p:to>
                                    </p:set>
                                    <p:anim calcmode="lin" valueType="num">
                                      <p:cBhvr additive="base">
                                        <p:cTn id="67" dur="100"/>
                                        <p:tgtEl>
                                          <p:spTgt spid="367"/>
                                        </p:tgtEl>
                                        <p:attrNameLst>
                                          <p:attrName>ppt_w</p:attrName>
                                        </p:attrNameLst>
                                      </p:cBhvr>
                                      <p:tavLst>
                                        <p:tav tm="0">
                                          <p:val>
                                            <p:strVal val="0"/>
                                          </p:val>
                                        </p:tav>
                                        <p:tav tm="100000">
                                          <p:val>
                                            <p:strVal val="#ppt_w"/>
                                          </p:val>
                                        </p:tav>
                                      </p:tavLst>
                                    </p:anim>
                                    <p:anim calcmode="lin" valueType="num">
                                      <p:cBhvr additive="base">
                                        <p:cTn id="68" dur="100"/>
                                        <p:tgtEl>
                                          <p:spTgt spid="367"/>
                                        </p:tgtEl>
                                        <p:attrNameLst>
                                          <p:attrName>ppt_h</p:attrName>
                                        </p:attrNameLst>
                                      </p:cBhvr>
                                      <p:tavLst>
                                        <p:tav tm="0">
                                          <p:val>
                                            <p:strVal val="0"/>
                                          </p:val>
                                        </p:tav>
                                        <p:tav tm="100000">
                                          <p:val>
                                            <p:strVal val="#ppt_h"/>
                                          </p:val>
                                        </p:tav>
                                      </p:tavLst>
                                    </p:anim>
                                  </p:childTnLst>
                                </p:cTn>
                              </p:par>
                            </p:childTnLst>
                          </p:cTn>
                        </p:par>
                        <p:par>
                          <p:cTn id="69" fill="hold">
                            <p:stCondLst>
                              <p:cond delay="1300"/>
                            </p:stCondLst>
                            <p:childTnLst>
                              <p:par>
                                <p:cTn id="70" presetID="23" presetClass="entr" presetSubtype="16" fill="hold" nodeType="afterEffect">
                                  <p:stCondLst>
                                    <p:cond delay="0"/>
                                  </p:stCondLst>
                                  <p:childTnLst>
                                    <p:set>
                                      <p:cBhvr>
                                        <p:cTn id="71" dur="1" fill="hold">
                                          <p:stCondLst>
                                            <p:cond delay="0"/>
                                          </p:stCondLst>
                                        </p:cTn>
                                        <p:tgtEl>
                                          <p:spTgt spid="355"/>
                                        </p:tgtEl>
                                        <p:attrNameLst>
                                          <p:attrName>style.visibility</p:attrName>
                                        </p:attrNameLst>
                                      </p:cBhvr>
                                      <p:to>
                                        <p:strVal val="visible"/>
                                      </p:to>
                                    </p:set>
                                    <p:anim calcmode="lin" valueType="num">
                                      <p:cBhvr additive="base">
                                        <p:cTn id="72" dur="100"/>
                                        <p:tgtEl>
                                          <p:spTgt spid="355"/>
                                        </p:tgtEl>
                                        <p:attrNameLst>
                                          <p:attrName>ppt_w</p:attrName>
                                        </p:attrNameLst>
                                      </p:cBhvr>
                                      <p:tavLst>
                                        <p:tav tm="0">
                                          <p:val>
                                            <p:strVal val="0"/>
                                          </p:val>
                                        </p:tav>
                                        <p:tav tm="100000">
                                          <p:val>
                                            <p:strVal val="#ppt_w"/>
                                          </p:val>
                                        </p:tav>
                                      </p:tavLst>
                                    </p:anim>
                                    <p:anim calcmode="lin" valueType="num">
                                      <p:cBhvr additive="base">
                                        <p:cTn id="73" dur="100"/>
                                        <p:tgtEl>
                                          <p:spTgt spid="355"/>
                                        </p:tgtEl>
                                        <p:attrNameLst>
                                          <p:attrName>ppt_h</p:attrName>
                                        </p:attrNameLst>
                                      </p:cBhvr>
                                      <p:tavLst>
                                        <p:tav tm="0">
                                          <p:val>
                                            <p:strVal val="0"/>
                                          </p:val>
                                        </p:tav>
                                        <p:tav tm="100000">
                                          <p:val>
                                            <p:strVal val="#ppt_h"/>
                                          </p:val>
                                        </p:tav>
                                      </p:tavLst>
                                    </p:anim>
                                  </p:childTnLst>
                                </p:cTn>
                              </p:par>
                            </p:childTnLst>
                          </p:cTn>
                        </p:par>
                        <p:par>
                          <p:cTn id="74" fill="hold">
                            <p:stCondLst>
                              <p:cond delay="1400"/>
                            </p:stCondLst>
                            <p:childTnLst>
                              <p:par>
                                <p:cTn id="75" presetID="23" presetClass="entr" presetSubtype="16" fill="hold" nodeType="afterEffect">
                                  <p:stCondLst>
                                    <p:cond delay="0"/>
                                  </p:stCondLst>
                                  <p:childTnLst>
                                    <p:set>
                                      <p:cBhvr>
                                        <p:cTn id="76" dur="1" fill="hold">
                                          <p:stCondLst>
                                            <p:cond delay="0"/>
                                          </p:stCondLst>
                                        </p:cTn>
                                        <p:tgtEl>
                                          <p:spTgt spid="368"/>
                                        </p:tgtEl>
                                        <p:attrNameLst>
                                          <p:attrName>style.visibility</p:attrName>
                                        </p:attrNameLst>
                                      </p:cBhvr>
                                      <p:to>
                                        <p:strVal val="visible"/>
                                      </p:to>
                                    </p:set>
                                    <p:anim calcmode="lin" valueType="num">
                                      <p:cBhvr additive="base">
                                        <p:cTn id="77" dur="100"/>
                                        <p:tgtEl>
                                          <p:spTgt spid="368"/>
                                        </p:tgtEl>
                                        <p:attrNameLst>
                                          <p:attrName>ppt_w</p:attrName>
                                        </p:attrNameLst>
                                      </p:cBhvr>
                                      <p:tavLst>
                                        <p:tav tm="0">
                                          <p:val>
                                            <p:strVal val="0"/>
                                          </p:val>
                                        </p:tav>
                                        <p:tav tm="100000">
                                          <p:val>
                                            <p:strVal val="#ppt_w"/>
                                          </p:val>
                                        </p:tav>
                                      </p:tavLst>
                                    </p:anim>
                                    <p:anim calcmode="lin" valueType="num">
                                      <p:cBhvr additive="base">
                                        <p:cTn id="78" dur="100"/>
                                        <p:tgtEl>
                                          <p:spTgt spid="368"/>
                                        </p:tgtEl>
                                        <p:attrNameLst>
                                          <p:attrName>ppt_h</p:attrName>
                                        </p:attrNameLst>
                                      </p:cBhvr>
                                      <p:tavLst>
                                        <p:tav tm="0">
                                          <p:val>
                                            <p:strVal val="0"/>
                                          </p:val>
                                        </p:tav>
                                        <p:tav tm="100000">
                                          <p:val>
                                            <p:strVal val="#ppt_h"/>
                                          </p:val>
                                        </p:tav>
                                      </p:tavLst>
                                    </p:anim>
                                  </p:childTnLst>
                                </p:cTn>
                              </p:par>
                            </p:childTnLst>
                          </p:cTn>
                        </p:par>
                        <p:par>
                          <p:cTn id="79" fill="hold">
                            <p:stCondLst>
                              <p:cond delay="1500"/>
                            </p:stCondLst>
                            <p:childTnLst>
                              <p:par>
                                <p:cTn id="80" presetID="23" presetClass="entr" presetSubtype="16" fill="hold" nodeType="afterEffect">
                                  <p:stCondLst>
                                    <p:cond delay="0"/>
                                  </p:stCondLst>
                                  <p:childTnLst>
                                    <p:set>
                                      <p:cBhvr>
                                        <p:cTn id="81" dur="1" fill="hold">
                                          <p:stCondLst>
                                            <p:cond delay="0"/>
                                          </p:stCondLst>
                                        </p:cTn>
                                        <p:tgtEl>
                                          <p:spTgt spid="366"/>
                                        </p:tgtEl>
                                        <p:attrNameLst>
                                          <p:attrName>style.visibility</p:attrName>
                                        </p:attrNameLst>
                                      </p:cBhvr>
                                      <p:to>
                                        <p:strVal val="visible"/>
                                      </p:to>
                                    </p:set>
                                    <p:anim calcmode="lin" valueType="num">
                                      <p:cBhvr additive="base">
                                        <p:cTn id="82" dur="100"/>
                                        <p:tgtEl>
                                          <p:spTgt spid="366"/>
                                        </p:tgtEl>
                                        <p:attrNameLst>
                                          <p:attrName>ppt_w</p:attrName>
                                        </p:attrNameLst>
                                      </p:cBhvr>
                                      <p:tavLst>
                                        <p:tav tm="0">
                                          <p:val>
                                            <p:strVal val="0"/>
                                          </p:val>
                                        </p:tav>
                                        <p:tav tm="100000">
                                          <p:val>
                                            <p:strVal val="#ppt_w"/>
                                          </p:val>
                                        </p:tav>
                                      </p:tavLst>
                                    </p:anim>
                                    <p:anim calcmode="lin" valueType="num">
                                      <p:cBhvr additive="base">
                                        <p:cTn id="83" dur="100"/>
                                        <p:tgtEl>
                                          <p:spTgt spid="366"/>
                                        </p:tgtEl>
                                        <p:attrNameLst>
                                          <p:attrName>ppt_h</p:attrName>
                                        </p:attrNameLst>
                                      </p:cBhvr>
                                      <p:tavLst>
                                        <p:tav tm="0">
                                          <p:val>
                                            <p:strVal val="0"/>
                                          </p:val>
                                        </p:tav>
                                        <p:tav tm="100000">
                                          <p:val>
                                            <p:strVal val="#ppt_h"/>
                                          </p:val>
                                        </p:tav>
                                      </p:tavLst>
                                    </p:anim>
                                  </p:childTnLst>
                                </p:cTn>
                              </p:par>
                            </p:childTnLst>
                          </p:cTn>
                        </p:par>
                        <p:par>
                          <p:cTn id="84" fill="hold">
                            <p:stCondLst>
                              <p:cond delay="1600"/>
                            </p:stCondLst>
                            <p:childTnLst>
                              <p:par>
                                <p:cTn id="85" presetID="23" presetClass="entr" presetSubtype="16" fill="hold" nodeType="afterEffect">
                                  <p:stCondLst>
                                    <p:cond delay="0"/>
                                  </p:stCondLst>
                                  <p:childTnLst>
                                    <p:set>
                                      <p:cBhvr>
                                        <p:cTn id="86" dur="1" fill="hold">
                                          <p:stCondLst>
                                            <p:cond delay="0"/>
                                          </p:stCondLst>
                                        </p:cTn>
                                        <p:tgtEl>
                                          <p:spTgt spid="357"/>
                                        </p:tgtEl>
                                        <p:attrNameLst>
                                          <p:attrName>style.visibility</p:attrName>
                                        </p:attrNameLst>
                                      </p:cBhvr>
                                      <p:to>
                                        <p:strVal val="visible"/>
                                      </p:to>
                                    </p:set>
                                    <p:anim calcmode="lin" valueType="num">
                                      <p:cBhvr additive="base">
                                        <p:cTn id="87" dur="100"/>
                                        <p:tgtEl>
                                          <p:spTgt spid="357"/>
                                        </p:tgtEl>
                                        <p:attrNameLst>
                                          <p:attrName>ppt_w</p:attrName>
                                        </p:attrNameLst>
                                      </p:cBhvr>
                                      <p:tavLst>
                                        <p:tav tm="0">
                                          <p:val>
                                            <p:strVal val="0"/>
                                          </p:val>
                                        </p:tav>
                                        <p:tav tm="100000">
                                          <p:val>
                                            <p:strVal val="#ppt_w"/>
                                          </p:val>
                                        </p:tav>
                                      </p:tavLst>
                                    </p:anim>
                                    <p:anim calcmode="lin" valueType="num">
                                      <p:cBhvr additive="base">
                                        <p:cTn id="88" dur="100"/>
                                        <p:tgtEl>
                                          <p:spTgt spid="357"/>
                                        </p:tgtEl>
                                        <p:attrNameLst>
                                          <p:attrName>ppt_h</p:attrName>
                                        </p:attrNameLst>
                                      </p:cBhvr>
                                      <p:tavLst>
                                        <p:tav tm="0">
                                          <p:val>
                                            <p:strVal val="0"/>
                                          </p:val>
                                        </p:tav>
                                        <p:tav tm="100000">
                                          <p:val>
                                            <p:strVal val="#ppt_h"/>
                                          </p:val>
                                        </p:tav>
                                      </p:tavLst>
                                    </p:anim>
                                  </p:childTnLst>
                                </p:cTn>
                              </p:par>
                              <p:par>
                                <p:cTn id="89" presetID="10" presetClass="entr" presetSubtype="0" fill="hold" nodeType="withEffect">
                                  <p:stCondLst>
                                    <p:cond delay="650"/>
                                  </p:stCondLst>
                                  <p:childTnLst>
                                    <p:set>
                                      <p:cBhvr>
                                        <p:cTn id="90" dur="1" fill="hold">
                                          <p:stCondLst>
                                            <p:cond delay="0"/>
                                          </p:stCondLst>
                                        </p:cTn>
                                        <p:tgtEl>
                                          <p:spTgt spid="362"/>
                                        </p:tgtEl>
                                        <p:attrNameLst>
                                          <p:attrName>style.visibility</p:attrName>
                                        </p:attrNameLst>
                                      </p:cBhvr>
                                      <p:to>
                                        <p:strVal val="visible"/>
                                      </p:to>
                                    </p:set>
                                    <p:animEffect transition="in" filter="fade">
                                      <p:cBhvr>
                                        <p:cTn id="91" dur="1050"/>
                                        <p:tgtEl>
                                          <p:spTgt spid="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Google Shape;380;p5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37839" y="-1"/>
            <a:ext cx="5450399" cy="5140717"/>
          </a:xfrm>
          <a:prstGeom prst="rect">
            <a:avLst/>
          </a:prstGeom>
          <a:noFill/>
          <a:ln>
            <a:noFill/>
          </a:ln>
        </p:spPr>
      </p:pic>
      <p:sp>
        <p:nvSpPr>
          <p:cNvPr id="381" name="Google Shape;381;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14</a:t>
            </a:fld>
            <a:endParaRPr/>
          </a:p>
        </p:txBody>
      </p:sp>
      <p:sp>
        <p:nvSpPr>
          <p:cNvPr id="382" name="Google Shape;382;p50"/>
          <p:cNvSpPr txBox="1"/>
          <p:nvPr/>
        </p:nvSpPr>
        <p:spPr>
          <a:xfrm>
            <a:off x="4322907" y="3472357"/>
            <a:ext cx="2096700" cy="1243800"/>
          </a:xfrm>
          <a:prstGeom prst="rect">
            <a:avLst/>
          </a:prstGeom>
          <a:solidFill>
            <a:srgbClr val="1E849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24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4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4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4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4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47" b="0" i="0" u="none" strike="noStrike" cap="none">
              <a:solidFill>
                <a:srgbClr val="000000"/>
              </a:solidFill>
              <a:latin typeface="Arial"/>
              <a:ea typeface="Arial"/>
              <a:cs typeface="Arial"/>
              <a:sym typeface="Arial"/>
            </a:endParaRPr>
          </a:p>
        </p:txBody>
      </p:sp>
      <p:sp>
        <p:nvSpPr>
          <p:cNvPr id="383" name="Google Shape;383;p50"/>
          <p:cNvSpPr txBox="1"/>
          <p:nvPr/>
        </p:nvSpPr>
        <p:spPr>
          <a:xfrm>
            <a:off x="4322907" y="1996839"/>
            <a:ext cx="1406100" cy="1243800"/>
          </a:xfrm>
          <a:prstGeom prst="rect">
            <a:avLst/>
          </a:prstGeom>
          <a:solidFill>
            <a:srgbClr val="84C5C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24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4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4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4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4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47" b="0" i="0" u="none" strike="noStrike" cap="none">
              <a:solidFill>
                <a:srgbClr val="000000"/>
              </a:solidFill>
              <a:latin typeface="Arial"/>
              <a:ea typeface="Arial"/>
              <a:cs typeface="Arial"/>
              <a:sym typeface="Arial"/>
            </a:endParaRPr>
          </a:p>
        </p:txBody>
      </p:sp>
      <p:sp>
        <p:nvSpPr>
          <p:cNvPr id="384" name="Google Shape;384;p50"/>
          <p:cNvSpPr txBox="1"/>
          <p:nvPr/>
        </p:nvSpPr>
        <p:spPr>
          <a:xfrm>
            <a:off x="4304246" y="762424"/>
            <a:ext cx="1443300" cy="860100"/>
          </a:xfrm>
          <a:prstGeom prst="rect">
            <a:avLst/>
          </a:prstGeom>
          <a:solidFill>
            <a:srgbClr val="9FE8E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24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4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4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47"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390" name="Google Shape;390;p5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34089" y="-2495"/>
            <a:ext cx="5453349" cy="5143500"/>
          </a:xfrm>
          <a:prstGeom prst="rect">
            <a:avLst/>
          </a:prstGeom>
          <a:noFill/>
          <a:ln>
            <a:noFill/>
          </a:ln>
        </p:spPr>
      </p:pic>
      <p:sp>
        <p:nvSpPr>
          <p:cNvPr id="391" name="Google Shape;391;p51"/>
          <p:cNvSpPr txBox="1">
            <a:spLocks noGrp="1"/>
          </p:cNvSpPr>
          <p:nvPr>
            <p:ph type="sldNum" idx="12"/>
          </p:nvPr>
        </p:nvSpPr>
        <p:spPr>
          <a:xfrm>
            <a:off x="8472458" y="4758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15</a:t>
            </a:fld>
            <a:endParaRPr/>
          </a:p>
        </p:txBody>
      </p:sp>
      <p:sp>
        <p:nvSpPr>
          <p:cNvPr id="392" name="Google Shape;392;p51"/>
          <p:cNvSpPr txBox="1"/>
          <p:nvPr/>
        </p:nvSpPr>
        <p:spPr>
          <a:xfrm>
            <a:off x="4322907" y="3472357"/>
            <a:ext cx="2096700" cy="1243800"/>
          </a:xfrm>
          <a:prstGeom prst="rect">
            <a:avLst/>
          </a:prstGeom>
          <a:solidFill>
            <a:srgbClr val="1E849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24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4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4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4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4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47" b="0" i="0" u="none" strike="noStrike" cap="none">
              <a:solidFill>
                <a:srgbClr val="000000"/>
              </a:solidFill>
              <a:latin typeface="Arial"/>
              <a:ea typeface="Arial"/>
              <a:cs typeface="Arial"/>
              <a:sym typeface="Arial"/>
            </a:endParaRPr>
          </a:p>
        </p:txBody>
      </p:sp>
      <p:sp>
        <p:nvSpPr>
          <p:cNvPr id="393" name="Google Shape;393;p51"/>
          <p:cNvSpPr txBox="1"/>
          <p:nvPr/>
        </p:nvSpPr>
        <p:spPr>
          <a:xfrm>
            <a:off x="4322907" y="1996839"/>
            <a:ext cx="1406100" cy="1243800"/>
          </a:xfrm>
          <a:prstGeom prst="rect">
            <a:avLst/>
          </a:prstGeom>
          <a:solidFill>
            <a:srgbClr val="84C5C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24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4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4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4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4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47" b="0" i="0" u="none" strike="noStrike" cap="none">
              <a:solidFill>
                <a:srgbClr val="000000"/>
              </a:solidFill>
              <a:latin typeface="Arial"/>
              <a:ea typeface="Arial"/>
              <a:cs typeface="Arial"/>
              <a:sym typeface="Arial"/>
            </a:endParaRPr>
          </a:p>
        </p:txBody>
      </p:sp>
      <p:sp>
        <p:nvSpPr>
          <p:cNvPr id="394" name="Google Shape;394;p51"/>
          <p:cNvSpPr txBox="1"/>
          <p:nvPr/>
        </p:nvSpPr>
        <p:spPr>
          <a:xfrm>
            <a:off x="4304246" y="1359581"/>
            <a:ext cx="1443300" cy="430800"/>
          </a:xfrm>
          <a:prstGeom prst="rect">
            <a:avLst/>
          </a:prstGeom>
          <a:solidFill>
            <a:srgbClr val="9FE8E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2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pic>
        <p:nvPicPr>
          <p:cNvPr id="400" name="Google Shape;400;p5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34089" y="-2495"/>
            <a:ext cx="5453349" cy="5143500"/>
          </a:xfrm>
          <a:prstGeom prst="rect">
            <a:avLst/>
          </a:prstGeom>
          <a:noFill/>
          <a:ln>
            <a:noFill/>
          </a:ln>
        </p:spPr>
      </p:pic>
      <p:sp>
        <p:nvSpPr>
          <p:cNvPr id="401" name="Google Shape;401;p52"/>
          <p:cNvSpPr txBox="1">
            <a:spLocks noGrp="1"/>
          </p:cNvSpPr>
          <p:nvPr>
            <p:ph type="sldNum" idx="12"/>
          </p:nvPr>
        </p:nvSpPr>
        <p:spPr>
          <a:xfrm>
            <a:off x="8472458" y="4758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16</a:t>
            </a:fld>
            <a:endParaRPr/>
          </a:p>
        </p:txBody>
      </p:sp>
      <p:sp>
        <p:nvSpPr>
          <p:cNvPr id="402" name="Google Shape;402;p52"/>
          <p:cNvSpPr txBox="1"/>
          <p:nvPr/>
        </p:nvSpPr>
        <p:spPr>
          <a:xfrm>
            <a:off x="4322907" y="3472357"/>
            <a:ext cx="2096700" cy="1243800"/>
          </a:xfrm>
          <a:prstGeom prst="rect">
            <a:avLst/>
          </a:prstGeom>
          <a:solidFill>
            <a:srgbClr val="1E849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24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4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4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4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4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47" b="0" i="0" u="none" strike="noStrike" cap="none">
              <a:solidFill>
                <a:srgbClr val="000000"/>
              </a:solidFill>
              <a:latin typeface="Arial"/>
              <a:ea typeface="Arial"/>
              <a:cs typeface="Arial"/>
              <a:sym typeface="Arial"/>
            </a:endParaRPr>
          </a:p>
        </p:txBody>
      </p:sp>
      <p:sp>
        <p:nvSpPr>
          <p:cNvPr id="403" name="Google Shape;403;p52"/>
          <p:cNvSpPr txBox="1"/>
          <p:nvPr/>
        </p:nvSpPr>
        <p:spPr>
          <a:xfrm>
            <a:off x="4304246" y="1359581"/>
            <a:ext cx="1443300" cy="430800"/>
          </a:xfrm>
          <a:prstGeom prst="rect">
            <a:avLst/>
          </a:prstGeom>
          <a:solidFill>
            <a:srgbClr val="9FE8E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2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10" name="Google Shape;410;p53"/>
          <p:cNvSpPr txBox="1">
            <a:spLocks noGrp="1"/>
          </p:cNvSpPr>
          <p:nvPr>
            <p:ph type="sldNum" idx="12"/>
          </p:nvPr>
        </p:nvSpPr>
        <p:spPr>
          <a:xfrm>
            <a:off x="8472458" y="4758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17</a:t>
            </a:fld>
            <a:endParaRPr/>
          </a:p>
        </p:txBody>
      </p:sp>
      <p:grpSp>
        <p:nvGrpSpPr>
          <p:cNvPr id="2" name="Group 1">
            <a:extLst>
              <a:ext uri="{FF2B5EF4-FFF2-40B4-BE49-F238E27FC236}">
                <a16:creationId xmlns:a16="http://schemas.microsoft.com/office/drawing/2014/main" xmlns="" id="{214D1A68-3F33-2D44-A57D-F99CF0FEE232}"/>
              </a:ext>
            </a:extLst>
          </p:cNvPr>
          <p:cNvGrpSpPr/>
          <p:nvPr/>
        </p:nvGrpSpPr>
        <p:grpSpPr>
          <a:xfrm>
            <a:off x="1834089" y="-2495"/>
            <a:ext cx="5453349" cy="5143500"/>
            <a:chOff x="1834089" y="-2495"/>
            <a:chExt cx="5453349" cy="5143500"/>
          </a:xfrm>
        </p:grpSpPr>
        <p:pic>
          <p:nvPicPr>
            <p:cNvPr id="409" name="Google Shape;409;p5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34089" y="-2495"/>
              <a:ext cx="5453349" cy="5143500"/>
            </a:xfrm>
            <a:prstGeom prst="rect">
              <a:avLst/>
            </a:prstGeom>
            <a:noFill/>
            <a:ln>
              <a:noFill/>
            </a:ln>
          </p:spPr>
        </p:pic>
        <p:sp>
          <p:nvSpPr>
            <p:cNvPr id="411" name="Google Shape;411;p53"/>
            <p:cNvSpPr txBox="1"/>
            <p:nvPr/>
          </p:nvSpPr>
          <p:spPr>
            <a:xfrm>
              <a:off x="4304246" y="1359581"/>
              <a:ext cx="1443300" cy="430800"/>
            </a:xfrm>
            <a:prstGeom prst="rect">
              <a:avLst/>
            </a:prstGeom>
            <a:solidFill>
              <a:srgbClr val="9FE8E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200" b="0" i="0" u="none" strike="noStrike" cap="non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B5B41"/>
        </a:solidFill>
        <a:effectLst/>
      </p:bgPr>
    </p:bg>
    <p:spTree>
      <p:nvGrpSpPr>
        <p:cNvPr id="1" name="Shape 415"/>
        <p:cNvGrpSpPr/>
        <p:nvPr/>
      </p:nvGrpSpPr>
      <p:grpSpPr>
        <a:xfrm>
          <a:off x="0" y="0"/>
          <a:ext cx="0" cy="0"/>
          <a:chOff x="0" y="0"/>
          <a:chExt cx="0" cy="0"/>
        </a:xfrm>
      </p:grpSpPr>
      <p:sp>
        <p:nvSpPr>
          <p:cNvPr id="416" name="Google Shape;416;p5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7B7B"/>
              </a:buClr>
              <a:buSzPts val="2800"/>
              <a:buNone/>
            </a:pPr>
            <a:r>
              <a:rPr lang="en-GB">
                <a:solidFill>
                  <a:srgbClr val="FFF5CC"/>
                </a:solidFill>
              </a:rPr>
              <a:t>Where should you start?</a:t>
            </a:r>
            <a:endParaRPr>
              <a:solidFill>
                <a:srgbClr val="FFF5CC"/>
              </a:solidFill>
            </a:endParaRPr>
          </a:p>
        </p:txBody>
      </p:sp>
      <p:pic>
        <p:nvPicPr>
          <p:cNvPr id="417" name="Google Shape;417;p5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79745" y="997531"/>
            <a:ext cx="6502459" cy="3543296"/>
          </a:xfrm>
          <a:prstGeom prst="rect">
            <a:avLst/>
          </a:prstGeom>
          <a:noFill/>
          <a:ln>
            <a:noFill/>
          </a:ln>
        </p:spPr>
      </p:pic>
      <p:sp>
        <p:nvSpPr>
          <p:cNvPr id="418" name="Google Shape;418;p54"/>
          <p:cNvSpPr txBox="1"/>
          <p:nvPr/>
        </p:nvSpPr>
        <p:spPr>
          <a:xfrm>
            <a:off x="1120391" y="4268209"/>
            <a:ext cx="4974300" cy="3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650" b="1" i="0" u="none" strike="noStrike" cap="none">
                <a:solidFill>
                  <a:srgbClr val="FFF5CC"/>
                </a:solidFill>
                <a:latin typeface="Avenir"/>
                <a:ea typeface="Avenir"/>
                <a:cs typeface="Avenir"/>
                <a:sym typeface="Avenir"/>
              </a:rPr>
              <a:t>National Foundation for Educational Research?</a:t>
            </a:r>
            <a:endParaRPr>
              <a:solidFill>
                <a:srgbClr val="FFF5CC"/>
              </a:solidFill>
              <a:latin typeface="Avenir"/>
              <a:ea typeface="Avenir"/>
              <a:cs typeface="Avenir"/>
              <a:sym typeface="Avenir"/>
            </a:endParaRPr>
          </a:p>
        </p:txBody>
      </p:sp>
      <p:sp>
        <p:nvSpPr>
          <p:cNvPr id="419" name="Google Shape;419;p54"/>
          <p:cNvSpPr txBox="1">
            <a:spLocks noGrp="1"/>
          </p:cNvSpPr>
          <p:nvPr>
            <p:ph type="sldNum" idx="12"/>
          </p:nvPr>
        </p:nvSpPr>
        <p:spPr>
          <a:xfrm>
            <a:off x="8472458" y="4770092"/>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5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rgbClr val="EB5B41"/>
              </a:buClr>
              <a:buSzPts val="4200"/>
              <a:buNone/>
            </a:pPr>
            <a:r>
              <a:rPr lang="en-GB" dirty="0"/>
              <a:t>Why Measure?</a:t>
            </a:r>
            <a:endParaRPr dirty="0"/>
          </a:p>
        </p:txBody>
      </p:sp>
      <p:sp>
        <p:nvSpPr>
          <p:cNvPr id="425" name="Google Shape;425;p55"/>
          <p:cNvSpPr txBox="1">
            <a:spLocks noGrp="1"/>
          </p:cNvSpPr>
          <p:nvPr>
            <p:ph type="body" idx="2"/>
          </p:nvPr>
        </p:nvSpPr>
        <p:spPr>
          <a:xfrm>
            <a:off x="4939500" y="1469845"/>
            <a:ext cx="3837000" cy="2722728"/>
          </a:xfrm>
          <a:prstGeom prst="rect">
            <a:avLst/>
          </a:prstGeom>
          <a:noFill/>
          <a:ln>
            <a:noFill/>
          </a:ln>
        </p:spPr>
        <p:txBody>
          <a:bodyPr spcFirstLastPara="1" wrap="square" lIns="91425" tIns="91425" rIns="91425" bIns="91425" anchor="ctr" anchorCtr="0">
            <a:noAutofit/>
          </a:bodyPr>
          <a:lstStyle/>
          <a:p>
            <a:pPr marL="457200" lvl="0" indent="-342900" algn="l" rtl="0">
              <a:lnSpc>
                <a:spcPct val="115000"/>
              </a:lnSpc>
              <a:spcBef>
                <a:spcPts val="0"/>
              </a:spcBef>
              <a:spcAft>
                <a:spcPts val="0"/>
              </a:spcAft>
              <a:buSzPts val="1800"/>
              <a:buChar char="●"/>
            </a:pPr>
            <a:r>
              <a:rPr lang="en-GB"/>
              <a:t>To establish the gap between current performance and where you want to be</a:t>
            </a:r>
            <a:endParaRPr/>
          </a:p>
          <a:p>
            <a:pPr marL="457200" lvl="0" indent="-342900" algn="l" rtl="0">
              <a:lnSpc>
                <a:spcPct val="115000"/>
              </a:lnSpc>
              <a:spcBef>
                <a:spcPts val="1800"/>
              </a:spcBef>
              <a:spcAft>
                <a:spcPts val="0"/>
              </a:spcAft>
              <a:buSzPts val="1800"/>
              <a:buChar char="●"/>
            </a:pPr>
            <a:r>
              <a:rPr lang="en-GB"/>
              <a:t>To engage staff</a:t>
            </a:r>
            <a:endParaRPr/>
          </a:p>
          <a:p>
            <a:pPr marL="457200" lvl="0" indent="-342900" algn="l" rtl="0">
              <a:lnSpc>
                <a:spcPct val="115000"/>
              </a:lnSpc>
              <a:spcBef>
                <a:spcPts val="1800"/>
              </a:spcBef>
              <a:spcAft>
                <a:spcPts val="0"/>
              </a:spcAft>
              <a:buSzPts val="1800"/>
              <a:buChar char="●"/>
            </a:pPr>
            <a:r>
              <a:rPr lang="en-GB"/>
              <a:t>To focus on specific outcomes</a:t>
            </a:r>
            <a:endParaRPr/>
          </a:p>
          <a:p>
            <a:pPr marL="457200" lvl="0" indent="-342900" algn="l" rtl="0">
              <a:lnSpc>
                <a:spcPct val="115000"/>
              </a:lnSpc>
              <a:spcBef>
                <a:spcPts val="1800"/>
              </a:spcBef>
              <a:spcAft>
                <a:spcPts val="0"/>
              </a:spcAft>
              <a:buSzPts val="1800"/>
              <a:buChar char="●"/>
            </a:pPr>
            <a:r>
              <a:rPr lang="en-GB"/>
              <a:t>To create actions as part of your school plan</a:t>
            </a:r>
            <a:endParaRPr/>
          </a:p>
          <a:p>
            <a:pPr marL="457200" lvl="0" indent="-342900" algn="l" rtl="0">
              <a:lnSpc>
                <a:spcPct val="115000"/>
              </a:lnSpc>
              <a:spcBef>
                <a:spcPts val="1800"/>
              </a:spcBef>
              <a:spcAft>
                <a:spcPts val="1800"/>
              </a:spcAft>
              <a:buSzPts val="1800"/>
              <a:buChar char="●"/>
            </a:pPr>
            <a:r>
              <a:rPr lang="en-GB"/>
              <a:t>To measure impact and agree future action</a:t>
            </a:r>
            <a:endParaRPr/>
          </a:p>
        </p:txBody>
      </p:sp>
      <p:pic>
        <p:nvPicPr>
          <p:cNvPr id="426" name="Google Shape;426;p5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571781" y="3248618"/>
            <a:ext cx="1432638" cy="1591820"/>
          </a:xfrm>
          <a:prstGeom prst="rect">
            <a:avLst/>
          </a:prstGeom>
          <a:noFill/>
          <a:ln>
            <a:noFill/>
          </a:ln>
        </p:spPr>
      </p:pic>
      <p:sp>
        <p:nvSpPr>
          <p:cNvPr id="427" name="Google Shape;427;p55"/>
          <p:cNvSpPr txBox="1">
            <a:spLocks noGrp="1"/>
          </p:cNvSpPr>
          <p:nvPr>
            <p:ph type="sldNum" idx="12"/>
          </p:nvPr>
        </p:nvSpPr>
        <p:spPr>
          <a:xfrm>
            <a:off x="8472458" y="4770092"/>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5CC"/>
        </a:solidFill>
        <a:effectLst/>
      </p:bgPr>
    </p:bg>
    <p:spTree>
      <p:nvGrpSpPr>
        <p:cNvPr id="1" name="Shape 143"/>
        <p:cNvGrpSpPr/>
        <p:nvPr/>
      </p:nvGrpSpPr>
      <p:grpSpPr>
        <a:xfrm>
          <a:off x="0" y="0"/>
          <a:ext cx="0" cy="0"/>
          <a:chOff x="0" y="0"/>
          <a:chExt cx="0" cy="0"/>
        </a:xfrm>
      </p:grpSpPr>
      <p:cxnSp>
        <p:nvCxnSpPr>
          <p:cNvPr id="144" name="Google Shape;144;p28"/>
          <p:cNvCxnSpPr/>
          <p:nvPr/>
        </p:nvCxnSpPr>
        <p:spPr>
          <a:xfrm>
            <a:off x="4566550" y="-33725"/>
            <a:ext cx="0" cy="5188500"/>
          </a:xfrm>
          <a:prstGeom prst="straightConnector1">
            <a:avLst/>
          </a:prstGeom>
          <a:solidFill>
            <a:schemeClr val="accent1"/>
          </a:solidFill>
          <a:ln w="25400" cap="flat" cmpd="sng">
            <a:solidFill>
              <a:srgbClr val="FFFFFF"/>
            </a:solidFill>
            <a:prstDash val="solid"/>
            <a:round/>
            <a:headEnd type="none" w="sm" len="sm"/>
            <a:tailEnd type="none" w="sm" len="sm"/>
          </a:ln>
        </p:spPr>
      </p:cxnSp>
      <p:sp>
        <p:nvSpPr>
          <p:cNvPr id="145" name="Google Shape;145;p28"/>
          <p:cNvSpPr txBox="1"/>
          <p:nvPr/>
        </p:nvSpPr>
        <p:spPr>
          <a:xfrm>
            <a:off x="5016800" y="736275"/>
            <a:ext cx="3697759" cy="916500"/>
          </a:xfrm>
          <a:prstGeom prst="rect">
            <a:avLst/>
          </a:prstGeom>
          <a:noFill/>
          <a:ln>
            <a:noFill/>
          </a:ln>
        </p:spPr>
        <p:txBody>
          <a:bodyPr spcFirstLastPara="1" wrap="square" lIns="63300" tIns="31650" rIns="63300" bIns="31650" anchor="t" anchorCtr="0">
            <a:noAutofit/>
          </a:bodyPr>
          <a:lstStyle/>
          <a:p>
            <a:pPr lvl="0">
              <a:buSzPts val="1385"/>
            </a:pPr>
            <a:r>
              <a:rPr lang="en-GB" sz="1600" b="1" dirty="0">
                <a:latin typeface="Avenir"/>
                <a:ea typeface="Avenir"/>
                <a:cs typeface="Avenir"/>
                <a:sym typeface="Avenir"/>
              </a:rPr>
              <a:t>Full chaos of funding cuts in England's schools revealed.</a:t>
            </a:r>
          </a:p>
          <a:p>
            <a:pPr lvl="0">
              <a:buSzPts val="1385"/>
            </a:pPr>
            <a:endParaRPr lang="en-GB" sz="900" dirty="0">
              <a:latin typeface="Avenir"/>
              <a:ea typeface="Avenir"/>
              <a:cs typeface="Avenir"/>
              <a:sym typeface="Avenir"/>
            </a:endParaRPr>
          </a:p>
          <a:p>
            <a:pPr lvl="0">
              <a:buSzPts val="1385"/>
            </a:pPr>
            <a:r>
              <a:rPr lang="en-GB" sz="900" dirty="0">
                <a:latin typeface="Avenir"/>
                <a:ea typeface="Avenir"/>
                <a:cs typeface="Avenir"/>
                <a:sym typeface="Avenir"/>
              </a:rPr>
              <a:t>Guardian</a:t>
            </a:r>
            <a:endParaRPr sz="900" dirty="0">
              <a:latin typeface="Avenir"/>
              <a:ea typeface="Avenir"/>
              <a:cs typeface="Avenir"/>
              <a:sym typeface="Avenir"/>
            </a:endParaRPr>
          </a:p>
        </p:txBody>
      </p:sp>
      <p:cxnSp>
        <p:nvCxnSpPr>
          <p:cNvPr id="146" name="Google Shape;146;p28"/>
          <p:cNvCxnSpPr/>
          <p:nvPr/>
        </p:nvCxnSpPr>
        <p:spPr>
          <a:xfrm>
            <a:off x="-20225" y="2593525"/>
            <a:ext cx="9225000" cy="0"/>
          </a:xfrm>
          <a:prstGeom prst="straightConnector1">
            <a:avLst/>
          </a:prstGeom>
          <a:solidFill>
            <a:schemeClr val="accent1"/>
          </a:solidFill>
          <a:ln w="25400" cap="flat" cmpd="sng">
            <a:solidFill>
              <a:srgbClr val="FFFFFF"/>
            </a:solidFill>
            <a:prstDash val="solid"/>
            <a:round/>
            <a:headEnd type="none" w="sm" len="sm"/>
            <a:tailEnd type="none" w="sm" len="sm"/>
          </a:ln>
        </p:spPr>
      </p:cxnSp>
      <p:sp>
        <p:nvSpPr>
          <p:cNvPr id="147" name="Google Shape;147;p28"/>
          <p:cNvSpPr txBox="1"/>
          <p:nvPr/>
        </p:nvSpPr>
        <p:spPr>
          <a:xfrm>
            <a:off x="5016801" y="3297275"/>
            <a:ext cx="3780358" cy="703200"/>
          </a:xfrm>
          <a:prstGeom prst="rect">
            <a:avLst/>
          </a:prstGeom>
          <a:noFill/>
          <a:ln>
            <a:noFill/>
          </a:ln>
        </p:spPr>
        <p:txBody>
          <a:bodyPr spcFirstLastPara="1" wrap="square" lIns="63300" tIns="31650" rIns="63300" bIns="31650" anchor="t" anchorCtr="0">
            <a:noAutofit/>
          </a:bodyPr>
          <a:lstStyle/>
          <a:p>
            <a:pPr marL="0" marR="0" lvl="0" indent="0" algn="l" rtl="0">
              <a:lnSpc>
                <a:spcPct val="100000"/>
              </a:lnSpc>
              <a:spcBef>
                <a:spcPts val="0"/>
              </a:spcBef>
              <a:spcAft>
                <a:spcPts val="0"/>
              </a:spcAft>
              <a:buClr>
                <a:srgbClr val="000000"/>
              </a:buClr>
              <a:buSzPts val="1385"/>
              <a:buFont typeface="Arial"/>
              <a:buNone/>
            </a:pPr>
            <a:r>
              <a:rPr lang="en-GB" sz="1600" b="1" i="0" u="none" strike="noStrike" cap="none" dirty="0">
                <a:solidFill>
                  <a:srgbClr val="000000"/>
                </a:solidFill>
                <a:latin typeface="Avenir"/>
                <a:ea typeface="Avenir"/>
                <a:cs typeface="Avenir"/>
                <a:sym typeface="Avenir"/>
              </a:rPr>
              <a:t>31% of teachers experienced a mental health issue in the last academic year.</a:t>
            </a:r>
            <a:endParaRPr sz="1600" dirty="0">
              <a:latin typeface="Avenir"/>
              <a:ea typeface="Avenir"/>
              <a:cs typeface="Avenir"/>
              <a:sym typeface="Avenir"/>
            </a:endParaRPr>
          </a:p>
          <a:p>
            <a:pPr marL="0" marR="0" lvl="0" indent="0" algn="l" rtl="0">
              <a:lnSpc>
                <a:spcPct val="100000"/>
              </a:lnSpc>
              <a:spcBef>
                <a:spcPts val="0"/>
              </a:spcBef>
              <a:spcAft>
                <a:spcPts val="0"/>
              </a:spcAft>
              <a:buClr>
                <a:srgbClr val="000000"/>
              </a:buClr>
              <a:buSzPts val="1385"/>
              <a:buFont typeface="Arial"/>
              <a:buNone/>
            </a:pPr>
            <a:endParaRPr sz="900" b="1" dirty="0">
              <a:latin typeface="Avenir"/>
              <a:ea typeface="Avenir"/>
              <a:cs typeface="Avenir"/>
              <a:sym typeface="Avenir"/>
            </a:endParaRPr>
          </a:p>
          <a:p>
            <a:pPr marL="0" marR="0" lvl="0" indent="0" algn="l" rtl="0">
              <a:lnSpc>
                <a:spcPct val="100000"/>
              </a:lnSpc>
              <a:spcBef>
                <a:spcPts val="0"/>
              </a:spcBef>
              <a:spcAft>
                <a:spcPts val="0"/>
              </a:spcAft>
              <a:buClr>
                <a:srgbClr val="000000"/>
              </a:buClr>
              <a:buSzPts val="1385"/>
              <a:buFont typeface="Arial"/>
              <a:buNone/>
            </a:pPr>
            <a:r>
              <a:rPr lang="en-GB" sz="900" i="0" u="none" strike="noStrike" cap="none" dirty="0">
                <a:solidFill>
                  <a:srgbClr val="000000"/>
                </a:solidFill>
                <a:latin typeface="Avenir"/>
                <a:ea typeface="Avenir"/>
                <a:cs typeface="Avenir"/>
                <a:sym typeface="Avenir"/>
              </a:rPr>
              <a:t>Education Support Partnership</a:t>
            </a:r>
            <a:endParaRPr sz="900" dirty="0">
              <a:latin typeface="Avenir"/>
              <a:ea typeface="Avenir"/>
              <a:cs typeface="Avenir"/>
              <a:sym typeface="Avenir"/>
            </a:endParaRPr>
          </a:p>
        </p:txBody>
      </p:sp>
      <p:sp>
        <p:nvSpPr>
          <p:cNvPr id="148" name="Google Shape;148;p28"/>
          <p:cNvSpPr txBox="1"/>
          <p:nvPr/>
        </p:nvSpPr>
        <p:spPr>
          <a:xfrm>
            <a:off x="429426" y="3297275"/>
            <a:ext cx="3579000" cy="703200"/>
          </a:xfrm>
          <a:prstGeom prst="rect">
            <a:avLst/>
          </a:prstGeom>
          <a:noFill/>
          <a:ln>
            <a:noFill/>
          </a:ln>
        </p:spPr>
        <p:txBody>
          <a:bodyPr spcFirstLastPara="1" wrap="square" lIns="63300" tIns="31650" rIns="63300" bIns="31650" anchor="t" anchorCtr="0">
            <a:noAutofit/>
          </a:bodyPr>
          <a:lstStyle/>
          <a:p>
            <a:pPr marL="0" marR="0" lvl="0" indent="0" algn="l" rtl="0">
              <a:lnSpc>
                <a:spcPct val="100000"/>
              </a:lnSpc>
              <a:spcBef>
                <a:spcPts val="0"/>
              </a:spcBef>
              <a:spcAft>
                <a:spcPts val="0"/>
              </a:spcAft>
              <a:buClr>
                <a:srgbClr val="000000"/>
              </a:buClr>
              <a:buSzPts val="1385"/>
              <a:buFont typeface="Arial"/>
              <a:buNone/>
            </a:pPr>
            <a:r>
              <a:rPr lang="en-GB" sz="1600" b="1" i="0" u="none" strike="noStrike" cap="none" dirty="0">
                <a:solidFill>
                  <a:srgbClr val="000000"/>
                </a:solidFill>
                <a:latin typeface="Avenir"/>
                <a:ea typeface="Avenir"/>
                <a:cs typeface="Avenir"/>
                <a:sym typeface="Avenir"/>
              </a:rPr>
              <a:t>Teachers endure greater job-related stress than other professionals. </a:t>
            </a:r>
            <a:endParaRPr lang="en-GB" sz="1600" b="1" dirty="0">
              <a:latin typeface="Avenir"/>
              <a:ea typeface="Avenir"/>
              <a:cs typeface="Avenir"/>
              <a:sym typeface="Avenir"/>
            </a:endParaRPr>
          </a:p>
          <a:p>
            <a:pPr marL="0" marR="0" lvl="0" indent="0" algn="l" rtl="0">
              <a:lnSpc>
                <a:spcPct val="100000"/>
              </a:lnSpc>
              <a:spcBef>
                <a:spcPts val="0"/>
              </a:spcBef>
              <a:spcAft>
                <a:spcPts val="0"/>
              </a:spcAft>
              <a:buClr>
                <a:srgbClr val="000000"/>
              </a:buClr>
              <a:buSzPts val="1385"/>
              <a:buFont typeface="Arial"/>
              <a:buNone/>
            </a:pPr>
            <a:endParaRPr lang="en-GB" sz="900" i="0" u="none" strike="noStrike" cap="none" dirty="0">
              <a:solidFill>
                <a:srgbClr val="000000"/>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1385"/>
              <a:buFont typeface="Arial"/>
              <a:buNone/>
            </a:pPr>
            <a:r>
              <a:rPr lang="en-GB" sz="900" i="0" u="none" strike="noStrike" cap="none" dirty="0">
                <a:solidFill>
                  <a:srgbClr val="000000"/>
                </a:solidFill>
                <a:latin typeface="Avenir"/>
                <a:ea typeface="Avenir"/>
                <a:cs typeface="Avenir"/>
                <a:sym typeface="Avenir"/>
              </a:rPr>
              <a:t>National Foundation for Educational Research (</a:t>
            </a:r>
            <a:r>
              <a:rPr lang="en-GB" sz="900" i="0" u="none" strike="noStrike" cap="none" dirty="0" err="1">
                <a:solidFill>
                  <a:srgbClr val="000000"/>
                </a:solidFill>
                <a:latin typeface="Avenir"/>
                <a:ea typeface="Avenir"/>
                <a:cs typeface="Avenir"/>
                <a:sym typeface="Avenir"/>
              </a:rPr>
              <a:t>NFER</a:t>
            </a:r>
            <a:r>
              <a:rPr lang="en-GB" sz="900" i="0" u="none" strike="noStrike" cap="none" dirty="0">
                <a:solidFill>
                  <a:srgbClr val="000000"/>
                </a:solidFill>
                <a:latin typeface="Avenir"/>
                <a:ea typeface="Avenir"/>
                <a:cs typeface="Avenir"/>
                <a:sym typeface="Avenir"/>
              </a:rPr>
              <a:t>)</a:t>
            </a:r>
          </a:p>
        </p:txBody>
      </p:sp>
      <p:sp>
        <p:nvSpPr>
          <p:cNvPr id="149" name="Google Shape;149;p28"/>
          <p:cNvSpPr txBox="1">
            <a:spLocks noGrp="1"/>
          </p:cNvSpPr>
          <p:nvPr>
            <p:ph type="sldNum" idx="12"/>
          </p:nvPr>
        </p:nvSpPr>
        <p:spPr>
          <a:xfrm>
            <a:off x="8472458" y="4758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a:t>
            </a:fld>
            <a:endParaRPr/>
          </a:p>
        </p:txBody>
      </p:sp>
      <p:sp>
        <p:nvSpPr>
          <p:cNvPr id="150" name="Google Shape;150;p28"/>
          <p:cNvSpPr txBox="1"/>
          <p:nvPr/>
        </p:nvSpPr>
        <p:spPr>
          <a:xfrm>
            <a:off x="429425" y="736283"/>
            <a:ext cx="3852300" cy="1327200"/>
          </a:xfrm>
          <a:prstGeom prst="rect">
            <a:avLst/>
          </a:prstGeom>
          <a:noFill/>
          <a:ln>
            <a:noFill/>
          </a:ln>
        </p:spPr>
        <p:txBody>
          <a:bodyPr spcFirstLastPara="1" wrap="square" lIns="63300" tIns="31650" rIns="63300" bIns="31650" anchor="t" anchorCtr="0">
            <a:noAutofit/>
          </a:bodyPr>
          <a:lstStyle/>
          <a:p>
            <a:pPr marL="0" marR="0" lvl="0" indent="0" algn="l" rtl="0">
              <a:lnSpc>
                <a:spcPct val="100000"/>
              </a:lnSpc>
              <a:spcBef>
                <a:spcPts val="0"/>
              </a:spcBef>
              <a:spcAft>
                <a:spcPts val="0"/>
              </a:spcAft>
              <a:buClr>
                <a:srgbClr val="000000"/>
              </a:buClr>
              <a:buSzPts val="1385"/>
              <a:buFont typeface="Arial"/>
              <a:buNone/>
            </a:pPr>
            <a:r>
              <a:rPr lang="en-GB" sz="1600" b="1" dirty="0">
                <a:latin typeface="Avenir"/>
                <a:ea typeface="Avenir"/>
                <a:cs typeface="Avenir"/>
                <a:sym typeface="Avenir"/>
              </a:rPr>
              <a:t>Teachers in England have lowest job satisfaction of all English-speaking countries, study finds.</a:t>
            </a:r>
          </a:p>
          <a:p>
            <a:pPr marL="0" marR="0" lvl="0" indent="0" algn="l" rtl="0">
              <a:lnSpc>
                <a:spcPct val="100000"/>
              </a:lnSpc>
              <a:spcBef>
                <a:spcPts val="0"/>
              </a:spcBef>
              <a:spcAft>
                <a:spcPts val="0"/>
              </a:spcAft>
              <a:buClr>
                <a:srgbClr val="000000"/>
              </a:buClr>
              <a:buSzPts val="1385"/>
              <a:buFont typeface="Arial"/>
              <a:buNone/>
            </a:pPr>
            <a:endParaRPr lang="en-GB" sz="900" dirty="0">
              <a:latin typeface="Avenir"/>
              <a:ea typeface="Avenir"/>
              <a:cs typeface="Avenir"/>
              <a:sym typeface="Avenir"/>
            </a:endParaRPr>
          </a:p>
          <a:p>
            <a:pPr marL="0" marR="0" lvl="0" indent="0" algn="l" rtl="0">
              <a:lnSpc>
                <a:spcPct val="100000"/>
              </a:lnSpc>
              <a:spcBef>
                <a:spcPts val="0"/>
              </a:spcBef>
              <a:spcAft>
                <a:spcPts val="0"/>
              </a:spcAft>
              <a:buClr>
                <a:srgbClr val="000000"/>
              </a:buClr>
              <a:buSzPts val="1385"/>
              <a:buFont typeface="Arial"/>
              <a:buNone/>
            </a:pPr>
            <a:r>
              <a:rPr lang="en-GB" sz="900" dirty="0">
                <a:latin typeface="Avenir"/>
                <a:ea typeface="Avenir"/>
                <a:cs typeface="Avenir"/>
                <a:sym typeface="Avenir"/>
              </a:rPr>
              <a:t>“It is not surprising that so many teachers are leaving the profession when morale is this low</a:t>
            </a:r>
            <a:r>
              <a:rPr lang="en-GB" sz="900" b="1" dirty="0">
                <a:latin typeface="Avenir"/>
                <a:ea typeface="Avenir"/>
                <a:cs typeface="Avenir"/>
                <a:sym typeface="Avenir"/>
              </a:rPr>
              <a:t>”</a:t>
            </a:r>
            <a:endParaRPr sz="900" b="1" dirty="0">
              <a:latin typeface="Avenir"/>
              <a:ea typeface="Avenir"/>
              <a:cs typeface="Avenir"/>
              <a:sym typeface="Aveni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431"/>
        <p:cNvGrpSpPr/>
        <p:nvPr/>
      </p:nvGrpSpPr>
      <p:grpSpPr>
        <a:xfrm>
          <a:off x="0" y="0"/>
          <a:ext cx="0" cy="0"/>
          <a:chOff x="0" y="0"/>
          <a:chExt cx="0" cy="0"/>
        </a:xfrm>
      </p:grpSpPr>
      <p:sp>
        <p:nvSpPr>
          <p:cNvPr id="432" name="Google Shape;432;p56"/>
          <p:cNvSpPr/>
          <p:nvPr/>
        </p:nvSpPr>
        <p:spPr>
          <a:xfrm>
            <a:off x="6182850" y="1284100"/>
            <a:ext cx="2307300" cy="2878800"/>
          </a:xfrm>
          <a:prstGeom prst="rect">
            <a:avLst/>
          </a:prstGeom>
          <a:solidFill>
            <a:srgbClr val="FFFFFF"/>
          </a:solidFill>
          <a:ln>
            <a:noFill/>
          </a:ln>
          <a:effectLst>
            <a:outerShdw blurRad="228600" dist="57150" dir="312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56"/>
          <p:cNvSpPr/>
          <p:nvPr/>
        </p:nvSpPr>
        <p:spPr>
          <a:xfrm>
            <a:off x="3418350" y="1284100"/>
            <a:ext cx="2307300" cy="2878800"/>
          </a:xfrm>
          <a:prstGeom prst="rect">
            <a:avLst/>
          </a:prstGeom>
          <a:solidFill>
            <a:srgbClr val="FFFFFF"/>
          </a:solidFill>
          <a:ln>
            <a:noFill/>
          </a:ln>
          <a:effectLst>
            <a:outerShdw blurRad="228600" dist="57150" dir="312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56"/>
          <p:cNvSpPr/>
          <p:nvPr/>
        </p:nvSpPr>
        <p:spPr>
          <a:xfrm>
            <a:off x="653850" y="1284100"/>
            <a:ext cx="2307300" cy="2878800"/>
          </a:xfrm>
          <a:prstGeom prst="rect">
            <a:avLst/>
          </a:prstGeom>
          <a:solidFill>
            <a:srgbClr val="FFFFFF"/>
          </a:solidFill>
          <a:ln>
            <a:noFill/>
          </a:ln>
          <a:effectLst>
            <a:outerShdw blurRad="228600" dist="57150" dir="312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5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EB5B41"/>
              </a:buClr>
              <a:buSzPts val="2800"/>
              <a:buNone/>
            </a:pPr>
            <a:r>
              <a:rPr lang="en-GB">
                <a:solidFill>
                  <a:srgbClr val="00717D"/>
                </a:solidFill>
              </a:rPr>
              <a:t>How can you effectively measure?</a:t>
            </a:r>
            <a:endParaRPr>
              <a:solidFill>
                <a:srgbClr val="00717D"/>
              </a:solidFill>
            </a:endParaRPr>
          </a:p>
        </p:txBody>
      </p:sp>
      <p:pic>
        <p:nvPicPr>
          <p:cNvPr id="436" name="Google Shape;436;p5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251875" y="1648988"/>
            <a:ext cx="2103492" cy="2401225"/>
          </a:xfrm>
          <a:prstGeom prst="rect">
            <a:avLst/>
          </a:prstGeom>
          <a:noFill/>
          <a:ln>
            <a:noFill/>
          </a:ln>
        </p:spPr>
      </p:pic>
      <p:pic>
        <p:nvPicPr>
          <p:cNvPr id="437" name="Google Shape;437;p5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520250" y="1411242"/>
            <a:ext cx="2103502" cy="2624515"/>
          </a:xfrm>
          <a:prstGeom prst="rect">
            <a:avLst/>
          </a:prstGeom>
          <a:noFill/>
          <a:ln w="76200" cap="flat" cmpd="sng">
            <a:solidFill>
              <a:srgbClr val="FFFFFF"/>
            </a:solidFill>
            <a:prstDash val="solid"/>
            <a:round/>
            <a:headEnd type="none" w="sm" len="sm"/>
            <a:tailEnd type="none" w="sm" len="sm"/>
          </a:ln>
        </p:spPr>
      </p:pic>
      <p:sp>
        <p:nvSpPr>
          <p:cNvPr id="442" name="Google Shape;442;p56"/>
          <p:cNvSpPr txBox="1">
            <a:spLocks noGrp="1"/>
          </p:cNvSpPr>
          <p:nvPr>
            <p:ph type="sldNum" idx="12"/>
          </p:nvPr>
        </p:nvSpPr>
        <p:spPr>
          <a:xfrm>
            <a:off x="8472458" y="4770092"/>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20</a:t>
            </a:fld>
            <a:endParaRPr/>
          </a:p>
        </p:txBody>
      </p:sp>
      <p:pic>
        <p:nvPicPr>
          <p:cNvPr id="13" name="Picture 12">
            <a:extLst>
              <a:ext uri="{FF2B5EF4-FFF2-40B4-BE49-F238E27FC236}">
                <a16:creationId xmlns:a16="http://schemas.microsoft.com/office/drawing/2014/main" xmlns="" id="{DA81169A-9F7C-484F-A316-0EF729BFE65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7784" y="1472973"/>
            <a:ext cx="2139432" cy="1132756"/>
          </a:xfrm>
          <a:prstGeom prst="rect">
            <a:avLst/>
          </a:prstGeom>
        </p:spPr>
      </p:pic>
      <p:pic>
        <p:nvPicPr>
          <p:cNvPr id="14" name="Picture 13">
            <a:extLst>
              <a:ext uri="{FF2B5EF4-FFF2-40B4-BE49-F238E27FC236}">
                <a16:creationId xmlns:a16="http://schemas.microsoft.com/office/drawing/2014/main" xmlns="" id="{2D0A3AF4-B908-1E48-8696-C09593658E7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7784" y="2605729"/>
            <a:ext cx="1544273" cy="880888"/>
          </a:xfrm>
          <a:prstGeom prst="rect">
            <a:avLst/>
          </a:prstGeom>
        </p:spPr>
      </p:pic>
      <p:pic>
        <p:nvPicPr>
          <p:cNvPr id="15" name="Picture 14">
            <a:extLst>
              <a:ext uri="{FF2B5EF4-FFF2-40B4-BE49-F238E27FC236}">
                <a16:creationId xmlns:a16="http://schemas.microsoft.com/office/drawing/2014/main" xmlns="" id="{854BC109-FDE5-524C-978F-538DE503016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96710" y="3264587"/>
            <a:ext cx="1464440" cy="7856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57"/>
          <p:cNvSpPr txBox="1">
            <a:spLocks noGrp="1"/>
          </p:cNvSpPr>
          <p:nvPr>
            <p:ph type="body" idx="2"/>
          </p:nvPr>
        </p:nvSpPr>
        <p:spPr>
          <a:xfrm>
            <a:off x="4825196" y="795515"/>
            <a:ext cx="4090200" cy="3695100"/>
          </a:xfrm>
          <a:prstGeom prst="rect">
            <a:avLst/>
          </a:prstGeom>
          <a:noFill/>
          <a:ln>
            <a:noFill/>
          </a:ln>
        </p:spPr>
        <p:txBody>
          <a:bodyPr spcFirstLastPara="1" wrap="square" lIns="91425" tIns="91425" rIns="91425" bIns="91425" anchor="ctr" anchorCtr="0">
            <a:noAutofit/>
          </a:bodyPr>
          <a:lstStyle/>
          <a:p>
            <a:pPr marL="457200" lvl="0" indent="-342900" algn="l" rtl="0">
              <a:lnSpc>
                <a:spcPct val="115000"/>
              </a:lnSpc>
              <a:spcBef>
                <a:spcPts val="0"/>
              </a:spcBef>
              <a:spcAft>
                <a:spcPts val="0"/>
              </a:spcAft>
              <a:buClr>
                <a:srgbClr val="FFCF05"/>
              </a:buClr>
              <a:buSzPts val="1800"/>
              <a:buChar char="●"/>
            </a:pPr>
            <a:r>
              <a:rPr lang="en-GB" sz="2400"/>
              <a:t>Evidence built</a:t>
            </a:r>
            <a:endParaRPr/>
          </a:p>
          <a:p>
            <a:pPr marL="457200" lvl="0" indent="-228600" algn="l" rtl="0">
              <a:lnSpc>
                <a:spcPct val="115000"/>
              </a:lnSpc>
              <a:spcBef>
                <a:spcPts val="0"/>
              </a:spcBef>
              <a:spcAft>
                <a:spcPts val="0"/>
              </a:spcAft>
              <a:buClr>
                <a:srgbClr val="FFCF05"/>
              </a:buClr>
              <a:buSzPts val="1800"/>
              <a:buNone/>
            </a:pPr>
            <a:endParaRPr sz="2400"/>
          </a:p>
          <a:p>
            <a:pPr marL="457200" lvl="0" indent="-342900" algn="l" rtl="0">
              <a:lnSpc>
                <a:spcPct val="115000"/>
              </a:lnSpc>
              <a:spcBef>
                <a:spcPts val="0"/>
              </a:spcBef>
              <a:spcAft>
                <a:spcPts val="0"/>
              </a:spcAft>
              <a:buClr>
                <a:srgbClr val="FFCF05"/>
              </a:buClr>
              <a:buSzPts val="1800"/>
              <a:buChar char="●"/>
            </a:pPr>
            <a:r>
              <a:rPr lang="en-GB" sz="2400"/>
              <a:t>Independent evaluation</a:t>
            </a:r>
            <a:endParaRPr/>
          </a:p>
          <a:p>
            <a:pPr marL="457200" lvl="0" indent="-228600" algn="l" rtl="0">
              <a:lnSpc>
                <a:spcPct val="115000"/>
              </a:lnSpc>
              <a:spcBef>
                <a:spcPts val="0"/>
              </a:spcBef>
              <a:spcAft>
                <a:spcPts val="0"/>
              </a:spcAft>
              <a:buClr>
                <a:srgbClr val="FFCF05"/>
              </a:buClr>
              <a:buSzPts val="1800"/>
              <a:buNone/>
            </a:pPr>
            <a:endParaRPr sz="2400"/>
          </a:p>
          <a:p>
            <a:pPr marL="457200" lvl="0" indent="-342900" algn="l" rtl="0">
              <a:lnSpc>
                <a:spcPct val="115000"/>
              </a:lnSpc>
              <a:spcBef>
                <a:spcPts val="0"/>
              </a:spcBef>
              <a:spcAft>
                <a:spcPts val="0"/>
              </a:spcAft>
              <a:buClr>
                <a:srgbClr val="FFCF05"/>
              </a:buClr>
              <a:buSzPts val="1800"/>
              <a:buChar char="●"/>
            </a:pPr>
            <a:r>
              <a:rPr lang="en-GB" sz="2400"/>
              <a:t>Benchmarks</a:t>
            </a:r>
            <a:endParaRPr/>
          </a:p>
          <a:p>
            <a:pPr marL="457200" lvl="0" indent="-228600" algn="l" rtl="0">
              <a:lnSpc>
                <a:spcPct val="115000"/>
              </a:lnSpc>
              <a:spcBef>
                <a:spcPts val="0"/>
              </a:spcBef>
              <a:spcAft>
                <a:spcPts val="0"/>
              </a:spcAft>
              <a:buClr>
                <a:srgbClr val="FFCF05"/>
              </a:buClr>
              <a:buSzPts val="1800"/>
              <a:buNone/>
            </a:pPr>
            <a:endParaRPr sz="2400"/>
          </a:p>
          <a:p>
            <a:pPr marL="457200" lvl="0" indent="-342900" algn="l" rtl="0">
              <a:lnSpc>
                <a:spcPct val="115000"/>
              </a:lnSpc>
              <a:spcBef>
                <a:spcPts val="0"/>
              </a:spcBef>
              <a:spcAft>
                <a:spcPts val="0"/>
              </a:spcAft>
              <a:buClr>
                <a:srgbClr val="FFCF05"/>
              </a:buClr>
              <a:buSzPts val="1800"/>
              <a:buChar char="●"/>
            </a:pPr>
            <a:r>
              <a:rPr lang="en-GB" sz="2400"/>
              <a:t>Filters</a:t>
            </a:r>
            <a:endParaRPr/>
          </a:p>
        </p:txBody>
      </p:sp>
      <p:sp>
        <p:nvSpPr>
          <p:cNvPr id="452" name="Google Shape;452;p57"/>
          <p:cNvSpPr txBox="1">
            <a:spLocks noGrp="1"/>
          </p:cNvSpPr>
          <p:nvPr>
            <p:ph type="sldNum" idx="12"/>
          </p:nvPr>
        </p:nvSpPr>
        <p:spPr>
          <a:xfrm>
            <a:off x="8472458" y="4758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21</a:t>
            </a:fld>
            <a:endParaRPr/>
          </a:p>
        </p:txBody>
      </p:sp>
      <p:pic>
        <p:nvPicPr>
          <p:cNvPr id="8" name="Picture 7">
            <a:extLst>
              <a:ext uri="{FF2B5EF4-FFF2-40B4-BE49-F238E27FC236}">
                <a16:creationId xmlns:a16="http://schemas.microsoft.com/office/drawing/2014/main" xmlns="" id="{065DB74E-0A8A-664A-9528-D5EF4005D2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229" y="466086"/>
            <a:ext cx="3418944" cy="1810214"/>
          </a:xfrm>
          <a:prstGeom prst="rect">
            <a:avLst/>
          </a:prstGeom>
        </p:spPr>
      </p:pic>
      <p:pic>
        <p:nvPicPr>
          <p:cNvPr id="9" name="Picture 8">
            <a:extLst>
              <a:ext uri="{FF2B5EF4-FFF2-40B4-BE49-F238E27FC236}">
                <a16:creationId xmlns:a16="http://schemas.microsoft.com/office/drawing/2014/main" xmlns="" id="{834A091B-489C-3344-9E64-E686396901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4229" y="2426756"/>
            <a:ext cx="2078938" cy="1185873"/>
          </a:xfrm>
          <a:prstGeom prst="rect">
            <a:avLst/>
          </a:prstGeom>
        </p:spPr>
      </p:pic>
      <p:pic>
        <p:nvPicPr>
          <p:cNvPr id="10" name="Picture 9">
            <a:extLst>
              <a:ext uri="{FF2B5EF4-FFF2-40B4-BE49-F238E27FC236}">
                <a16:creationId xmlns:a16="http://schemas.microsoft.com/office/drawing/2014/main" xmlns="" id="{0589902E-8179-ED49-8903-2E194579A15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14235" y="3763085"/>
            <a:ext cx="2078938" cy="11152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7">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47">
                                            <p:txEl>
                                              <p:pRg st="2" end="2"/>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47">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5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7B7B"/>
              </a:buClr>
              <a:buSzPts val="2800"/>
              <a:buNone/>
            </a:pPr>
            <a:r>
              <a:rPr lang="en-GB" dirty="0"/>
              <a:t>HSE Indicator Tool</a:t>
            </a:r>
            <a:endParaRPr dirty="0"/>
          </a:p>
        </p:txBody>
      </p:sp>
      <p:sp>
        <p:nvSpPr>
          <p:cNvPr id="458" name="Google Shape;458;p5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Font typeface="Arial"/>
              <a:buAutoNum type="arabicPeriod"/>
            </a:pPr>
            <a:r>
              <a:rPr lang="en-GB" b="1"/>
              <a:t>Demands</a:t>
            </a:r>
            <a:r>
              <a:rPr lang="en-GB"/>
              <a:t> </a:t>
            </a:r>
            <a:endParaRPr/>
          </a:p>
          <a:p>
            <a:pPr marL="457200" lvl="0" indent="-342900" algn="l" rtl="0">
              <a:lnSpc>
                <a:spcPct val="115000"/>
              </a:lnSpc>
              <a:spcBef>
                <a:spcPts val="1200"/>
              </a:spcBef>
              <a:spcAft>
                <a:spcPts val="0"/>
              </a:spcAft>
              <a:buSzPts val="1800"/>
              <a:buFont typeface="Arial"/>
              <a:buAutoNum type="arabicPeriod"/>
            </a:pPr>
            <a:r>
              <a:rPr lang="en-GB" b="1"/>
              <a:t>Control</a:t>
            </a:r>
            <a:endParaRPr/>
          </a:p>
          <a:p>
            <a:pPr marL="457200" lvl="0" indent="-342900" algn="l" rtl="0">
              <a:lnSpc>
                <a:spcPct val="115000"/>
              </a:lnSpc>
              <a:spcBef>
                <a:spcPts val="1200"/>
              </a:spcBef>
              <a:spcAft>
                <a:spcPts val="0"/>
              </a:spcAft>
              <a:buSzPts val="1800"/>
              <a:buFont typeface="Arial"/>
              <a:buAutoNum type="arabicPeriod"/>
            </a:pPr>
            <a:r>
              <a:rPr lang="en-GB" b="1"/>
              <a:t>Support</a:t>
            </a:r>
            <a:r>
              <a:rPr lang="en-GB"/>
              <a:t> </a:t>
            </a:r>
            <a:endParaRPr/>
          </a:p>
          <a:p>
            <a:pPr marL="457200" lvl="0" indent="-342900" algn="l" rtl="0">
              <a:lnSpc>
                <a:spcPct val="115000"/>
              </a:lnSpc>
              <a:spcBef>
                <a:spcPts val="1200"/>
              </a:spcBef>
              <a:spcAft>
                <a:spcPts val="0"/>
              </a:spcAft>
              <a:buSzPts val="1800"/>
              <a:buFont typeface="Arial"/>
              <a:buAutoNum type="arabicPeriod"/>
            </a:pPr>
            <a:r>
              <a:rPr lang="en-GB" b="1"/>
              <a:t>Relationships </a:t>
            </a:r>
            <a:endParaRPr/>
          </a:p>
          <a:p>
            <a:pPr marL="457200" lvl="0" indent="-342900" algn="l" rtl="0">
              <a:lnSpc>
                <a:spcPct val="115000"/>
              </a:lnSpc>
              <a:spcBef>
                <a:spcPts val="1200"/>
              </a:spcBef>
              <a:spcAft>
                <a:spcPts val="0"/>
              </a:spcAft>
              <a:buSzPts val="1800"/>
              <a:buFont typeface="Arial"/>
              <a:buAutoNum type="arabicPeriod"/>
            </a:pPr>
            <a:r>
              <a:rPr lang="en-GB" b="1"/>
              <a:t>Role</a:t>
            </a:r>
            <a:r>
              <a:rPr lang="en-GB"/>
              <a:t> </a:t>
            </a:r>
            <a:endParaRPr/>
          </a:p>
          <a:p>
            <a:pPr marL="457200" lvl="0" indent="-342900" algn="l" rtl="0">
              <a:lnSpc>
                <a:spcPct val="115000"/>
              </a:lnSpc>
              <a:spcBef>
                <a:spcPts val="1200"/>
              </a:spcBef>
              <a:spcAft>
                <a:spcPts val="1200"/>
              </a:spcAft>
              <a:buSzPts val="1800"/>
              <a:buFont typeface="Arial"/>
              <a:buAutoNum type="arabicPeriod"/>
            </a:pPr>
            <a:r>
              <a:rPr lang="en-GB" b="1"/>
              <a:t>Change</a:t>
            </a:r>
            <a:r>
              <a:rPr lang="en-GB"/>
              <a:t> </a:t>
            </a:r>
            <a:endParaRPr/>
          </a:p>
        </p:txBody>
      </p:sp>
      <p:sp>
        <p:nvSpPr>
          <p:cNvPr id="459" name="Google Shape;459;p58"/>
          <p:cNvSpPr txBox="1">
            <a:spLocks noGrp="1"/>
          </p:cNvSpPr>
          <p:nvPr>
            <p:ph type="sldNum" idx="12"/>
          </p:nvPr>
        </p:nvSpPr>
        <p:spPr>
          <a:xfrm>
            <a:off x="8472458" y="4758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59"/>
          <p:cNvSpPr/>
          <p:nvPr/>
        </p:nvSpPr>
        <p:spPr>
          <a:xfrm>
            <a:off x="8650" y="-13525"/>
            <a:ext cx="9144000" cy="1723200"/>
          </a:xfrm>
          <a:prstGeom prst="rect">
            <a:avLst/>
          </a:prstGeom>
          <a:solidFill>
            <a:srgbClr val="53B5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5" name="Google Shape;465;p5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25675" y="1862026"/>
            <a:ext cx="6892648" cy="3089826"/>
          </a:xfrm>
          <a:prstGeom prst="rect">
            <a:avLst/>
          </a:prstGeom>
          <a:noFill/>
          <a:ln>
            <a:noFill/>
          </a:ln>
        </p:spPr>
      </p:pic>
      <p:sp>
        <p:nvSpPr>
          <p:cNvPr id="466" name="Google Shape;466;p5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7B7B"/>
              </a:buClr>
              <a:buSzPts val="2800"/>
              <a:buNone/>
            </a:pPr>
            <a:r>
              <a:rPr lang="en-GB" dirty="0">
                <a:solidFill>
                  <a:schemeClr val="bg1"/>
                </a:solidFill>
              </a:rPr>
              <a:t>Outputs</a:t>
            </a:r>
            <a:endParaRPr dirty="0">
              <a:solidFill>
                <a:schemeClr val="bg1"/>
              </a:solidFill>
            </a:endParaRPr>
          </a:p>
        </p:txBody>
      </p:sp>
      <p:sp>
        <p:nvSpPr>
          <p:cNvPr id="467" name="Google Shape;467;p59"/>
          <p:cNvSpPr txBox="1">
            <a:spLocks noGrp="1"/>
          </p:cNvSpPr>
          <p:nvPr>
            <p:ph type="sldNum" idx="12"/>
          </p:nvPr>
        </p:nvSpPr>
        <p:spPr>
          <a:xfrm>
            <a:off x="8472458" y="4758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23</a:t>
            </a:fld>
            <a:endParaRPr/>
          </a:p>
        </p:txBody>
      </p:sp>
      <p:sp>
        <p:nvSpPr>
          <p:cNvPr id="468" name="Google Shape;468;p59"/>
          <p:cNvSpPr txBox="1">
            <a:spLocks noGrp="1"/>
          </p:cNvSpPr>
          <p:nvPr>
            <p:ph type="body" idx="1"/>
          </p:nvPr>
        </p:nvSpPr>
        <p:spPr>
          <a:xfrm>
            <a:off x="311700" y="923875"/>
            <a:ext cx="3896700" cy="82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en-GB" sz="1200" b="1" dirty="0">
                <a:solidFill>
                  <a:schemeClr val="bg1"/>
                </a:solidFill>
              </a:rPr>
              <a:t>We deliver a tool to understand your staff’s wellbeing experience, from their point of view</a:t>
            </a:r>
            <a:endParaRPr sz="1200"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4"/>
          <p:cNvSpPr txBox="1">
            <a:spLocks noGrp="1"/>
          </p:cNvSpPr>
          <p:nvPr>
            <p:ph type="sldNum" idx="12"/>
          </p:nvPr>
        </p:nvSpPr>
        <p:spPr>
          <a:xfrm>
            <a:off x="8472458" y="4774430"/>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24</a:t>
            </a:fld>
            <a:endParaRPr/>
          </a:p>
        </p:txBody>
      </p:sp>
      <p:sp>
        <p:nvSpPr>
          <p:cNvPr id="133" name="Google Shape;133;p14"/>
          <p:cNvSpPr/>
          <p:nvPr/>
        </p:nvSpPr>
        <p:spPr>
          <a:xfrm>
            <a:off x="7227924" y="1274477"/>
            <a:ext cx="674400" cy="924000"/>
          </a:xfrm>
          <a:prstGeom prst="downArrow">
            <a:avLst>
              <a:gd name="adj1" fmla="val 50000"/>
              <a:gd name="adj2" fmla="val 50000"/>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4" name="Google Shape;134;p14"/>
          <p:cNvSpPr txBox="1"/>
          <p:nvPr/>
        </p:nvSpPr>
        <p:spPr>
          <a:xfrm>
            <a:off x="6597575" y="2231539"/>
            <a:ext cx="1935000" cy="400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lt1"/>
                </a:solidFill>
                <a:latin typeface="Avenir"/>
                <a:ea typeface="Avenir"/>
                <a:cs typeface="Avenir"/>
                <a:sym typeface="Avenir"/>
              </a:rPr>
              <a:t>Satisfaction</a:t>
            </a:r>
            <a:endParaRPr sz="1400" b="0" i="0" u="none" strike="noStrike" cap="none">
              <a:solidFill>
                <a:srgbClr val="000000"/>
              </a:solidFill>
              <a:latin typeface="Arial"/>
              <a:ea typeface="Arial"/>
              <a:cs typeface="Arial"/>
              <a:sym typeface="Arial"/>
            </a:endParaRPr>
          </a:p>
        </p:txBody>
      </p:sp>
      <p:sp>
        <p:nvSpPr>
          <p:cNvPr id="135" name="Google Shape;135;p14"/>
          <p:cNvSpPr txBox="1"/>
          <p:nvPr/>
        </p:nvSpPr>
        <p:spPr>
          <a:xfrm>
            <a:off x="655053" y="2231539"/>
            <a:ext cx="1935000" cy="400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lt1"/>
                </a:solidFill>
                <a:latin typeface="Avenir"/>
                <a:ea typeface="Avenir"/>
                <a:cs typeface="Avenir"/>
                <a:sym typeface="Avenir"/>
              </a:rPr>
              <a:t>Stress</a:t>
            </a:r>
            <a:endParaRPr sz="1400" b="0" i="0" u="none" strike="noStrike" cap="none">
              <a:solidFill>
                <a:srgbClr val="000000"/>
              </a:solidFill>
              <a:latin typeface="Arial"/>
              <a:ea typeface="Arial"/>
              <a:cs typeface="Arial"/>
              <a:sym typeface="Arial"/>
            </a:endParaRPr>
          </a:p>
        </p:txBody>
      </p:sp>
      <p:sp>
        <p:nvSpPr>
          <p:cNvPr id="136" name="Google Shape;136;p14"/>
          <p:cNvSpPr/>
          <p:nvPr/>
        </p:nvSpPr>
        <p:spPr>
          <a:xfrm>
            <a:off x="0" y="-24100"/>
            <a:ext cx="9144000" cy="983700"/>
          </a:xfrm>
          <a:prstGeom prst="rect">
            <a:avLst/>
          </a:prstGeom>
          <a:solidFill>
            <a:srgbClr val="53B5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14"/>
          <p:cNvSpPr txBox="1">
            <a:spLocks noGrp="1"/>
          </p:cNvSpPr>
          <p:nvPr>
            <p:ph type="title"/>
          </p:nvPr>
        </p:nvSpPr>
        <p:spPr>
          <a:xfrm>
            <a:off x="311700" y="1479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EB5B41"/>
              </a:buClr>
              <a:buSzPts val="2800"/>
              <a:buNone/>
            </a:pPr>
            <a:r>
              <a:rPr lang="en-GB" dirty="0">
                <a:solidFill>
                  <a:srgbClr val="007B7B"/>
                </a:solidFill>
              </a:rPr>
              <a:t>Automated Results </a:t>
            </a:r>
            <a:endParaRPr dirty="0">
              <a:solidFill>
                <a:srgbClr val="007B7B"/>
              </a:solidFill>
            </a:endParaRPr>
          </a:p>
        </p:txBody>
      </p:sp>
      <p:pic>
        <p:nvPicPr>
          <p:cNvPr id="138" name="Google Shape;138;p14"/>
          <p:cNvPicPr preferRelativeResize="0"/>
          <p:nvPr/>
        </p:nvPicPr>
        <p:blipFill>
          <a:blip r:embed="rId3">
            <a:alphaModFix/>
          </a:blip>
          <a:stretch>
            <a:fillRect/>
          </a:stretch>
        </p:blipFill>
        <p:spPr>
          <a:xfrm>
            <a:off x="152400" y="1023568"/>
            <a:ext cx="8920800" cy="4144456"/>
          </a:xfrm>
          <a:prstGeom prst="rect">
            <a:avLst/>
          </a:prstGeom>
          <a:noFill/>
          <a:ln>
            <a:noFill/>
          </a:ln>
        </p:spPr>
      </p:pic>
      <p:pic>
        <p:nvPicPr>
          <p:cNvPr id="139" name="Google Shape;139;p14"/>
          <p:cNvPicPr preferRelativeResize="0"/>
          <p:nvPr/>
        </p:nvPicPr>
        <p:blipFill>
          <a:blip r:embed="rId4">
            <a:alphaModFix/>
          </a:blip>
          <a:stretch>
            <a:fillRect/>
          </a:stretch>
        </p:blipFill>
        <p:spPr>
          <a:xfrm>
            <a:off x="311700" y="2537750"/>
            <a:ext cx="495300" cy="628650"/>
          </a:xfrm>
          <a:prstGeom prst="rect">
            <a:avLst/>
          </a:prstGeom>
          <a:noFill/>
          <a:ln>
            <a:noFill/>
          </a:ln>
        </p:spPr>
      </p:pic>
      <p:pic>
        <p:nvPicPr>
          <p:cNvPr id="140" name="Google Shape;140;p14"/>
          <p:cNvPicPr preferRelativeResize="0"/>
          <p:nvPr/>
        </p:nvPicPr>
        <p:blipFill>
          <a:blip r:embed="rId5">
            <a:alphaModFix/>
          </a:blip>
          <a:stretch>
            <a:fillRect/>
          </a:stretch>
        </p:blipFill>
        <p:spPr>
          <a:xfrm>
            <a:off x="58800" y="996925"/>
            <a:ext cx="9000394" cy="4144450"/>
          </a:xfrm>
          <a:prstGeom prst="rect">
            <a:avLst/>
          </a:prstGeom>
          <a:noFill/>
          <a:ln>
            <a:noFill/>
          </a:ln>
        </p:spPr>
      </p:pic>
      <p:pic>
        <p:nvPicPr>
          <p:cNvPr id="141" name="Google Shape;141;p14"/>
          <p:cNvPicPr preferRelativeResize="0"/>
          <p:nvPr/>
        </p:nvPicPr>
        <p:blipFill>
          <a:blip r:embed="rId4">
            <a:alphaModFix/>
          </a:blip>
          <a:stretch>
            <a:fillRect/>
          </a:stretch>
        </p:blipFill>
        <p:spPr>
          <a:xfrm>
            <a:off x="240225" y="2631750"/>
            <a:ext cx="495300" cy="628650"/>
          </a:xfrm>
          <a:prstGeom prst="rect">
            <a:avLst/>
          </a:prstGeom>
          <a:noFill/>
          <a:ln>
            <a:noFill/>
          </a:ln>
        </p:spPr>
      </p:pic>
      <p:pic>
        <p:nvPicPr>
          <p:cNvPr id="142" name="Google Shape;142;p14"/>
          <p:cNvPicPr preferRelativeResize="0"/>
          <p:nvPr/>
        </p:nvPicPr>
        <p:blipFill>
          <a:blip r:embed="rId6">
            <a:alphaModFix/>
          </a:blip>
          <a:stretch>
            <a:fillRect/>
          </a:stretch>
        </p:blipFill>
        <p:spPr>
          <a:xfrm>
            <a:off x="76200" y="980815"/>
            <a:ext cx="9000401" cy="4162685"/>
          </a:xfrm>
          <a:prstGeom prst="rect">
            <a:avLst/>
          </a:prstGeom>
          <a:noFill/>
          <a:ln>
            <a:noFill/>
          </a:ln>
        </p:spPr>
      </p:pic>
      <p:pic>
        <p:nvPicPr>
          <p:cNvPr id="143" name="Google Shape;143;p14"/>
          <p:cNvPicPr preferRelativeResize="0"/>
          <p:nvPr/>
        </p:nvPicPr>
        <p:blipFill>
          <a:blip r:embed="rId4">
            <a:alphaModFix/>
          </a:blip>
          <a:stretch>
            <a:fillRect/>
          </a:stretch>
        </p:blipFill>
        <p:spPr>
          <a:xfrm>
            <a:off x="240225" y="4845275"/>
            <a:ext cx="495300" cy="628650"/>
          </a:xfrm>
          <a:prstGeom prst="rect">
            <a:avLst/>
          </a:prstGeom>
          <a:noFill/>
          <a:ln>
            <a:noFill/>
          </a:ln>
        </p:spPr>
      </p:pic>
      <p:pic>
        <p:nvPicPr>
          <p:cNvPr id="144" name="Google Shape;144;p14"/>
          <p:cNvPicPr preferRelativeResize="0"/>
          <p:nvPr/>
        </p:nvPicPr>
        <p:blipFill>
          <a:blip r:embed="rId7">
            <a:alphaModFix/>
          </a:blip>
          <a:stretch>
            <a:fillRect/>
          </a:stretch>
        </p:blipFill>
        <p:spPr>
          <a:xfrm>
            <a:off x="76200" y="1014452"/>
            <a:ext cx="9000401" cy="4162685"/>
          </a:xfrm>
          <a:prstGeom prst="rect">
            <a:avLst/>
          </a:prstGeom>
          <a:noFill/>
          <a:ln>
            <a:noFill/>
          </a:ln>
        </p:spPr>
      </p:pic>
      <p:pic>
        <p:nvPicPr>
          <p:cNvPr id="145" name="Google Shape;145;p14"/>
          <p:cNvPicPr preferRelativeResize="0"/>
          <p:nvPr/>
        </p:nvPicPr>
        <p:blipFill>
          <a:blip r:embed="rId4">
            <a:alphaModFix/>
          </a:blip>
          <a:stretch>
            <a:fillRect/>
          </a:stretch>
        </p:blipFill>
        <p:spPr>
          <a:xfrm>
            <a:off x="311700" y="2992300"/>
            <a:ext cx="495300" cy="628650"/>
          </a:xfrm>
          <a:prstGeom prst="rect">
            <a:avLst/>
          </a:prstGeom>
          <a:noFill/>
          <a:ln>
            <a:noFill/>
          </a:ln>
        </p:spPr>
      </p:pic>
      <p:pic>
        <p:nvPicPr>
          <p:cNvPr id="146" name="Google Shape;146;p14"/>
          <p:cNvPicPr preferRelativeResize="0"/>
          <p:nvPr/>
        </p:nvPicPr>
        <p:blipFill>
          <a:blip r:embed="rId8">
            <a:alphaModFix/>
          </a:blip>
          <a:stretch>
            <a:fillRect/>
          </a:stretch>
        </p:blipFill>
        <p:spPr>
          <a:xfrm>
            <a:off x="40800" y="1023575"/>
            <a:ext cx="9144000" cy="4229100"/>
          </a:xfrm>
          <a:prstGeom prst="rect">
            <a:avLst/>
          </a:prstGeom>
          <a:noFill/>
          <a:ln>
            <a:noFill/>
          </a:ln>
        </p:spPr>
      </p:pic>
    </p:spTree>
    <p:extLst>
      <p:ext uri="{BB962C8B-B14F-4D97-AF65-F5344CB8AC3E}">
        <p14:creationId xmlns:p14="http://schemas.microsoft.com/office/powerpoint/2010/main" val="343839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4"/>
                                        </p:tgtEl>
                                        <p:attrNameLst>
                                          <p:attrName>style.visibility</p:attrName>
                                        </p:attrNameLst>
                                      </p:cBhvr>
                                      <p:to>
                                        <p:strVal val="visible"/>
                                      </p:to>
                                    </p:set>
                                  </p:childTnLst>
                                </p:cTn>
                              </p:par>
                            </p:childTnLst>
                          </p:cTn>
                        </p:par>
                        <p:par>
                          <p:cTn id="11" fill="hold">
                            <p:stCondLst>
                              <p:cond delay="1"/>
                            </p:stCondLst>
                            <p:childTnLst>
                              <p:par>
                                <p:cTn id="12" presetID="1" presetClass="entr" presetSubtype="0" fill="hold" nodeType="afterEffect">
                                  <p:stCondLst>
                                    <p:cond delay="0"/>
                                  </p:stCondLst>
                                  <p:childTnLst>
                                    <p:set>
                                      <p:cBhvr>
                                        <p:cTn id="13" dur="1" fill="hold">
                                          <p:stCondLst>
                                            <p:cond delay="0"/>
                                          </p:stCondLst>
                                        </p:cTn>
                                        <p:tgtEl>
                                          <p:spTgt spid="139"/>
                                        </p:tgtEl>
                                        <p:attrNameLst>
                                          <p:attrName>style.visibility</p:attrName>
                                        </p:attrNameLst>
                                      </p:cBhvr>
                                      <p:to>
                                        <p:strVal val="visible"/>
                                      </p:to>
                                    </p:set>
                                  </p:childTnLst>
                                </p:cTn>
                              </p:par>
                            </p:childTnLst>
                          </p:cTn>
                        </p:par>
                        <p:par>
                          <p:cTn id="14" fill="hold">
                            <p:stCondLst>
                              <p:cond delay="1601"/>
                            </p:stCondLst>
                            <p:childTnLst>
                              <p:par>
                                <p:cTn id="15" presetID="1" presetClass="exit" presetSubtype="0" fill="hold" nodeType="afterEffect">
                                  <p:stCondLst>
                                    <p:cond delay="0"/>
                                  </p:stCondLst>
                                  <p:childTnLst>
                                    <p:set>
                                      <p:cBhvr>
                                        <p:cTn id="16" dur="1" fill="hold">
                                          <p:stCondLst>
                                            <p:cond delay="900"/>
                                          </p:stCondLst>
                                        </p:cTn>
                                        <p:tgtEl>
                                          <p:spTgt spid="139"/>
                                        </p:tgtEl>
                                        <p:attrNameLst>
                                          <p:attrName>style.visibility</p:attrName>
                                        </p:attrNameLst>
                                      </p:cBhvr>
                                      <p:to>
                                        <p:strVal val="hidden"/>
                                      </p:to>
                                    </p:set>
                                  </p:childTnLst>
                                </p:cTn>
                              </p:par>
                            </p:childTnLst>
                          </p:cTn>
                        </p:par>
                        <p:par>
                          <p:cTn id="17" fill="hold">
                            <p:stCondLst>
                              <p:cond delay="2501"/>
                            </p:stCondLst>
                            <p:childTnLst>
                              <p:par>
                                <p:cTn id="18" presetID="1" presetClass="exit" presetSubtype="0" fill="hold" nodeType="afterEffect">
                                  <p:stCondLst>
                                    <p:cond delay="0"/>
                                  </p:stCondLst>
                                  <p:childTnLst>
                                    <p:set>
                                      <p:cBhvr>
                                        <p:cTn id="19" dur="1" fill="hold">
                                          <p:stCondLst>
                                            <p:cond delay="0"/>
                                          </p:stCondLst>
                                        </p:cTn>
                                        <p:tgtEl>
                                          <p:spTgt spid="138"/>
                                        </p:tgtEl>
                                        <p:attrNameLst>
                                          <p:attrName>style.visibility</p:attrName>
                                        </p:attrNameLst>
                                      </p:cBhvr>
                                      <p:to>
                                        <p:strVal val="hidden"/>
                                      </p:to>
                                    </p:set>
                                  </p:childTnLst>
                                </p:cTn>
                              </p:par>
                            </p:childTnLst>
                          </p:cTn>
                        </p:par>
                        <p:par>
                          <p:cTn id="20" fill="hold">
                            <p:stCondLst>
                              <p:cond delay="2501"/>
                            </p:stCondLst>
                            <p:childTnLst>
                              <p:par>
                                <p:cTn id="21" presetID="1" presetClass="entr" presetSubtype="0" fill="hold" nodeType="afterEffect">
                                  <p:stCondLst>
                                    <p:cond delay="0"/>
                                  </p:stCondLst>
                                  <p:childTnLst>
                                    <p:set>
                                      <p:cBhvr>
                                        <p:cTn id="22" dur="1" fill="hold">
                                          <p:stCondLst>
                                            <p:cond delay="0"/>
                                          </p:stCondLst>
                                        </p:cTn>
                                        <p:tgtEl>
                                          <p:spTgt spid="140"/>
                                        </p:tgtEl>
                                        <p:attrNameLst>
                                          <p:attrName>style.visibility</p:attrName>
                                        </p:attrNameLst>
                                      </p:cBhvr>
                                      <p:to>
                                        <p:strVal val="visible"/>
                                      </p:to>
                                    </p:set>
                                  </p:childTnLst>
                                </p:cTn>
                              </p:par>
                            </p:childTnLst>
                          </p:cTn>
                        </p:par>
                        <p:par>
                          <p:cTn id="23" fill="hold">
                            <p:stCondLst>
                              <p:cond delay="2501"/>
                            </p:stCondLst>
                            <p:childTnLst>
                              <p:par>
                                <p:cTn id="24" presetID="1" presetClass="entr" presetSubtype="0" fill="hold" nodeType="afterEffect">
                                  <p:stCondLst>
                                    <p:cond delay="0"/>
                                  </p:stCondLst>
                                  <p:childTnLst>
                                    <p:set>
                                      <p:cBhvr>
                                        <p:cTn id="25" dur="1" fill="hold">
                                          <p:stCondLst>
                                            <p:cond delay="0"/>
                                          </p:stCondLst>
                                        </p:cTn>
                                        <p:tgtEl>
                                          <p:spTgt spid="141"/>
                                        </p:tgtEl>
                                        <p:attrNameLst>
                                          <p:attrName>style.visibility</p:attrName>
                                        </p:attrNameLst>
                                      </p:cBhvr>
                                      <p:to>
                                        <p:strVal val="visible"/>
                                      </p:to>
                                    </p:set>
                                  </p:childTnLst>
                                </p:cTn>
                              </p:par>
                            </p:childTnLst>
                          </p:cTn>
                        </p:par>
                        <p:par>
                          <p:cTn id="26" fill="hold">
                            <p:stCondLst>
                              <p:cond delay="4001"/>
                            </p:stCondLst>
                            <p:childTnLst>
                              <p:par>
                                <p:cTn id="27" presetID="1" presetClass="exit" presetSubtype="0" fill="hold" nodeType="afterEffect">
                                  <p:stCondLst>
                                    <p:cond delay="0"/>
                                  </p:stCondLst>
                                  <p:childTnLst>
                                    <p:set>
                                      <p:cBhvr>
                                        <p:cTn id="28" dur="1" fill="hold">
                                          <p:stCondLst>
                                            <p:cond delay="900"/>
                                          </p:stCondLst>
                                        </p:cTn>
                                        <p:tgtEl>
                                          <p:spTgt spid="141"/>
                                        </p:tgtEl>
                                        <p:attrNameLst>
                                          <p:attrName>style.visibility</p:attrName>
                                        </p:attrNameLst>
                                      </p:cBhvr>
                                      <p:to>
                                        <p:strVal val="hidden"/>
                                      </p:to>
                                    </p:set>
                                  </p:childTnLst>
                                </p:cTn>
                              </p:par>
                            </p:childTnLst>
                          </p:cTn>
                        </p:par>
                        <p:par>
                          <p:cTn id="29" fill="hold">
                            <p:stCondLst>
                              <p:cond delay="4901"/>
                            </p:stCondLst>
                            <p:childTnLst>
                              <p:par>
                                <p:cTn id="30" presetID="1" presetClass="exit" presetSubtype="0" fill="hold" nodeType="afterEffect">
                                  <p:stCondLst>
                                    <p:cond delay="0"/>
                                  </p:stCondLst>
                                  <p:childTnLst>
                                    <p:set>
                                      <p:cBhvr>
                                        <p:cTn id="31" dur="1" fill="hold">
                                          <p:stCondLst>
                                            <p:cond delay="0"/>
                                          </p:stCondLst>
                                        </p:cTn>
                                        <p:tgtEl>
                                          <p:spTgt spid="140"/>
                                        </p:tgtEl>
                                        <p:attrNameLst>
                                          <p:attrName>style.visibility</p:attrName>
                                        </p:attrNameLst>
                                      </p:cBhvr>
                                      <p:to>
                                        <p:strVal val="hidden"/>
                                      </p:to>
                                    </p:set>
                                  </p:childTnLst>
                                </p:cTn>
                              </p:par>
                            </p:childTnLst>
                          </p:cTn>
                        </p:par>
                        <p:par>
                          <p:cTn id="32" fill="hold">
                            <p:stCondLst>
                              <p:cond delay="4901"/>
                            </p:stCondLst>
                            <p:childTnLst>
                              <p:par>
                                <p:cTn id="33" presetID="1" presetClass="entr" presetSubtype="0" fill="hold" nodeType="afterEffect">
                                  <p:stCondLst>
                                    <p:cond delay="0"/>
                                  </p:stCondLst>
                                  <p:childTnLst>
                                    <p:set>
                                      <p:cBhvr>
                                        <p:cTn id="34" dur="1" fill="hold">
                                          <p:stCondLst>
                                            <p:cond delay="0"/>
                                          </p:stCondLst>
                                        </p:cTn>
                                        <p:tgtEl>
                                          <p:spTgt spid="142"/>
                                        </p:tgtEl>
                                        <p:attrNameLst>
                                          <p:attrName>style.visibility</p:attrName>
                                        </p:attrNameLst>
                                      </p:cBhvr>
                                      <p:to>
                                        <p:strVal val="visible"/>
                                      </p:to>
                                    </p:set>
                                  </p:childTnLst>
                                </p:cTn>
                              </p:par>
                            </p:childTnLst>
                          </p:cTn>
                        </p:par>
                        <p:par>
                          <p:cTn id="35" fill="hold">
                            <p:stCondLst>
                              <p:cond delay="4901"/>
                            </p:stCondLst>
                            <p:childTnLst>
                              <p:par>
                                <p:cTn id="36" presetID="1" presetClass="entr" presetSubtype="0" fill="hold" nodeType="afterEffect">
                                  <p:stCondLst>
                                    <p:cond delay="0"/>
                                  </p:stCondLst>
                                  <p:childTnLst>
                                    <p:set>
                                      <p:cBhvr>
                                        <p:cTn id="37" dur="1" fill="hold">
                                          <p:stCondLst>
                                            <p:cond delay="0"/>
                                          </p:stCondLst>
                                        </p:cTn>
                                        <p:tgtEl>
                                          <p:spTgt spid="143"/>
                                        </p:tgtEl>
                                        <p:attrNameLst>
                                          <p:attrName>style.visibility</p:attrName>
                                        </p:attrNameLst>
                                      </p:cBhvr>
                                      <p:to>
                                        <p:strVal val="visible"/>
                                      </p:to>
                                    </p:set>
                                  </p:childTnLst>
                                </p:cTn>
                              </p:par>
                            </p:childTnLst>
                          </p:cTn>
                        </p:par>
                        <p:par>
                          <p:cTn id="38" fill="hold">
                            <p:stCondLst>
                              <p:cond delay="6401"/>
                            </p:stCondLst>
                            <p:childTnLst>
                              <p:par>
                                <p:cTn id="39" presetID="1" presetClass="exit" presetSubtype="0" fill="hold" nodeType="afterEffect">
                                  <p:stCondLst>
                                    <p:cond delay="0"/>
                                  </p:stCondLst>
                                  <p:childTnLst>
                                    <p:set>
                                      <p:cBhvr>
                                        <p:cTn id="40" dur="1" fill="hold">
                                          <p:stCondLst>
                                            <p:cond delay="1000"/>
                                          </p:stCondLst>
                                        </p:cTn>
                                        <p:tgtEl>
                                          <p:spTgt spid="143"/>
                                        </p:tgtEl>
                                        <p:attrNameLst>
                                          <p:attrName>style.visibility</p:attrName>
                                        </p:attrNameLst>
                                      </p:cBhvr>
                                      <p:to>
                                        <p:strVal val="hidden"/>
                                      </p:to>
                                    </p:set>
                                  </p:childTnLst>
                                </p:cTn>
                              </p:par>
                            </p:childTnLst>
                          </p:cTn>
                        </p:par>
                        <p:par>
                          <p:cTn id="41" fill="hold">
                            <p:stCondLst>
                              <p:cond delay="7401"/>
                            </p:stCondLst>
                            <p:childTnLst>
                              <p:par>
                                <p:cTn id="42" presetID="1" presetClass="exit" presetSubtype="0" fill="hold" nodeType="afterEffect">
                                  <p:stCondLst>
                                    <p:cond delay="0"/>
                                  </p:stCondLst>
                                  <p:childTnLst>
                                    <p:set>
                                      <p:cBhvr>
                                        <p:cTn id="43" dur="1" fill="hold">
                                          <p:stCondLst>
                                            <p:cond delay="0"/>
                                          </p:stCondLst>
                                        </p:cTn>
                                        <p:tgtEl>
                                          <p:spTgt spid="142"/>
                                        </p:tgtEl>
                                        <p:attrNameLst>
                                          <p:attrName>style.visibility</p:attrName>
                                        </p:attrNameLst>
                                      </p:cBhvr>
                                      <p:to>
                                        <p:strVal val="hidden"/>
                                      </p:to>
                                    </p:set>
                                  </p:childTnLst>
                                </p:cTn>
                              </p:par>
                            </p:childTnLst>
                          </p:cTn>
                        </p:par>
                        <p:par>
                          <p:cTn id="44" fill="hold">
                            <p:stCondLst>
                              <p:cond delay="7401"/>
                            </p:stCondLst>
                            <p:childTnLst>
                              <p:par>
                                <p:cTn id="45" presetID="1" presetClass="entr" presetSubtype="0" fill="hold" nodeType="afterEffect">
                                  <p:stCondLst>
                                    <p:cond delay="0"/>
                                  </p:stCondLst>
                                  <p:childTnLst>
                                    <p:set>
                                      <p:cBhvr>
                                        <p:cTn id="46" dur="1" fill="hold">
                                          <p:stCondLst>
                                            <p:cond delay="0"/>
                                          </p:stCondLst>
                                        </p:cTn>
                                        <p:tgtEl>
                                          <p:spTgt spid="144"/>
                                        </p:tgtEl>
                                        <p:attrNameLst>
                                          <p:attrName>style.visibility</p:attrName>
                                        </p:attrNameLst>
                                      </p:cBhvr>
                                      <p:to>
                                        <p:strVal val="visible"/>
                                      </p:to>
                                    </p:set>
                                  </p:childTnLst>
                                </p:cTn>
                              </p:par>
                            </p:childTnLst>
                          </p:cTn>
                        </p:par>
                        <p:par>
                          <p:cTn id="47" fill="hold">
                            <p:stCondLst>
                              <p:cond delay="7401"/>
                            </p:stCondLst>
                            <p:childTnLst>
                              <p:par>
                                <p:cTn id="48" presetID="1" presetClass="entr" presetSubtype="0" fill="hold" nodeType="afterEffect">
                                  <p:stCondLst>
                                    <p:cond delay="0"/>
                                  </p:stCondLst>
                                  <p:childTnLst>
                                    <p:set>
                                      <p:cBhvr>
                                        <p:cTn id="49" dur="1" fill="hold">
                                          <p:stCondLst>
                                            <p:cond delay="0"/>
                                          </p:stCondLst>
                                        </p:cTn>
                                        <p:tgtEl>
                                          <p:spTgt spid="145"/>
                                        </p:tgtEl>
                                        <p:attrNameLst>
                                          <p:attrName>style.visibility</p:attrName>
                                        </p:attrNameLst>
                                      </p:cBhvr>
                                      <p:to>
                                        <p:strVal val="visible"/>
                                      </p:to>
                                    </p:set>
                                  </p:childTnLst>
                                </p:cTn>
                              </p:par>
                            </p:childTnLst>
                          </p:cTn>
                        </p:par>
                        <p:par>
                          <p:cTn id="50" fill="hold">
                            <p:stCondLst>
                              <p:cond delay="8901"/>
                            </p:stCondLst>
                            <p:childTnLst>
                              <p:par>
                                <p:cTn id="51" presetID="1" presetClass="exit" presetSubtype="0" fill="hold" nodeType="afterEffect">
                                  <p:stCondLst>
                                    <p:cond delay="0"/>
                                  </p:stCondLst>
                                  <p:childTnLst>
                                    <p:set>
                                      <p:cBhvr>
                                        <p:cTn id="52" dur="1" fill="hold">
                                          <p:stCondLst>
                                            <p:cond delay="900"/>
                                          </p:stCondLst>
                                        </p:cTn>
                                        <p:tgtEl>
                                          <p:spTgt spid="145"/>
                                        </p:tgtEl>
                                        <p:attrNameLst>
                                          <p:attrName>style.visibility</p:attrName>
                                        </p:attrNameLst>
                                      </p:cBhvr>
                                      <p:to>
                                        <p:strVal val="hidden"/>
                                      </p:to>
                                    </p:set>
                                  </p:childTnLst>
                                </p:cTn>
                              </p:par>
                            </p:childTnLst>
                          </p:cTn>
                        </p:par>
                        <p:par>
                          <p:cTn id="53" fill="hold">
                            <p:stCondLst>
                              <p:cond delay="9801"/>
                            </p:stCondLst>
                            <p:childTnLst>
                              <p:par>
                                <p:cTn id="54" presetID="1" presetClass="exit" presetSubtype="0" fill="hold" nodeType="afterEffect">
                                  <p:stCondLst>
                                    <p:cond delay="0"/>
                                  </p:stCondLst>
                                  <p:childTnLst>
                                    <p:set>
                                      <p:cBhvr>
                                        <p:cTn id="55" dur="1" fill="hold">
                                          <p:stCondLst>
                                            <p:cond delay="0"/>
                                          </p:stCondLst>
                                        </p:cTn>
                                        <p:tgtEl>
                                          <p:spTgt spid="144"/>
                                        </p:tgtEl>
                                        <p:attrNameLst>
                                          <p:attrName>style.visibility</p:attrName>
                                        </p:attrNameLst>
                                      </p:cBhvr>
                                      <p:to>
                                        <p:strVal val="hidden"/>
                                      </p:to>
                                    </p:set>
                                  </p:childTnLst>
                                </p:cTn>
                              </p:par>
                            </p:childTnLst>
                          </p:cTn>
                        </p:par>
                        <p:par>
                          <p:cTn id="56" fill="hold">
                            <p:stCondLst>
                              <p:cond delay="9801"/>
                            </p:stCondLst>
                            <p:childTnLst>
                              <p:par>
                                <p:cTn id="57" presetID="1" presetClass="entr" presetSubtype="0" fill="hold" nodeType="afterEffect">
                                  <p:stCondLst>
                                    <p:cond delay="0"/>
                                  </p:stCondLst>
                                  <p:childTnLst>
                                    <p:set>
                                      <p:cBhvr>
                                        <p:cTn id="58"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pic>
        <p:nvPicPr>
          <p:cNvPr id="481" name="Google Shape;481;p6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0013" y="-1114424"/>
            <a:ext cx="9386888" cy="625792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516"/>
        <p:cNvGrpSpPr/>
        <p:nvPr/>
      </p:nvGrpSpPr>
      <p:grpSpPr>
        <a:xfrm>
          <a:off x="0" y="0"/>
          <a:ext cx="0" cy="0"/>
          <a:chOff x="0" y="0"/>
          <a:chExt cx="0" cy="0"/>
        </a:xfrm>
      </p:grpSpPr>
      <p:sp>
        <p:nvSpPr>
          <p:cNvPr id="517" name="Google Shape;517;p6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7B7B"/>
              </a:buClr>
              <a:buSzPts val="2800"/>
              <a:buNone/>
            </a:pPr>
            <a:r>
              <a:rPr lang="en-GB"/>
              <a:t>Get Involved</a:t>
            </a:r>
            <a:endParaRPr/>
          </a:p>
        </p:txBody>
      </p:sp>
      <p:sp>
        <p:nvSpPr>
          <p:cNvPr id="518" name="Google Shape;518;p65"/>
          <p:cNvSpPr txBox="1">
            <a:spLocks noGrp="1"/>
          </p:cNvSpPr>
          <p:nvPr>
            <p:ph type="sldNum" idx="12"/>
          </p:nvPr>
        </p:nvSpPr>
        <p:spPr>
          <a:xfrm>
            <a:off x="8472458" y="4758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26</a:t>
            </a:fld>
            <a:endParaRPr/>
          </a:p>
        </p:txBody>
      </p:sp>
      <p:pic>
        <p:nvPicPr>
          <p:cNvPr id="8" name="Picture 7">
            <a:extLst>
              <a:ext uri="{FF2B5EF4-FFF2-40B4-BE49-F238E27FC236}">
                <a16:creationId xmlns:a16="http://schemas.microsoft.com/office/drawing/2014/main" xmlns="" id="{2A686728-8B37-4246-B5C7-EBBF897CEC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292795"/>
            <a:ext cx="9144000" cy="23947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6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7B7B"/>
              </a:buClr>
              <a:buSzPts val="2800"/>
              <a:buNone/>
            </a:pPr>
            <a:r>
              <a:rPr lang="en-GB"/>
              <a:t>What’s Included</a:t>
            </a:r>
            <a:endParaRPr/>
          </a:p>
        </p:txBody>
      </p:sp>
      <p:sp>
        <p:nvSpPr>
          <p:cNvPr id="532" name="Google Shape;532;p67"/>
          <p:cNvSpPr txBox="1">
            <a:spLocks noGrp="1"/>
          </p:cNvSpPr>
          <p:nvPr>
            <p:ph type="body" idx="1"/>
          </p:nvPr>
        </p:nvSpPr>
        <p:spPr>
          <a:xfrm>
            <a:off x="311700" y="965865"/>
            <a:ext cx="8520600" cy="34164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Char char="●"/>
            </a:pPr>
            <a:r>
              <a:rPr lang="en-GB" sz="1400" dirty="0"/>
              <a:t>Administration and running your survey</a:t>
            </a:r>
          </a:p>
          <a:p>
            <a:pPr marL="457200" lvl="0" indent="-317500" algn="l" rtl="0">
              <a:lnSpc>
                <a:spcPct val="115000"/>
              </a:lnSpc>
              <a:spcBef>
                <a:spcPts val="1000"/>
              </a:spcBef>
              <a:spcAft>
                <a:spcPts val="0"/>
              </a:spcAft>
              <a:buSzPts val="1400"/>
              <a:buChar char="●"/>
            </a:pPr>
            <a:r>
              <a:rPr lang="en-GB" sz="1400" dirty="0"/>
              <a:t>Advise on staff participation</a:t>
            </a:r>
            <a:endParaRPr sz="1400" dirty="0"/>
          </a:p>
          <a:p>
            <a:pPr marL="457200" lvl="0" indent="-317500" algn="l" rtl="0">
              <a:lnSpc>
                <a:spcPct val="115000"/>
              </a:lnSpc>
              <a:spcBef>
                <a:spcPts val="1000"/>
              </a:spcBef>
              <a:spcAft>
                <a:spcPts val="0"/>
              </a:spcAft>
              <a:buSzPts val="1400"/>
              <a:buChar char="●"/>
            </a:pPr>
            <a:r>
              <a:rPr lang="en-GB" sz="1400" dirty="0"/>
              <a:t>You just need to give your staff members a link</a:t>
            </a:r>
            <a:endParaRPr sz="1400" dirty="0"/>
          </a:p>
          <a:p>
            <a:pPr marL="457200" lvl="0" indent="-317500" algn="l" rtl="0">
              <a:lnSpc>
                <a:spcPct val="115000"/>
              </a:lnSpc>
              <a:spcBef>
                <a:spcPts val="1000"/>
              </a:spcBef>
              <a:spcAft>
                <a:spcPts val="0"/>
              </a:spcAft>
              <a:buSzPts val="1400"/>
              <a:buChar char="●"/>
            </a:pPr>
            <a:r>
              <a:rPr lang="en-GB" sz="1400" dirty="0"/>
              <a:t>Full reporting of results, available online through your dashboard</a:t>
            </a:r>
            <a:endParaRPr sz="1400" dirty="0"/>
          </a:p>
          <a:p>
            <a:pPr marL="457200" lvl="0" indent="-317500" algn="l" rtl="0">
              <a:lnSpc>
                <a:spcPct val="115000"/>
              </a:lnSpc>
              <a:spcBef>
                <a:spcPts val="1000"/>
              </a:spcBef>
              <a:spcAft>
                <a:spcPts val="0"/>
              </a:spcAft>
              <a:buSzPts val="1400"/>
              <a:buChar char="●"/>
            </a:pPr>
            <a:r>
              <a:rPr lang="en-GB" sz="1400" dirty="0"/>
              <a:t>Filters and benchmarks</a:t>
            </a:r>
            <a:endParaRPr sz="1400" dirty="0"/>
          </a:p>
          <a:p>
            <a:pPr marL="457200" lvl="0" indent="-317500" algn="l" rtl="0">
              <a:lnSpc>
                <a:spcPct val="115000"/>
              </a:lnSpc>
              <a:spcBef>
                <a:spcPts val="1000"/>
              </a:spcBef>
              <a:spcAft>
                <a:spcPts val="0"/>
              </a:spcAft>
              <a:buSzPts val="1400"/>
              <a:buChar char="●"/>
            </a:pPr>
            <a:r>
              <a:rPr lang="en-GB" sz="1400" dirty="0"/>
              <a:t>Your strengths and areas for focus</a:t>
            </a:r>
            <a:endParaRPr sz="1400" dirty="0"/>
          </a:p>
          <a:p>
            <a:pPr marL="457200" lvl="0" indent="-317500" algn="l" rtl="0">
              <a:lnSpc>
                <a:spcPct val="115000"/>
              </a:lnSpc>
              <a:spcBef>
                <a:spcPts val="1000"/>
              </a:spcBef>
              <a:spcAft>
                <a:spcPts val="0"/>
              </a:spcAft>
              <a:buSzPts val="1400"/>
              <a:buChar char="●"/>
            </a:pPr>
            <a:r>
              <a:rPr lang="en-GB" sz="1400" dirty="0"/>
              <a:t>Priority actions</a:t>
            </a:r>
            <a:endParaRPr sz="1400" dirty="0"/>
          </a:p>
          <a:p>
            <a:pPr marL="457200" lvl="0" indent="-317500" algn="l" rtl="0">
              <a:lnSpc>
                <a:spcPct val="115000"/>
              </a:lnSpc>
              <a:spcBef>
                <a:spcPts val="1000"/>
              </a:spcBef>
              <a:spcAft>
                <a:spcPts val="0"/>
              </a:spcAft>
              <a:buSzPts val="1400"/>
              <a:buChar char="●"/>
            </a:pPr>
            <a:r>
              <a:rPr lang="en-GB" sz="1400" dirty="0"/>
              <a:t>A presentation of results that you can use to feedback to staff</a:t>
            </a:r>
            <a:endParaRPr sz="1400" dirty="0"/>
          </a:p>
          <a:p>
            <a:pPr marL="457200" lvl="0" indent="-317500" algn="l" rtl="0">
              <a:lnSpc>
                <a:spcPct val="115000"/>
              </a:lnSpc>
              <a:spcBef>
                <a:spcPts val="1000"/>
              </a:spcBef>
              <a:spcAft>
                <a:spcPts val="0"/>
              </a:spcAft>
              <a:buSzPts val="1400"/>
              <a:buChar char="●"/>
            </a:pPr>
            <a:r>
              <a:rPr lang="en-GB" sz="1400" dirty="0"/>
              <a:t>A call to review results and help with setting your plans</a:t>
            </a:r>
            <a:endParaRPr sz="1400" dirty="0"/>
          </a:p>
          <a:p>
            <a:pPr marL="457200" lvl="0" indent="-228600" algn="l" rtl="0">
              <a:lnSpc>
                <a:spcPct val="115000"/>
              </a:lnSpc>
              <a:spcBef>
                <a:spcPts val="1200"/>
              </a:spcBef>
              <a:spcAft>
                <a:spcPts val="1000"/>
              </a:spcAft>
              <a:buSzPts val="1800"/>
              <a:buNone/>
            </a:pPr>
            <a:endParaRPr sz="1400" dirty="0"/>
          </a:p>
        </p:txBody>
      </p:sp>
      <p:sp>
        <p:nvSpPr>
          <p:cNvPr id="533" name="Google Shape;533;p67"/>
          <p:cNvSpPr txBox="1">
            <a:spLocks noGrp="1"/>
          </p:cNvSpPr>
          <p:nvPr>
            <p:ph type="sldNum" idx="12"/>
          </p:nvPr>
        </p:nvSpPr>
        <p:spPr>
          <a:xfrm>
            <a:off x="8472458" y="4758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6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7B7B"/>
              </a:buClr>
              <a:buSzPts val="2800"/>
              <a:buNone/>
            </a:pPr>
            <a:r>
              <a:rPr lang="en-GB"/>
              <a:t>More than pay for itself</a:t>
            </a:r>
            <a:endParaRPr/>
          </a:p>
        </p:txBody>
      </p:sp>
      <p:sp>
        <p:nvSpPr>
          <p:cNvPr id="539" name="Google Shape;539;p68"/>
          <p:cNvSpPr txBox="1">
            <a:spLocks noGrp="1"/>
          </p:cNvSpPr>
          <p:nvPr>
            <p:ph type="sldNum" idx="12"/>
          </p:nvPr>
        </p:nvSpPr>
        <p:spPr>
          <a:xfrm>
            <a:off x="8472458" y="4758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28</a:t>
            </a:fld>
            <a:endParaRPr/>
          </a:p>
        </p:txBody>
      </p:sp>
      <p:sp>
        <p:nvSpPr>
          <p:cNvPr id="540" name="Google Shape;540;p68"/>
          <p:cNvSpPr txBox="1">
            <a:spLocks noGrp="1"/>
          </p:cNvSpPr>
          <p:nvPr>
            <p:ph type="body" idx="1"/>
          </p:nvPr>
        </p:nvSpPr>
        <p:spPr>
          <a:xfrm>
            <a:off x="311700" y="1413729"/>
            <a:ext cx="8520600" cy="3416400"/>
          </a:xfrm>
          <a:prstGeom prst="rect">
            <a:avLst/>
          </a:prstGeom>
          <a:noFill/>
          <a:ln>
            <a:noFill/>
          </a:ln>
        </p:spPr>
        <p:txBody>
          <a:bodyPr spcFirstLastPara="1" wrap="square" lIns="91425" tIns="91425" rIns="91425" bIns="91425" anchor="t" anchorCtr="0">
            <a:noAutofit/>
          </a:bodyPr>
          <a:lstStyle/>
          <a:p>
            <a:r>
              <a:rPr lang="en-GB" dirty="0"/>
              <a:t>One staff member not leaving – lower turnover &amp; recruitment costs</a:t>
            </a:r>
          </a:p>
          <a:p>
            <a:pPr marL="457200" lvl="0" indent="-342900" algn="l" rtl="0">
              <a:lnSpc>
                <a:spcPct val="115000"/>
              </a:lnSpc>
              <a:spcBef>
                <a:spcPts val="1200"/>
              </a:spcBef>
              <a:spcAft>
                <a:spcPts val="0"/>
              </a:spcAft>
              <a:buSzPts val="1800"/>
              <a:buChar char="●"/>
            </a:pPr>
            <a:r>
              <a:rPr lang="en-GB" dirty="0"/>
              <a:t>Reduced staff absences and lower cover costs</a:t>
            </a:r>
            <a:endParaRPr dirty="0"/>
          </a:p>
          <a:p>
            <a:pPr marL="457200" lvl="0" indent="-342900" algn="l" rtl="0">
              <a:lnSpc>
                <a:spcPct val="115000"/>
              </a:lnSpc>
              <a:spcBef>
                <a:spcPts val="1200"/>
              </a:spcBef>
              <a:spcAft>
                <a:spcPts val="0"/>
              </a:spcAft>
              <a:buSzPts val="1800"/>
              <a:buChar char="●"/>
            </a:pPr>
            <a:r>
              <a:rPr lang="en-GB" dirty="0"/>
              <a:t>Improved pupil outcomes</a:t>
            </a:r>
          </a:p>
          <a:p>
            <a:pPr marL="457200" lvl="0" indent="-342900" algn="l" rtl="0">
              <a:lnSpc>
                <a:spcPct val="115000"/>
              </a:lnSpc>
              <a:spcBef>
                <a:spcPts val="1200"/>
              </a:spcBef>
              <a:spcAft>
                <a:spcPts val="0"/>
              </a:spcAft>
              <a:buSzPts val="1800"/>
              <a:buChar char="●"/>
            </a:pPr>
            <a:endParaRPr lang="en-GB" dirty="0"/>
          </a:p>
          <a:p>
            <a:pPr marL="457200" lvl="0" indent="-228600" algn="l" rtl="0">
              <a:lnSpc>
                <a:spcPct val="115000"/>
              </a:lnSpc>
              <a:spcBef>
                <a:spcPts val="1200"/>
              </a:spcBef>
              <a:spcAft>
                <a:spcPts val="0"/>
              </a:spcAft>
              <a:buSzPts val="1800"/>
              <a:buNone/>
            </a:pPr>
            <a:endParaRPr dirty="0"/>
          </a:p>
          <a:p>
            <a:pPr marL="457200" lvl="0" indent="-228600" algn="l" rtl="0">
              <a:lnSpc>
                <a:spcPct val="115000"/>
              </a:lnSpc>
              <a:spcBef>
                <a:spcPts val="1200"/>
              </a:spcBef>
              <a:spcAft>
                <a:spcPts val="0"/>
              </a:spcAft>
              <a:buClr>
                <a:srgbClr val="FFCF05"/>
              </a:buClr>
              <a:buSzPts val="1800"/>
              <a:buNone/>
            </a:pP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6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7B7B"/>
              </a:buClr>
              <a:buSzPts val="2800"/>
              <a:buNone/>
            </a:pPr>
            <a:r>
              <a:rPr lang="en-GB"/>
              <a:t>Guarantee</a:t>
            </a:r>
            <a:endParaRPr/>
          </a:p>
        </p:txBody>
      </p:sp>
      <p:sp>
        <p:nvSpPr>
          <p:cNvPr id="546" name="Google Shape;546;p69"/>
          <p:cNvSpPr txBox="1">
            <a:spLocks noGrp="1"/>
          </p:cNvSpPr>
          <p:nvPr>
            <p:ph type="sldNum" idx="12"/>
          </p:nvPr>
        </p:nvSpPr>
        <p:spPr>
          <a:xfrm>
            <a:off x="8472458" y="4758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29</a:t>
            </a:fld>
            <a:endParaRPr/>
          </a:p>
        </p:txBody>
      </p:sp>
      <p:pic>
        <p:nvPicPr>
          <p:cNvPr id="547" name="Google Shape;547;p6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101775" y="1342151"/>
            <a:ext cx="2940450" cy="2918975"/>
          </a:xfrm>
          <a:prstGeom prst="rect">
            <a:avLst/>
          </a:prstGeom>
          <a:noFill/>
          <a:ln>
            <a:noFill/>
          </a:ln>
        </p:spPr>
      </p:pic>
      <p:sp>
        <p:nvSpPr>
          <p:cNvPr id="548" name="Google Shape;548;p69"/>
          <p:cNvSpPr txBox="1">
            <a:spLocks noGrp="1"/>
          </p:cNvSpPr>
          <p:nvPr>
            <p:ph type="body" idx="1"/>
          </p:nvPr>
        </p:nvSpPr>
        <p:spPr>
          <a:xfrm>
            <a:off x="3263501" y="2050019"/>
            <a:ext cx="2575200" cy="568800"/>
          </a:xfrm>
          <a:prstGeom prst="rect">
            <a:avLst/>
          </a:prstGeom>
          <a:noFill/>
          <a:ln>
            <a:noFill/>
          </a:ln>
        </p:spPr>
        <p:txBody>
          <a:bodyPr spcFirstLastPara="1" wrap="square" lIns="91425" tIns="91425" rIns="91425" bIns="91425" anchor="t" anchorCtr="0">
            <a:noAutofit/>
          </a:bodyPr>
          <a:lstStyle/>
          <a:p>
            <a:pPr marL="114300" lvl="0" indent="0" algn="ctr" rtl="0">
              <a:lnSpc>
                <a:spcPct val="115000"/>
              </a:lnSpc>
              <a:spcBef>
                <a:spcPts val="0"/>
              </a:spcBef>
              <a:spcAft>
                <a:spcPts val="1200"/>
              </a:spcAft>
              <a:buSzPts val="1800"/>
              <a:buNone/>
            </a:pPr>
            <a:r>
              <a:rPr lang="en-GB" sz="3600" b="1"/>
              <a:t>No Risk</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7B7B"/>
              </a:buClr>
              <a:buSzPts val="2800"/>
              <a:buNone/>
            </a:pPr>
            <a:r>
              <a:rPr lang="en-GB"/>
              <a:t>Why Improve Staff Wellbeing?</a:t>
            </a:r>
            <a:endParaRPr/>
          </a:p>
        </p:txBody>
      </p:sp>
      <p:sp>
        <p:nvSpPr>
          <p:cNvPr id="170" name="Google Shape;170;p31"/>
          <p:cNvSpPr txBox="1">
            <a:spLocks noGrp="1"/>
          </p:cNvSpPr>
          <p:nvPr>
            <p:ph type="body" idx="1"/>
          </p:nvPr>
        </p:nvSpPr>
        <p:spPr>
          <a:xfrm>
            <a:off x="311700" y="1273850"/>
            <a:ext cx="85206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GB"/>
              <a:t>Moral Purpose</a:t>
            </a:r>
            <a:endParaRPr/>
          </a:p>
          <a:p>
            <a:pPr marL="457200" lvl="0" indent="-342900" algn="l" rtl="0">
              <a:lnSpc>
                <a:spcPct val="115000"/>
              </a:lnSpc>
              <a:spcBef>
                <a:spcPts val="1800"/>
              </a:spcBef>
              <a:spcAft>
                <a:spcPts val="0"/>
              </a:spcAft>
              <a:buSzPts val="1800"/>
              <a:buChar char="●"/>
            </a:pPr>
            <a:r>
              <a:rPr lang="en-GB"/>
              <a:t>Legally</a:t>
            </a:r>
            <a:endParaRPr/>
          </a:p>
          <a:p>
            <a:pPr marL="457200" lvl="0" indent="-342900" algn="l" rtl="0">
              <a:lnSpc>
                <a:spcPct val="115000"/>
              </a:lnSpc>
              <a:spcBef>
                <a:spcPts val="1800"/>
              </a:spcBef>
              <a:spcAft>
                <a:spcPts val="0"/>
              </a:spcAft>
              <a:buSzPts val="1800"/>
              <a:buChar char="●"/>
            </a:pPr>
            <a:r>
              <a:rPr lang="en-GB"/>
              <a:t>Outcomes</a:t>
            </a:r>
            <a:endParaRPr/>
          </a:p>
          <a:p>
            <a:pPr marL="457200" lvl="0" indent="-342900" algn="l" rtl="0">
              <a:lnSpc>
                <a:spcPct val="115000"/>
              </a:lnSpc>
              <a:spcBef>
                <a:spcPts val="1800"/>
              </a:spcBef>
              <a:spcAft>
                <a:spcPts val="0"/>
              </a:spcAft>
              <a:buSzPts val="1800"/>
              <a:buChar char="●"/>
            </a:pPr>
            <a:r>
              <a:rPr lang="en-GB"/>
              <a:t>Financially</a:t>
            </a:r>
            <a:endParaRPr/>
          </a:p>
          <a:p>
            <a:pPr marL="457200" lvl="0" indent="-342900" algn="l" rtl="0">
              <a:lnSpc>
                <a:spcPct val="115000"/>
              </a:lnSpc>
              <a:spcBef>
                <a:spcPts val="1800"/>
              </a:spcBef>
              <a:spcAft>
                <a:spcPts val="0"/>
              </a:spcAft>
              <a:buSzPts val="1800"/>
              <a:buChar char="●"/>
            </a:pPr>
            <a:r>
              <a:rPr lang="en-GB"/>
              <a:t>Retention, recruitment &amp; absence </a:t>
            </a:r>
            <a:endParaRPr/>
          </a:p>
          <a:p>
            <a:pPr marL="457200" lvl="0" indent="-228600" algn="l" rtl="0">
              <a:lnSpc>
                <a:spcPct val="115000"/>
              </a:lnSpc>
              <a:spcBef>
                <a:spcPts val="1800"/>
              </a:spcBef>
              <a:spcAft>
                <a:spcPts val="0"/>
              </a:spcAft>
              <a:buClr>
                <a:srgbClr val="FFCF05"/>
              </a:buClr>
              <a:buSzPts val="1800"/>
              <a:buNone/>
            </a:pPr>
            <a:endParaRPr/>
          </a:p>
        </p:txBody>
      </p:sp>
      <p:sp>
        <p:nvSpPr>
          <p:cNvPr id="171" name="Google Shape;171;p31"/>
          <p:cNvSpPr txBox="1">
            <a:spLocks noGrp="1"/>
          </p:cNvSpPr>
          <p:nvPr>
            <p:ph type="sldNum" idx="12"/>
          </p:nvPr>
        </p:nvSpPr>
        <p:spPr>
          <a:xfrm>
            <a:off x="8472458" y="4758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3</a:t>
            </a:fld>
            <a:endParaRPr/>
          </a:p>
        </p:txBody>
      </p:sp>
      <p:pic>
        <p:nvPicPr>
          <p:cNvPr id="5" name="Picture 4">
            <a:extLst>
              <a:ext uri="{FF2B5EF4-FFF2-40B4-BE49-F238E27FC236}">
                <a16:creationId xmlns:a16="http://schemas.microsoft.com/office/drawing/2014/main" xmlns="" id="{61C666D3-34F2-4244-87E1-7867F94EE2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27438" y="1711555"/>
            <a:ext cx="1799088" cy="2478999"/>
          </a:xfrm>
          <a:prstGeom prst="rect">
            <a:avLst/>
          </a:prstGeom>
          <a:effectLst>
            <a:outerShdw blurRad="50800" dist="76200" dir="2700000" algn="tl" rotWithShape="0">
              <a:prstClr val="black">
                <a:alpha val="40000"/>
              </a:prstClr>
            </a:outerShdw>
          </a:effectLst>
          <a:scene3d>
            <a:camera prst="orthographicFront"/>
            <a:lightRig rig="threePt" dir="t"/>
          </a:scene3d>
          <a:sp3d>
            <a:bevelT/>
          </a:sp3d>
        </p:spPr>
      </p:pic>
      <p:pic>
        <p:nvPicPr>
          <p:cNvPr id="6" name="Picture 5">
            <a:extLst>
              <a:ext uri="{FF2B5EF4-FFF2-40B4-BE49-F238E27FC236}">
                <a16:creationId xmlns:a16="http://schemas.microsoft.com/office/drawing/2014/main" xmlns="" id="{1B12EA38-D94D-DA49-85F0-1784B6E51D6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07178" y="986730"/>
            <a:ext cx="1246292" cy="1744809"/>
          </a:xfrm>
          <a:prstGeom prst="rect">
            <a:avLst/>
          </a:prstGeom>
        </p:spPr>
      </p:pic>
      <p:pic>
        <p:nvPicPr>
          <p:cNvPr id="7" name="Picture 6">
            <a:extLst>
              <a:ext uri="{FF2B5EF4-FFF2-40B4-BE49-F238E27FC236}">
                <a16:creationId xmlns:a16="http://schemas.microsoft.com/office/drawing/2014/main" xmlns="" id="{11329E6C-0907-E247-8B98-181F43677B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60337" y="1742755"/>
            <a:ext cx="1263491" cy="1866597"/>
          </a:xfrm>
          <a:prstGeom prst="rect">
            <a:avLst/>
          </a:prstGeom>
        </p:spPr>
      </p:pic>
    </p:spTree>
    <p:extLst>
      <p:ext uri="{BB962C8B-B14F-4D97-AF65-F5344CB8AC3E}">
        <p14:creationId xmlns:p14="http://schemas.microsoft.com/office/powerpoint/2010/main" val="20673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0">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0">
                                            <p:txEl>
                                              <p:pRg st="3" end="3"/>
                                            </p:txEl>
                                          </p:spTgt>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7"/>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73"/>
          <p:cNvSpPr txBox="1">
            <a:spLocks noGrp="1"/>
          </p:cNvSpPr>
          <p:nvPr>
            <p:ph type="title"/>
          </p:nvPr>
        </p:nvSpPr>
        <p:spPr>
          <a:xfrm>
            <a:off x="1388100" y="954413"/>
            <a:ext cx="6367800" cy="86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a:t>Get in touch</a:t>
            </a:r>
            <a:endParaRPr dirty="0"/>
          </a:p>
        </p:txBody>
      </p:sp>
      <p:sp>
        <p:nvSpPr>
          <p:cNvPr id="576" name="Google Shape;576;p73"/>
          <p:cNvSpPr/>
          <p:nvPr/>
        </p:nvSpPr>
        <p:spPr>
          <a:xfrm>
            <a:off x="1388100" y="3055163"/>
            <a:ext cx="6367800" cy="436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400" b="0" i="0" u="none" strike="noStrike" cap="none" dirty="0">
                <a:solidFill>
                  <a:srgbClr val="007B7B"/>
                </a:solidFill>
                <a:latin typeface="Avenir Roman" panose="02000503020000020003" pitchFamily="2" charset="0"/>
                <a:sym typeface="Arial"/>
              </a:rPr>
              <a:t>  </a:t>
            </a:r>
            <a:r>
              <a:rPr lang="en-GB" sz="2400" b="1" i="0" u="none" strike="noStrike" cap="none" dirty="0">
                <a:solidFill>
                  <a:srgbClr val="007B7B"/>
                </a:solidFill>
                <a:latin typeface="Avenir Roman" panose="02000503020000020003" pitchFamily="2" charset="0"/>
                <a:sym typeface="Arial"/>
              </a:rPr>
              <a:t>W: </a:t>
            </a:r>
            <a:r>
              <a:rPr lang="en-GB" sz="2400" b="0" i="0" u="sng" strike="noStrike" cap="none" dirty="0">
                <a:solidFill>
                  <a:srgbClr val="007B7B"/>
                </a:solidFill>
                <a:latin typeface="Avenir Roman" panose="02000503020000020003" pitchFamily="2" charset="0"/>
                <a:sym typeface="Arial"/>
                <a:hlinkClick r:id="rId3">
                  <a:extLst>
                    <a:ext uri="{A12FA001-AC4F-418D-AE19-62706E023703}">
                      <ahyp:hlinkClr xmlns:ahyp="http://schemas.microsoft.com/office/drawing/2018/hyperlinkcolor" xmlns="" val="tx"/>
                    </a:ext>
                  </a:extLst>
                </a:hlinkClick>
              </a:rPr>
              <a:t>https://welbee.co.uk/epha-members</a:t>
            </a:r>
            <a:endParaRPr sz="2400" b="0" i="0" u="none" strike="noStrike" cap="none" dirty="0">
              <a:solidFill>
                <a:srgbClr val="007B7B"/>
              </a:solidFill>
              <a:latin typeface="Avenir Roman" panose="02000503020000020003" pitchFamily="2" charset="0"/>
              <a:sym typeface="Arial"/>
            </a:endParaRPr>
          </a:p>
        </p:txBody>
      </p:sp>
      <p:sp>
        <p:nvSpPr>
          <p:cNvPr id="577" name="Google Shape;577;p73"/>
          <p:cNvSpPr/>
          <p:nvPr/>
        </p:nvSpPr>
        <p:spPr>
          <a:xfrm>
            <a:off x="1161883" y="2204339"/>
            <a:ext cx="6820234" cy="436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400" b="1" i="0" u="none" strike="noStrike" cap="none" dirty="0">
                <a:solidFill>
                  <a:srgbClr val="007B7B"/>
                </a:solidFill>
                <a:latin typeface="Avenir Roman" panose="02000503020000020003" pitchFamily="2" charset="0"/>
                <a:sym typeface="Arial"/>
              </a:rPr>
              <a:t>  E: </a:t>
            </a:r>
            <a:r>
              <a:rPr lang="en-GB" sz="2400" b="0" i="0" u="sng" strike="noStrike" cap="none" dirty="0">
                <a:solidFill>
                  <a:srgbClr val="007B7B"/>
                </a:solidFill>
                <a:latin typeface="Avenir Roman" panose="02000503020000020003" pitchFamily="2" charset="0"/>
                <a:sym typeface="Arial"/>
                <a:hlinkClick r:id="rId4">
                  <a:extLst>
                    <a:ext uri="{A12FA001-AC4F-418D-AE19-62706E023703}">
                      <ahyp:hlinkClr xmlns:ahyp="http://schemas.microsoft.com/office/drawing/2018/hyperlinkcolor" xmlns="" val="tx"/>
                    </a:ext>
                  </a:extLst>
                </a:hlinkClick>
              </a:rPr>
              <a:t>marksolomons@wellbeingaccelerator.co.uk</a:t>
            </a:r>
            <a:endParaRPr sz="2400" dirty="0">
              <a:solidFill>
                <a:srgbClr val="007B7B"/>
              </a:solidFill>
              <a:latin typeface="Avenir Roman" panose="02000503020000020003"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60"/>
          <p:cNvSpPr txBox="1">
            <a:spLocks noGrp="1"/>
          </p:cNvSpPr>
          <p:nvPr>
            <p:ph type="sldNum" idx="12"/>
          </p:nvPr>
        </p:nvSpPr>
        <p:spPr>
          <a:xfrm>
            <a:off x="8472458" y="4758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4</a:t>
            </a:fld>
            <a:endParaRPr/>
          </a:p>
        </p:txBody>
      </p:sp>
      <p:sp>
        <p:nvSpPr>
          <p:cNvPr id="474" name="Google Shape;474;p6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7B7B"/>
              </a:buClr>
              <a:buSzPts val="2800"/>
              <a:buNone/>
            </a:pPr>
            <a:r>
              <a:rPr lang="en-GB"/>
              <a:t>Ofsted Leadership and Management</a:t>
            </a:r>
            <a:endParaRPr/>
          </a:p>
        </p:txBody>
      </p:sp>
      <p:sp>
        <p:nvSpPr>
          <p:cNvPr id="475" name="Google Shape;475;p60"/>
          <p:cNvSpPr txBox="1">
            <a:spLocks noGrp="1"/>
          </p:cNvSpPr>
          <p:nvPr>
            <p:ph type="body" idx="1"/>
          </p:nvPr>
        </p:nvSpPr>
        <p:spPr>
          <a:xfrm>
            <a:off x="311700" y="1413725"/>
            <a:ext cx="760259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GB" sz="2400" dirty="0"/>
              <a:t>Leaders engage with their staff and are aware and take account of the main pressures on them. They are realistic and constructive in the way that they manage staff, including their workload.</a:t>
            </a:r>
          </a:p>
          <a:p>
            <a:pPr marL="114300" lvl="0" indent="0" algn="l" rtl="0">
              <a:lnSpc>
                <a:spcPct val="115000"/>
              </a:lnSpc>
              <a:spcBef>
                <a:spcPts val="0"/>
              </a:spcBef>
              <a:spcAft>
                <a:spcPts val="0"/>
              </a:spcAft>
              <a:buSzPts val="1800"/>
              <a:buNone/>
            </a:pPr>
            <a:endParaRPr sz="2400" dirty="0"/>
          </a:p>
          <a:p>
            <a:pPr marL="457200" lvl="0" indent="-342900" algn="l" rtl="0">
              <a:lnSpc>
                <a:spcPct val="115000"/>
              </a:lnSpc>
              <a:spcBef>
                <a:spcPts val="1200"/>
              </a:spcBef>
              <a:spcAft>
                <a:spcPts val="0"/>
              </a:spcAft>
              <a:buSzPts val="1800"/>
              <a:buChar char="●"/>
            </a:pPr>
            <a:r>
              <a:rPr lang="en-GB" sz="2400" dirty="0"/>
              <a:t>Leaders protect their staff from bullying and harassment.</a:t>
            </a:r>
            <a:endParaRPr sz="2400" dirty="0"/>
          </a:p>
          <a:p>
            <a:pPr marL="457200" lvl="0" indent="-228600" algn="l" rtl="0">
              <a:lnSpc>
                <a:spcPct val="115000"/>
              </a:lnSpc>
              <a:spcBef>
                <a:spcPts val="1200"/>
              </a:spcBef>
              <a:spcAft>
                <a:spcPts val="1000"/>
              </a:spcAft>
              <a:buClr>
                <a:srgbClr val="FFCF05"/>
              </a:buClr>
              <a:buSzPts val="1800"/>
              <a:buNone/>
            </a:pPr>
            <a:endParaRPr dirty="0"/>
          </a:p>
        </p:txBody>
      </p:sp>
    </p:spTree>
    <p:extLst>
      <p:ext uri="{BB962C8B-B14F-4D97-AF65-F5344CB8AC3E}">
        <p14:creationId xmlns:p14="http://schemas.microsoft.com/office/powerpoint/2010/main" val="3296722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0"/>
          <p:cNvSpPr txBox="1"/>
          <p:nvPr/>
        </p:nvSpPr>
        <p:spPr>
          <a:xfrm>
            <a:off x="6071347" y="4821050"/>
            <a:ext cx="1600200" cy="273844"/>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None/>
            </a:pPr>
            <a:r>
              <a:rPr lang="en-GB" sz="900" b="0" i="0" u="none" strike="noStrike" cap="none">
                <a:solidFill>
                  <a:srgbClr val="888888"/>
                </a:solidFill>
                <a:latin typeface="Arial"/>
                <a:ea typeface="Arial"/>
                <a:cs typeface="Arial"/>
                <a:sym typeface="Arial"/>
              </a:rPr>
              <a:t>14</a:t>
            </a:r>
            <a:endParaRPr/>
          </a:p>
        </p:txBody>
      </p:sp>
      <p:pic>
        <p:nvPicPr>
          <p:cNvPr id="164" name="Google Shape;164;p30"/>
          <p:cNvPicPr preferRelativeResize="0"/>
          <p:nvPr/>
        </p:nvPicPr>
        <p:blipFill rotWithShape="1">
          <a:blip r:embed="rId3">
            <a:alphaModFix/>
          </a:blip>
          <a:srcRect/>
          <a:stretch/>
        </p:blipFill>
        <p:spPr>
          <a:xfrm>
            <a:off x="0" y="0"/>
            <a:ext cx="914688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5B41"/>
        </a:solidFill>
        <a:effectLst/>
      </p:bgPr>
    </p:bg>
    <p:spTree>
      <p:nvGrpSpPr>
        <p:cNvPr id="1" name="Shape 415"/>
        <p:cNvGrpSpPr/>
        <p:nvPr/>
      </p:nvGrpSpPr>
      <p:grpSpPr>
        <a:xfrm>
          <a:off x="0" y="0"/>
          <a:ext cx="0" cy="0"/>
          <a:chOff x="0" y="0"/>
          <a:chExt cx="0" cy="0"/>
        </a:xfrm>
      </p:grpSpPr>
      <p:sp>
        <p:nvSpPr>
          <p:cNvPr id="416" name="Google Shape;416;p5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007B7B"/>
              </a:buClr>
              <a:buSzPts val="2800"/>
              <a:buNone/>
            </a:pPr>
            <a:r>
              <a:rPr lang="en-GB" sz="2600" dirty="0">
                <a:solidFill>
                  <a:srgbClr val="FFF5CC"/>
                </a:solidFill>
              </a:rPr>
              <a:t>Working hours largely unchanged over last 25 years</a:t>
            </a:r>
            <a:endParaRPr sz="2600" dirty="0">
              <a:solidFill>
                <a:srgbClr val="FFF5CC"/>
              </a:solidFill>
            </a:endParaRPr>
          </a:p>
        </p:txBody>
      </p:sp>
      <p:sp>
        <p:nvSpPr>
          <p:cNvPr id="418" name="Google Shape;418;p54"/>
          <p:cNvSpPr txBox="1"/>
          <p:nvPr/>
        </p:nvSpPr>
        <p:spPr>
          <a:xfrm>
            <a:off x="1868534" y="4268209"/>
            <a:ext cx="4974300" cy="3462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50" b="1" i="0" u="none" strike="noStrike" kern="0" cap="none" spc="0" normalizeH="0" baseline="0" noProof="0" dirty="0">
                <a:ln>
                  <a:noFill/>
                </a:ln>
                <a:solidFill>
                  <a:srgbClr val="FFF5CC"/>
                </a:solidFill>
                <a:effectLst/>
                <a:uLnTx/>
                <a:uFillTx/>
                <a:latin typeface="Avenir"/>
                <a:ea typeface="Avenir"/>
                <a:cs typeface="Avenir"/>
                <a:sym typeface="Avenir"/>
              </a:rPr>
              <a:t>University College London Institute of Education</a:t>
            </a:r>
            <a:endParaRPr kumimoji="0" sz="1400" b="0" i="0" u="none" strike="noStrike" kern="0" cap="none" spc="0" normalizeH="0" baseline="0" noProof="0" dirty="0">
              <a:ln>
                <a:noFill/>
              </a:ln>
              <a:solidFill>
                <a:srgbClr val="FFF5CC"/>
              </a:solidFill>
              <a:effectLst/>
              <a:uLnTx/>
              <a:uFillTx/>
              <a:latin typeface="Avenir"/>
              <a:ea typeface="Avenir"/>
              <a:cs typeface="Avenir"/>
              <a:sym typeface="Avenir"/>
            </a:endParaRPr>
          </a:p>
        </p:txBody>
      </p:sp>
      <p:sp>
        <p:nvSpPr>
          <p:cNvPr id="419" name="Google Shape;419;p54"/>
          <p:cNvSpPr txBox="1">
            <a:spLocks noGrp="1"/>
          </p:cNvSpPr>
          <p:nvPr>
            <p:ph type="sldNum" idx="12"/>
          </p:nvPr>
        </p:nvSpPr>
        <p:spPr>
          <a:xfrm>
            <a:off x="8472458" y="4770092"/>
            <a:ext cx="548700" cy="393600"/>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en-GB" sz="1000" b="0" i="0" u="none" strike="noStrike" kern="0" cap="none" spc="0" normalizeH="0" baseline="0" noProof="0">
                <a:ln>
                  <a:noFill/>
                </a:ln>
                <a:solidFill>
                  <a:srgbClr val="007B7B"/>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6</a:t>
            </a:fld>
            <a:endParaRPr kumimoji="0" sz="1000" b="0" i="0" u="none" strike="noStrike" kern="0" cap="none" spc="0" normalizeH="0" baseline="0" noProof="0">
              <a:ln>
                <a:noFill/>
              </a:ln>
              <a:solidFill>
                <a:srgbClr val="007B7B"/>
              </a:solidFill>
              <a:effectLst/>
              <a:uLnTx/>
              <a:uFillTx/>
              <a:latin typeface="Arial"/>
              <a:cs typeface="Arial"/>
              <a:sym typeface="Arial"/>
            </a:endParaRPr>
          </a:p>
        </p:txBody>
      </p:sp>
      <p:sp>
        <p:nvSpPr>
          <p:cNvPr id="6" name="Google Shape;157;p29">
            <a:extLst>
              <a:ext uri="{FF2B5EF4-FFF2-40B4-BE49-F238E27FC236}">
                <a16:creationId xmlns:a16="http://schemas.microsoft.com/office/drawing/2014/main" xmlns="" id="{EA4B0EFA-BECE-6944-9A82-8E2AA430F501}"/>
              </a:ext>
            </a:extLst>
          </p:cNvPr>
          <p:cNvSpPr txBox="1">
            <a:spLocks/>
          </p:cNvSpPr>
          <p:nvPr/>
        </p:nvSpPr>
        <p:spPr>
          <a:xfrm>
            <a:off x="486329" y="1130455"/>
            <a:ext cx="8171341" cy="297272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en-GB" sz="2000" b="0" i="0" u="none" strike="noStrike" kern="0" cap="none" spc="0" normalizeH="0" baseline="0" noProof="0" dirty="0">
                <a:ln>
                  <a:noFill/>
                </a:ln>
                <a:solidFill>
                  <a:srgbClr val="FFF5CC"/>
                </a:solidFill>
                <a:effectLst/>
                <a:uLnTx/>
                <a:uFillTx/>
                <a:latin typeface="Avenir Roman" panose="02000503020000020003" pitchFamily="2" charset="0"/>
                <a:cs typeface="Arial"/>
                <a:sym typeface="Arial"/>
              </a:rPr>
              <a:t>"These findings suggest that workload may have been given undue emphasis in the debate on teacher retention.</a:t>
            </a:r>
          </a:p>
          <a:p>
            <a:pPr marL="457200" marR="0" lvl="0" indent="-342900" algn="l" defTabSz="914400" rtl="0" eaLnBrk="1" fontAlgn="auto" latinLnBrk="0" hangingPunct="1">
              <a:lnSpc>
                <a:spcPct val="115000"/>
              </a:lnSpc>
              <a:spcBef>
                <a:spcPts val="0"/>
              </a:spcBef>
              <a:spcAft>
                <a:spcPts val="0"/>
              </a:spcAft>
              <a:buClr>
                <a:srgbClr val="000000"/>
              </a:buClr>
              <a:buSzPts val="1800"/>
              <a:buFont typeface="Arial"/>
              <a:buChar char="●"/>
              <a:tabLst/>
              <a:defRPr/>
            </a:pPr>
            <a:endParaRPr kumimoji="0" lang="en-GB" sz="2000" b="0" i="0" u="none" strike="noStrike" kern="0" cap="none" spc="0" normalizeH="0" baseline="0" noProof="0" dirty="0">
              <a:ln>
                <a:noFill/>
              </a:ln>
              <a:solidFill>
                <a:srgbClr val="FFF5CC"/>
              </a:solidFill>
              <a:effectLst/>
              <a:uLnTx/>
              <a:uFillTx/>
              <a:latin typeface="Avenir Roman" panose="02000503020000020003" pitchFamily="2" charset="0"/>
              <a:cs typeface="Arial"/>
              <a:sym typeface="Arial"/>
            </a:endParaRPr>
          </a:p>
          <a:p>
            <a:pPr marL="11430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en-GB" sz="2000" b="0" i="0" u="none" strike="noStrike" kern="0" cap="none" spc="0" normalizeH="0" baseline="0" noProof="0" dirty="0">
                <a:ln>
                  <a:noFill/>
                </a:ln>
                <a:solidFill>
                  <a:srgbClr val="FFF5CC"/>
                </a:solidFill>
                <a:effectLst/>
                <a:uLnTx/>
                <a:uFillTx/>
                <a:latin typeface="Avenir Roman" panose="02000503020000020003" pitchFamily="2" charset="0"/>
                <a:cs typeface="Arial"/>
                <a:sym typeface="Arial"/>
              </a:rPr>
              <a:t>"Policymakers might therefore be better off focusing on other, better evidenced approaches to improving retention, such as increasing teacher pay, improving school leadership and improving working conditions."</a:t>
            </a:r>
          </a:p>
        </p:txBody>
      </p:sp>
    </p:spTree>
    <p:extLst>
      <p:ext uri="{BB962C8B-B14F-4D97-AF65-F5344CB8AC3E}">
        <p14:creationId xmlns:p14="http://schemas.microsoft.com/office/powerpoint/2010/main" val="56146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2"/>
          <p:cNvSpPr txBox="1">
            <a:spLocks noGrp="1"/>
          </p:cNvSpPr>
          <p:nvPr>
            <p:ph type="sldNum" idx="12"/>
          </p:nvPr>
        </p:nvSpPr>
        <p:spPr>
          <a:xfrm>
            <a:off x="8472458" y="4774430"/>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7</a:t>
            </a:fld>
            <a:endParaRPr/>
          </a:p>
        </p:txBody>
      </p:sp>
      <p:sp>
        <p:nvSpPr>
          <p:cNvPr id="103" name="Google Shape;103;p12"/>
          <p:cNvSpPr/>
          <p:nvPr/>
        </p:nvSpPr>
        <p:spPr>
          <a:xfrm>
            <a:off x="7227924" y="1274477"/>
            <a:ext cx="674400" cy="924000"/>
          </a:xfrm>
          <a:prstGeom prst="downArrow">
            <a:avLst>
              <a:gd name="adj1" fmla="val 50000"/>
              <a:gd name="adj2" fmla="val 50000"/>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4" name="Google Shape;104;p12"/>
          <p:cNvSpPr txBox="1"/>
          <p:nvPr/>
        </p:nvSpPr>
        <p:spPr>
          <a:xfrm>
            <a:off x="6597575" y="2231539"/>
            <a:ext cx="1935000" cy="400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lt1"/>
                </a:solidFill>
                <a:latin typeface="Avenir"/>
                <a:ea typeface="Avenir"/>
                <a:cs typeface="Avenir"/>
                <a:sym typeface="Avenir"/>
              </a:rPr>
              <a:t>Satisfaction</a:t>
            </a:r>
            <a:endParaRPr sz="1400" b="0" i="0" u="none" strike="noStrike" cap="none">
              <a:solidFill>
                <a:srgbClr val="000000"/>
              </a:solidFill>
              <a:latin typeface="Arial"/>
              <a:ea typeface="Arial"/>
              <a:cs typeface="Arial"/>
              <a:sym typeface="Arial"/>
            </a:endParaRPr>
          </a:p>
        </p:txBody>
      </p:sp>
      <p:sp>
        <p:nvSpPr>
          <p:cNvPr id="105" name="Google Shape;105;p12"/>
          <p:cNvSpPr txBox="1"/>
          <p:nvPr/>
        </p:nvSpPr>
        <p:spPr>
          <a:xfrm>
            <a:off x="655053" y="2231539"/>
            <a:ext cx="1935000" cy="400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lt1"/>
                </a:solidFill>
                <a:latin typeface="Avenir"/>
                <a:ea typeface="Avenir"/>
                <a:cs typeface="Avenir"/>
                <a:sym typeface="Avenir"/>
              </a:rPr>
              <a:t>Stress</a:t>
            </a:r>
            <a:endParaRPr sz="1400" b="0" i="0" u="none" strike="noStrike" cap="none">
              <a:solidFill>
                <a:srgbClr val="000000"/>
              </a:solidFill>
              <a:latin typeface="Arial"/>
              <a:ea typeface="Arial"/>
              <a:cs typeface="Arial"/>
              <a:sym typeface="Arial"/>
            </a:endParaRPr>
          </a:p>
        </p:txBody>
      </p:sp>
      <p:sp>
        <p:nvSpPr>
          <p:cNvPr id="106" name="Google Shape;106;p12"/>
          <p:cNvSpPr/>
          <p:nvPr/>
        </p:nvSpPr>
        <p:spPr>
          <a:xfrm>
            <a:off x="0" y="-24100"/>
            <a:ext cx="9144000" cy="983700"/>
          </a:xfrm>
          <a:prstGeom prst="rect">
            <a:avLst/>
          </a:prstGeom>
          <a:solidFill>
            <a:srgbClr val="53B5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2"/>
          <p:cNvSpPr txBox="1">
            <a:spLocks noGrp="1"/>
          </p:cNvSpPr>
          <p:nvPr>
            <p:ph type="title"/>
          </p:nvPr>
        </p:nvSpPr>
        <p:spPr>
          <a:xfrm>
            <a:off x="311700" y="1479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EB5B41"/>
              </a:buClr>
              <a:buSzPts val="2800"/>
              <a:buNone/>
            </a:pPr>
            <a:r>
              <a:rPr lang="en-GB" dirty="0">
                <a:solidFill>
                  <a:srgbClr val="FFFFFF"/>
                </a:solidFill>
              </a:rPr>
              <a:t>What schools wanted</a:t>
            </a:r>
            <a:endParaRPr dirty="0">
              <a:solidFill>
                <a:srgbClr val="FFFFFF"/>
              </a:solidFill>
            </a:endParaRPr>
          </a:p>
        </p:txBody>
      </p:sp>
      <p:sp>
        <p:nvSpPr>
          <p:cNvPr id="108" name="Google Shape;108;p12"/>
          <p:cNvSpPr txBox="1"/>
          <p:nvPr/>
        </p:nvSpPr>
        <p:spPr>
          <a:xfrm>
            <a:off x="311700" y="1311150"/>
            <a:ext cx="8709600" cy="3255600"/>
          </a:xfrm>
          <a:prstGeom prst="rect">
            <a:avLst/>
          </a:prstGeom>
          <a:noFill/>
          <a:ln>
            <a:noFill/>
          </a:ln>
        </p:spPr>
        <p:txBody>
          <a:bodyPr spcFirstLastPara="1" wrap="square" lIns="91425" tIns="91425" rIns="91425" bIns="91425" anchor="t" anchorCtr="0">
            <a:noAutofit/>
          </a:bodyPr>
          <a:lstStyle/>
          <a:p>
            <a:pPr marL="457200" lvl="0" indent="-457200" algn="l" rtl="0">
              <a:lnSpc>
                <a:spcPct val="114000"/>
              </a:lnSpc>
              <a:spcBef>
                <a:spcPts val="1800"/>
              </a:spcBef>
              <a:spcAft>
                <a:spcPts val="0"/>
              </a:spcAft>
              <a:buClr>
                <a:srgbClr val="FFCF05"/>
              </a:buClr>
              <a:buSzPts val="3600"/>
              <a:buFont typeface="Avenir"/>
              <a:buChar char="●"/>
            </a:pPr>
            <a:r>
              <a:rPr lang="en-GB" sz="3600">
                <a:solidFill>
                  <a:schemeClr val="dk1"/>
                </a:solidFill>
                <a:latin typeface="Avenir"/>
                <a:ea typeface="Avenir"/>
                <a:cs typeface="Avenir"/>
                <a:sym typeface="Avenir"/>
              </a:rPr>
              <a:t>Know where to start</a:t>
            </a:r>
            <a:endParaRPr sz="3600">
              <a:solidFill>
                <a:schemeClr val="dk1"/>
              </a:solidFill>
              <a:latin typeface="Avenir"/>
              <a:ea typeface="Avenir"/>
              <a:cs typeface="Avenir"/>
              <a:sym typeface="Avenir"/>
            </a:endParaRPr>
          </a:p>
          <a:p>
            <a:pPr marL="457200" lvl="0" indent="-457200" algn="l" rtl="0">
              <a:lnSpc>
                <a:spcPct val="114000"/>
              </a:lnSpc>
              <a:spcBef>
                <a:spcPts val="1800"/>
              </a:spcBef>
              <a:spcAft>
                <a:spcPts val="0"/>
              </a:spcAft>
              <a:buClr>
                <a:srgbClr val="FFCF05"/>
              </a:buClr>
              <a:buSzPts val="3600"/>
              <a:buFont typeface="Avenir"/>
              <a:buChar char="●"/>
            </a:pPr>
            <a:r>
              <a:rPr lang="en-GB" sz="3600">
                <a:solidFill>
                  <a:schemeClr val="dk1"/>
                </a:solidFill>
                <a:latin typeface="Avenir"/>
                <a:ea typeface="Avenir"/>
                <a:cs typeface="Avenir"/>
                <a:sym typeface="Avenir"/>
              </a:rPr>
              <a:t>What to focus on</a:t>
            </a:r>
            <a:endParaRPr sz="3600">
              <a:solidFill>
                <a:schemeClr val="dk1"/>
              </a:solidFill>
              <a:latin typeface="Avenir"/>
              <a:ea typeface="Avenir"/>
              <a:cs typeface="Avenir"/>
              <a:sym typeface="Avenir"/>
            </a:endParaRPr>
          </a:p>
          <a:p>
            <a:pPr marL="457200" lvl="0" indent="-457200" algn="l" rtl="0">
              <a:lnSpc>
                <a:spcPct val="114000"/>
              </a:lnSpc>
              <a:spcBef>
                <a:spcPts val="1800"/>
              </a:spcBef>
              <a:spcAft>
                <a:spcPts val="0"/>
              </a:spcAft>
              <a:buClr>
                <a:srgbClr val="FFCF05"/>
              </a:buClr>
              <a:buSzPts val="3600"/>
              <a:buFont typeface="Avenir"/>
              <a:buChar char="●"/>
            </a:pPr>
            <a:r>
              <a:rPr lang="en-GB" sz="3600">
                <a:solidFill>
                  <a:schemeClr val="dk1"/>
                </a:solidFill>
                <a:latin typeface="Avenir"/>
                <a:ea typeface="Avenir"/>
                <a:cs typeface="Avenir"/>
                <a:sym typeface="Avenir"/>
              </a:rPr>
              <a:t>Simple and easy to use</a:t>
            </a:r>
            <a:endParaRPr sz="3600">
              <a:solidFill>
                <a:schemeClr val="dk1"/>
              </a:solidFill>
              <a:latin typeface="Avenir"/>
              <a:ea typeface="Avenir"/>
              <a:cs typeface="Avenir"/>
              <a:sym typeface="Avenir"/>
            </a:endParaRPr>
          </a:p>
          <a:p>
            <a:pPr marL="457200" lvl="0" indent="0" algn="l" rtl="0">
              <a:lnSpc>
                <a:spcPct val="114000"/>
              </a:lnSpc>
              <a:spcBef>
                <a:spcPts val="1800"/>
              </a:spcBef>
              <a:spcAft>
                <a:spcPts val="0"/>
              </a:spcAft>
              <a:buNone/>
            </a:pPr>
            <a:endParaRPr sz="3600">
              <a:solidFill>
                <a:schemeClr val="dk1"/>
              </a:solidFill>
              <a:latin typeface="Avenir"/>
              <a:ea typeface="Avenir"/>
              <a:cs typeface="Avenir"/>
              <a:sym typeface="Avenir"/>
            </a:endParaRPr>
          </a:p>
          <a:p>
            <a:pPr marL="0" lvl="0" indent="0" algn="l" rtl="0">
              <a:spcBef>
                <a:spcPts val="0"/>
              </a:spcBef>
              <a:spcAft>
                <a:spcPts val="0"/>
              </a:spcAft>
              <a:buNone/>
            </a:pPr>
            <a:endParaRPr sz="3600">
              <a:latin typeface="Avenir"/>
              <a:ea typeface="Avenir"/>
              <a:cs typeface="Avenir"/>
              <a:sym typeface="Avenir"/>
            </a:endParaRPr>
          </a:p>
        </p:txBody>
      </p:sp>
    </p:spTree>
    <p:extLst>
      <p:ext uri="{BB962C8B-B14F-4D97-AF65-F5344CB8AC3E}">
        <p14:creationId xmlns:p14="http://schemas.microsoft.com/office/powerpoint/2010/main" val="87614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4348B"/>
        </a:solidFill>
        <a:effectLst/>
      </p:bgPr>
    </p:bg>
    <p:spTree>
      <p:nvGrpSpPr>
        <p:cNvPr id="1" name="Shape 260"/>
        <p:cNvGrpSpPr/>
        <p:nvPr/>
      </p:nvGrpSpPr>
      <p:grpSpPr>
        <a:xfrm>
          <a:off x="0" y="0"/>
          <a:ext cx="0" cy="0"/>
          <a:chOff x="0" y="0"/>
          <a:chExt cx="0" cy="0"/>
        </a:xfrm>
      </p:grpSpPr>
      <p:pic>
        <p:nvPicPr>
          <p:cNvPr id="261" name="Google Shape;261;p4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603299" y="0"/>
            <a:ext cx="5817550" cy="5143502"/>
          </a:xfrm>
          <a:prstGeom prst="rect">
            <a:avLst/>
          </a:prstGeom>
          <a:noFill/>
          <a:ln>
            <a:noFill/>
          </a:ln>
        </p:spPr>
      </p:pic>
      <p:sp>
        <p:nvSpPr>
          <p:cNvPr id="262" name="Google Shape;262;p41"/>
          <p:cNvSpPr txBox="1"/>
          <p:nvPr/>
        </p:nvSpPr>
        <p:spPr>
          <a:xfrm>
            <a:off x="540975" y="1891350"/>
            <a:ext cx="3343200" cy="136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2800" b="1" i="0" u="none" strike="noStrike" cap="none">
                <a:solidFill>
                  <a:schemeClr val="lt1"/>
                </a:solidFill>
                <a:latin typeface="Avenir"/>
                <a:ea typeface="Avenir"/>
                <a:cs typeface="Avenir"/>
                <a:sym typeface="Avenir"/>
              </a:rPr>
              <a:t>What has the biggest impact on wellbeing at work?</a:t>
            </a:r>
            <a:endParaRPr sz="2800" b="1" i="0" u="none" strike="noStrike" cap="none">
              <a:solidFill>
                <a:schemeClr val="lt1"/>
              </a:solidFill>
              <a:latin typeface="Avenir"/>
              <a:ea typeface="Avenir"/>
              <a:cs typeface="Avenir"/>
              <a:sym typeface="Aveni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7B7B"/>
              </a:buClr>
              <a:buSzPts val="2800"/>
              <a:buNone/>
            </a:pPr>
            <a:r>
              <a:rPr lang="en-GB"/>
              <a:t>6 Causes – Management Standards</a:t>
            </a:r>
            <a:endParaRPr/>
          </a:p>
        </p:txBody>
      </p:sp>
      <p:sp>
        <p:nvSpPr>
          <p:cNvPr id="268" name="Google Shape;268;p4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Font typeface="Arial"/>
              <a:buAutoNum type="arabicPeriod"/>
            </a:pPr>
            <a:r>
              <a:rPr lang="en-GB" b="1" dirty="0"/>
              <a:t>Demands</a:t>
            </a:r>
            <a:r>
              <a:rPr lang="en-GB" dirty="0"/>
              <a:t> (workload, working hours, deadlines, pupil behaviour, etc.).</a:t>
            </a:r>
            <a:endParaRPr dirty="0"/>
          </a:p>
          <a:p>
            <a:pPr marL="457200" lvl="0" indent="-342900" algn="l" rtl="0">
              <a:lnSpc>
                <a:spcPct val="115000"/>
              </a:lnSpc>
              <a:spcBef>
                <a:spcPts val="1200"/>
              </a:spcBef>
              <a:spcAft>
                <a:spcPts val="0"/>
              </a:spcAft>
              <a:buSzPts val="1800"/>
              <a:buFont typeface="Arial"/>
              <a:buAutoNum type="arabicPeriod"/>
            </a:pPr>
            <a:r>
              <a:rPr lang="en-GB" b="1" dirty="0"/>
              <a:t>Control</a:t>
            </a:r>
            <a:r>
              <a:rPr lang="en-GB" dirty="0"/>
              <a:t> (the say staff have over what and how they work).</a:t>
            </a:r>
            <a:endParaRPr dirty="0"/>
          </a:p>
          <a:p>
            <a:pPr marL="457200" lvl="0" indent="-342900" algn="l" rtl="0">
              <a:lnSpc>
                <a:spcPct val="115000"/>
              </a:lnSpc>
              <a:spcBef>
                <a:spcPts val="1200"/>
              </a:spcBef>
              <a:spcAft>
                <a:spcPts val="0"/>
              </a:spcAft>
              <a:buSzPts val="1800"/>
              <a:buFont typeface="Arial"/>
              <a:buAutoNum type="arabicPeriod"/>
            </a:pPr>
            <a:r>
              <a:rPr lang="en-GB" b="1" dirty="0"/>
              <a:t>Support</a:t>
            </a:r>
            <a:r>
              <a:rPr lang="en-GB" dirty="0"/>
              <a:t> (from school, resources, line managers, senior leaders and colleagues).</a:t>
            </a:r>
            <a:endParaRPr dirty="0"/>
          </a:p>
          <a:p>
            <a:pPr marL="457200" lvl="0" indent="-342900" algn="l" rtl="0">
              <a:lnSpc>
                <a:spcPct val="115000"/>
              </a:lnSpc>
              <a:spcBef>
                <a:spcPts val="1200"/>
              </a:spcBef>
              <a:spcAft>
                <a:spcPts val="0"/>
              </a:spcAft>
              <a:buSzPts val="1800"/>
              <a:buFont typeface="Arial"/>
              <a:buAutoNum type="arabicPeriod"/>
            </a:pPr>
            <a:r>
              <a:rPr lang="en-GB" b="1" dirty="0"/>
              <a:t>Relationships </a:t>
            </a:r>
            <a:r>
              <a:rPr lang="en-GB" dirty="0"/>
              <a:t>(how they get on with colleagues and how this is managed).</a:t>
            </a:r>
            <a:endParaRPr dirty="0"/>
          </a:p>
          <a:p>
            <a:pPr marL="457200" lvl="0" indent="-342900" algn="l" rtl="0">
              <a:lnSpc>
                <a:spcPct val="115000"/>
              </a:lnSpc>
              <a:spcBef>
                <a:spcPts val="1200"/>
              </a:spcBef>
              <a:spcAft>
                <a:spcPts val="0"/>
              </a:spcAft>
              <a:buSzPts val="1800"/>
              <a:buFont typeface="Arial"/>
              <a:buAutoNum type="arabicPeriod"/>
            </a:pPr>
            <a:r>
              <a:rPr lang="en-GB" b="1" dirty="0"/>
              <a:t>Role</a:t>
            </a:r>
            <a:r>
              <a:rPr lang="en-GB" dirty="0"/>
              <a:t> (staff know of what is expected of them and how this fits with their department objectives and aims of the school)</a:t>
            </a:r>
            <a:endParaRPr dirty="0"/>
          </a:p>
          <a:p>
            <a:pPr marL="457200" lvl="0" indent="-342900" algn="l" rtl="0">
              <a:lnSpc>
                <a:spcPct val="115000"/>
              </a:lnSpc>
              <a:spcBef>
                <a:spcPts val="1200"/>
              </a:spcBef>
              <a:spcAft>
                <a:spcPts val="0"/>
              </a:spcAft>
              <a:buSzPts val="1800"/>
              <a:buFont typeface="Arial"/>
              <a:buAutoNum type="arabicPeriod"/>
            </a:pPr>
            <a:r>
              <a:rPr lang="en-GB" b="1" dirty="0"/>
              <a:t>Change</a:t>
            </a:r>
            <a:r>
              <a:rPr lang="en-GB" dirty="0"/>
              <a:t> (and how it is managed).</a:t>
            </a:r>
            <a:endParaRPr dirty="0"/>
          </a:p>
        </p:txBody>
      </p:sp>
      <p:sp>
        <p:nvSpPr>
          <p:cNvPr id="269" name="Google Shape;269;p42"/>
          <p:cNvSpPr txBox="1">
            <a:spLocks noGrp="1"/>
          </p:cNvSpPr>
          <p:nvPr>
            <p:ph type="sldNum" idx="12"/>
          </p:nvPr>
        </p:nvSpPr>
        <p:spPr>
          <a:xfrm>
            <a:off x="8472458" y="4758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12773</TotalTime>
  <Words>674</Words>
  <Application>Microsoft Office PowerPoint</Application>
  <PresentationFormat>On-screen Show (16:9)</PresentationFormat>
  <Paragraphs>157</Paragraphs>
  <Slides>30</Slides>
  <Notes>30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Avenir</vt:lpstr>
      <vt:lpstr>Calibri</vt:lpstr>
      <vt:lpstr>Arial</vt:lpstr>
      <vt:lpstr>Avenir Roman</vt:lpstr>
      <vt:lpstr>Gill Sans</vt:lpstr>
      <vt:lpstr>Simple Light</vt:lpstr>
      <vt:lpstr>Simple Light</vt:lpstr>
      <vt:lpstr>PowerPoint Presentation</vt:lpstr>
      <vt:lpstr>PowerPoint Presentation</vt:lpstr>
      <vt:lpstr>Why Improve Staff Wellbeing?</vt:lpstr>
      <vt:lpstr>Ofsted Leadership and Management</vt:lpstr>
      <vt:lpstr>PowerPoint Presentation</vt:lpstr>
      <vt:lpstr>Working hours largely unchanged over last 25 years</vt:lpstr>
      <vt:lpstr>What schools wanted</vt:lpstr>
      <vt:lpstr>PowerPoint Presentation</vt:lpstr>
      <vt:lpstr>6 Causes – Management Standards</vt:lpstr>
      <vt:lpstr>PowerPoint Presentation</vt:lpstr>
      <vt:lpstr>Leadership Behaviours</vt:lpstr>
      <vt:lpstr>How do you improve staff wellbeing?</vt:lpstr>
      <vt:lpstr>PowerPoint Presentation</vt:lpstr>
      <vt:lpstr>PowerPoint Presentation</vt:lpstr>
      <vt:lpstr>PowerPoint Presentation</vt:lpstr>
      <vt:lpstr>PowerPoint Presentation</vt:lpstr>
      <vt:lpstr>PowerPoint Presentation</vt:lpstr>
      <vt:lpstr>Where should you start?</vt:lpstr>
      <vt:lpstr>Why Measure?</vt:lpstr>
      <vt:lpstr>How can you effectively measure?</vt:lpstr>
      <vt:lpstr>PowerPoint Presentation</vt:lpstr>
      <vt:lpstr>HSE Indicator Tool</vt:lpstr>
      <vt:lpstr>Outputs</vt:lpstr>
      <vt:lpstr>Automated Results </vt:lpstr>
      <vt:lpstr>PowerPoint Presentation</vt:lpstr>
      <vt:lpstr>Get Involved</vt:lpstr>
      <vt:lpstr>What’s Included</vt:lpstr>
      <vt:lpstr>More than pay for itself</vt:lpstr>
      <vt:lpstr>Guarantee</vt:lpstr>
      <vt:lpstr>Get in touch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 Langmead</dc:creator>
  <cp:lastModifiedBy>P Langmead</cp:lastModifiedBy>
  <cp:revision>40</cp:revision>
  <dcterms:modified xsi:type="dcterms:W3CDTF">2019-11-13T15:11:08Z</dcterms:modified>
</cp:coreProperties>
</file>