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1" r:id="rId2"/>
    <p:sldId id="293" r:id="rId3"/>
    <p:sldId id="325" r:id="rId4"/>
    <p:sldId id="336" r:id="rId5"/>
    <p:sldId id="335" r:id="rId6"/>
    <p:sldId id="308" r:id="rId7"/>
    <p:sldId id="309" r:id="rId8"/>
    <p:sldId id="289" r:id="rId9"/>
    <p:sldId id="290" r:id="rId10"/>
    <p:sldId id="299" r:id="rId11"/>
    <p:sldId id="333" r:id="rId12"/>
    <p:sldId id="302" r:id="rId13"/>
    <p:sldId id="337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31715-3E3F-4ECC-A973-4B5F12305BA5}" v="249" dt="2019-11-12T22:11:02.443"/>
    <p1510:client id="{D1CB96F8-FBCF-8685-B2BC-1C90C329E861}" v="14" dt="2019-11-11T23:49:49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18C90-F157-4992-AABC-8D02BAA099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16BA84-F7C7-467A-AF99-EF7C7FDBF9DF}">
      <dgm:prSet/>
      <dgm:spPr/>
      <dgm:t>
        <a:bodyPr/>
        <a:lstStyle/>
        <a:p>
          <a:r>
            <a:rPr lang="en-GB" dirty="0"/>
            <a:t>Butter-making </a:t>
          </a:r>
          <a:endParaRPr lang="en-US" dirty="0"/>
        </a:p>
      </dgm:t>
    </dgm:pt>
    <dgm:pt modelId="{5234688A-E745-4741-A4FB-5C6A14E474CC}" type="parTrans" cxnId="{E8392C94-B31C-4985-BE29-E4F82DD56481}">
      <dgm:prSet/>
      <dgm:spPr/>
      <dgm:t>
        <a:bodyPr/>
        <a:lstStyle/>
        <a:p>
          <a:endParaRPr lang="en-US"/>
        </a:p>
      </dgm:t>
    </dgm:pt>
    <dgm:pt modelId="{936FB4DE-EDF6-4285-A9D7-9A942D066CD5}" type="sibTrans" cxnId="{E8392C94-B31C-4985-BE29-E4F82DD56481}">
      <dgm:prSet/>
      <dgm:spPr/>
      <dgm:t>
        <a:bodyPr/>
        <a:lstStyle/>
        <a:p>
          <a:endParaRPr lang="en-US"/>
        </a:p>
      </dgm:t>
    </dgm:pt>
    <dgm:pt modelId="{BBC993D0-8436-4444-A7CB-A1F0F8364520}">
      <dgm:prSet/>
      <dgm:spPr/>
      <dgm:t>
        <a:bodyPr/>
        <a:lstStyle/>
        <a:p>
          <a:r>
            <a:rPr lang="en-GB" dirty="0"/>
            <a:t>Watch lambs being born</a:t>
          </a:r>
          <a:endParaRPr lang="en-US" dirty="0"/>
        </a:p>
      </dgm:t>
    </dgm:pt>
    <dgm:pt modelId="{8CD0D58E-BDEA-4C63-AA0E-771F3B72CA1B}" type="parTrans" cxnId="{03B90616-29A3-4FFB-AB3E-9BFE0BC1C614}">
      <dgm:prSet/>
      <dgm:spPr/>
      <dgm:t>
        <a:bodyPr/>
        <a:lstStyle/>
        <a:p>
          <a:endParaRPr lang="en-US"/>
        </a:p>
      </dgm:t>
    </dgm:pt>
    <dgm:pt modelId="{A0C93AA7-6139-43F5-8359-E1A3ADCC24DD}" type="sibTrans" cxnId="{03B90616-29A3-4FFB-AB3E-9BFE0BC1C614}">
      <dgm:prSet/>
      <dgm:spPr/>
      <dgm:t>
        <a:bodyPr/>
        <a:lstStyle/>
        <a:p>
          <a:endParaRPr lang="en-US"/>
        </a:p>
      </dgm:t>
    </dgm:pt>
    <dgm:pt modelId="{46AD53FF-5A9E-43B4-845B-683861620A4B}">
      <dgm:prSet/>
      <dgm:spPr/>
      <dgm:t>
        <a:bodyPr/>
        <a:lstStyle/>
        <a:p>
          <a:r>
            <a:rPr lang="en-GB" dirty="0"/>
            <a:t>Apple picking, pressing and drinking</a:t>
          </a:r>
          <a:endParaRPr lang="en-US" dirty="0"/>
        </a:p>
      </dgm:t>
    </dgm:pt>
    <dgm:pt modelId="{1E172580-2BF2-4DE6-8C78-DE295F3DD890}" type="parTrans" cxnId="{87EF94AB-E23E-403E-B721-74B0498819BF}">
      <dgm:prSet/>
      <dgm:spPr/>
      <dgm:t>
        <a:bodyPr/>
        <a:lstStyle/>
        <a:p>
          <a:endParaRPr lang="en-US"/>
        </a:p>
      </dgm:t>
    </dgm:pt>
    <dgm:pt modelId="{8BEFB9C8-7758-4235-93A8-F2BFE14DB430}" type="sibTrans" cxnId="{87EF94AB-E23E-403E-B721-74B0498819BF}">
      <dgm:prSet/>
      <dgm:spPr/>
      <dgm:t>
        <a:bodyPr/>
        <a:lstStyle/>
        <a:p>
          <a:endParaRPr lang="en-US"/>
        </a:p>
      </dgm:t>
    </dgm:pt>
    <dgm:pt modelId="{B353126D-C291-48AF-B847-1A4F300F814E}">
      <dgm:prSet/>
      <dgm:spPr/>
      <dgm:t>
        <a:bodyPr/>
        <a:lstStyle/>
        <a:p>
          <a:r>
            <a:rPr lang="en-GB" dirty="0"/>
            <a:t>Porridge tasting</a:t>
          </a:r>
          <a:endParaRPr lang="en-US" dirty="0"/>
        </a:p>
      </dgm:t>
    </dgm:pt>
    <dgm:pt modelId="{30AE38AC-4C34-4F8F-A274-9A047175E4B8}" type="parTrans" cxnId="{2786AD0D-5E9A-4B89-BBD4-476B9709635B}">
      <dgm:prSet/>
      <dgm:spPr/>
      <dgm:t>
        <a:bodyPr/>
        <a:lstStyle/>
        <a:p>
          <a:endParaRPr lang="en-US"/>
        </a:p>
      </dgm:t>
    </dgm:pt>
    <dgm:pt modelId="{48F58ED2-90A7-48D7-98E1-91DFFDA72D5B}" type="sibTrans" cxnId="{2786AD0D-5E9A-4B89-BBD4-476B9709635B}">
      <dgm:prSet/>
      <dgm:spPr/>
      <dgm:t>
        <a:bodyPr/>
        <a:lstStyle/>
        <a:p>
          <a:endParaRPr lang="en-US"/>
        </a:p>
      </dgm:t>
    </dgm:pt>
    <dgm:pt modelId="{362A23B5-B668-41ED-9F0C-55F4E379FFC5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Festive </a:t>
          </a:r>
          <a:r>
            <a:rPr lang="en-GB" dirty="0"/>
            <a:t>decoration making</a:t>
          </a:r>
          <a:endParaRPr lang="en-US" dirty="0"/>
        </a:p>
      </dgm:t>
    </dgm:pt>
    <dgm:pt modelId="{5A0DA211-64AE-4C0E-89FD-A4793A1EF519}" type="parTrans" cxnId="{C830EAD5-33EA-4BAC-8989-0F7DF409527F}">
      <dgm:prSet/>
      <dgm:spPr/>
      <dgm:t>
        <a:bodyPr/>
        <a:lstStyle/>
        <a:p>
          <a:endParaRPr lang="en-US"/>
        </a:p>
      </dgm:t>
    </dgm:pt>
    <dgm:pt modelId="{47738690-C41A-4D3D-B361-76E8E00CC532}" type="sibTrans" cxnId="{C830EAD5-33EA-4BAC-8989-0F7DF409527F}">
      <dgm:prSet/>
      <dgm:spPr/>
      <dgm:t>
        <a:bodyPr/>
        <a:lstStyle/>
        <a:p>
          <a:endParaRPr lang="en-US"/>
        </a:p>
      </dgm:t>
    </dgm:pt>
    <dgm:pt modelId="{EB80AAD2-4AE8-4FB2-9A30-112D0E06A021}">
      <dgm:prSet/>
      <dgm:spPr/>
      <dgm:t>
        <a:bodyPr/>
        <a:lstStyle/>
        <a:p>
          <a:r>
            <a:rPr lang="en-GB" dirty="0"/>
            <a:t>Milling wheat and making apple scones</a:t>
          </a:r>
          <a:endParaRPr lang="en-US" dirty="0"/>
        </a:p>
      </dgm:t>
    </dgm:pt>
    <dgm:pt modelId="{EF8AEABA-63B3-4508-8396-980C09E16BC1}" type="parTrans" cxnId="{571FD3FC-A68F-4363-9A8D-4A9E3D5998EC}">
      <dgm:prSet/>
      <dgm:spPr/>
      <dgm:t>
        <a:bodyPr/>
        <a:lstStyle/>
        <a:p>
          <a:endParaRPr lang="en-US"/>
        </a:p>
      </dgm:t>
    </dgm:pt>
    <dgm:pt modelId="{F3B919A0-43B5-429F-81A3-BE91239F6C85}" type="sibTrans" cxnId="{571FD3FC-A68F-4363-9A8D-4A9E3D5998EC}">
      <dgm:prSet/>
      <dgm:spPr/>
      <dgm:t>
        <a:bodyPr/>
        <a:lstStyle/>
        <a:p>
          <a:endParaRPr lang="en-US"/>
        </a:p>
      </dgm:t>
    </dgm:pt>
    <dgm:pt modelId="{F68325B3-720B-4A45-9606-C5031DC4CCBB}">
      <dgm:prSet/>
      <dgm:spPr/>
      <dgm:t>
        <a:bodyPr/>
        <a:lstStyle/>
        <a:p>
          <a:r>
            <a:rPr lang="en-GB" dirty="0"/>
            <a:t>Pond-dipping</a:t>
          </a:r>
          <a:endParaRPr lang="en-US" dirty="0"/>
        </a:p>
      </dgm:t>
    </dgm:pt>
    <dgm:pt modelId="{911E43F5-0114-458B-978B-396AB7746896}" type="parTrans" cxnId="{9DC66E0C-85AF-42D6-99E5-BBF788D3C232}">
      <dgm:prSet/>
      <dgm:spPr/>
      <dgm:t>
        <a:bodyPr/>
        <a:lstStyle/>
        <a:p>
          <a:endParaRPr lang="en-US"/>
        </a:p>
      </dgm:t>
    </dgm:pt>
    <dgm:pt modelId="{DECCA673-0775-4B74-B39D-FC59F620E87B}" type="sibTrans" cxnId="{9DC66E0C-85AF-42D6-99E5-BBF788D3C232}">
      <dgm:prSet/>
      <dgm:spPr/>
      <dgm:t>
        <a:bodyPr/>
        <a:lstStyle/>
        <a:p>
          <a:endParaRPr lang="en-US"/>
        </a:p>
      </dgm:t>
    </dgm:pt>
    <dgm:pt modelId="{43FF6F4F-1DC6-4E97-9F04-94C37526AE95}">
      <dgm:prSet/>
      <dgm:spPr/>
      <dgm:t>
        <a:bodyPr/>
        <a:lstStyle/>
        <a:p>
          <a:r>
            <a:rPr lang="en-GB" dirty="0"/>
            <a:t>Mini beast hunting</a:t>
          </a:r>
          <a:endParaRPr lang="en-US" dirty="0"/>
        </a:p>
      </dgm:t>
    </dgm:pt>
    <dgm:pt modelId="{BB2CB1DA-8D1E-4E45-BE54-739A76BE5635}" type="parTrans" cxnId="{5829D6CB-33EA-431D-A70C-3D18629E5916}">
      <dgm:prSet/>
      <dgm:spPr/>
      <dgm:t>
        <a:bodyPr/>
        <a:lstStyle/>
        <a:p>
          <a:endParaRPr lang="en-US"/>
        </a:p>
      </dgm:t>
    </dgm:pt>
    <dgm:pt modelId="{F8F724D9-A27E-4DBA-A7F3-8F4913D882A3}" type="sibTrans" cxnId="{5829D6CB-33EA-431D-A70C-3D18629E5916}">
      <dgm:prSet/>
      <dgm:spPr/>
      <dgm:t>
        <a:bodyPr/>
        <a:lstStyle/>
        <a:p>
          <a:endParaRPr lang="en-US"/>
        </a:p>
      </dgm:t>
    </dgm:pt>
    <dgm:pt modelId="{EF6339B7-A698-4713-9996-15011BC141E4}">
      <dgm:prSet/>
      <dgm:spPr/>
      <dgm:t>
        <a:bodyPr/>
        <a:lstStyle/>
        <a:p>
          <a:r>
            <a:rPr lang="en-GB" dirty="0"/>
            <a:t>Nest building</a:t>
          </a:r>
          <a:endParaRPr lang="en-US" dirty="0"/>
        </a:p>
      </dgm:t>
    </dgm:pt>
    <dgm:pt modelId="{21DF7F89-EC09-497E-A5F1-0740184819CD}" type="parTrans" cxnId="{FE9C4CA4-3829-48E2-8FC9-F697A656326C}">
      <dgm:prSet/>
      <dgm:spPr/>
      <dgm:t>
        <a:bodyPr/>
        <a:lstStyle/>
        <a:p>
          <a:endParaRPr lang="en-US"/>
        </a:p>
      </dgm:t>
    </dgm:pt>
    <dgm:pt modelId="{26D25FF9-08D2-4F76-A668-BBF970A3789D}" type="sibTrans" cxnId="{FE9C4CA4-3829-48E2-8FC9-F697A656326C}">
      <dgm:prSet/>
      <dgm:spPr/>
      <dgm:t>
        <a:bodyPr/>
        <a:lstStyle/>
        <a:p>
          <a:endParaRPr lang="en-US"/>
        </a:p>
      </dgm:t>
    </dgm:pt>
    <dgm:pt modelId="{59AB71CB-95F6-4BB8-9606-CE516661BB32}">
      <dgm:prSet/>
      <dgm:spPr/>
      <dgm:t>
        <a:bodyPr/>
        <a:lstStyle/>
        <a:p>
          <a:r>
            <a:rPr lang="en-GB" dirty="0"/>
            <a:t>Tree hugging</a:t>
          </a:r>
          <a:endParaRPr lang="en-US" dirty="0"/>
        </a:p>
      </dgm:t>
    </dgm:pt>
    <dgm:pt modelId="{7FBEFA83-63E4-4A09-8508-704FE62596A3}" type="parTrans" cxnId="{A3162A07-68AC-4964-89E2-BE085AB3EF77}">
      <dgm:prSet/>
      <dgm:spPr/>
      <dgm:t>
        <a:bodyPr/>
        <a:lstStyle/>
        <a:p>
          <a:endParaRPr lang="en-US"/>
        </a:p>
      </dgm:t>
    </dgm:pt>
    <dgm:pt modelId="{29431AB3-C0D5-4826-A13D-16F3510F947B}" type="sibTrans" cxnId="{A3162A07-68AC-4964-89E2-BE085AB3EF77}">
      <dgm:prSet/>
      <dgm:spPr/>
      <dgm:t>
        <a:bodyPr/>
        <a:lstStyle/>
        <a:p>
          <a:endParaRPr lang="en-US"/>
        </a:p>
      </dgm:t>
    </dgm:pt>
    <dgm:pt modelId="{86A3CF12-9D41-4617-951E-CEE9FC2624D9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Having a run or roll in the field</a:t>
          </a:r>
        </a:p>
      </dgm:t>
    </dgm:pt>
    <dgm:pt modelId="{05DB72F7-C64A-423F-81BC-D4B42F1CC8F3}" type="parTrans" cxnId="{AB18BDAE-11D9-4285-B638-F7B2577CB525}">
      <dgm:prSet/>
      <dgm:spPr/>
    </dgm:pt>
    <dgm:pt modelId="{4334BD48-3C22-4986-8675-55C500994653}" type="sibTrans" cxnId="{AB18BDAE-11D9-4285-B638-F7B2577CB525}">
      <dgm:prSet/>
      <dgm:spPr/>
    </dgm:pt>
    <dgm:pt modelId="{8CAF5816-5B18-425C-8FE1-070FC4EE8A90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See cows being milked</a:t>
          </a:r>
          <a:endParaRPr lang="en-GB" dirty="0">
            <a:latin typeface="Century Gothic" panose="020B0502020202020204"/>
          </a:endParaRPr>
        </a:p>
      </dgm:t>
    </dgm:pt>
    <dgm:pt modelId="{E8FAC008-CE77-4FDB-A721-65FF43D8DAD6}" type="parTrans" cxnId="{6EC0F751-90DA-44E5-B726-D4E8127EE06E}">
      <dgm:prSet/>
      <dgm:spPr/>
    </dgm:pt>
    <dgm:pt modelId="{721D67C9-6611-4948-A4CC-7348857437A9}" type="sibTrans" cxnId="{6EC0F751-90DA-44E5-B726-D4E8127EE06E}">
      <dgm:prSet/>
      <dgm:spPr/>
    </dgm:pt>
    <dgm:pt modelId="{C699B39E-CFD1-4212-B844-6D27AD03BC41}" type="pres">
      <dgm:prSet presAssocID="{8CA18C90-F157-4992-AABC-8D02BAA099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1494C-0645-4D36-8B2F-194E337A9982}" type="pres">
      <dgm:prSet presAssocID="{3C16BA84-F7C7-467A-AF99-EF7C7FDBF9D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9F04-5822-4225-97C1-8F27F5EECBC0}" type="pres">
      <dgm:prSet presAssocID="{936FB4DE-EDF6-4285-A9D7-9A942D066CD5}" presName="sibTrans" presStyleCnt="0"/>
      <dgm:spPr/>
    </dgm:pt>
    <dgm:pt modelId="{BFCF2EF4-D2AD-452B-92F4-BE53DB5F27FD}" type="pres">
      <dgm:prSet presAssocID="{BBC993D0-8436-4444-A7CB-A1F0F836452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BC5D0-AEEF-4826-85B6-65BA01A73074}" type="pres">
      <dgm:prSet presAssocID="{A0C93AA7-6139-43F5-8359-E1A3ADCC24DD}" presName="sibTrans" presStyleCnt="0"/>
      <dgm:spPr/>
    </dgm:pt>
    <dgm:pt modelId="{B3516CAE-1F6C-4C74-B858-6317B13B5842}" type="pres">
      <dgm:prSet presAssocID="{46AD53FF-5A9E-43B4-845B-683861620A4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0DE3E-6970-4783-935F-5BC6FBFD6870}" type="pres">
      <dgm:prSet presAssocID="{8BEFB9C8-7758-4235-93A8-F2BFE14DB430}" presName="sibTrans" presStyleCnt="0"/>
      <dgm:spPr/>
    </dgm:pt>
    <dgm:pt modelId="{18454B2B-942B-4928-984A-675AF5B92768}" type="pres">
      <dgm:prSet presAssocID="{B353126D-C291-48AF-B847-1A4F300F814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1694-9563-4638-BB61-44C0C9FD4831}" type="pres">
      <dgm:prSet presAssocID="{48F58ED2-90A7-48D7-98E1-91DFFDA72D5B}" presName="sibTrans" presStyleCnt="0"/>
      <dgm:spPr/>
    </dgm:pt>
    <dgm:pt modelId="{933C2C55-E142-4281-A2B2-838BCC3140D1}" type="pres">
      <dgm:prSet presAssocID="{362A23B5-B668-41ED-9F0C-55F4E379FFC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A6FD-B561-401E-9C99-59EF14D7A129}" type="pres">
      <dgm:prSet presAssocID="{47738690-C41A-4D3D-B361-76E8E00CC532}" presName="sibTrans" presStyleCnt="0"/>
      <dgm:spPr/>
    </dgm:pt>
    <dgm:pt modelId="{3F779D2F-ED96-40C9-A75F-A045D404A4A4}" type="pres">
      <dgm:prSet presAssocID="{EB80AAD2-4AE8-4FB2-9A30-112D0E06A02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5F3A-DD53-418E-9EB4-9ABAEE7993D1}" type="pres">
      <dgm:prSet presAssocID="{F3B919A0-43B5-429F-81A3-BE91239F6C85}" presName="sibTrans" presStyleCnt="0"/>
      <dgm:spPr/>
    </dgm:pt>
    <dgm:pt modelId="{D1E102C0-5682-4FD3-AF63-912429D510BB}" type="pres">
      <dgm:prSet presAssocID="{F68325B3-720B-4A45-9606-C5031DC4CCB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F64AC-3588-4F30-832C-93E0D81B0C5E}" type="pres">
      <dgm:prSet presAssocID="{DECCA673-0775-4B74-B39D-FC59F620E87B}" presName="sibTrans" presStyleCnt="0"/>
      <dgm:spPr/>
    </dgm:pt>
    <dgm:pt modelId="{AD0BAEED-74C3-49D5-9EE2-90B2FE33AAF6}" type="pres">
      <dgm:prSet presAssocID="{43FF6F4F-1DC6-4E97-9F04-94C37526AE9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62741-3AAE-45FB-9062-4F03373536AD}" type="pres">
      <dgm:prSet presAssocID="{F8F724D9-A27E-4DBA-A7F3-8F4913D882A3}" presName="sibTrans" presStyleCnt="0"/>
      <dgm:spPr/>
    </dgm:pt>
    <dgm:pt modelId="{7693CC58-136D-498C-86D8-57D3F895EBFB}" type="pres">
      <dgm:prSet presAssocID="{EF6339B7-A698-4713-9996-15011BC141E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B89F1-4095-4B40-96C6-55F6DFFD6261}" type="pres">
      <dgm:prSet presAssocID="{26D25FF9-08D2-4F76-A668-BBF970A3789D}" presName="sibTrans" presStyleCnt="0"/>
      <dgm:spPr/>
    </dgm:pt>
    <dgm:pt modelId="{86E45FA8-DDB1-4052-A0FB-880D70451B9D}" type="pres">
      <dgm:prSet presAssocID="{59AB71CB-95F6-4BB8-9606-CE516661BB3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74D6E-D6B9-434B-BF8F-EE52E2C94418}" type="pres">
      <dgm:prSet presAssocID="{29431AB3-C0D5-4826-A13D-16F3510F947B}" presName="sibTrans" presStyleCnt="0"/>
      <dgm:spPr/>
    </dgm:pt>
    <dgm:pt modelId="{5C2A04E0-0AB9-45D8-BA7D-82F417FC7C15}" type="pres">
      <dgm:prSet presAssocID="{86A3CF12-9D41-4617-951E-CEE9FC2624D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B6497-7268-45F1-A898-523A50730D75}" type="pres">
      <dgm:prSet presAssocID="{4334BD48-3C22-4986-8675-55C500994653}" presName="sibTrans" presStyleCnt="0"/>
      <dgm:spPr/>
    </dgm:pt>
    <dgm:pt modelId="{F93212C8-88DA-41D5-AB2E-ED1A0D89D650}" type="pres">
      <dgm:prSet presAssocID="{8CAF5816-5B18-425C-8FE1-070FC4EE8A9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39C1A-2DAF-4B49-BB4D-E0DDE86504EA}" type="presOf" srcId="{59AB71CB-95F6-4BB8-9606-CE516661BB32}" destId="{86E45FA8-DDB1-4052-A0FB-880D70451B9D}" srcOrd="0" destOrd="0" presId="urn:microsoft.com/office/officeart/2005/8/layout/default"/>
    <dgm:cxn modelId="{D5E631BD-C3F8-4FF7-8FA4-83AB3F636699}" type="presOf" srcId="{EF6339B7-A698-4713-9996-15011BC141E4}" destId="{7693CC58-136D-498C-86D8-57D3F895EBFB}" srcOrd="0" destOrd="0" presId="urn:microsoft.com/office/officeart/2005/8/layout/default"/>
    <dgm:cxn modelId="{5829D6CB-33EA-431D-A70C-3D18629E5916}" srcId="{8CA18C90-F157-4992-AABC-8D02BAA09972}" destId="{43FF6F4F-1DC6-4E97-9F04-94C37526AE95}" srcOrd="7" destOrd="0" parTransId="{BB2CB1DA-8D1E-4E45-BE54-739A76BE5635}" sibTransId="{F8F724D9-A27E-4DBA-A7F3-8F4913D882A3}"/>
    <dgm:cxn modelId="{BEB6E217-8FDA-4882-BB98-0B9EAA995EB0}" type="presOf" srcId="{362A23B5-B668-41ED-9F0C-55F4E379FFC5}" destId="{933C2C55-E142-4281-A2B2-838BCC3140D1}" srcOrd="0" destOrd="0" presId="urn:microsoft.com/office/officeart/2005/8/layout/default"/>
    <dgm:cxn modelId="{C830EAD5-33EA-4BAC-8989-0F7DF409527F}" srcId="{8CA18C90-F157-4992-AABC-8D02BAA09972}" destId="{362A23B5-B668-41ED-9F0C-55F4E379FFC5}" srcOrd="4" destOrd="0" parTransId="{5A0DA211-64AE-4C0E-89FD-A4793A1EF519}" sibTransId="{47738690-C41A-4D3D-B361-76E8E00CC532}"/>
    <dgm:cxn modelId="{808ED2F5-8E61-44BA-9C57-8EECF4B46D1D}" type="presOf" srcId="{BBC993D0-8436-4444-A7CB-A1F0F8364520}" destId="{BFCF2EF4-D2AD-452B-92F4-BE53DB5F27FD}" srcOrd="0" destOrd="0" presId="urn:microsoft.com/office/officeart/2005/8/layout/default"/>
    <dgm:cxn modelId="{03B90616-29A3-4FFB-AB3E-9BFE0BC1C614}" srcId="{8CA18C90-F157-4992-AABC-8D02BAA09972}" destId="{BBC993D0-8436-4444-A7CB-A1F0F8364520}" srcOrd="1" destOrd="0" parTransId="{8CD0D58E-BDEA-4C63-AA0E-771F3B72CA1B}" sibTransId="{A0C93AA7-6139-43F5-8359-E1A3ADCC24DD}"/>
    <dgm:cxn modelId="{9DC66E0C-85AF-42D6-99E5-BBF788D3C232}" srcId="{8CA18C90-F157-4992-AABC-8D02BAA09972}" destId="{F68325B3-720B-4A45-9606-C5031DC4CCBB}" srcOrd="6" destOrd="0" parTransId="{911E43F5-0114-458B-978B-396AB7746896}" sibTransId="{DECCA673-0775-4B74-B39D-FC59F620E87B}"/>
    <dgm:cxn modelId="{53C30519-F2C5-446F-AEC8-A4583512EF2F}" type="presOf" srcId="{EB80AAD2-4AE8-4FB2-9A30-112D0E06A021}" destId="{3F779D2F-ED96-40C9-A75F-A045D404A4A4}" srcOrd="0" destOrd="0" presId="urn:microsoft.com/office/officeart/2005/8/layout/default"/>
    <dgm:cxn modelId="{FE9C4CA4-3829-48E2-8FC9-F697A656326C}" srcId="{8CA18C90-F157-4992-AABC-8D02BAA09972}" destId="{EF6339B7-A698-4713-9996-15011BC141E4}" srcOrd="8" destOrd="0" parTransId="{21DF7F89-EC09-497E-A5F1-0740184819CD}" sibTransId="{26D25FF9-08D2-4F76-A668-BBF970A3789D}"/>
    <dgm:cxn modelId="{87EF94AB-E23E-403E-B721-74B0498819BF}" srcId="{8CA18C90-F157-4992-AABC-8D02BAA09972}" destId="{46AD53FF-5A9E-43B4-845B-683861620A4B}" srcOrd="2" destOrd="0" parTransId="{1E172580-2BF2-4DE6-8C78-DE295F3DD890}" sibTransId="{8BEFB9C8-7758-4235-93A8-F2BFE14DB430}"/>
    <dgm:cxn modelId="{998B0337-7303-4937-B5C7-E7EC646A0D80}" type="presOf" srcId="{8CAF5816-5B18-425C-8FE1-070FC4EE8A90}" destId="{F93212C8-88DA-41D5-AB2E-ED1A0D89D650}" srcOrd="0" destOrd="0" presId="urn:microsoft.com/office/officeart/2005/8/layout/default"/>
    <dgm:cxn modelId="{2786AD0D-5E9A-4B89-BBD4-476B9709635B}" srcId="{8CA18C90-F157-4992-AABC-8D02BAA09972}" destId="{B353126D-C291-48AF-B847-1A4F300F814E}" srcOrd="3" destOrd="0" parTransId="{30AE38AC-4C34-4F8F-A274-9A047175E4B8}" sibTransId="{48F58ED2-90A7-48D7-98E1-91DFFDA72D5B}"/>
    <dgm:cxn modelId="{AB18BDAE-11D9-4285-B638-F7B2577CB525}" srcId="{8CA18C90-F157-4992-AABC-8D02BAA09972}" destId="{86A3CF12-9D41-4617-951E-CEE9FC2624D9}" srcOrd="10" destOrd="0" parTransId="{05DB72F7-C64A-423F-81BC-D4B42F1CC8F3}" sibTransId="{4334BD48-3C22-4986-8675-55C500994653}"/>
    <dgm:cxn modelId="{A3162A07-68AC-4964-89E2-BE085AB3EF77}" srcId="{8CA18C90-F157-4992-AABC-8D02BAA09972}" destId="{59AB71CB-95F6-4BB8-9606-CE516661BB32}" srcOrd="9" destOrd="0" parTransId="{7FBEFA83-63E4-4A09-8508-704FE62596A3}" sibTransId="{29431AB3-C0D5-4826-A13D-16F3510F947B}"/>
    <dgm:cxn modelId="{E8392C94-B31C-4985-BE29-E4F82DD56481}" srcId="{8CA18C90-F157-4992-AABC-8D02BAA09972}" destId="{3C16BA84-F7C7-467A-AF99-EF7C7FDBF9DF}" srcOrd="0" destOrd="0" parTransId="{5234688A-E745-4741-A4FB-5C6A14E474CC}" sibTransId="{936FB4DE-EDF6-4285-A9D7-9A942D066CD5}"/>
    <dgm:cxn modelId="{FFCF0EE0-9087-4898-B2E1-DEE8653067E0}" type="presOf" srcId="{86A3CF12-9D41-4617-951E-CEE9FC2624D9}" destId="{5C2A04E0-0AB9-45D8-BA7D-82F417FC7C15}" srcOrd="0" destOrd="0" presId="urn:microsoft.com/office/officeart/2005/8/layout/default"/>
    <dgm:cxn modelId="{6EC0F751-90DA-44E5-B726-D4E8127EE06E}" srcId="{8CA18C90-F157-4992-AABC-8D02BAA09972}" destId="{8CAF5816-5B18-425C-8FE1-070FC4EE8A90}" srcOrd="11" destOrd="0" parTransId="{E8FAC008-CE77-4FDB-A721-65FF43D8DAD6}" sibTransId="{721D67C9-6611-4948-A4CC-7348857437A9}"/>
    <dgm:cxn modelId="{571FD3FC-A68F-4363-9A8D-4A9E3D5998EC}" srcId="{8CA18C90-F157-4992-AABC-8D02BAA09972}" destId="{EB80AAD2-4AE8-4FB2-9A30-112D0E06A021}" srcOrd="5" destOrd="0" parTransId="{EF8AEABA-63B3-4508-8396-980C09E16BC1}" sibTransId="{F3B919A0-43B5-429F-81A3-BE91239F6C85}"/>
    <dgm:cxn modelId="{6F9FFB61-8DDD-4674-957C-A9A05F6E01FE}" type="presOf" srcId="{F68325B3-720B-4A45-9606-C5031DC4CCBB}" destId="{D1E102C0-5682-4FD3-AF63-912429D510BB}" srcOrd="0" destOrd="0" presId="urn:microsoft.com/office/officeart/2005/8/layout/default"/>
    <dgm:cxn modelId="{7A37C6D2-7A25-467D-A987-7DF944C578FD}" type="presOf" srcId="{3C16BA84-F7C7-467A-AF99-EF7C7FDBF9DF}" destId="{8D01494C-0645-4D36-8B2F-194E337A9982}" srcOrd="0" destOrd="0" presId="urn:microsoft.com/office/officeart/2005/8/layout/default"/>
    <dgm:cxn modelId="{4731E3EC-4A5A-45C9-BB79-CECA84B3DA67}" type="presOf" srcId="{8CA18C90-F157-4992-AABC-8D02BAA09972}" destId="{C699B39E-CFD1-4212-B844-6D27AD03BC41}" srcOrd="0" destOrd="0" presId="urn:microsoft.com/office/officeart/2005/8/layout/default"/>
    <dgm:cxn modelId="{6F18125B-7865-4B86-96A9-365DEF7FEE5B}" type="presOf" srcId="{46AD53FF-5A9E-43B4-845B-683861620A4B}" destId="{B3516CAE-1F6C-4C74-B858-6317B13B5842}" srcOrd="0" destOrd="0" presId="urn:microsoft.com/office/officeart/2005/8/layout/default"/>
    <dgm:cxn modelId="{16A81787-5EEF-4264-8FD1-91247FBBD712}" type="presOf" srcId="{B353126D-C291-48AF-B847-1A4F300F814E}" destId="{18454B2B-942B-4928-984A-675AF5B92768}" srcOrd="0" destOrd="0" presId="urn:microsoft.com/office/officeart/2005/8/layout/default"/>
    <dgm:cxn modelId="{3A191D41-4936-4760-A32C-9E8DA0875D40}" type="presOf" srcId="{43FF6F4F-1DC6-4E97-9F04-94C37526AE95}" destId="{AD0BAEED-74C3-49D5-9EE2-90B2FE33AAF6}" srcOrd="0" destOrd="0" presId="urn:microsoft.com/office/officeart/2005/8/layout/default"/>
    <dgm:cxn modelId="{203E582C-24DD-43A7-AC8D-E8A8C229989C}" type="presParOf" srcId="{C699B39E-CFD1-4212-B844-6D27AD03BC41}" destId="{8D01494C-0645-4D36-8B2F-194E337A9982}" srcOrd="0" destOrd="0" presId="urn:microsoft.com/office/officeart/2005/8/layout/default"/>
    <dgm:cxn modelId="{A3520815-7210-469C-B666-6921AB9CB3C3}" type="presParOf" srcId="{C699B39E-CFD1-4212-B844-6D27AD03BC41}" destId="{7E439F04-5822-4225-97C1-8F27F5EECBC0}" srcOrd="1" destOrd="0" presId="urn:microsoft.com/office/officeart/2005/8/layout/default"/>
    <dgm:cxn modelId="{B4978738-17BB-46E3-A6EC-E8F90EC5C7D6}" type="presParOf" srcId="{C699B39E-CFD1-4212-B844-6D27AD03BC41}" destId="{BFCF2EF4-D2AD-452B-92F4-BE53DB5F27FD}" srcOrd="2" destOrd="0" presId="urn:microsoft.com/office/officeart/2005/8/layout/default"/>
    <dgm:cxn modelId="{F7AA2F64-20C1-4421-BFED-D4834D811B05}" type="presParOf" srcId="{C699B39E-CFD1-4212-B844-6D27AD03BC41}" destId="{754BC5D0-AEEF-4826-85B6-65BA01A73074}" srcOrd="3" destOrd="0" presId="urn:microsoft.com/office/officeart/2005/8/layout/default"/>
    <dgm:cxn modelId="{05F839F9-63D5-4D1A-A4BD-1D8B3BA1E775}" type="presParOf" srcId="{C699B39E-CFD1-4212-B844-6D27AD03BC41}" destId="{B3516CAE-1F6C-4C74-B858-6317B13B5842}" srcOrd="4" destOrd="0" presId="urn:microsoft.com/office/officeart/2005/8/layout/default"/>
    <dgm:cxn modelId="{A5B06849-6FE5-4D4E-9D9E-DBBC8E297F2E}" type="presParOf" srcId="{C699B39E-CFD1-4212-B844-6D27AD03BC41}" destId="{0710DE3E-6970-4783-935F-5BC6FBFD6870}" srcOrd="5" destOrd="0" presId="urn:microsoft.com/office/officeart/2005/8/layout/default"/>
    <dgm:cxn modelId="{A3B89BF7-A9FC-49FB-9167-822645F4F767}" type="presParOf" srcId="{C699B39E-CFD1-4212-B844-6D27AD03BC41}" destId="{18454B2B-942B-4928-984A-675AF5B92768}" srcOrd="6" destOrd="0" presId="urn:microsoft.com/office/officeart/2005/8/layout/default"/>
    <dgm:cxn modelId="{9A0F4B74-1F0F-4F6C-9355-0D8ABE42DAA5}" type="presParOf" srcId="{C699B39E-CFD1-4212-B844-6D27AD03BC41}" destId="{51E11694-9563-4638-BB61-44C0C9FD4831}" srcOrd="7" destOrd="0" presId="urn:microsoft.com/office/officeart/2005/8/layout/default"/>
    <dgm:cxn modelId="{B35D5794-B8F1-4548-8038-232CA0B1F298}" type="presParOf" srcId="{C699B39E-CFD1-4212-B844-6D27AD03BC41}" destId="{933C2C55-E142-4281-A2B2-838BCC3140D1}" srcOrd="8" destOrd="0" presId="urn:microsoft.com/office/officeart/2005/8/layout/default"/>
    <dgm:cxn modelId="{2EE5B178-A409-43C9-9AA6-DF674CA6D481}" type="presParOf" srcId="{C699B39E-CFD1-4212-B844-6D27AD03BC41}" destId="{DAD7A6FD-B561-401E-9C99-59EF14D7A129}" srcOrd="9" destOrd="0" presId="urn:microsoft.com/office/officeart/2005/8/layout/default"/>
    <dgm:cxn modelId="{A7E20362-E0C8-4479-BA73-21E4BDCE1C03}" type="presParOf" srcId="{C699B39E-CFD1-4212-B844-6D27AD03BC41}" destId="{3F779D2F-ED96-40C9-A75F-A045D404A4A4}" srcOrd="10" destOrd="0" presId="urn:microsoft.com/office/officeart/2005/8/layout/default"/>
    <dgm:cxn modelId="{183F7FF9-706C-43A6-8D38-3FC2C1F1CB5E}" type="presParOf" srcId="{C699B39E-CFD1-4212-B844-6D27AD03BC41}" destId="{7AF55F3A-DD53-418E-9EB4-9ABAEE7993D1}" srcOrd="11" destOrd="0" presId="urn:microsoft.com/office/officeart/2005/8/layout/default"/>
    <dgm:cxn modelId="{1F707E11-43FD-42B7-8BFF-E7849543F979}" type="presParOf" srcId="{C699B39E-CFD1-4212-B844-6D27AD03BC41}" destId="{D1E102C0-5682-4FD3-AF63-912429D510BB}" srcOrd="12" destOrd="0" presId="urn:microsoft.com/office/officeart/2005/8/layout/default"/>
    <dgm:cxn modelId="{7CA1478F-98F3-40DF-BAAF-BE37DCFE7182}" type="presParOf" srcId="{C699B39E-CFD1-4212-B844-6D27AD03BC41}" destId="{338F64AC-3588-4F30-832C-93E0D81B0C5E}" srcOrd="13" destOrd="0" presId="urn:microsoft.com/office/officeart/2005/8/layout/default"/>
    <dgm:cxn modelId="{EC0EDBE0-F89B-4342-82D5-770DB65BB465}" type="presParOf" srcId="{C699B39E-CFD1-4212-B844-6D27AD03BC41}" destId="{AD0BAEED-74C3-49D5-9EE2-90B2FE33AAF6}" srcOrd="14" destOrd="0" presId="urn:microsoft.com/office/officeart/2005/8/layout/default"/>
    <dgm:cxn modelId="{5FD5B9C8-38C0-4A66-9160-303E38BAA0DE}" type="presParOf" srcId="{C699B39E-CFD1-4212-B844-6D27AD03BC41}" destId="{33662741-3AAE-45FB-9062-4F03373536AD}" srcOrd="15" destOrd="0" presId="urn:microsoft.com/office/officeart/2005/8/layout/default"/>
    <dgm:cxn modelId="{A9B689FC-3946-4F79-8FD3-264726CF3793}" type="presParOf" srcId="{C699B39E-CFD1-4212-B844-6D27AD03BC41}" destId="{7693CC58-136D-498C-86D8-57D3F895EBFB}" srcOrd="16" destOrd="0" presId="urn:microsoft.com/office/officeart/2005/8/layout/default"/>
    <dgm:cxn modelId="{807874ED-7C7C-4CC5-9C91-CE3C269968F4}" type="presParOf" srcId="{C699B39E-CFD1-4212-B844-6D27AD03BC41}" destId="{634B89F1-4095-4B40-96C6-55F6DFFD6261}" srcOrd="17" destOrd="0" presId="urn:microsoft.com/office/officeart/2005/8/layout/default"/>
    <dgm:cxn modelId="{6EB7299C-7759-4C14-A6E5-1512DD2DB120}" type="presParOf" srcId="{C699B39E-CFD1-4212-B844-6D27AD03BC41}" destId="{86E45FA8-DDB1-4052-A0FB-880D70451B9D}" srcOrd="18" destOrd="0" presId="urn:microsoft.com/office/officeart/2005/8/layout/default"/>
    <dgm:cxn modelId="{3E245121-2577-4974-B80A-AB72EE129484}" type="presParOf" srcId="{C699B39E-CFD1-4212-B844-6D27AD03BC41}" destId="{BB474D6E-D6B9-434B-BF8F-EE52E2C94418}" srcOrd="19" destOrd="0" presId="urn:microsoft.com/office/officeart/2005/8/layout/default"/>
    <dgm:cxn modelId="{A39B7458-1903-4261-B8ED-7FD0B8EF7B73}" type="presParOf" srcId="{C699B39E-CFD1-4212-B844-6D27AD03BC41}" destId="{5C2A04E0-0AB9-45D8-BA7D-82F417FC7C15}" srcOrd="20" destOrd="0" presId="urn:microsoft.com/office/officeart/2005/8/layout/default"/>
    <dgm:cxn modelId="{4650AD06-6FFF-4FD2-B703-B69714EB7B14}" type="presParOf" srcId="{C699B39E-CFD1-4212-B844-6D27AD03BC41}" destId="{EC0B6497-7268-45F1-A898-523A50730D75}" srcOrd="21" destOrd="0" presId="urn:microsoft.com/office/officeart/2005/8/layout/default"/>
    <dgm:cxn modelId="{604B414A-9017-4CD8-AB28-12AC78F95F28}" type="presParOf" srcId="{C699B39E-CFD1-4212-B844-6D27AD03BC41}" destId="{F93212C8-88DA-41D5-AB2E-ED1A0D89D65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18C90-F157-4992-AABC-8D02BAA099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16BA84-F7C7-467A-AF99-EF7C7FDBF9DF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Exploring</a:t>
          </a:r>
          <a:r>
            <a:rPr lang="en-GB" b="0" i="0" u="none" strike="noStrike" cap="none" baseline="0" noProof="0" dirty="0">
              <a:latin typeface="Century Gothic"/>
            </a:rPr>
            <a:t> machinery – old and new</a:t>
          </a:r>
          <a:endParaRPr lang="en-GB" dirty="0"/>
        </a:p>
      </dgm:t>
    </dgm:pt>
    <dgm:pt modelId="{5234688A-E745-4741-A4FB-5C6A14E474CC}" type="parTrans" cxnId="{E8392C94-B31C-4985-BE29-E4F82DD56481}">
      <dgm:prSet/>
      <dgm:spPr/>
      <dgm:t>
        <a:bodyPr/>
        <a:lstStyle/>
        <a:p>
          <a:endParaRPr lang="en-US"/>
        </a:p>
      </dgm:t>
    </dgm:pt>
    <dgm:pt modelId="{936FB4DE-EDF6-4285-A9D7-9A942D066CD5}" type="sibTrans" cxnId="{E8392C94-B31C-4985-BE29-E4F82DD56481}">
      <dgm:prSet/>
      <dgm:spPr/>
      <dgm:t>
        <a:bodyPr/>
        <a:lstStyle/>
        <a:p>
          <a:endParaRPr lang="en-US"/>
        </a:p>
      </dgm:t>
    </dgm:pt>
    <dgm:pt modelId="{BBC993D0-8436-4444-A7CB-A1F0F8364520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Map work</a:t>
          </a:r>
          <a:endParaRPr lang="en-US" dirty="0"/>
        </a:p>
      </dgm:t>
    </dgm:pt>
    <dgm:pt modelId="{8CD0D58E-BDEA-4C63-AA0E-771F3B72CA1B}" type="parTrans" cxnId="{03B90616-29A3-4FFB-AB3E-9BFE0BC1C614}">
      <dgm:prSet/>
      <dgm:spPr/>
      <dgm:t>
        <a:bodyPr/>
        <a:lstStyle/>
        <a:p>
          <a:endParaRPr lang="en-US"/>
        </a:p>
      </dgm:t>
    </dgm:pt>
    <dgm:pt modelId="{A0C93AA7-6139-43F5-8359-E1A3ADCC24DD}" type="sibTrans" cxnId="{03B90616-29A3-4FFB-AB3E-9BFE0BC1C614}">
      <dgm:prSet/>
      <dgm:spPr/>
      <dgm:t>
        <a:bodyPr/>
        <a:lstStyle/>
        <a:p>
          <a:endParaRPr lang="en-US"/>
        </a:p>
      </dgm:t>
    </dgm:pt>
    <dgm:pt modelId="{46AD53FF-5A9E-43B4-845B-683861620A4B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Poos and Clues</a:t>
          </a:r>
          <a:endParaRPr lang="en-US" dirty="0"/>
        </a:p>
      </dgm:t>
    </dgm:pt>
    <dgm:pt modelId="{1E172580-2BF2-4DE6-8C78-DE295F3DD890}" type="parTrans" cxnId="{87EF94AB-E23E-403E-B721-74B0498819BF}">
      <dgm:prSet/>
      <dgm:spPr/>
      <dgm:t>
        <a:bodyPr/>
        <a:lstStyle/>
        <a:p>
          <a:endParaRPr lang="en-US"/>
        </a:p>
      </dgm:t>
    </dgm:pt>
    <dgm:pt modelId="{8BEFB9C8-7758-4235-93A8-F2BFE14DB430}" type="sibTrans" cxnId="{87EF94AB-E23E-403E-B721-74B0498819BF}">
      <dgm:prSet/>
      <dgm:spPr/>
      <dgm:t>
        <a:bodyPr/>
        <a:lstStyle/>
        <a:p>
          <a:endParaRPr lang="en-US"/>
        </a:p>
      </dgm:t>
    </dgm:pt>
    <dgm:pt modelId="{B353126D-C291-48AF-B847-1A4F300F814E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Worm Dancing</a:t>
          </a:r>
          <a:endParaRPr lang="en-US" dirty="0"/>
        </a:p>
      </dgm:t>
    </dgm:pt>
    <dgm:pt modelId="{30AE38AC-4C34-4F8F-A274-9A047175E4B8}" type="parTrans" cxnId="{2786AD0D-5E9A-4B89-BBD4-476B9709635B}">
      <dgm:prSet/>
      <dgm:spPr/>
      <dgm:t>
        <a:bodyPr/>
        <a:lstStyle/>
        <a:p>
          <a:endParaRPr lang="en-US"/>
        </a:p>
      </dgm:t>
    </dgm:pt>
    <dgm:pt modelId="{48F58ED2-90A7-48D7-98E1-91DFFDA72D5B}" type="sibTrans" cxnId="{2786AD0D-5E9A-4B89-BBD4-476B9709635B}">
      <dgm:prSet/>
      <dgm:spPr/>
      <dgm:t>
        <a:bodyPr/>
        <a:lstStyle/>
        <a:p>
          <a:endParaRPr lang="en-US"/>
        </a:p>
      </dgm:t>
    </dgm:pt>
    <dgm:pt modelId="{362A23B5-B668-41ED-9F0C-55F4E379FFC5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Roman broth making</a:t>
          </a:r>
          <a:endParaRPr lang="en-GB" dirty="0"/>
        </a:p>
      </dgm:t>
    </dgm:pt>
    <dgm:pt modelId="{5A0DA211-64AE-4C0E-89FD-A4793A1EF519}" type="parTrans" cxnId="{C830EAD5-33EA-4BAC-8989-0F7DF409527F}">
      <dgm:prSet/>
      <dgm:spPr/>
      <dgm:t>
        <a:bodyPr/>
        <a:lstStyle/>
        <a:p>
          <a:endParaRPr lang="en-US"/>
        </a:p>
      </dgm:t>
    </dgm:pt>
    <dgm:pt modelId="{47738690-C41A-4D3D-B361-76E8E00CC532}" type="sibTrans" cxnId="{C830EAD5-33EA-4BAC-8989-0F7DF409527F}">
      <dgm:prSet/>
      <dgm:spPr/>
      <dgm:t>
        <a:bodyPr/>
        <a:lstStyle/>
        <a:p>
          <a:endParaRPr lang="en-US"/>
        </a:p>
      </dgm:t>
    </dgm:pt>
    <dgm:pt modelId="{EB80AAD2-4AE8-4FB2-9A30-112D0E06A021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Environmental art</a:t>
          </a:r>
          <a:endParaRPr lang="en-US" dirty="0"/>
        </a:p>
      </dgm:t>
    </dgm:pt>
    <dgm:pt modelId="{EF8AEABA-63B3-4508-8396-980C09E16BC1}" type="parTrans" cxnId="{571FD3FC-A68F-4363-9A8D-4A9E3D5998EC}">
      <dgm:prSet/>
      <dgm:spPr/>
      <dgm:t>
        <a:bodyPr/>
        <a:lstStyle/>
        <a:p>
          <a:endParaRPr lang="en-US"/>
        </a:p>
      </dgm:t>
    </dgm:pt>
    <dgm:pt modelId="{F3B919A0-43B5-429F-81A3-BE91239F6C85}" type="sibTrans" cxnId="{571FD3FC-A68F-4363-9A8D-4A9E3D5998EC}">
      <dgm:prSet/>
      <dgm:spPr/>
      <dgm:t>
        <a:bodyPr/>
        <a:lstStyle/>
        <a:p>
          <a:endParaRPr lang="en-US"/>
        </a:p>
      </dgm:t>
    </dgm:pt>
    <dgm:pt modelId="{F68325B3-720B-4A45-9606-C5031DC4CCBB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Listening to the sounds of nature</a:t>
          </a:r>
        </a:p>
      </dgm:t>
    </dgm:pt>
    <dgm:pt modelId="{911E43F5-0114-458B-978B-396AB7746896}" type="parTrans" cxnId="{9DC66E0C-85AF-42D6-99E5-BBF788D3C232}">
      <dgm:prSet/>
      <dgm:spPr/>
      <dgm:t>
        <a:bodyPr/>
        <a:lstStyle/>
        <a:p>
          <a:endParaRPr lang="en-US"/>
        </a:p>
      </dgm:t>
    </dgm:pt>
    <dgm:pt modelId="{DECCA673-0775-4B74-B39D-FC59F620E87B}" type="sibTrans" cxnId="{9DC66E0C-85AF-42D6-99E5-BBF788D3C232}">
      <dgm:prSet/>
      <dgm:spPr/>
      <dgm:t>
        <a:bodyPr/>
        <a:lstStyle/>
        <a:p>
          <a:endParaRPr lang="en-US"/>
        </a:p>
      </dgm:t>
    </dgm:pt>
    <dgm:pt modelId="{43FF6F4F-1DC6-4E97-9F04-94C37526AE95}">
      <dgm:prSet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Talking to the birds</a:t>
          </a:r>
          <a:endParaRPr lang="en-US" dirty="0"/>
        </a:p>
      </dgm:t>
    </dgm:pt>
    <dgm:pt modelId="{BB2CB1DA-8D1E-4E45-BE54-739A76BE5635}" type="parTrans" cxnId="{5829D6CB-33EA-431D-A70C-3D18629E5916}">
      <dgm:prSet/>
      <dgm:spPr/>
      <dgm:t>
        <a:bodyPr/>
        <a:lstStyle/>
        <a:p>
          <a:endParaRPr lang="en-US"/>
        </a:p>
      </dgm:t>
    </dgm:pt>
    <dgm:pt modelId="{F8F724D9-A27E-4DBA-A7F3-8F4913D882A3}" type="sibTrans" cxnId="{5829D6CB-33EA-431D-A70C-3D18629E5916}">
      <dgm:prSet/>
      <dgm:spPr/>
      <dgm:t>
        <a:bodyPr/>
        <a:lstStyle/>
        <a:p>
          <a:endParaRPr lang="en-US"/>
        </a:p>
      </dgm:t>
    </dgm:pt>
    <dgm:pt modelId="{EF6339B7-A698-4713-9996-15011BC141E4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Meeting cattle</a:t>
          </a:r>
          <a:endParaRPr lang="en-GB" dirty="0"/>
        </a:p>
      </dgm:t>
    </dgm:pt>
    <dgm:pt modelId="{21DF7F89-EC09-497E-A5F1-0740184819CD}" type="parTrans" cxnId="{FE9C4CA4-3829-48E2-8FC9-F697A656326C}">
      <dgm:prSet/>
      <dgm:spPr/>
      <dgm:t>
        <a:bodyPr/>
        <a:lstStyle/>
        <a:p>
          <a:endParaRPr lang="en-US"/>
        </a:p>
      </dgm:t>
    </dgm:pt>
    <dgm:pt modelId="{26D25FF9-08D2-4F76-A668-BBF970A3789D}" type="sibTrans" cxnId="{FE9C4CA4-3829-48E2-8FC9-F697A656326C}">
      <dgm:prSet/>
      <dgm:spPr/>
      <dgm:t>
        <a:bodyPr/>
        <a:lstStyle/>
        <a:p>
          <a:endParaRPr lang="en-US"/>
        </a:p>
      </dgm:t>
    </dgm:pt>
    <dgm:pt modelId="{59AB71CB-95F6-4BB8-9606-CE516661BB32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Feeding sheep</a:t>
          </a:r>
          <a:endParaRPr lang="en-GB" dirty="0"/>
        </a:p>
      </dgm:t>
    </dgm:pt>
    <dgm:pt modelId="{7FBEFA83-63E4-4A09-8508-704FE62596A3}" type="parTrans" cxnId="{A3162A07-68AC-4964-89E2-BE085AB3EF77}">
      <dgm:prSet/>
      <dgm:spPr/>
      <dgm:t>
        <a:bodyPr/>
        <a:lstStyle/>
        <a:p>
          <a:endParaRPr lang="en-US"/>
        </a:p>
      </dgm:t>
    </dgm:pt>
    <dgm:pt modelId="{29431AB3-C0D5-4826-A13D-16F3510F947B}" type="sibTrans" cxnId="{A3162A07-68AC-4964-89E2-BE085AB3EF77}">
      <dgm:prSet/>
      <dgm:spPr/>
      <dgm:t>
        <a:bodyPr/>
        <a:lstStyle/>
        <a:p>
          <a:endParaRPr lang="en-US"/>
        </a:p>
      </dgm:t>
    </dgm:pt>
    <dgm:pt modelId="{86A3CF12-9D41-4617-951E-CEE9FC2624D9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Holding chickens</a:t>
          </a:r>
        </a:p>
      </dgm:t>
    </dgm:pt>
    <dgm:pt modelId="{05DB72F7-C64A-423F-81BC-D4B42F1CC8F3}" type="parTrans" cxnId="{AB18BDAE-11D9-4285-B638-F7B2577CB525}">
      <dgm:prSet/>
      <dgm:spPr/>
    </dgm:pt>
    <dgm:pt modelId="{4334BD48-3C22-4986-8675-55C500994653}" type="sibTrans" cxnId="{AB18BDAE-11D9-4285-B638-F7B2577CB525}">
      <dgm:prSet/>
      <dgm:spPr/>
    </dgm:pt>
    <dgm:pt modelId="{6F8AE3EE-1928-4657-A8FF-545262430891}">
      <dgm:prSet phldr="0"/>
      <dgm:spPr/>
      <dgm:t>
        <a:bodyPr/>
        <a:lstStyle/>
        <a:p>
          <a:pPr rtl="0"/>
          <a:r>
            <a:rPr lang="en-GB" dirty="0">
              <a:latin typeface="Century Gothic" panose="020B0502020202020204"/>
            </a:rPr>
            <a:t>Cheese tasting</a:t>
          </a:r>
        </a:p>
      </dgm:t>
    </dgm:pt>
    <dgm:pt modelId="{ACBB94D1-D202-4433-953D-9A2051FDDDE2}" type="parTrans" cxnId="{EB6C50DD-383B-4467-BD8B-DE149496A923}">
      <dgm:prSet/>
      <dgm:spPr/>
    </dgm:pt>
    <dgm:pt modelId="{F8AABA7E-7A22-407C-8F8E-C73EB4DBD737}" type="sibTrans" cxnId="{EB6C50DD-383B-4467-BD8B-DE149496A923}">
      <dgm:prSet/>
      <dgm:spPr/>
    </dgm:pt>
    <dgm:pt modelId="{C699B39E-CFD1-4212-B844-6D27AD03BC41}" type="pres">
      <dgm:prSet presAssocID="{8CA18C90-F157-4992-AABC-8D02BAA099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1494C-0645-4D36-8B2F-194E337A9982}" type="pres">
      <dgm:prSet presAssocID="{3C16BA84-F7C7-467A-AF99-EF7C7FDBF9D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9F04-5822-4225-97C1-8F27F5EECBC0}" type="pres">
      <dgm:prSet presAssocID="{936FB4DE-EDF6-4285-A9D7-9A942D066CD5}" presName="sibTrans" presStyleCnt="0"/>
      <dgm:spPr/>
    </dgm:pt>
    <dgm:pt modelId="{BFCF2EF4-D2AD-452B-92F4-BE53DB5F27FD}" type="pres">
      <dgm:prSet presAssocID="{BBC993D0-8436-4444-A7CB-A1F0F836452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BC5D0-AEEF-4826-85B6-65BA01A73074}" type="pres">
      <dgm:prSet presAssocID="{A0C93AA7-6139-43F5-8359-E1A3ADCC24DD}" presName="sibTrans" presStyleCnt="0"/>
      <dgm:spPr/>
    </dgm:pt>
    <dgm:pt modelId="{B3516CAE-1F6C-4C74-B858-6317B13B5842}" type="pres">
      <dgm:prSet presAssocID="{46AD53FF-5A9E-43B4-845B-683861620A4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0DE3E-6970-4783-935F-5BC6FBFD6870}" type="pres">
      <dgm:prSet presAssocID="{8BEFB9C8-7758-4235-93A8-F2BFE14DB430}" presName="sibTrans" presStyleCnt="0"/>
      <dgm:spPr/>
    </dgm:pt>
    <dgm:pt modelId="{18454B2B-942B-4928-984A-675AF5B92768}" type="pres">
      <dgm:prSet presAssocID="{B353126D-C291-48AF-B847-1A4F300F814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1694-9563-4638-BB61-44C0C9FD4831}" type="pres">
      <dgm:prSet presAssocID="{48F58ED2-90A7-48D7-98E1-91DFFDA72D5B}" presName="sibTrans" presStyleCnt="0"/>
      <dgm:spPr/>
    </dgm:pt>
    <dgm:pt modelId="{933C2C55-E142-4281-A2B2-838BCC3140D1}" type="pres">
      <dgm:prSet presAssocID="{362A23B5-B668-41ED-9F0C-55F4E379FFC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A6FD-B561-401E-9C99-59EF14D7A129}" type="pres">
      <dgm:prSet presAssocID="{47738690-C41A-4D3D-B361-76E8E00CC532}" presName="sibTrans" presStyleCnt="0"/>
      <dgm:spPr/>
    </dgm:pt>
    <dgm:pt modelId="{3F779D2F-ED96-40C9-A75F-A045D404A4A4}" type="pres">
      <dgm:prSet presAssocID="{EB80AAD2-4AE8-4FB2-9A30-112D0E06A02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5F3A-DD53-418E-9EB4-9ABAEE7993D1}" type="pres">
      <dgm:prSet presAssocID="{F3B919A0-43B5-429F-81A3-BE91239F6C85}" presName="sibTrans" presStyleCnt="0"/>
      <dgm:spPr/>
    </dgm:pt>
    <dgm:pt modelId="{D1E102C0-5682-4FD3-AF63-912429D510BB}" type="pres">
      <dgm:prSet presAssocID="{F68325B3-720B-4A45-9606-C5031DC4CCB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F64AC-3588-4F30-832C-93E0D81B0C5E}" type="pres">
      <dgm:prSet presAssocID="{DECCA673-0775-4B74-B39D-FC59F620E87B}" presName="sibTrans" presStyleCnt="0"/>
      <dgm:spPr/>
    </dgm:pt>
    <dgm:pt modelId="{AD0BAEED-74C3-49D5-9EE2-90B2FE33AAF6}" type="pres">
      <dgm:prSet presAssocID="{43FF6F4F-1DC6-4E97-9F04-94C37526AE9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62741-3AAE-45FB-9062-4F03373536AD}" type="pres">
      <dgm:prSet presAssocID="{F8F724D9-A27E-4DBA-A7F3-8F4913D882A3}" presName="sibTrans" presStyleCnt="0"/>
      <dgm:spPr/>
    </dgm:pt>
    <dgm:pt modelId="{7693CC58-136D-498C-86D8-57D3F895EBFB}" type="pres">
      <dgm:prSet presAssocID="{EF6339B7-A698-4713-9996-15011BC141E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B89F1-4095-4B40-96C6-55F6DFFD6261}" type="pres">
      <dgm:prSet presAssocID="{26D25FF9-08D2-4F76-A668-BBF970A3789D}" presName="sibTrans" presStyleCnt="0"/>
      <dgm:spPr/>
    </dgm:pt>
    <dgm:pt modelId="{86E45FA8-DDB1-4052-A0FB-880D70451B9D}" type="pres">
      <dgm:prSet presAssocID="{59AB71CB-95F6-4BB8-9606-CE516661BB3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74D6E-D6B9-434B-BF8F-EE52E2C94418}" type="pres">
      <dgm:prSet presAssocID="{29431AB3-C0D5-4826-A13D-16F3510F947B}" presName="sibTrans" presStyleCnt="0"/>
      <dgm:spPr/>
    </dgm:pt>
    <dgm:pt modelId="{5C2A04E0-0AB9-45D8-BA7D-82F417FC7C15}" type="pres">
      <dgm:prSet presAssocID="{86A3CF12-9D41-4617-951E-CEE9FC2624D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C91A4-9485-4EEE-AA7C-785F778FF81A}" type="pres">
      <dgm:prSet presAssocID="{4334BD48-3C22-4986-8675-55C500994653}" presName="sibTrans" presStyleCnt="0"/>
      <dgm:spPr/>
    </dgm:pt>
    <dgm:pt modelId="{4B8535C4-9042-4DFE-9360-D5259CADA668}" type="pres">
      <dgm:prSet presAssocID="{6F8AE3EE-1928-4657-A8FF-54526243089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9D6CB-33EA-431D-A70C-3D18629E5916}" srcId="{8CA18C90-F157-4992-AABC-8D02BAA09972}" destId="{43FF6F4F-1DC6-4E97-9F04-94C37526AE95}" srcOrd="7" destOrd="0" parTransId="{BB2CB1DA-8D1E-4E45-BE54-739A76BE5635}" sibTransId="{F8F724D9-A27E-4DBA-A7F3-8F4913D882A3}"/>
    <dgm:cxn modelId="{D078CB9A-5842-4C23-B676-EDF7833832DB}" type="presOf" srcId="{6F8AE3EE-1928-4657-A8FF-545262430891}" destId="{4B8535C4-9042-4DFE-9360-D5259CADA668}" srcOrd="0" destOrd="0" presId="urn:microsoft.com/office/officeart/2005/8/layout/default"/>
    <dgm:cxn modelId="{EB6C50DD-383B-4467-BD8B-DE149496A923}" srcId="{8CA18C90-F157-4992-AABC-8D02BAA09972}" destId="{6F8AE3EE-1928-4657-A8FF-545262430891}" srcOrd="11" destOrd="0" parTransId="{ACBB94D1-D202-4433-953D-9A2051FDDDE2}" sibTransId="{F8AABA7E-7A22-407C-8F8E-C73EB4DBD737}"/>
    <dgm:cxn modelId="{C830EAD5-33EA-4BAC-8989-0F7DF409527F}" srcId="{8CA18C90-F157-4992-AABC-8D02BAA09972}" destId="{362A23B5-B668-41ED-9F0C-55F4E379FFC5}" srcOrd="4" destOrd="0" parTransId="{5A0DA211-64AE-4C0E-89FD-A4793A1EF519}" sibTransId="{47738690-C41A-4D3D-B361-76E8E00CC532}"/>
    <dgm:cxn modelId="{03B90616-29A3-4FFB-AB3E-9BFE0BC1C614}" srcId="{8CA18C90-F157-4992-AABC-8D02BAA09972}" destId="{BBC993D0-8436-4444-A7CB-A1F0F8364520}" srcOrd="1" destOrd="0" parTransId="{8CD0D58E-BDEA-4C63-AA0E-771F3B72CA1B}" sibTransId="{A0C93AA7-6139-43F5-8359-E1A3ADCC24DD}"/>
    <dgm:cxn modelId="{EBDC80F5-8849-4758-94AF-C8520871E8B9}" type="presOf" srcId="{BBC993D0-8436-4444-A7CB-A1F0F8364520}" destId="{BFCF2EF4-D2AD-452B-92F4-BE53DB5F27FD}" srcOrd="0" destOrd="0" presId="urn:microsoft.com/office/officeart/2005/8/layout/default"/>
    <dgm:cxn modelId="{35B7AF58-7F13-4199-9B33-297BA569B6F4}" type="presOf" srcId="{362A23B5-B668-41ED-9F0C-55F4E379FFC5}" destId="{933C2C55-E142-4281-A2B2-838BCC3140D1}" srcOrd="0" destOrd="0" presId="urn:microsoft.com/office/officeart/2005/8/layout/default"/>
    <dgm:cxn modelId="{74BE9A0F-6AAA-4102-83BD-1F18F4E1965F}" type="presOf" srcId="{3C16BA84-F7C7-467A-AF99-EF7C7FDBF9DF}" destId="{8D01494C-0645-4D36-8B2F-194E337A9982}" srcOrd="0" destOrd="0" presId="urn:microsoft.com/office/officeart/2005/8/layout/default"/>
    <dgm:cxn modelId="{ADC0A164-F266-4DC8-B450-F426F0D2AFF7}" type="presOf" srcId="{86A3CF12-9D41-4617-951E-CEE9FC2624D9}" destId="{5C2A04E0-0AB9-45D8-BA7D-82F417FC7C15}" srcOrd="0" destOrd="0" presId="urn:microsoft.com/office/officeart/2005/8/layout/default"/>
    <dgm:cxn modelId="{7157D7E2-6BC6-443D-8CFD-A8E806BE3F1A}" type="presOf" srcId="{F68325B3-720B-4A45-9606-C5031DC4CCBB}" destId="{D1E102C0-5682-4FD3-AF63-912429D510BB}" srcOrd="0" destOrd="0" presId="urn:microsoft.com/office/officeart/2005/8/layout/default"/>
    <dgm:cxn modelId="{16217FDD-6675-4378-A361-63E2600C6B2D}" type="presOf" srcId="{43FF6F4F-1DC6-4E97-9F04-94C37526AE95}" destId="{AD0BAEED-74C3-49D5-9EE2-90B2FE33AAF6}" srcOrd="0" destOrd="0" presId="urn:microsoft.com/office/officeart/2005/8/layout/default"/>
    <dgm:cxn modelId="{9DC66E0C-85AF-42D6-99E5-BBF788D3C232}" srcId="{8CA18C90-F157-4992-AABC-8D02BAA09972}" destId="{F68325B3-720B-4A45-9606-C5031DC4CCBB}" srcOrd="6" destOrd="0" parTransId="{911E43F5-0114-458B-978B-396AB7746896}" sibTransId="{DECCA673-0775-4B74-B39D-FC59F620E87B}"/>
    <dgm:cxn modelId="{87EF94AB-E23E-403E-B721-74B0498819BF}" srcId="{8CA18C90-F157-4992-AABC-8D02BAA09972}" destId="{46AD53FF-5A9E-43B4-845B-683861620A4B}" srcOrd="2" destOrd="0" parTransId="{1E172580-2BF2-4DE6-8C78-DE295F3DD890}" sibTransId="{8BEFB9C8-7758-4235-93A8-F2BFE14DB430}"/>
    <dgm:cxn modelId="{FE9C4CA4-3829-48E2-8FC9-F697A656326C}" srcId="{8CA18C90-F157-4992-AABC-8D02BAA09972}" destId="{EF6339B7-A698-4713-9996-15011BC141E4}" srcOrd="8" destOrd="0" parTransId="{21DF7F89-EC09-497E-A5F1-0740184819CD}" sibTransId="{26D25FF9-08D2-4F76-A668-BBF970A3789D}"/>
    <dgm:cxn modelId="{2786AD0D-5E9A-4B89-BBD4-476B9709635B}" srcId="{8CA18C90-F157-4992-AABC-8D02BAA09972}" destId="{B353126D-C291-48AF-B847-1A4F300F814E}" srcOrd="3" destOrd="0" parTransId="{30AE38AC-4C34-4F8F-A274-9A047175E4B8}" sibTransId="{48F58ED2-90A7-48D7-98E1-91DFFDA72D5B}"/>
    <dgm:cxn modelId="{185414E7-88FA-4580-A233-3223775C05EC}" type="presOf" srcId="{B353126D-C291-48AF-B847-1A4F300F814E}" destId="{18454B2B-942B-4928-984A-675AF5B92768}" srcOrd="0" destOrd="0" presId="urn:microsoft.com/office/officeart/2005/8/layout/default"/>
    <dgm:cxn modelId="{4CE207BE-3A11-494A-8D12-7AB9BF3D4B8B}" type="presOf" srcId="{46AD53FF-5A9E-43B4-845B-683861620A4B}" destId="{B3516CAE-1F6C-4C74-B858-6317B13B5842}" srcOrd="0" destOrd="0" presId="urn:microsoft.com/office/officeart/2005/8/layout/default"/>
    <dgm:cxn modelId="{AB18BDAE-11D9-4285-B638-F7B2577CB525}" srcId="{8CA18C90-F157-4992-AABC-8D02BAA09972}" destId="{86A3CF12-9D41-4617-951E-CEE9FC2624D9}" srcOrd="10" destOrd="0" parTransId="{05DB72F7-C64A-423F-81BC-D4B42F1CC8F3}" sibTransId="{4334BD48-3C22-4986-8675-55C500994653}"/>
    <dgm:cxn modelId="{A3162A07-68AC-4964-89E2-BE085AB3EF77}" srcId="{8CA18C90-F157-4992-AABC-8D02BAA09972}" destId="{59AB71CB-95F6-4BB8-9606-CE516661BB32}" srcOrd="9" destOrd="0" parTransId="{7FBEFA83-63E4-4A09-8508-704FE62596A3}" sibTransId="{29431AB3-C0D5-4826-A13D-16F3510F947B}"/>
    <dgm:cxn modelId="{E8392C94-B31C-4985-BE29-E4F82DD56481}" srcId="{8CA18C90-F157-4992-AABC-8D02BAA09972}" destId="{3C16BA84-F7C7-467A-AF99-EF7C7FDBF9DF}" srcOrd="0" destOrd="0" parTransId="{5234688A-E745-4741-A4FB-5C6A14E474CC}" sibTransId="{936FB4DE-EDF6-4285-A9D7-9A942D066CD5}"/>
    <dgm:cxn modelId="{571FD3FC-A68F-4363-9A8D-4A9E3D5998EC}" srcId="{8CA18C90-F157-4992-AABC-8D02BAA09972}" destId="{EB80AAD2-4AE8-4FB2-9A30-112D0E06A021}" srcOrd="5" destOrd="0" parTransId="{EF8AEABA-63B3-4508-8396-980C09E16BC1}" sibTransId="{F3B919A0-43B5-429F-81A3-BE91239F6C85}"/>
    <dgm:cxn modelId="{5EB97516-CA19-45E3-A087-684AC6F2FD93}" type="presOf" srcId="{59AB71CB-95F6-4BB8-9606-CE516661BB32}" destId="{86E45FA8-DDB1-4052-A0FB-880D70451B9D}" srcOrd="0" destOrd="0" presId="urn:microsoft.com/office/officeart/2005/8/layout/default"/>
    <dgm:cxn modelId="{1A30AD36-D91F-44F1-85EB-0FE6A3BD759E}" type="presOf" srcId="{EF6339B7-A698-4713-9996-15011BC141E4}" destId="{7693CC58-136D-498C-86D8-57D3F895EBFB}" srcOrd="0" destOrd="0" presId="urn:microsoft.com/office/officeart/2005/8/layout/default"/>
    <dgm:cxn modelId="{4731E3EC-4A5A-45C9-BB79-CECA84B3DA67}" type="presOf" srcId="{8CA18C90-F157-4992-AABC-8D02BAA09972}" destId="{C699B39E-CFD1-4212-B844-6D27AD03BC41}" srcOrd="0" destOrd="0" presId="urn:microsoft.com/office/officeart/2005/8/layout/default"/>
    <dgm:cxn modelId="{17E301D2-F56F-4AB6-8FEB-A9D1E36DA606}" type="presOf" srcId="{EB80AAD2-4AE8-4FB2-9A30-112D0E06A021}" destId="{3F779D2F-ED96-40C9-A75F-A045D404A4A4}" srcOrd="0" destOrd="0" presId="urn:microsoft.com/office/officeart/2005/8/layout/default"/>
    <dgm:cxn modelId="{C463FE0D-E631-4A88-98CB-8F1A2ABAC0F6}" type="presParOf" srcId="{C699B39E-CFD1-4212-B844-6D27AD03BC41}" destId="{8D01494C-0645-4D36-8B2F-194E337A9982}" srcOrd="0" destOrd="0" presId="urn:microsoft.com/office/officeart/2005/8/layout/default"/>
    <dgm:cxn modelId="{F939DA7E-F9D8-477D-B3B5-5106E5961F5F}" type="presParOf" srcId="{C699B39E-CFD1-4212-B844-6D27AD03BC41}" destId="{7E439F04-5822-4225-97C1-8F27F5EECBC0}" srcOrd="1" destOrd="0" presId="urn:microsoft.com/office/officeart/2005/8/layout/default"/>
    <dgm:cxn modelId="{2B32071C-FA8C-4CEB-8439-13E479EF655A}" type="presParOf" srcId="{C699B39E-CFD1-4212-B844-6D27AD03BC41}" destId="{BFCF2EF4-D2AD-452B-92F4-BE53DB5F27FD}" srcOrd="2" destOrd="0" presId="urn:microsoft.com/office/officeart/2005/8/layout/default"/>
    <dgm:cxn modelId="{FE16838E-9678-414B-96E3-81958CBAF646}" type="presParOf" srcId="{C699B39E-CFD1-4212-B844-6D27AD03BC41}" destId="{754BC5D0-AEEF-4826-85B6-65BA01A73074}" srcOrd="3" destOrd="0" presId="urn:microsoft.com/office/officeart/2005/8/layout/default"/>
    <dgm:cxn modelId="{7711ADA5-284E-4B67-AB76-821AD198C0BD}" type="presParOf" srcId="{C699B39E-CFD1-4212-B844-6D27AD03BC41}" destId="{B3516CAE-1F6C-4C74-B858-6317B13B5842}" srcOrd="4" destOrd="0" presId="urn:microsoft.com/office/officeart/2005/8/layout/default"/>
    <dgm:cxn modelId="{CD43B1EF-ED51-492C-9F2D-5198A7CDE11D}" type="presParOf" srcId="{C699B39E-CFD1-4212-B844-6D27AD03BC41}" destId="{0710DE3E-6970-4783-935F-5BC6FBFD6870}" srcOrd="5" destOrd="0" presId="urn:microsoft.com/office/officeart/2005/8/layout/default"/>
    <dgm:cxn modelId="{0893D7A3-53FD-4712-88E9-50A806DA2C29}" type="presParOf" srcId="{C699B39E-CFD1-4212-B844-6D27AD03BC41}" destId="{18454B2B-942B-4928-984A-675AF5B92768}" srcOrd="6" destOrd="0" presId="urn:microsoft.com/office/officeart/2005/8/layout/default"/>
    <dgm:cxn modelId="{9A97A911-777C-42BF-9E20-C9877F0EF80A}" type="presParOf" srcId="{C699B39E-CFD1-4212-B844-6D27AD03BC41}" destId="{51E11694-9563-4638-BB61-44C0C9FD4831}" srcOrd="7" destOrd="0" presId="urn:microsoft.com/office/officeart/2005/8/layout/default"/>
    <dgm:cxn modelId="{E4F79BC3-B6FA-4154-BDE3-39E9FE14CBE2}" type="presParOf" srcId="{C699B39E-CFD1-4212-B844-6D27AD03BC41}" destId="{933C2C55-E142-4281-A2B2-838BCC3140D1}" srcOrd="8" destOrd="0" presId="urn:microsoft.com/office/officeart/2005/8/layout/default"/>
    <dgm:cxn modelId="{B3F5369C-98BA-4FA6-BC3F-6847F8280ED0}" type="presParOf" srcId="{C699B39E-CFD1-4212-B844-6D27AD03BC41}" destId="{DAD7A6FD-B561-401E-9C99-59EF14D7A129}" srcOrd="9" destOrd="0" presId="urn:microsoft.com/office/officeart/2005/8/layout/default"/>
    <dgm:cxn modelId="{68BFEBBB-14F4-4E0D-B361-82081CAAD705}" type="presParOf" srcId="{C699B39E-CFD1-4212-B844-6D27AD03BC41}" destId="{3F779D2F-ED96-40C9-A75F-A045D404A4A4}" srcOrd="10" destOrd="0" presId="urn:microsoft.com/office/officeart/2005/8/layout/default"/>
    <dgm:cxn modelId="{A70FA163-8715-4597-B6E7-6678DF24656F}" type="presParOf" srcId="{C699B39E-CFD1-4212-B844-6D27AD03BC41}" destId="{7AF55F3A-DD53-418E-9EB4-9ABAEE7993D1}" srcOrd="11" destOrd="0" presId="urn:microsoft.com/office/officeart/2005/8/layout/default"/>
    <dgm:cxn modelId="{0E3475FE-FE91-4AAA-9B6A-670D9D070D3F}" type="presParOf" srcId="{C699B39E-CFD1-4212-B844-6D27AD03BC41}" destId="{D1E102C0-5682-4FD3-AF63-912429D510BB}" srcOrd="12" destOrd="0" presId="urn:microsoft.com/office/officeart/2005/8/layout/default"/>
    <dgm:cxn modelId="{655BA50A-70CD-42F3-A32F-BF8553531B37}" type="presParOf" srcId="{C699B39E-CFD1-4212-B844-6D27AD03BC41}" destId="{338F64AC-3588-4F30-832C-93E0D81B0C5E}" srcOrd="13" destOrd="0" presId="urn:microsoft.com/office/officeart/2005/8/layout/default"/>
    <dgm:cxn modelId="{B641156F-1BE0-4500-A690-4DB67FD4C8E2}" type="presParOf" srcId="{C699B39E-CFD1-4212-B844-6D27AD03BC41}" destId="{AD0BAEED-74C3-49D5-9EE2-90B2FE33AAF6}" srcOrd="14" destOrd="0" presId="urn:microsoft.com/office/officeart/2005/8/layout/default"/>
    <dgm:cxn modelId="{2DBF5C94-A817-47C7-B065-C780C3FA3E28}" type="presParOf" srcId="{C699B39E-CFD1-4212-B844-6D27AD03BC41}" destId="{33662741-3AAE-45FB-9062-4F03373536AD}" srcOrd="15" destOrd="0" presId="urn:microsoft.com/office/officeart/2005/8/layout/default"/>
    <dgm:cxn modelId="{C3FDF7E8-3F44-42EA-BCEC-F64668F00A66}" type="presParOf" srcId="{C699B39E-CFD1-4212-B844-6D27AD03BC41}" destId="{7693CC58-136D-498C-86D8-57D3F895EBFB}" srcOrd="16" destOrd="0" presId="urn:microsoft.com/office/officeart/2005/8/layout/default"/>
    <dgm:cxn modelId="{15E0E025-7ABA-4B33-888B-9C2F2144BADC}" type="presParOf" srcId="{C699B39E-CFD1-4212-B844-6D27AD03BC41}" destId="{634B89F1-4095-4B40-96C6-55F6DFFD6261}" srcOrd="17" destOrd="0" presId="urn:microsoft.com/office/officeart/2005/8/layout/default"/>
    <dgm:cxn modelId="{31C392F5-CC1B-432C-9531-BF8255A896B6}" type="presParOf" srcId="{C699B39E-CFD1-4212-B844-6D27AD03BC41}" destId="{86E45FA8-DDB1-4052-A0FB-880D70451B9D}" srcOrd="18" destOrd="0" presId="urn:microsoft.com/office/officeart/2005/8/layout/default"/>
    <dgm:cxn modelId="{4E690C52-50F4-48ED-8682-536B4D0675BC}" type="presParOf" srcId="{C699B39E-CFD1-4212-B844-6D27AD03BC41}" destId="{BB474D6E-D6B9-434B-BF8F-EE52E2C94418}" srcOrd="19" destOrd="0" presId="urn:microsoft.com/office/officeart/2005/8/layout/default"/>
    <dgm:cxn modelId="{F27A8D57-650C-47CA-8BF7-0C373FEE03B2}" type="presParOf" srcId="{C699B39E-CFD1-4212-B844-6D27AD03BC41}" destId="{5C2A04E0-0AB9-45D8-BA7D-82F417FC7C15}" srcOrd="20" destOrd="0" presId="urn:microsoft.com/office/officeart/2005/8/layout/default"/>
    <dgm:cxn modelId="{6D9A71C6-C0A9-4CB3-A178-A395371267D5}" type="presParOf" srcId="{C699B39E-CFD1-4212-B844-6D27AD03BC41}" destId="{E7DC91A4-9485-4EEE-AA7C-785F778FF81A}" srcOrd="21" destOrd="0" presId="urn:microsoft.com/office/officeart/2005/8/layout/default"/>
    <dgm:cxn modelId="{976B467C-FD78-4D5A-AFDC-68F86A249581}" type="presParOf" srcId="{C699B39E-CFD1-4212-B844-6D27AD03BC41}" destId="{4B8535C4-9042-4DFE-9360-D5259CADA66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42DC85F-5037-467C-AD19-A6637679E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0EDD82-450B-4172-BCEE-86B5DD1F9A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2447-4096-405E-A554-AAFCA68630C5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78CE4-EDB4-4E80-A240-2B01DBD133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82BD1D-BE9A-4596-8B07-B1C0C9B78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36AB-9CD3-4650-9B52-B1C9678C6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2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642E-3097-4A56-8398-60010E529CB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E6F2A-595B-4D3D-851B-D9719586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9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0FFE-CE96-4850-A7F4-EE574555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8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9877-8C39-4F54-9FA9-074371B02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9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3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53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0FFE-CE96-4850-A7F4-EE574555BF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044400"/>
            <a:ext cx="2246435" cy="74699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39615" y="6065739"/>
            <a:ext cx="807573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rytrust.org.uk/" TargetMode="External"/><Relationship Id="rId2" Type="http://schemas.openxmlformats.org/officeDocument/2006/relationships/hyperlink" Target="mailto:sroberts@countrytrust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" y="5543550"/>
            <a:ext cx="761047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The Country Trust    </a:t>
            </a:r>
            <a:r>
              <a:rPr lang="en-US" sz="2200" b="1" dirty="0">
                <a:latin typeface="+mj-lt"/>
                <a:ea typeface="+mj-ea"/>
                <a:cs typeface="+mj-cs"/>
              </a:rPr>
              <a:t>Where children learn and grow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309A28-B3CA-423B-8777-6343643A3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b="4692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411443-4161-4DD5-9414-E70CDB4E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7C40FFE-CE96-4850-A7F4-EE574555BFA4}" type="slidenum">
              <a:rPr lang="en-US" smtClean="0"/>
              <a:pPr defTabSz="457200"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765485"/>
            <a:ext cx="9144000" cy="5272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ED6E0C-1CAB-4982-A72E-215F6E3FE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92" y="3487102"/>
            <a:ext cx="1874139" cy="26264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047E94-7E67-462C-9F81-03C088BB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0FFE-CE96-4850-A7F4-EE574555BF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713AAE-F0F9-492E-9B50-4FDBDBBA8769}"/>
              </a:ext>
            </a:extLst>
          </p:cNvPr>
          <p:cNvSpPr txBox="1"/>
          <p:nvPr/>
        </p:nvSpPr>
        <p:spPr>
          <a:xfrm>
            <a:off x="184150" y="266700"/>
            <a:ext cx="87757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Farm Discovery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(92%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return rate for feedback forms)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000" b="1" dirty="0"/>
              <a:t>Quality: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Over 99% of teachers agree that their </a:t>
            </a:r>
            <a:r>
              <a:rPr lang="en-GB" sz="2000" b="1" dirty="0"/>
              <a:t>pupils have a better understanding of how and where their food is produced</a:t>
            </a:r>
            <a:r>
              <a:rPr lang="en-GB" sz="2000" dirty="0"/>
              <a:t> as a result of the visit.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Over 99.7% of teachers agree that being on a farm is </a:t>
            </a:r>
            <a:r>
              <a:rPr lang="en-GB" sz="2000" b="1" dirty="0"/>
              <a:t>not an experience their pupils would normally have</a:t>
            </a:r>
            <a:r>
              <a:rPr lang="en-GB" sz="2000" dirty="0"/>
              <a:t>. Qual: Nearly a quarter of the teachers chose to highlight the visit as </a:t>
            </a:r>
            <a:r>
              <a:rPr lang="en-GB" sz="2000" b="1" dirty="0"/>
              <a:t>a rare experience </a:t>
            </a:r>
            <a:r>
              <a:rPr lang="en-GB" sz="2000" dirty="0"/>
              <a:t>in the children’s lives</a:t>
            </a:r>
            <a:r>
              <a:rPr lang="en-GB" sz="2000" dirty="0" smtClean="0"/>
              <a:t>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96% were given the opportunity to </a:t>
            </a:r>
            <a:r>
              <a:rPr lang="en-GB" sz="2000" b="1" dirty="0" smtClean="0"/>
              <a:t>tailor their visit </a:t>
            </a:r>
            <a:r>
              <a:rPr lang="en-GB" sz="2000" dirty="0" smtClean="0"/>
              <a:t>to their chosen area of the </a:t>
            </a:r>
            <a:r>
              <a:rPr lang="en-GB" sz="2000" b="1" dirty="0" smtClean="0"/>
              <a:t>curriculum</a:t>
            </a:r>
            <a:endParaRPr lang="en-GB" sz="20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Over </a:t>
            </a:r>
            <a:r>
              <a:rPr lang="en-GB" sz="2000" dirty="0"/>
              <a:t>99.5% of teachers agree that their </a:t>
            </a:r>
            <a:r>
              <a:rPr lang="en-GB" sz="2000" b="1" dirty="0"/>
              <a:t>pupils gained confidence in being outdoors and in the countryside</a:t>
            </a:r>
            <a:r>
              <a:rPr lang="en-GB" sz="2000" dirty="0"/>
              <a:t> during their visit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After their visit, 99.7% of </a:t>
            </a:r>
            <a:r>
              <a:rPr lang="en-GB" sz="2000" b="1" dirty="0"/>
              <a:t>teachers felt more confident in using the countryside as a learning resource to enhance their teaching</a:t>
            </a:r>
            <a:r>
              <a:rPr lang="en-GB" sz="2000" dirty="0" smtClean="0"/>
              <a:t>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99.6% of teachers and leaders rated the visit as ‘very good or ‘excellent’ for  </a:t>
            </a:r>
            <a:r>
              <a:rPr lang="en-GB" sz="2000" b="1" dirty="0" smtClean="0"/>
              <a:t>organisation and delivery </a:t>
            </a:r>
            <a:r>
              <a:rPr lang="en-GB" sz="2000" dirty="0" smtClean="0"/>
              <a:t>and 98.5% rated the same in terms of </a:t>
            </a:r>
            <a:r>
              <a:rPr lang="en-GB" sz="2000" b="1" dirty="0" smtClean="0"/>
              <a:t>health &amp; safety</a:t>
            </a:r>
            <a:endParaRPr lang="en-GB" sz="2000" b="1" dirty="0"/>
          </a:p>
          <a:p>
            <a:pPr lvl="0"/>
            <a:endParaRPr lang="en-US" dirty="0"/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endParaRPr lang="en-GB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13" y="1293636"/>
            <a:ext cx="5532298" cy="414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199" y="388481"/>
            <a:ext cx="602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Thank you for listening – please come and see </a:t>
            </a:r>
            <a:r>
              <a:rPr lang="en-GB" sz="2400" b="1" dirty="0" smtClean="0"/>
              <a:t>me during </a:t>
            </a:r>
            <a:r>
              <a:rPr lang="en-GB" sz="2400" b="1" dirty="0"/>
              <a:t>your coffee and lunch break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ED878F-01C6-4DBB-939A-8DDB0ECC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0FFE-CE96-4850-A7F4-EE574555BFA4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1EC265A-1155-4C58-ADBC-CD324A112487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9877-8C39-4F54-9FA9-074371B02FEE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10511" y="972767"/>
            <a:ext cx="69747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free Country Trust Essex farm visits please contact:</a:t>
            </a:r>
          </a:p>
          <a:p>
            <a:endParaRPr lang="en-US" sz="2000" dirty="0" smtClean="0"/>
          </a:p>
          <a:p>
            <a:r>
              <a:rPr lang="en-US" sz="2000" dirty="0" smtClean="0"/>
              <a:t>Sharon Roberts - Essex Farm Discovery coordinator:</a:t>
            </a:r>
            <a:endParaRPr lang="en-US" sz="2000" dirty="0"/>
          </a:p>
          <a:p>
            <a:r>
              <a:rPr lang="en-US" sz="2000" dirty="0" smtClean="0">
                <a:hlinkClick r:id="rId2"/>
              </a:rPr>
              <a:t>sroberts@countrytrust.org.uk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Visit us on:</a:t>
            </a:r>
          </a:p>
          <a:p>
            <a:r>
              <a:rPr lang="en-US" sz="2000" dirty="0" smtClean="0">
                <a:hlinkClick r:id="rId3"/>
              </a:rPr>
              <a:t>www.countrytrust.org.uk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O</a:t>
            </a:r>
            <a:r>
              <a:rPr lang="en-US" sz="2000" dirty="0" smtClean="0"/>
              <a:t>ffice address: </a:t>
            </a:r>
          </a:p>
          <a:p>
            <a:r>
              <a:rPr lang="en-US" sz="2000" dirty="0" smtClean="0"/>
              <a:t>The Country Trust, </a:t>
            </a:r>
            <a:r>
              <a:rPr lang="en-US" sz="2000" dirty="0" err="1" smtClean="0"/>
              <a:t>Moulsham</a:t>
            </a:r>
            <a:r>
              <a:rPr lang="en-US" sz="2000" dirty="0" smtClean="0"/>
              <a:t> Mill, Parkway, </a:t>
            </a:r>
            <a:r>
              <a:rPr lang="en-US" sz="2000" dirty="0"/>
              <a:t>C</a:t>
            </a:r>
            <a:r>
              <a:rPr lang="en-US" sz="2000" dirty="0" smtClean="0"/>
              <a:t>helmsford, Essex CM27PX</a:t>
            </a:r>
          </a:p>
          <a:p>
            <a:endParaRPr lang="en-US" sz="2000" dirty="0" smtClean="0"/>
          </a:p>
          <a:p>
            <a:r>
              <a:rPr lang="en-US" sz="2000" dirty="0" smtClean="0"/>
              <a:t>Tel: 01245 608363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2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1A436-AE64-4EF0-9E30-BD9B3CCB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9" y="1341079"/>
            <a:ext cx="2737709" cy="94492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00">
                <a:solidFill>
                  <a:srgbClr val="35375B"/>
                </a:solidFill>
              </a:rPr>
              <a:t>Who are we?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4BC4AD-E039-4A27-A26E-A941BCB2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919" y="2457450"/>
            <a:ext cx="2737709" cy="281944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Clr>
                <a:srgbClr val="E43A7B"/>
              </a:buClr>
              <a:buFont typeface="Wingdings 3" charset="2"/>
              <a:buChar char=""/>
            </a:pPr>
            <a:r>
              <a:rPr lang="en-US" sz="2400" dirty="0"/>
              <a:t>National Education Charity</a:t>
            </a:r>
          </a:p>
          <a:p>
            <a:pPr>
              <a:buClr>
                <a:srgbClr val="E43A7B"/>
              </a:buClr>
              <a:buFont typeface="Wingdings 3" charset="2"/>
              <a:buChar char=""/>
            </a:pPr>
            <a:r>
              <a:rPr lang="en-US" sz="2400" dirty="0"/>
              <a:t>To bring food, farming and the countryside alive for the children least able to access it</a:t>
            </a:r>
          </a:p>
          <a:p>
            <a:pPr>
              <a:buClr>
                <a:srgbClr val="E43A7B"/>
              </a:buClr>
              <a:buFont typeface="Wingdings 3" charset="2"/>
              <a:buChar char=""/>
            </a:pPr>
            <a:endParaRPr lang="en-US" dirty="0"/>
          </a:p>
          <a:p>
            <a:pPr>
              <a:buClr>
                <a:srgbClr val="E43A7B"/>
              </a:buClr>
              <a:buFont typeface="Wingdings 3" charset="2"/>
              <a:buChar char=""/>
            </a:pPr>
            <a:endParaRPr lang="en-US" dirty="0"/>
          </a:p>
          <a:p>
            <a:pPr>
              <a:buClr>
                <a:srgbClr val="E43A7B"/>
              </a:buClr>
              <a:buFont typeface="Wingdings 3" charset="2"/>
              <a:buChar char=""/>
            </a:pPr>
            <a:endParaRPr lang="en-US" dirty="0"/>
          </a:p>
          <a:p>
            <a:pPr>
              <a:buClr>
                <a:srgbClr val="E43A7B"/>
              </a:buCl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72" name="Picture 73" descr="A group of people sitting at a zoo&#10;&#10;Description generated with very high confidence">
            <a:extLst>
              <a:ext uri="{FF2B5EF4-FFF2-40B4-BE49-F238E27FC236}">
                <a16:creationId xmlns="" xmlns:a16="http://schemas.microsoft.com/office/drawing/2014/main" id="{DF852A6F-B3A0-493E-963D-CB0E1AF0D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9" r="-1" b="-1"/>
          <a:stretch/>
        </p:blipFill>
        <p:spPr>
          <a:xfrm>
            <a:off x="3464658" y="857257"/>
            <a:ext cx="5679343" cy="51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DEE5C6BA-FE2A-4C38-8D88-E70C06E54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2660906" y="2795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3E66F28-0926-4CFB-BDAB-646CAB184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0"/>
          <a:stretch/>
        </p:blipFill>
        <p:spPr>
          <a:xfrm flipH="1">
            <a:off x="14636" y="0"/>
            <a:ext cx="9129364" cy="6858000"/>
          </a:xfrm>
          <a:prstGeom prst="rect">
            <a:avLst/>
          </a:prstGeom>
        </p:spPr>
      </p:pic>
      <p:sp>
        <p:nvSpPr>
          <p:cNvPr id="19" name="Freeform 60">
            <a:extLst>
              <a:ext uri="{FF2B5EF4-FFF2-40B4-BE49-F238E27FC236}">
                <a16:creationId xmlns="" xmlns:a16="http://schemas.microsoft.com/office/drawing/2014/main" id="{DE9FA85F-F0FB-4952-A05F-04CC67B18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437816" y="-1017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AF778D-B1A2-4B61-8B12-653FEE78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r="1" b="14818"/>
          <a:stretch/>
        </p:blipFill>
        <p:spPr>
          <a:xfrm>
            <a:off x="3580534" y="-6733"/>
            <a:ext cx="3674756" cy="2106933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4E90D2-CF6E-41CA-93C2-33B24CB2BC40}"/>
              </a:ext>
            </a:extLst>
          </p:cNvPr>
          <p:cNvSpPr txBox="1"/>
          <p:nvPr/>
        </p:nvSpPr>
        <p:spPr>
          <a:xfrm>
            <a:off x="390658" y="1431189"/>
            <a:ext cx="3266942" cy="1213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How do we find the children who are most in need?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3D2FF2-ACC2-4547-8498-1050248C9375}"/>
              </a:ext>
            </a:extLst>
          </p:cNvPr>
          <p:cNvSpPr txBox="1"/>
          <p:nvPr/>
        </p:nvSpPr>
        <p:spPr>
          <a:xfrm>
            <a:off x="390658" y="3055740"/>
            <a:ext cx="3733184" cy="339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We focus on </a:t>
            </a:r>
            <a:r>
              <a:rPr lang="en-US" sz="2000" b="1" dirty="0">
                <a:solidFill>
                  <a:srgbClr val="000000"/>
                </a:solidFill>
              </a:rPr>
              <a:t>primary schools with a greater than average percentage of children from low income families </a:t>
            </a:r>
            <a:r>
              <a:rPr lang="en-US" sz="2000" dirty="0">
                <a:solidFill>
                  <a:srgbClr val="000000"/>
                </a:solidFill>
              </a:rPr>
              <a:t>and therefore eligible for Free School Meals  – the national average is 24.3% using the Ever6 measure. 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rgbClr val="000000"/>
              </a:solidFill>
            </a:endParaRP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1" name="Freeform 68">
            <a:extLst>
              <a:ext uri="{FF2B5EF4-FFF2-40B4-BE49-F238E27FC236}">
                <a16:creationId xmlns="" xmlns:a16="http://schemas.microsoft.com/office/drawing/2014/main" id="{FEBD362A-CC27-47D9-8FC3-A5E91BA0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172659" y="2912215"/>
            <a:ext cx="4956705" cy="3945298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12DF9A-BA61-4024-A430-38F9954D7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-2" b="-2"/>
          <a:stretch/>
        </p:blipFill>
        <p:spPr>
          <a:xfrm>
            <a:off x="4336688" y="3055740"/>
            <a:ext cx="4792676" cy="3781269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EDBEC9-BFA9-4E64-858F-80909D29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644704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219877-8C39-4F54-9FA9-074371B02FEE}" type="slidenum">
              <a:rPr lang="en-US" sz="825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8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0816D41-9D5B-4C0D-AB78-3E07564F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9877-8C39-4F54-9FA9-074371B02FEE}" type="slidenum">
              <a:rPr lang="en-GB" smtClean="0"/>
              <a:t>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1A96D5-A243-4D92-AA3F-7136578790BC}"/>
              </a:ext>
            </a:extLst>
          </p:cNvPr>
          <p:cNvSpPr txBox="1"/>
          <p:nvPr/>
        </p:nvSpPr>
        <p:spPr>
          <a:xfrm>
            <a:off x="423746" y="1405054"/>
            <a:ext cx="5084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Farm Discovery </a:t>
            </a:r>
            <a:r>
              <a:rPr lang="en-US" sz="2800" dirty="0"/>
              <a:t>– One day visits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Food Discovery </a:t>
            </a:r>
            <a:r>
              <a:rPr lang="en-US" sz="2800" dirty="0"/>
              <a:t>– Year working with a school</a:t>
            </a:r>
          </a:p>
          <a:p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Countryside Discovery </a:t>
            </a:r>
            <a:r>
              <a:rPr lang="en-US" sz="2800" dirty="0"/>
              <a:t>– Residentials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C25755-1E47-4850-B05A-D104661A37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75" y="458263"/>
            <a:ext cx="3210102" cy="239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302784-7F4D-4729-A37E-E3CB4D0129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75" y="3083589"/>
            <a:ext cx="2766595" cy="28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A5C3E-A806-4D77-B742-177AFC78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9" y="1341079"/>
            <a:ext cx="2737709" cy="944921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sz="2700" b="1" dirty="0">
                <a:solidFill>
                  <a:srgbClr val="454758"/>
                </a:solidFill>
              </a:rPr>
              <a:t>Essex wide funding Farm Discovery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79F357-8201-48F7-892E-8B1DEE89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919" y="2419815"/>
            <a:ext cx="2737709" cy="2857075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Farm visit to host farmers in the area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19,528 children visited farms last year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10am-2pm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Visit free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School </a:t>
            </a:r>
            <a:r>
              <a:rPr lang="en-US" sz="1600" dirty="0" err="1"/>
              <a:t>organises</a:t>
            </a:r>
            <a:r>
              <a:rPr lang="en-US" sz="1600" dirty="0"/>
              <a:t> and pays for transport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Work with the farmer &amp; school to develop risk assessments</a:t>
            </a:r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r>
              <a:rPr lang="en-US" sz="1600" dirty="0"/>
              <a:t>Links to curriculum</a:t>
            </a:r>
          </a:p>
          <a:p>
            <a:pPr>
              <a:buClr>
                <a:srgbClr val="F24487"/>
              </a:buClr>
            </a:pPr>
            <a:endParaRPr lang="en-US" sz="1600" dirty="0"/>
          </a:p>
          <a:p>
            <a:pPr>
              <a:buClr>
                <a:srgbClr val="F24487"/>
              </a:buCl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37" name="Picture 37" descr="A person that is standing in the grass&#10;&#10;Description generated with high confidence">
            <a:extLst>
              <a:ext uri="{FF2B5EF4-FFF2-40B4-BE49-F238E27FC236}">
                <a16:creationId xmlns="" xmlns:a16="http://schemas.microsoft.com/office/drawing/2014/main" id="{57D5E9FF-923F-4E80-ADEA-9F0CB5AA0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30" r="2199" b="-1"/>
          <a:stretch/>
        </p:blipFill>
        <p:spPr>
          <a:xfrm>
            <a:off x="3464658" y="857257"/>
            <a:ext cx="5679343" cy="51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2AF4-C194-45FB-9A95-C920B144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3" y="1325332"/>
            <a:ext cx="7284749" cy="960668"/>
          </a:xfrm>
        </p:spPr>
        <p:txBody>
          <a:bodyPr>
            <a:normAutofit fontScale="90000"/>
          </a:bodyPr>
          <a:lstStyle/>
          <a:p>
            <a:r>
              <a:rPr lang="en-GB" dirty="0"/>
              <a:t>Just some of the activities we do on the farm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="" xmlns:a16="http://schemas.microsoft.com/office/drawing/2014/main" id="{FD282EE8-A961-4FFB-8B57-699306095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514796"/>
              </p:ext>
            </p:extLst>
          </p:nvPr>
        </p:nvGraphicFramePr>
        <p:xfrm>
          <a:off x="1346173" y="2524488"/>
          <a:ext cx="6740553" cy="274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3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2AF4-C194-45FB-9A95-C920B144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3" y="1325332"/>
            <a:ext cx="7284749" cy="960668"/>
          </a:xfrm>
        </p:spPr>
        <p:txBody>
          <a:bodyPr>
            <a:normAutofit/>
          </a:bodyPr>
          <a:lstStyle/>
          <a:p>
            <a:r>
              <a:rPr lang="en-GB" dirty="0"/>
              <a:t>And there's more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="" xmlns:a16="http://schemas.microsoft.com/office/drawing/2014/main" id="{FD282EE8-A961-4FFB-8B57-6993060955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6173" y="2524488"/>
          <a:ext cx="6740553" cy="274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0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410" y="929898"/>
            <a:ext cx="71757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Children, their parent helpers and teachers are more knowledgeable and more aware of food, farming and the countryside.</a:t>
            </a:r>
            <a: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  <a:t/>
            </a:r>
            <a:b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endParaRPr lang="en-GB" sz="200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More farmers are able to share their love and passion for what they do</a:t>
            </a:r>
            <a: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  <a:t/>
            </a:r>
            <a:b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endParaRPr lang="en-GB" sz="200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Children are more engaged with </a:t>
            </a:r>
          </a:p>
          <a:p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     formal education as a result of </a:t>
            </a:r>
            <a:b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     increased ‘real world’ and </a:t>
            </a:r>
          </a:p>
          <a:p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     interactive learning experiences</a:t>
            </a:r>
            <a: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  <a:t/>
            </a:r>
            <a:br>
              <a:rPr lang="en-GB" sz="1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endParaRPr lang="en-GB" sz="200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Children are better able to make </a:t>
            </a:r>
            <a:b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informed decisions about the </a:t>
            </a:r>
            <a:b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>
                <a:solidFill>
                  <a:schemeClr val="accent5"/>
                </a:solidFill>
                <a:latin typeface="Trebuchet MS" panose="020B0603020202020204" pitchFamily="34" charset="0"/>
              </a:rPr>
              <a:t>food that they eat.</a:t>
            </a:r>
          </a:p>
          <a:p>
            <a:endParaRPr lang="en-GB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892" y="263471"/>
            <a:ext cx="713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tx2"/>
                </a:solidFill>
                <a:latin typeface="Trebuchet MS" panose="020B0603020202020204" pitchFamily="34" charset="0"/>
              </a:rPr>
              <a:t>Our outcomes- the difference we aim to make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44D431-398F-4711-89A5-B6B3248F7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2788920"/>
            <a:ext cx="3803904" cy="285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69AC5-4B38-48EB-82FC-91300489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0FFE-CE96-4850-A7F4-EE574555BF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48" y="908048"/>
            <a:ext cx="54778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More teachers see the potential of </a:t>
            </a:r>
            <a:b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countryside as a learning resource and feel </a:t>
            </a:r>
            <a:b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more confident to use it to enhance their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Children feel more responsible for their own and the wider environment.</a:t>
            </a:r>
            <a:endParaRPr lang="en-GB" sz="1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Children have more opportunities to develop and display non-cognitive skills, to experience patience, wonder and success.</a:t>
            </a:r>
            <a:endParaRPr lang="en-GB" sz="1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Children feel more at home in the </a:t>
            </a:r>
            <a:b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countryside and greenspace.</a:t>
            </a:r>
            <a:endParaRPr lang="en-GB" sz="1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11FAD9-36D9-4CE4-9CF5-4FC05EBF3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86" y="1938974"/>
            <a:ext cx="2852928" cy="380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4D310E-6238-4B8F-8182-503965C8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0FFE-CE96-4850-A7F4-EE574555BF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65A5C"/>
      </a:dk2>
      <a:lt2>
        <a:srgbClr val="008542"/>
      </a:lt2>
      <a:accent1>
        <a:srgbClr val="92D400"/>
      </a:accent1>
      <a:accent2>
        <a:srgbClr val="CA7700"/>
      </a:accent2>
      <a:accent3>
        <a:srgbClr val="FECB00"/>
      </a:accent3>
      <a:accent4>
        <a:srgbClr val="E0DED8"/>
      </a:accent4>
      <a:accent5>
        <a:srgbClr val="77205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505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Office Theme</vt:lpstr>
      <vt:lpstr>PowerPoint Presentation</vt:lpstr>
      <vt:lpstr>Who are we?</vt:lpstr>
      <vt:lpstr>PowerPoint Presentation</vt:lpstr>
      <vt:lpstr>PowerPoint Presentation</vt:lpstr>
      <vt:lpstr>Essex wide funding Farm Discovery</vt:lpstr>
      <vt:lpstr>Just some of the activities we do on the farm</vt:lpstr>
      <vt:lpstr>And there's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Hetherington-Aherne</dc:creator>
  <cp:lastModifiedBy>P Langmead</cp:lastModifiedBy>
  <cp:revision>9</cp:revision>
  <dcterms:created xsi:type="dcterms:W3CDTF">2019-11-12T22:06:02Z</dcterms:created>
  <dcterms:modified xsi:type="dcterms:W3CDTF">2019-11-18T16:19:29Z</dcterms:modified>
</cp:coreProperties>
</file>