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87" r:id="rId5"/>
    <p:sldMasterId id="2147483805" r:id="rId6"/>
    <p:sldMasterId id="2147483823" r:id="rId7"/>
    <p:sldMasterId id="2147483853" r:id="rId8"/>
    <p:sldMasterId id="2147483871" r:id="rId9"/>
    <p:sldMasterId id="2147483917" r:id="rId10"/>
    <p:sldMasterId id="2147483929" r:id="rId11"/>
    <p:sldMasterId id="2147483946" r:id="rId12"/>
    <p:sldMasterId id="2147483963" r:id="rId13"/>
  </p:sldMasterIdLst>
  <p:notesMasterIdLst>
    <p:notesMasterId r:id="rId82"/>
  </p:notesMasterIdLst>
  <p:handoutMasterIdLst>
    <p:handoutMasterId r:id="rId83"/>
  </p:handoutMasterIdLst>
  <p:sldIdLst>
    <p:sldId id="2304" r:id="rId14"/>
    <p:sldId id="2305" r:id="rId15"/>
    <p:sldId id="867" r:id="rId16"/>
    <p:sldId id="2456" r:id="rId17"/>
    <p:sldId id="868" r:id="rId18"/>
    <p:sldId id="869" r:id="rId19"/>
    <p:sldId id="870" r:id="rId20"/>
    <p:sldId id="871" r:id="rId21"/>
    <p:sldId id="872" r:id="rId22"/>
    <p:sldId id="873" r:id="rId23"/>
    <p:sldId id="874" r:id="rId24"/>
    <p:sldId id="875" r:id="rId25"/>
    <p:sldId id="876" r:id="rId26"/>
    <p:sldId id="2308" r:id="rId27"/>
    <p:sldId id="2309" r:id="rId28"/>
    <p:sldId id="2311" r:id="rId29"/>
    <p:sldId id="2457" r:id="rId30"/>
    <p:sldId id="2458" r:id="rId31"/>
    <p:sldId id="892" r:id="rId32"/>
    <p:sldId id="893" r:id="rId33"/>
    <p:sldId id="894" r:id="rId34"/>
    <p:sldId id="2455" r:id="rId35"/>
    <p:sldId id="2380" r:id="rId36"/>
    <p:sldId id="907" r:id="rId37"/>
    <p:sldId id="908" r:id="rId38"/>
    <p:sldId id="2439" r:id="rId39"/>
    <p:sldId id="909" r:id="rId40"/>
    <p:sldId id="910" r:id="rId41"/>
    <p:sldId id="911" r:id="rId42"/>
    <p:sldId id="922" r:id="rId43"/>
    <p:sldId id="2440" r:id="rId44"/>
    <p:sldId id="927" r:id="rId45"/>
    <p:sldId id="928" r:id="rId46"/>
    <p:sldId id="936" r:id="rId47"/>
    <p:sldId id="937" r:id="rId48"/>
    <p:sldId id="2291" r:id="rId49"/>
    <p:sldId id="938" r:id="rId50"/>
    <p:sldId id="941" r:id="rId51"/>
    <p:sldId id="946" r:id="rId52"/>
    <p:sldId id="948" r:id="rId53"/>
    <p:sldId id="949" r:id="rId54"/>
    <p:sldId id="952" r:id="rId55"/>
    <p:sldId id="953" r:id="rId56"/>
    <p:sldId id="954" r:id="rId57"/>
    <p:sldId id="955" r:id="rId58"/>
    <p:sldId id="956" r:id="rId59"/>
    <p:sldId id="957" r:id="rId60"/>
    <p:sldId id="958" r:id="rId61"/>
    <p:sldId id="963" r:id="rId62"/>
    <p:sldId id="2314" r:id="rId63"/>
    <p:sldId id="965" r:id="rId64"/>
    <p:sldId id="973" r:id="rId65"/>
    <p:sldId id="976" r:id="rId66"/>
    <p:sldId id="2460" r:id="rId67"/>
    <p:sldId id="2328" r:id="rId68"/>
    <p:sldId id="2330" r:id="rId69"/>
    <p:sldId id="2331" r:id="rId70"/>
    <p:sldId id="2332" r:id="rId71"/>
    <p:sldId id="2333" r:id="rId72"/>
    <p:sldId id="978" r:id="rId73"/>
    <p:sldId id="980" r:id="rId74"/>
    <p:sldId id="981" r:id="rId75"/>
    <p:sldId id="984" r:id="rId76"/>
    <p:sldId id="2478" r:id="rId77"/>
    <p:sldId id="2480" r:id="rId78"/>
    <p:sldId id="993" r:id="rId79"/>
    <p:sldId id="994" r:id="rId80"/>
    <p:sldId id="995" r:id="rId8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11" autoAdjust="0"/>
    <p:restoredTop sz="94660"/>
  </p:normalViewPr>
  <p:slideViewPr>
    <p:cSldViewPr snapToGrid="0">
      <p:cViewPr varScale="1">
        <p:scale>
          <a:sx n="83" d="100"/>
          <a:sy n="83" d="100"/>
        </p:scale>
        <p:origin x="101" y="67"/>
      </p:cViewPr>
      <p:guideLst/>
    </p:cSldViewPr>
  </p:slideViewPr>
  <p:notesTextViewPr>
    <p:cViewPr>
      <p:scale>
        <a:sx n="1" d="1"/>
        <a:sy n="1" d="1"/>
      </p:scale>
      <p:origin x="0" y="0"/>
    </p:cViewPr>
  </p:notesTextViewPr>
  <p:sorterViewPr>
    <p:cViewPr varScale="1">
      <p:scale>
        <a:sx n="100" d="100"/>
        <a:sy n="100" d="100"/>
      </p:scale>
      <p:origin x="0" y="-1398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notesMaster" Target="notesMasters/notesMaster1.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s>
</file>

<file path=ppt/diagrams/_rels/data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7.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1.svg"/></Relationships>
</file>

<file path=ppt/diagrams/_rels/data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45.svg"/><Relationship Id="rId1" Type="http://schemas.openxmlformats.org/officeDocument/2006/relationships/image" Target="../media/image39.png"/><Relationship Id="rId6" Type="http://schemas.openxmlformats.org/officeDocument/2006/relationships/image" Target="../media/image49.svg"/><Relationship Id="rId5" Type="http://schemas.openxmlformats.org/officeDocument/2006/relationships/image" Target="../media/image41.png"/><Relationship Id="rId4" Type="http://schemas.openxmlformats.org/officeDocument/2006/relationships/image" Target="../media/image47.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7.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45.svg"/><Relationship Id="rId1" Type="http://schemas.openxmlformats.org/officeDocument/2006/relationships/image" Target="../media/image39.png"/><Relationship Id="rId6" Type="http://schemas.openxmlformats.org/officeDocument/2006/relationships/image" Target="../media/image49.svg"/><Relationship Id="rId5" Type="http://schemas.openxmlformats.org/officeDocument/2006/relationships/image" Target="../media/image41.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4CAA6-0285-44E2-A07B-54C0090F853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11C289AA-7194-4669-9E36-E7A73B638B3B}">
      <dgm:prSet/>
      <dgm:spPr/>
      <dgm:t>
        <a:bodyPr/>
        <a:lstStyle/>
        <a:p>
          <a:r>
            <a:rPr lang="en-GB" dirty="0"/>
            <a:t>Para 201 of 2022 ExG guidance</a:t>
          </a:r>
          <a:endParaRPr lang="en-US" dirty="0"/>
        </a:p>
      </dgm:t>
    </dgm:pt>
    <dgm:pt modelId="{68A8B95B-DB0C-4F1F-A530-C1221A2F0598}" type="parTrans" cxnId="{166821D9-B230-45B9-AD00-026960B7A765}">
      <dgm:prSet/>
      <dgm:spPr/>
      <dgm:t>
        <a:bodyPr/>
        <a:lstStyle/>
        <a:p>
          <a:endParaRPr lang="en-US"/>
        </a:p>
      </dgm:t>
    </dgm:pt>
    <dgm:pt modelId="{8EDC4853-B8B4-4F73-AD87-4F7880CC53B5}" type="sibTrans" cxnId="{166821D9-B230-45B9-AD00-026960B7A765}">
      <dgm:prSet/>
      <dgm:spPr/>
      <dgm:t>
        <a:bodyPr/>
        <a:lstStyle/>
        <a:p>
          <a:endParaRPr lang="en-US"/>
        </a:p>
      </dgm:t>
    </dgm:pt>
    <dgm:pt modelId="{4409B896-331C-40D6-97D1-17F6C7AE20C0}">
      <dgm:prSet/>
      <dgm:spPr/>
      <dgm:t>
        <a:bodyPr/>
        <a:lstStyle/>
        <a:p>
          <a:r>
            <a:rPr lang="en-GB" dirty="0"/>
            <a:t>Can uphold the governing board’s decision (used to say uphold the exclusion decision)</a:t>
          </a:r>
          <a:endParaRPr lang="en-US" dirty="0"/>
        </a:p>
      </dgm:t>
    </dgm:pt>
    <dgm:pt modelId="{808CA5EC-0729-4D0F-9BE5-19EEEF6C4EDA}" type="parTrans" cxnId="{A33C46AE-E19D-4B0D-B787-66C90B6999BB}">
      <dgm:prSet/>
      <dgm:spPr/>
      <dgm:t>
        <a:bodyPr/>
        <a:lstStyle/>
        <a:p>
          <a:endParaRPr lang="en-US"/>
        </a:p>
      </dgm:t>
    </dgm:pt>
    <dgm:pt modelId="{1366D6D0-A73D-4AA0-BE1F-E538B9E2CE19}" type="sibTrans" cxnId="{A33C46AE-E19D-4B0D-B787-66C90B6999BB}">
      <dgm:prSet/>
      <dgm:spPr/>
      <dgm:t>
        <a:bodyPr/>
        <a:lstStyle/>
        <a:p>
          <a:endParaRPr lang="en-US"/>
        </a:p>
      </dgm:t>
    </dgm:pt>
    <dgm:pt modelId="{35E3D735-49DE-40C5-98FA-204CC12AC079}">
      <dgm:prSet/>
      <dgm:spPr/>
      <dgm:t>
        <a:bodyPr/>
        <a:lstStyle/>
        <a:p>
          <a:r>
            <a:rPr lang="en-GB" dirty="0"/>
            <a:t>Recommend that the GB reconsider reinstatement (note: used to say reconsider  their decision- increased emphasis on reinstatement) or</a:t>
          </a:r>
          <a:endParaRPr lang="en-US" dirty="0"/>
        </a:p>
      </dgm:t>
    </dgm:pt>
    <dgm:pt modelId="{6C167D23-4769-4352-8BA4-91B5368E80A8}" type="parTrans" cxnId="{5F9F0E69-008C-46E4-A07A-3D642C584426}">
      <dgm:prSet/>
      <dgm:spPr/>
      <dgm:t>
        <a:bodyPr/>
        <a:lstStyle/>
        <a:p>
          <a:endParaRPr lang="en-US"/>
        </a:p>
      </dgm:t>
    </dgm:pt>
    <dgm:pt modelId="{A15E122D-37ED-4B5C-9699-161391B03E17}" type="sibTrans" cxnId="{5F9F0E69-008C-46E4-A07A-3D642C584426}">
      <dgm:prSet/>
      <dgm:spPr/>
      <dgm:t>
        <a:bodyPr/>
        <a:lstStyle/>
        <a:p>
          <a:endParaRPr lang="en-US"/>
        </a:p>
      </dgm:t>
    </dgm:pt>
    <dgm:pt modelId="{02D41A39-07C5-41AD-8333-868CA35FBD47}">
      <dgm:prSet/>
      <dgm:spPr/>
      <dgm:t>
        <a:bodyPr/>
        <a:lstStyle/>
        <a:p>
          <a:r>
            <a:rPr lang="en-GB" dirty="0"/>
            <a:t>Quash the decision and direct that the GB reconsiders reinstatement (note- used to say considers the exclusion again)</a:t>
          </a:r>
          <a:endParaRPr lang="en-US" dirty="0"/>
        </a:p>
      </dgm:t>
    </dgm:pt>
    <dgm:pt modelId="{C4DD33A8-E576-4066-B094-790AAB14C3FB}" type="parTrans" cxnId="{3DEEB56B-A6EE-49A7-B270-466A3D9AF419}">
      <dgm:prSet/>
      <dgm:spPr/>
      <dgm:t>
        <a:bodyPr/>
        <a:lstStyle/>
        <a:p>
          <a:endParaRPr lang="en-US"/>
        </a:p>
      </dgm:t>
    </dgm:pt>
    <dgm:pt modelId="{762B1DC3-A9D0-47EA-A8B5-78F8B22DACD3}" type="sibTrans" cxnId="{3DEEB56B-A6EE-49A7-B270-466A3D9AF419}">
      <dgm:prSet/>
      <dgm:spPr/>
      <dgm:t>
        <a:bodyPr/>
        <a:lstStyle/>
        <a:p>
          <a:endParaRPr lang="en-US"/>
        </a:p>
      </dgm:t>
    </dgm:pt>
    <dgm:pt modelId="{0E21AB68-07B1-44E0-9FFD-DE2A800A845C}">
      <dgm:prSet/>
      <dgm:spPr/>
      <dgm:t>
        <a:bodyPr/>
        <a:lstStyle/>
        <a:p>
          <a:r>
            <a:rPr lang="en-GB" dirty="0"/>
            <a:t>Emphasis on GB focusing on whether or not to reinstate</a:t>
          </a:r>
          <a:endParaRPr lang="en-US" dirty="0"/>
        </a:p>
      </dgm:t>
    </dgm:pt>
    <dgm:pt modelId="{687E41B0-76AD-49AE-B5FC-6C31525FD70E}" type="parTrans" cxnId="{CC4AB9D1-9FC3-479E-B327-18101318872C}">
      <dgm:prSet/>
      <dgm:spPr/>
      <dgm:t>
        <a:bodyPr/>
        <a:lstStyle/>
        <a:p>
          <a:endParaRPr lang="en-US"/>
        </a:p>
      </dgm:t>
    </dgm:pt>
    <dgm:pt modelId="{04A73D8C-933E-493B-800D-378C5AC1C109}" type="sibTrans" cxnId="{CC4AB9D1-9FC3-479E-B327-18101318872C}">
      <dgm:prSet/>
      <dgm:spPr/>
      <dgm:t>
        <a:bodyPr/>
        <a:lstStyle/>
        <a:p>
          <a:endParaRPr lang="en-US"/>
        </a:p>
      </dgm:t>
    </dgm:pt>
    <dgm:pt modelId="{D3DB702A-4F16-49AC-8EDC-1933F35D3120}" type="pres">
      <dgm:prSet presAssocID="{2184CAA6-0285-44E2-A07B-54C0090F853C}" presName="linear" presStyleCnt="0">
        <dgm:presLayoutVars>
          <dgm:animLvl val="lvl"/>
          <dgm:resizeHandles val="exact"/>
        </dgm:presLayoutVars>
      </dgm:prSet>
      <dgm:spPr/>
      <dgm:t>
        <a:bodyPr/>
        <a:lstStyle/>
        <a:p>
          <a:endParaRPr lang="en-US"/>
        </a:p>
      </dgm:t>
    </dgm:pt>
    <dgm:pt modelId="{927C722E-504A-4D37-B0A6-0D6C90D9AAD9}" type="pres">
      <dgm:prSet presAssocID="{11C289AA-7194-4669-9E36-E7A73B638B3B}" presName="parentText" presStyleLbl="node1" presStyleIdx="0" presStyleCnt="5">
        <dgm:presLayoutVars>
          <dgm:chMax val="0"/>
          <dgm:bulletEnabled val="1"/>
        </dgm:presLayoutVars>
      </dgm:prSet>
      <dgm:spPr/>
      <dgm:t>
        <a:bodyPr/>
        <a:lstStyle/>
        <a:p>
          <a:endParaRPr lang="en-US"/>
        </a:p>
      </dgm:t>
    </dgm:pt>
    <dgm:pt modelId="{0BDDD1AC-10C5-4119-9BB3-A1E6E1BC75A7}" type="pres">
      <dgm:prSet presAssocID="{8EDC4853-B8B4-4F73-AD87-4F7880CC53B5}" presName="spacer" presStyleCnt="0"/>
      <dgm:spPr/>
    </dgm:pt>
    <dgm:pt modelId="{FD0ECA34-624A-4726-8280-2C49D672589B}" type="pres">
      <dgm:prSet presAssocID="{4409B896-331C-40D6-97D1-17F6C7AE20C0}" presName="parentText" presStyleLbl="node1" presStyleIdx="1" presStyleCnt="5">
        <dgm:presLayoutVars>
          <dgm:chMax val="0"/>
          <dgm:bulletEnabled val="1"/>
        </dgm:presLayoutVars>
      </dgm:prSet>
      <dgm:spPr/>
      <dgm:t>
        <a:bodyPr/>
        <a:lstStyle/>
        <a:p>
          <a:endParaRPr lang="en-US"/>
        </a:p>
      </dgm:t>
    </dgm:pt>
    <dgm:pt modelId="{871AF00D-D41A-4868-8077-1B348D06FACA}" type="pres">
      <dgm:prSet presAssocID="{1366D6D0-A73D-4AA0-BE1F-E538B9E2CE19}" presName="spacer" presStyleCnt="0"/>
      <dgm:spPr/>
    </dgm:pt>
    <dgm:pt modelId="{EC80EA5C-CFFA-49E4-AC3F-087851A1C758}" type="pres">
      <dgm:prSet presAssocID="{35E3D735-49DE-40C5-98FA-204CC12AC079}" presName="parentText" presStyleLbl="node1" presStyleIdx="2" presStyleCnt="5">
        <dgm:presLayoutVars>
          <dgm:chMax val="0"/>
          <dgm:bulletEnabled val="1"/>
        </dgm:presLayoutVars>
      </dgm:prSet>
      <dgm:spPr/>
      <dgm:t>
        <a:bodyPr/>
        <a:lstStyle/>
        <a:p>
          <a:endParaRPr lang="en-US"/>
        </a:p>
      </dgm:t>
    </dgm:pt>
    <dgm:pt modelId="{0494FCDC-77EB-470E-8E3F-52FAA9417EF3}" type="pres">
      <dgm:prSet presAssocID="{A15E122D-37ED-4B5C-9699-161391B03E17}" presName="spacer" presStyleCnt="0"/>
      <dgm:spPr/>
    </dgm:pt>
    <dgm:pt modelId="{D6AB6217-E4AD-423E-8790-3C25973CBF07}" type="pres">
      <dgm:prSet presAssocID="{02D41A39-07C5-41AD-8333-868CA35FBD47}" presName="parentText" presStyleLbl="node1" presStyleIdx="3" presStyleCnt="5">
        <dgm:presLayoutVars>
          <dgm:chMax val="0"/>
          <dgm:bulletEnabled val="1"/>
        </dgm:presLayoutVars>
      </dgm:prSet>
      <dgm:spPr/>
      <dgm:t>
        <a:bodyPr/>
        <a:lstStyle/>
        <a:p>
          <a:endParaRPr lang="en-US"/>
        </a:p>
      </dgm:t>
    </dgm:pt>
    <dgm:pt modelId="{2425C813-E097-4101-A8AB-0D08E0033A2C}" type="pres">
      <dgm:prSet presAssocID="{762B1DC3-A9D0-47EA-A8B5-78F8B22DACD3}" presName="spacer" presStyleCnt="0"/>
      <dgm:spPr/>
    </dgm:pt>
    <dgm:pt modelId="{2977D5B8-FC13-4E18-B005-7D939C31BB85}" type="pres">
      <dgm:prSet presAssocID="{0E21AB68-07B1-44E0-9FFD-DE2A800A845C}" presName="parentText" presStyleLbl="node1" presStyleIdx="4" presStyleCnt="5">
        <dgm:presLayoutVars>
          <dgm:chMax val="0"/>
          <dgm:bulletEnabled val="1"/>
        </dgm:presLayoutVars>
      </dgm:prSet>
      <dgm:spPr/>
      <dgm:t>
        <a:bodyPr/>
        <a:lstStyle/>
        <a:p>
          <a:endParaRPr lang="en-US"/>
        </a:p>
      </dgm:t>
    </dgm:pt>
  </dgm:ptLst>
  <dgm:cxnLst>
    <dgm:cxn modelId="{A33C46AE-E19D-4B0D-B787-66C90B6999BB}" srcId="{2184CAA6-0285-44E2-A07B-54C0090F853C}" destId="{4409B896-331C-40D6-97D1-17F6C7AE20C0}" srcOrd="1" destOrd="0" parTransId="{808CA5EC-0729-4D0F-9BE5-19EEEF6C4EDA}" sibTransId="{1366D6D0-A73D-4AA0-BE1F-E538B9E2CE19}"/>
    <dgm:cxn modelId="{166821D9-B230-45B9-AD00-026960B7A765}" srcId="{2184CAA6-0285-44E2-A07B-54C0090F853C}" destId="{11C289AA-7194-4669-9E36-E7A73B638B3B}" srcOrd="0" destOrd="0" parTransId="{68A8B95B-DB0C-4F1F-A530-C1221A2F0598}" sibTransId="{8EDC4853-B8B4-4F73-AD87-4F7880CC53B5}"/>
    <dgm:cxn modelId="{CC4AB9D1-9FC3-479E-B327-18101318872C}" srcId="{2184CAA6-0285-44E2-A07B-54C0090F853C}" destId="{0E21AB68-07B1-44E0-9FFD-DE2A800A845C}" srcOrd="4" destOrd="0" parTransId="{687E41B0-76AD-49AE-B5FC-6C31525FD70E}" sibTransId="{04A73D8C-933E-493B-800D-378C5AC1C109}"/>
    <dgm:cxn modelId="{DED7CD0C-534B-4F6F-B339-F36A4E351C04}" type="presOf" srcId="{2184CAA6-0285-44E2-A07B-54C0090F853C}" destId="{D3DB702A-4F16-49AC-8EDC-1933F35D3120}" srcOrd="0" destOrd="0" presId="urn:microsoft.com/office/officeart/2005/8/layout/vList2"/>
    <dgm:cxn modelId="{7479D319-05C4-4DE4-AA13-8137047E72ED}" type="presOf" srcId="{35E3D735-49DE-40C5-98FA-204CC12AC079}" destId="{EC80EA5C-CFFA-49E4-AC3F-087851A1C758}" srcOrd="0" destOrd="0" presId="urn:microsoft.com/office/officeart/2005/8/layout/vList2"/>
    <dgm:cxn modelId="{621996ED-44CD-4156-A563-334062AC25B9}" type="presOf" srcId="{02D41A39-07C5-41AD-8333-868CA35FBD47}" destId="{D6AB6217-E4AD-423E-8790-3C25973CBF07}" srcOrd="0" destOrd="0" presId="urn:microsoft.com/office/officeart/2005/8/layout/vList2"/>
    <dgm:cxn modelId="{3DEEB56B-A6EE-49A7-B270-466A3D9AF419}" srcId="{2184CAA6-0285-44E2-A07B-54C0090F853C}" destId="{02D41A39-07C5-41AD-8333-868CA35FBD47}" srcOrd="3" destOrd="0" parTransId="{C4DD33A8-E576-4066-B094-790AAB14C3FB}" sibTransId="{762B1DC3-A9D0-47EA-A8B5-78F8B22DACD3}"/>
    <dgm:cxn modelId="{5F9F0E69-008C-46E4-A07A-3D642C584426}" srcId="{2184CAA6-0285-44E2-A07B-54C0090F853C}" destId="{35E3D735-49DE-40C5-98FA-204CC12AC079}" srcOrd="2" destOrd="0" parTransId="{6C167D23-4769-4352-8BA4-91B5368E80A8}" sibTransId="{A15E122D-37ED-4B5C-9699-161391B03E17}"/>
    <dgm:cxn modelId="{11D01826-407A-431A-90D6-8E9D2213EAA1}" type="presOf" srcId="{0E21AB68-07B1-44E0-9FFD-DE2A800A845C}" destId="{2977D5B8-FC13-4E18-B005-7D939C31BB85}" srcOrd="0" destOrd="0" presId="urn:microsoft.com/office/officeart/2005/8/layout/vList2"/>
    <dgm:cxn modelId="{FE9D5F2C-253F-4EF0-92B6-CA14F2467244}" type="presOf" srcId="{11C289AA-7194-4669-9E36-E7A73B638B3B}" destId="{927C722E-504A-4D37-B0A6-0D6C90D9AAD9}" srcOrd="0" destOrd="0" presId="urn:microsoft.com/office/officeart/2005/8/layout/vList2"/>
    <dgm:cxn modelId="{ED5FB547-1292-43A5-8121-C230C358271A}" type="presOf" srcId="{4409B896-331C-40D6-97D1-17F6C7AE20C0}" destId="{FD0ECA34-624A-4726-8280-2C49D672589B}" srcOrd="0" destOrd="0" presId="urn:microsoft.com/office/officeart/2005/8/layout/vList2"/>
    <dgm:cxn modelId="{8034BC0A-D9B4-4552-8312-B2A66A72F529}" type="presParOf" srcId="{D3DB702A-4F16-49AC-8EDC-1933F35D3120}" destId="{927C722E-504A-4D37-B0A6-0D6C90D9AAD9}" srcOrd="0" destOrd="0" presId="urn:microsoft.com/office/officeart/2005/8/layout/vList2"/>
    <dgm:cxn modelId="{8ABE9FE6-361D-476A-839F-6299BF03FB6A}" type="presParOf" srcId="{D3DB702A-4F16-49AC-8EDC-1933F35D3120}" destId="{0BDDD1AC-10C5-4119-9BB3-A1E6E1BC75A7}" srcOrd="1" destOrd="0" presId="urn:microsoft.com/office/officeart/2005/8/layout/vList2"/>
    <dgm:cxn modelId="{9B8F53C4-30A4-481F-A5FD-F2B66F9F7FBC}" type="presParOf" srcId="{D3DB702A-4F16-49AC-8EDC-1933F35D3120}" destId="{FD0ECA34-624A-4726-8280-2C49D672589B}" srcOrd="2" destOrd="0" presId="urn:microsoft.com/office/officeart/2005/8/layout/vList2"/>
    <dgm:cxn modelId="{DB70FB55-4022-4695-A561-8610CFE07C14}" type="presParOf" srcId="{D3DB702A-4F16-49AC-8EDC-1933F35D3120}" destId="{871AF00D-D41A-4868-8077-1B348D06FACA}" srcOrd="3" destOrd="0" presId="urn:microsoft.com/office/officeart/2005/8/layout/vList2"/>
    <dgm:cxn modelId="{76AD6B13-2A7B-4525-B223-36721D1ECA7F}" type="presParOf" srcId="{D3DB702A-4F16-49AC-8EDC-1933F35D3120}" destId="{EC80EA5C-CFFA-49E4-AC3F-087851A1C758}" srcOrd="4" destOrd="0" presId="urn:microsoft.com/office/officeart/2005/8/layout/vList2"/>
    <dgm:cxn modelId="{6A81B58D-0D7D-48D5-8306-BDA242AF97AE}" type="presParOf" srcId="{D3DB702A-4F16-49AC-8EDC-1933F35D3120}" destId="{0494FCDC-77EB-470E-8E3F-52FAA9417EF3}" srcOrd="5" destOrd="0" presId="urn:microsoft.com/office/officeart/2005/8/layout/vList2"/>
    <dgm:cxn modelId="{A6352ED8-E156-49F9-ACD6-01AEA372F91B}" type="presParOf" srcId="{D3DB702A-4F16-49AC-8EDC-1933F35D3120}" destId="{D6AB6217-E4AD-423E-8790-3C25973CBF07}" srcOrd="6" destOrd="0" presId="urn:microsoft.com/office/officeart/2005/8/layout/vList2"/>
    <dgm:cxn modelId="{083A6A37-E217-4BAA-B14A-7A430A31EB17}" type="presParOf" srcId="{D3DB702A-4F16-49AC-8EDC-1933F35D3120}" destId="{2425C813-E097-4101-A8AB-0D08E0033A2C}" srcOrd="7" destOrd="0" presId="urn:microsoft.com/office/officeart/2005/8/layout/vList2"/>
    <dgm:cxn modelId="{98DE065B-3B24-471B-9486-356BE60BD629}" type="presParOf" srcId="{D3DB702A-4F16-49AC-8EDC-1933F35D3120}" destId="{2977D5B8-FC13-4E18-B005-7D939C31BB8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373180-CEC1-4BA2-B103-2958C5BCCF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CD79599-FF0E-4DB3-90C9-7699E587A37F}">
      <dgm:prSet/>
      <dgm:spPr/>
      <dgm:t>
        <a:bodyPr/>
        <a:lstStyle/>
        <a:p>
          <a:r>
            <a:rPr lang="en-GB" dirty="0"/>
            <a:t>Then (para 232 of 2022 ExG) SEN expert should advise panel on:</a:t>
          </a:r>
          <a:endParaRPr lang="en-US" dirty="0"/>
        </a:p>
      </dgm:t>
    </dgm:pt>
    <dgm:pt modelId="{1EECFDE2-2760-4206-A90E-4A609EA1C82C}" type="parTrans" cxnId="{AB7B3E1D-0B1C-42F1-8088-43A95B326781}">
      <dgm:prSet/>
      <dgm:spPr/>
      <dgm:t>
        <a:bodyPr/>
        <a:lstStyle/>
        <a:p>
          <a:endParaRPr lang="en-US"/>
        </a:p>
      </dgm:t>
    </dgm:pt>
    <dgm:pt modelId="{297C5961-C0DC-4D6B-8991-1C0A9FA12367}" type="sibTrans" cxnId="{AB7B3E1D-0B1C-42F1-8088-43A95B326781}">
      <dgm:prSet/>
      <dgm:spPr/>
      <dgm:t>
        <a:bodyPr/>
        <a:lstStyle/>
        <a:p>
          <a:endParaRPr lang="en-US"/>
        </a:p>
      </dgm:t>
    </dgm:pt>
    <dgm:pt modelId="{F20DB5A3-299A-4BAE-A620-0277B3E151B4}">
      <dgm:prSet/>
      <dgm:spPr/>
      <dgm:t>
        <a:bodyPr/>
        <a:lstStyle/>
        <a:p>
          <a:r>
            <a:rPr lang="en-GB" dirty="0">
              <a:solidFill>
                <a:schemeClr val="tx1"/>
              </a:solidFill>
            </a:rPr>
            <a:t>whether  he/she believes the school acted in: </a:t>
          </a:r>
          <a:endParaRPr lang="en-US" dirty="0">
            <a:solidFill>
              <a:schemeClr val="tx1"/>
            </a:solidFill>
          </a:endParaRPr>
        </a:p>
      </dgm:t>
    </dgm:pt>
    <dgm:pt modelId="{31F753C3-6ABF-4BE6-9308-A1C6CE88C7A8}" type="parTrans" cxnId="{70BFD921-44DB-4A7D-ABA3-B6BDACCEB82B}">
      <dgm:prSet/>
      <dgm:spPr/>
      <dgm:t>
        <a:bodyPr/>
        <a:lstStyle/>
        <a:p>
          <a:endParaRPr lang="en-US"/>
        </a:p>
      </dgm:t>
    </dgm:pt>
    <dgm:pt modelId="{A631CA58-6FB5-4FEE-9307-53BC8637DB8B}" type="sibTrans" cxnId="{70BFD921-44DB-4A7D-ABA3-B6BDACCEB82B}">
      <dgm:prSet/>
      <dgm:spPr/>
      <dgm:t>
        <a:bodyPr/>
        <a:lstStyle/>
        <a:p>
          <a:endParaRPr lang="en-US"/>
        </a:p>
      </dgm:t>
    </dgm:pt>
    <dgm:pt modelId="{AD00962E-1856-4260-B9A4-9AC5690D2CDA}">
      <dgm:prSet/>
      <dgm:spPr/>
      <dgm:t>
        <a:bodyPr/>
        <a:lstStyle/>
        <a:p>
          <a:r>
            <a:rPr lang="en-GB" dirty="0"/>
            <a:t>Legal, reasonable and procedurally fair way</a:t>
          </a:r>
          <a:endParaRPr lang="en-US" dirty="0"/>
        </a:p>
      </dgm:t>
    </dgm:pt>
    <dgm:pt modelId="{947C90CA-62DF-4588-BA07-48FA615BFDA8}" type="parTrans" cxnId="{894D2316-FEF3-4A6B-B55F-0FE2EEB7E43D}">
      <dgm:prSet/>
      <dgm:spPr/>
      <dgm:t>
        <a:bodyPr/>
        <a:lstStyle/>
        <a:p>
          <a:endParaRPr lang="en-US"/>
        </a:p>
      </dgm:t>
    </dgm:pt>
    <dgm:pt modelId="{3D23672A-57E9-4005-90AE-112D1849D09C}" type="sibTrans" cxnId="{894D2316-FEF3-4A6B-B55F-0FE2EEB7E43D}">
      <dgm:prSet/>
      <dgm:spPr/>
      <dgm:t>
        <a:bodyPr/>
        <a:lstStyle/>
        <a:p>
          <a:endParaRPr lang="en-US"/>
        </a:p>
      </dgm:t>
    </dgm:pt>
    <dgm:pt modelId="{C4AA8C04-8CB3-4A1D-80BE-58EAC46D3246}">
      <dgm:prSet/>
      <dgm:spPr/>
      <dgm:t>
        <a:bodyPr/>
        <a:lstStyle/>
        <a:p>
          <a:r>
            <a:rPr lang="en-GB" dirty="0"/>
            <a:t>re identification of any SEN pupil may have</a:t>
          </a:r>
          <a:endParaRPr lang="en-US" dirty="0"/>
        </a:p>
      </dgm:t>
    </dgm:pt>
    <dgm:pt modelId="{CC7F794D-684A-40F0-A176-C5F6AB2F54D7}" type="parTrans" cxnId="{231124AA-CAA6-4495-B0BE-611A8076CABD}">
      <dgm:prSet/>
      <dgm:spPr/>
      <dgm:t>
        <a:bodyPr/>
        <a:lstStyle/>
        <a:p>
          <a:endParaRPr lang="en-US"/>
        </a:p>
      </dgm:t>
    </dgm:pt>
    <dgm:pt modelId="{0F39D30C-3E31-425A-9A2E-EB579E4DFA0A}" type="sibTrans" cxnId="{231124AA-CAA6-4495-B0BE-611A8076CABD}">
      <dgm:prSet/>
      <dgm:spPr/>
      <dgm:t>
        <a:bodyPr/>
        <a:lstStyle/>
        <a:p>
          <a:endParaRPr lang="en-US"/>
        </a:p>
      </dgm:t>
    </dgm:pt>
    <dgm:pt modelId="{9B4CB25A-6ED7-434A-B433-38FE439643F4}">
      <dgm:prSet/>
      <dgm:spPr/>
      <dgm:t>
        <a:bodyPr/>
        <a:lstStyle/>
        <a:p>
          <a:r>
            <a:rPr lang="en-GB" dirty="0"/>
            <a:t>Contribution this could have made to circumstances of pupil’s exclusion</a:t>
          </a:r>
          <a:endParaRPr lang="en-US" dirty="0"/>
        </a:p>
      </dgm:t>
    </dgm:pt>
    <dgm:pt modelId="{82EE12CA-D6F9-4397-BB49-75A2919324CA}" type="parTrans" cxnId="{3973209F-EFEF-47C8-AE36-00C52C2D20C2}">
      <dgm:prSet/>
      <dgm:spPr/>
      <dgm:t>
        <a:bodyPr/>
        <a:lstStyle/>
        <a:p>
          <a:endParaRPr lang="en-US"/>
        </a:p>
      </dgm:t>
    </dgm:pt>
    <dgm:pt modelId="{10E505DA-D3FC-425D-94C4-F066E47CB606}" type="sibTrans" cxnId="{3973209F-EFEF-47C8-AE36-00C52C2D20C2}">
      <dgm:prSet/>
      <dgm:spPr/>
      <dgm:t>
        <a:bodyPr/>
        <a:lstStyle/>
        <a:p>
          <a:endParaRPr lang="en-US"/>
        </a:p>
      </dgm:t>
    </dgm:pt>
    <dgm:pt modelId="{31AF5DBC-E9FD-4F02-A1B1-D1CA2D1FA7AD}" type="pres">
      <dgm:prSet presAssocID="{D3373180-CEC1-4BA2-B103-2958C5BCCF08}" presName="linear" presStyleCnt="0">
        <dgm:presLayoutVars>
          <dgm:animLvl val="lvl"/>
          <dgm:resizeHandles val="exact"/>
        </dgm:presLayoutVars>
      </dgm:prSet>
      <dgm:spPr/>
      <dgm:t>
        <a:bodyPr/>
        <a:lstStyle/>
        <a:p>
          <a:endParaRPr lang="en-US"/>
        </a:p>
      </dgm:t>
    </dgm:pt>
    <dgm:pt modelId="{DC3BD89D-949F-41E9-8B4A-A63846B7847E}" type="pres">
      <dgm:prSet presAssocID="{2CD79599-FF0E-4DB3-90C9-7699E587A37F}" presName="parentText" presStyleLbl="node1" presStyleIdx="0" presStyleCnt="3">
        <dgm:presLayoutVars>
          <dgm:chMax val="0"/>
          <dgm:bulletEnabled val="1"/>
        </dgm:presLayoutVars>
      </dgm:prSet>
      <dgm:spPr/>
      <dgm:t>
        <a:bodyPr/>
        <a:lstStyle/>
        <a:p>
          <a:endParaRPr lang="en-US"/>
        </a:p>
      </dgm:t>
    </dgm:pt>
    <dgm:pt modelId="{00EA879C-FBCC-4068-A167-F0491635AE2A}" type="pres">
      <dgm:prSet presAssocID="{297C5961-C0DC-4D6B-8991-1C0A9FA12367}" presName="spacer" presStyleCnt="0"/>
      <dgm:spPr/>
    </dgm:pt>
    <dgm:pt modelId="{D82132C1-B1F6-4060-B382-54E7979FA13D}" type="pres">
      <dgm:prSet presAssocID="{F20DB5A3-299A-4BAE-A620-0277B3E151B4}" presName="parentText" presStyleLbl="node1" presStyleIdx="1" presStyleCnt="3">
        <dgm:presLayoutVars>
          <dgm:chMax val="0"/>
          <dgm:bulletEnabled val="1"/>
        </dgm:presLayoutVars>
      </dgm:prSet>
      <dgm:spPr/>
      <dgm:t>
        <a:bodyPr/>
        <a:lstStyle/>
        <a:p>
          <a:endParaRPr lang="en-US"/>
        </a:p>
      </dgm:t>
    </dgm:pt>
    <dgm:pt modelId="{661A4F28-8D6C-4E78-91B0-54C484B9EC08}" type="pres">
      <dgm:prSet presAssocID="{F20DB5A3-299A-4BAE-A620-0277B3E151B4}" presName="childText" presStyleLbl="revTx" presStyleIdx="0" presStyleCnt="1">
        <dgm:presLayoutVars>
          <dgm:bulletEnabled val="1"/>
        </dgm:presLayoutVars>
      </dgm:prSet>
      <dgm:spPr/>
      <dgm:t>
        <a:bodyPr/>
        <a:lstStyle/>
        <a:p>
          <a:endParaRPr lang="en-US"/>
        </a:p>
      </dgm:t>
    </dgm:pt>
    <dgm:pt modelId="{7D64F740-3A1B-4C23-A78E-59FF27392CEA}" type="pres">
      <dgm:prSet presAssocID="{9B4CB25A-6ED7-434A-B433-38FE439643F4}" presName="parentText" presStyleLbl="node1" presStyleIdx="2" presStyleCnt="3">
        <dgm:presLayoutVars>
          <dgm:chMax val="0"/>
          <dgm:bulletEnabled val="1"/>
        </dgm:presLayoutVars>
      </dgm:prSet>
      <dgm:spPr/>
      <dgm:t>
        <a:bodyPr/>
        <a:lstStyle/>
        <a:p>
          <a:endParaRPr lang="en-US"/>
        </a:p>
      </dgm:t>
    </dgm:pt>
  </dgm:ptLst>
  <dgm:cxnLst>
    <dgm:cxn modelId="{290A7997-C6E0-4A3F-91B2-00F771A67B6B}" type="presOf" srcId="{F20DB5A3-299A-4BAE-A620-0277B3E151B4}" destId="{D82132C1-B1F6-4060-B382-54E7979FA13D}" srcOrd="0" destOrd="0" presId="urn:microsoft.com/office/officeart/2005/8/layout/vList2"/>
    <dgm:cxn modelId="{AB7B3E1D-0B1C-42F1-8088-43A95B326781}" srcId="{D3373180-CEC1-4BA2-B103-2958C5BCCF08}" destId="{2CD79599-FF0E-4DB3-90C9-7699E587A37F}" srcOrd="0" destOrd="0" parTransId="{1EECFDE2-2760-4206-A90E-4A609EA1C82C}" sibTransId="{297C5961-C0DC-4D6B-8991-1C0A9FA12367}"/>
    <dgm:cxn modelId="{4C91F6D6-81BE-4D7D-A0BD-E2B43BD62983}" type="presOf" srcId="{C4AA8C04-8CB3-4A1D-80BE-58EAC46D3246}" destId="{661A4F28-8D6C-4E78-91B0-54C484B9EC08}" srcOrd="0" destOrd="1" presId="urn:microsoft.com/office/officeart/2005/8/layout/vList2"/>
    <dgm:cxn modelId="{3973209F-EFEF-47C8-AE36-00C52C2D20C2}" srcId="{D3373180-CEC1-4BA2-B103-2958C5BCCF08}" destId="{9B4CB25A-6ED7-434A-B433-38FE439643F4}" srcOrd="2" destOrd="0" parTransId="{82EE12CA-D6F9-4397-BB49-75A2919324CA}" sibTransId="{10E505DA-D3FC-425D-94C4-F066E47CB606}"/>
    <dgm:cxn modelId="{231124AA-CAA6-4495-B0BE-611A8076CABD}" srcId="{F20DB5A3-299A-4BAE-A620-0277B3E151B4}" destId="{C4AA8C04-8CB3-4A1D-80BE-58EAC46D3246}" srcOrd="1" destOrd="0" parTransId="{CC7F794D-684A-40F0-A176-C5F6AB2F54D7}" sibTransId="{0F39D30C-3E31-425A-9A2E-EB579E4DFA0A}"/>
    <dgm:cxn modelId="{894D2316-FEF3-4A6B-B55F-0FE2EEB7E43D}" srcId="{F20DB5A3-299A-4BAE-A620-0277B3E151B4}" destId="{AD00962E-1856-4260-B9A4-9AC5690D2CDA}" srcOrd="0" destOrd="0" parTransId="{947C90CA-62DF-4588-BA07-48FA615BFDA8}" sibTransId="{3D23672A-57E9-4005-90AE-112D1849D09C}"/>
    <dgm:cxn modelId="{70BFD921-44DB-4A7D-ABA3-B6BDACCEB82B}" srcId="{D3373180-CEC1-4BA2-B103-2958C5BCCF08}" destId="{F20DB5A3-299A-4BAE-A620-0277B3E151B4}" srcOrd="1" destOrd="0" parTransId="{31F753C3-6ABF-4BE6-9308-A1C6CE88C7A8}" sibTransId="{A631CA58-6FB5-4FEE-9307-53BC8637DB8B}"/>
    <dgm:cxn modelId="{9900EEEC-9DA0-487C-BC85-DB2F998DEA45}" type="presOf" srcId="{9B4CB25A-6ED7-434A-B433-38FE439643F4}" destId="{7D64F740-3A1B-4C23-A78E-59FF27392CEA}" srcOrd="0" destOrd="0" presId="urn:microsoft.com/office/officeart/2005/8/layout/vList2"/>
    <dgm:cxn modelId="{9EB2C43E-02FE-40CB-819A-CAE0FB8D3294}" type="presOf" srcId="{D3373180-CEC1-4BA2-B103-2958C5BCCF08}" destId="{31AF5DBC-E9FD-4F02-A1B1-D1CA2D1FA7AD}" srcOrd="0" destOrd="0" presId="urn:microsoft.com/office/officeart/2005/8/layout/vList2"/>
    <dgm:cxn modelId="{2218A608-BB4C-42F7-92D0-F6A9100486B5}" type="presOf" srcId="{AD00962E-1856-4260-B9A4-9AC5690D2CDA}" destId="{661A4F28-8D6C-4E78-91B0-54C484B9EC08}" srcOrd="0" destOrd="0" presId="urn:microsoft.com/office/officeart/2005/8/layout/vList2"/>
    <dgm:cxn modelId="{0A2D95AB-260C-4324-B7F4-C22AA61413EE}" type="presOf" srcId="{2CD79599-FF0E-4DB3-90C9-7699E587A37F}" destId="{DC3BD89D-949F-41E9-8B4A-A63846B7847E}" srcOrd="0" destOrd="0" presId="urn:microsoft.com/office/officeart/2005/8/layout/vList2"/>
    <dgm:cxn modelId="{DDCCC783-56A2-4AA9-98A2-319F6AC58BF5}" type="presParOf" srcId="{31AF5DBC-E9FD-4F02-A1B1-D1CA2D1FA7AD}" destId="{DC3BD89D-949F-41E9-8B4A-A63846B7847E}" srcOrd="0" destOrd="0" presId="urn:microsoft.com/office/officeart/2005/8/layout/vList2"/>
    <dgm:cxn modelId="{5ADF1608-4D8A-4C3A-B9AF-E25F18ECEFC7}" type="presParOf" srcId="{31AF5DBC-E9FD-4F02-A1B1-D1CA2D1FA7AD}" destId="{00EA879C-FBCC-4068-A167-F0491635AE2A}" srcOrd="1" destOrd="0" presId="urn:microsoft.com/office/officeart/2005/8/layout/vList2"/>
    <dgm:cxn modelId="{AE3F2ADD-963F-49F3-B977-5277BB8340AD}" type="presParOf" srcId="{31AF5DBC-E9FD-4F02-A1B1-D1CA2D1FA7AD}" destId="{D82132C1-B1F6-4060-B382-54E7979FA13D}" srcOrd="2" destOrd="0" presId="urn:microsoft.com/office/officeart/2005/8/layout/vList2"/>
    <dgm:cxn modelId="{063DE006-F823-40A2-9401-5998047EA01C}" type="presParOf" srcId="{31AF5DBC-E9FD-4F02-A1B1-D1CA2D1FA7AD}" destId="{661A4F28-8D6C-4E78-91B0-54C484B9EC08}" srcOrd="3" destOrd="0" presId="urn:microsoft.com/office/officeart/2005/8/layout/vList2"/>
    <dgm:cxn modelId="{7C8E8C01-C265-40F2-97C2-D86E315E783F}" type="presParOf" srcId="{31AF5DBC-E9FD-4F02-A1B1-D1CA2D1FA7AD}" destId="{7D64F740-3A1B-4C23-A78E-59FF27392CE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052B4F-84FE-46BC-9CA4-FC8844D4452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581A282-30A1-4F7F-BF95-6099E165EEFC}">
      <dgm:prSet custT="1"/>
      <dgm:spPr/>
      <dgm:t>
        <a:bodyPr/>
        <a:lstStyle/>
        <a:p>
          <a:r>
            <a:rPr lang="en-GB" sz="2000" dirty="0">
              <a:solidFill>
                <a:schemeClr val="tx1"/>
              </a:solidFill>
            </a:rPr>
            <a:t>£4,000</a:t>
          </a:r>
          <a:endParaRPr lang="en-US" sz="2000" dirty="0">
            <a:solidFill>
              <a:schemeClr val="tx1"/>
            </a:solidFill>
          </a:endParaRPr>
        </a:p>
      </dgm:t>
    </dgm:pt>
    <dgm:pt modelId="{CE659FF1-A212-41C1-B49D-19B8D3367F07}" type="parTrans" cxnId="{0FCFF721-38FD-4047-B6A3-A6851DD128B7}">
      <dgm:prSet/>
      <dgm:spPr/>
      <dgm:t>
        <a:bodyPr/>
        <a:lstStyle/>
        <a:p>
          <a:endParaRPr lang="en-US"/>
        </a:p>
      </dgm:t>
    </dgm:pt>
    <dgm:pt modelId="{999E5EF4-C03D-41D9-A4DE-2E984F63AC63}" type="sibTrans" cxnId="{0FCFF721-38FD-4047-B6A3-A6851DD128B7}">
      <dgm:prSet/>
      <dgm:spPr/>
      <dgm:t>
        <a:bodyPr/>
        <a:lstStyle/>
        <a:p>
          <a:endParaRPr lang="en-US" dirty="0"/>
        </a:p>
      </dgm:t>
    </dgm:pt>
    <dgm:pt modelId="{EA5CBBC6-BB77-45C8-B517-6CB84AA10007}">
      <dgm:prSet/>
      <dgm:spPr/>
      <dgm:t>
        <a:bodyPr/>
        <a:lstStyle/>
        <a:p>
          <a:r>
            <a:rPr lang="en-GB" dirty="0">
              <a:solidFill>
                <a:schemeClr val="tx1"/>
              </a:solidFill>
            </a:rPr>
            <a:t>Detail set out in part 12 of the ExG 2022 paras 251-257</a:t>
          </a:r>
          <a:endParaRPr lang="en-US" dirty="0">
            <a:solidFill>
              <a:schemeClr val="tx1"/>
            </a:solidFill>
          </a:endParaRPr>
        </a:p>
      </dgm:t>
    </dgm:pt>
    <dgm:pt modelId="{539BA2CE-17FA-4A8A-B469-884F1518A3D6}" type="parTrans" cxnId="{93C4717C-AF19-4564-B0C6-5270DFCF2482}">
      <dgm:prSet/>
      <dgm:spPr/>
      <dgm:t>
        <a:bodyPr/>
        <a:lstStyle/>
        <a:p>
          <a:endParaRPr lang="en-US"/>
        </a:p>
      </dgm:t>
    </dgm:pt>
    <dgm:pt modelId="{A7C06BD7-1FAB-4676-B9F0-324D3BAD859D}" type="sibTrans" cxnId="{93C4717C-AF19-4564-B0C6-5270DFCF2482}">
      <dgm:prSet/>
      <dgm:spPr/>
      <dgm:t>
        <a:bodyPr/>
        <a:lstStyle/>
        <a:p>
          <a:endParaRPr lang="en-US" dirty="0"/>
        </a:p>
      </dgm:t>
    </dgm:pt>
    <dgm:pt modelId="{563BCDA7-DA2A-416C-ABA5-0A96A4CBDF1E}" type="pres">
      <dgm:prSet presAssocID="{B6052B4F-84FE-46BC-9CA4-FC8844D44523}" presName="outerComposite" presStyleCnt="0">
        <dgm:presLayoutVars>
          <dgm:chMax val="5"/>
          <dgm:dir/>
          <dgm:resizeHandles val="exact"/>
        </dgm:presLayoutVars>
      </dgm:prSet>
      <dgm:spPr/>
      <dgm:t>
        <a:bodyPr/>
        <a:lstStyle/>
        <a:p>
          <a:endParaRPr lang="en-US"/>
        </a:p>
      </dgm:t>
    </dgm:pt>
    <dgm:pt modelId="{D18F3A73-A3CE-4557-9C56-35B39D4928F7}" type="pres">
      <dgm:prSet presAssocID="{B6052B4F-84FE-46BC-9CA4-FC8844D44523}" presName="dummyMaxCanvas" presStyleCnt="0">
        <dgm:presLayoutVars/>
      </dgm:prSet>
      <dgm:spPr/>
    </dgm:pt>
    <dgm:pt modelId="{9F4EE88B-BF6B-4180-A9F2-7E2CB71ECCBF}" type="pres">
      <dgm:prSet presAssocID="{B6052B4F-84FE-46BC-9CA4-FC8844D44523}" presName="TwoNodes_1" presStyleLbl="node1" presStyleIdx="0" presStyleCnt="2">
        <dgm:presLayoutVars>
          <dgm:bulletEnabled val="1"/>
        </dgm:presLayoutVars>
      </dgm:prSet>
      <dgm:spPr/>
      <dgm:t>
        <a:bodyPr/>
        <a:lstStyle/>
        <a:p>
          <a:endParaRPr lang="en-US"/>
        </a:p>
      </dgm:t>
    </dgm:pt>
    <dgm:pt modelId="{88AC3214-8840-4CE4-B349-A030BC319135}" type="pres">
      <dgm:prSet presAssocID="{B6052B4F-84FE-46BC-9CA4-FC8844D44523}" presName="TwoNodes_2" presStyleLbl="node1" presStyleIdx="1" presStyleCnt="2">
        <dgm:presLayoutVars>
          <dgm:bulletEnabled val="1"/>
        </dgm:presLayoutVars>
      </dgm:prSet>
      <dgm:spPr/>
      <dgm:t>
        <a:bodyPr/>
        <a:lstStyle/>
        <a:p>
          <a:endParaRPr lang="en-US"/>
        </a:p>
      </dgm:t>
    </dgm:pt>
    <dgm:pt modelId="{0398838B-C5FB-415E-B864-5CD846113477}" type="pres">
      <dgm:prSet presAssocID="{B6052B4F-84FE-46BC-9CA4-FC8844D44523}" presName="TwoConn_1-2" presStyleLbl="fgAccFollowNode1" presStyleIdx="0" presStyleCnt="1">
        <dgm:presLayoutVars>
          <dgm:bulletEnabled val="1"/>
        </dgm:presLayoutVars>
      </dgm:prSet>
      <dgm:spPr/>
      <dgm:t>
        <a:bodyPr/>
        <a:lstStyle/>
        <a:p>
          <a:endParaRPr lang="en-US"/>
        </a:p>
      </dgm:t>
    </dgm:pt>
    <dgm:pt modelId="{6099E56E-CF26-42A6-BED2-9C1524091493}" type="pres">
      <dgm:prSet presAssocID="{B6052B4F-84FE-46BC-9CA4-FC8844D44523}" presName="TwoNodes_1_text" presStyleLbl="node1" presStyleIdx="1" presStyleCnt="2">
        <dgm:presLayoutVars>
          <dgm:bulletEnabled val="1"/>
        </dgm:presLayoutVars>
      </dgm:prSet>
      <dgm:spPr/>
      <dgm:t>
        <a:bodyPr/>
        <a:lstStyle/>
        <a:p>
          <a:endParaRPr lang="en-US"/>
        </a:p>
      </dgm:t>
    </dgm:pt>
    <dgm:pt modelId="{18D45592-A9FA-4D94-83DF-A216B7221DC7}" type="pres">
      <dgm:prSet presAssocID="{B6052B4F-84FE-46BC-9CA4-FC8844D44523}" presName="TwoNodes_2_text" presStyleLbl="node1" presStyleIdx="1" presStyleCnt="2">
        <dgm:presLayoutVars>
          <dgm:bulletEnabled val="1"/>
        </dgm:presLayoutVars>
      </dgm:prSet>
      <dgm:spPr/>
      <dgm:t>
        <a:bodyPr/>
        <a:lstStyle/>
        <a:p>
          <a:endParaRPr lang="en-US"/>
        </a:p>
      </dgm:t>
    </dgm:pt>
  </dgm:ptLst>
  <dgm:cxnLst>
    <dgm:cxn modelId="{93C4717C-AF19-4564-B0C6-5270DFCF2482}" srcId="{B6052B4F-84FE-46BC-9CA4-FC8844D44523}" destId="{EA5CBBC6-BB77-45C8-B517-6CB84AA10007}" srcOrd="1" destOrd="0" parTransId="{539BA2CE-17FA-4A8A-B469-884F1518A3D6}" sibTransId="{A7C06BD7-1FAB-4676-B9F0-324D3BAD859D}"/>
    <dgm:cxn modelId="{0FCFF721-38FD-4047-B6A3-A6851DD128B7}" srcId="{B6052B4F-84FE-46BC-9CA4-FC8844D44523}" destId="{3581A282-30A1-4F7F-BF95-6099E165EEFC}" srcOrd="0" destOrd="0" parTransId="{CE659FF1-A212-41C1-B49D-19B8D3367F07}" sibTransId="{999E5EF4-C03D-41D9-A4DE-2E984F63AC63}"/>
    <dgm:cxn modelId="{8E8855E3-629A-4E5D-8FB6-5EB46C97FDFD}" type="presOf" srcId="{3581A282-30A1-4F7F-BF95-6099E165EEFC}" destId="{9F4EE88B-BF6B-4180-A9F2-7E2CB71ECCBF}" srcOrd="0" destOrd="0" presId="urn:microsoft.com/office/officeart/2005/8/layout/vProcess5"/>
    <dgm:cxn modelId="{C7841E68-CAEE-4E20-89DB-EE58B0EA57F1}" type="presOf" srcId="{B6052B4F-84FE-46BC-9CA4-FC8844D44523}" destId="{563BCDA7-DA2A-416C-ABA5-0A96A4CBDF1E}" srcOrd="0" destOrd="0" presId="urn:microsoft.com/office/officeart/2005/8/layout/vProcess5"/>
    <dgm:cxn modelId="{09B03E43-8F21-4F1A-8933-3FF3DD42878B}" type="presOf" srcId="{999E5EF4-C03D-41D9-A4DE-2E984F63AC63}" destId="{0398838B-C5FB-415E-B864-5CD846113477}" srcOrd="0" destOrd="0" presId="urn:microsoft.com/office/officeart/2005/8/layout/vProcess5"/>
    <dgm:cxn modelId="{C2850B02-E537-4525-9BFD-5A9A65BADF09}" type="presOf" srcId="{EA5CBBC6-BB77-45C8-B517-6CB84AA10007}" destId="{88AC3214-8840-4CE4-B349-A030BC319135}" srcOrd="0" destOrd="0" presId="urn:microsoft.com/office/officeart/2005/8/layout/vProcess5"/>
    <dgm:cxn modelId="{98CC04DE-3F1A-4D7B-B4E2-EAA0D6C7C8AB}" type="presOf" srcId="{EA5CBBC6-BB77-45C8-B517-6CB84AA10007}" destId="{18D45592-A9FA-4D94-83DF-A216B7221DC7}" srcOrd="1" destOrd="0" presId="urn:microsoft.com/office/officeart/2005/8/layout/vProcess5"/>
    <dgm:cxn modelId="{96AAB3DB-A158-4BB4-A936-222733955051}" type="presOf" srcId="{3581A282-30A1-4F7F-BF95-6099E165EEFC}" destId="{6099E56E-CF26-42A6-BED2-9C1524091493}" srcOrd="1" destOrd="0" presId="urn:microsoft.com/office/officeart/2005/8/layout/vProcess5"/>
    <dgm:cxn modelId="{930E5A01-46E7-4B5A-A74F-66E4335BB725}" type="presParOf" srcId="{563BCDA7-DA2A-416C-ABA5-0A96A4CBDF1E}" destId="{D18F3A73-A3CE-4557-9C56-35B39D4928F7}" srcOrd="0" destOrd="0" presId="urn:microsoft.com/office/officeart/2005/8/layout/vProcess5"/>
    <dgm:cxn modelId="{761D0B1F-0D67-4F16-A89B-553C80C1968C}" type="presParOf" srcId="{563BCDA7-DA2A-416C-ABA5-0A96A4CBDF1E}" destId="{9F4EE88B-BF6B-4180-A9F2-7E2CB71ECCBF}" srcOrd="1" destOrd="0" presId="urn:microsoft.com/office/officeart/2005/8/layout/vProcess5"/>
    <dgm:cxn modelId="{1180AD26-D72E-4000-BE6E-0FFCD002E39B}" type="presParOf" srcId="{563BCDA7-DA2A-416C-ABA5-0A96A4CBDF1E}" destId="{88AC3214-8840-4CE4-B349-A030BC319135}" srcOrd="2" destOrd="0" presId="urn:microsoft.com/office/officeart/2005/8/layout/vProcess5"/>
    <dgm:cxn modelId="{AF931DC7-63FA-44E4-8868-68CEC96C07AE}" type="presParOf" srcId="{563BCDA7-DA2A-416C-ABA5-0A96A4CBDF1E}" destId="{0398838B-C5FB-415E-B864-5CD846113477}" srcOrd="3" destOrd="0" presId="urn:microsoft.com/office/officeart/2005/8/layout/vProcess5"/>
    <dgm:cxn modelId="{B6E4A3E1-448D-4A15-81C8-6548C2F00C19}" type="presParOf" srcId="{563BCDA7-DA2A-416C-ABA5-0A96A4CBDF1E}" destId="{6099E56E-CF26-42A6-BED2-9C1524091493}" srcOrd="4" destOrd="0" presId="urn:microsoft.com/office/officeart/2005/8/layout/vProcess5"/>
    <dgm:cxn modelId="{22166F58-2567-41C3-94CF-8826EFE4AA7C}" type="presParOf" srcId="{563BCDA7-DA2A-416C-ABA5-0A96A4CBDF1E}" destId="{18D45592-A9FA-4D94-83DF-A216B7221DC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937034-04FE-4D15-98CB-1AE1FC30481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28109DF-1F72-47FB-93E3-88EB9B3CB18D}">
      <dgm:prSet/>
      <dgm:spPr/>
      <dgm:t>
        <a:bodyPr/>
        <a:lstStyle/>
        <a:p>
          <a:r>
            <a:rPr lang="en-GB" dirty="0"/>
            <a:t>Parents can go to FTT for disability discrimination claim and Tribunal can direct reinstatement (para 131 of </a:t>
          </a:r>
          <a:r>
            <a:rPr lang="en-GB" dirty="0" err="1"/>
            <a:t>ExG</a:t>
          </a:r>
          <a:r>
            <a:rPr lang="en-GB" dirty="0"/>
            <a:t> 2022)</a:t>
          </a:r>
          <a:endParaRPr lang="en-US" dirty="0"/>
        </a:p>
      </dgm:t>
    </dgm:pt>
    <dgm:pt modelId="{B167DC85-AD91-4380-B84D-4F520DE11E02}" type="parTrans" cxnId="{4FA767EA-4D42-4C68-B530-84D1815F6B8F}">
      <dgm:prSet/>
      <dgm:spPr/>
      <dgm:t>
        <a:bodyPr/>
        <a:lstStyle/>
        <a:p>
          <a:endParaRPr lang="en-US"/>
        </a:p>
      </dgm:t>
    </dgm:pt>
    <dgm:pt modelId="{DE3C10EA-3F0E-41A4-B84B-CCECA4CA35B3}" type="sibTrans" cxnId="{4FA767EA-4D42-4C68-B530-84D1815F6B8F}">
      <dgm:prSet/>
      <dgm:spPr/>
      <dgm:t>
        <a:bodyPr/>
        <a:lstStyle/>
        <a:p>
          <a:endParaRPr lang="en-US"/>
        </a:p>
      </dgm:t>
    </dgm:pt>
    <dgm:pt modelId="{3CF6CDE1-C016-445F-8555-C3ADB2B7787C}">
      <dgm:prSet/>
      <dgm:spPr/>
      <dgm:t>
        <a:bodyPr/>
        <a:lstStyle/>
        <a:p>
          <a:r>
            <a:rPr lang="en-GB" dirty="0"/>
            <a:t>Can also  go to IRP who can:</a:t>
          </a:r>
          <a:endParaRPr lang="en-US" dirty="0"/>
        </a:p>
      </dgm:t>
    </dgm:pt>
    <dgm:pt modelId="{52324654-4B51-427B-9A78-1962E978375C}" type="parTrans" cxnId="{8802B8CD-F9EA-488F-8BBB-3E149BFE5B87}">
      <dgm:prSet/>
      <dgm:spPr/>
      <dgm:t>
        <a:bodyPr/>
        <a:lstStyle/>
        <a:p>
          <a:endParaRPr lang="en-US"/>
        </a:p>
      </dgm:t>
    </dgm:pt>
    <dgm:pt modelId="{9C74E72F-4E5D-4871-A26F-266B99287E36}" type="sibTrans" cxnId="{8802B8CD-F9EA-488F-8BBB-3E149BFE5B87}">
      <dgm:prSet/>
      <dgm:spPr/>
      <dgm:t>
        <a:bodyPr/>
        <a:lstStyle/>
        <a:p>
          <a:endParaRPr lang="en-US"/>
        </a:p>
      </dgm:t>
    </dgm:pt>
    <dgm:pt modelId="{3EC31458-0460-4BA0-9CB8-26B1650EF3EB}">
      <dgm:prSet/>
      <dgm:spPr/>
      <dgm:t>
        <a:bodyPr/>
        <a:lstStyle/>
        <a:p>
          <a:r>
            <a:rPr lang="en-GB" dirty="0"/>
            <a:t>quash and direct reconsideration</a:t>
          </a:r>
          <a:endParaRPr lang="en-US" dirty="0"/>
        </a:p>
      </dgm:t>
    </dgm:pt>
    <dgm:pt modelId="{B89EDCD7-DFD0-4FE7-8D0C-1EC81D10D110}" type="parTrans" cxnId="{43E795E5-DE23-4827-A978-79E66104A03F}">
      <dgm:prSet/>
      <dgm:spPr/>
      <dgm:t>
        <a:bodyPr/>
        <a:lstStyle/>
        <a:p>
          <a:endParaRPr lang="en-US"/>
        </a:p>
      </dgm:t>
    </dgm:pt>
    <dgm:pt modelId="{4EE9161E-D73C-42B5-B4E0-B218C7FEC941}" type="sibTrans" cxnId="{43E795E5-DE23-4827-A978-79E66104A03F}">
      <dgm:prSet/>
      <dgm:spPr/>
      <dgm:t>
        <a:bodyPr/>
        <a:lstStyle/>
        <a:p>
          <a:endParaRPr lang="en-US"/>
        </a:p>
      </dgm:t>
    </dgm:pt>
    <dgm:pt modelId="{E4D422B8-5E88-4F12-8D85-781A97F843E4}">
      <dgm:prSet/>
      <dgm:spPr/>
      <dgm:t>
        <a:bodyPr/>
        <a:lstStyle/>
        <a:p>
          <a:r>
            <a:rPr lang="en-GB" dirty="0"/>
            <a:t>Or recommend GB reconsider</a:t>
          </a:r>
          <a:endParaRPr lang="en-US" dirty="0"/>
        </a:p>
      </dgm:t>
    </dgm:pt>
    <dgm:pt modelId="{75EC82BB-4899-4855-B8BD-D446EA672D34}" type="parTrans" cxnId="{B89AE4AD-0F5F-4547-BCB4-898A57DBFD50}">
      <dgm:prSet/>
      <dgm:spPr/>
      <dgm:t>
        <a:bodyPr/>
        <a:lstStyle/>
        <a:p>
          <a:endParaRPr lang="en-US"/>
        </a:p>
      </dgm:t>
    </dgm:pt>
    <dgm:pt modelId="{F786C2FD-72C2-4140-9E8D-90467A10CF59}" type="sibTrans" cxnId="{B89AE4AD-0F5F-4547-BCB4-898A57DBFD50}">
      <dgm:prSet/>
      <dgm:spPr/>
      <dgm:t>
        <a:bodyPr/>
        <a:lstStyle/>
        <a:p>
          <a:endParaRPr lang="en-US"/>
        </a:p>
      </dgm:t>
    </dgm:pt>
    <dgm:pt modelId="{58EC0121-DB1E-42D6-AD58-602584E169B4}" type="pres">
      <dgm:prSet presAssocID="{09937034-04FE-4D15-98CB-1AE1FC30481B}" presName="Name0" presStyleCnt="0">
        <dgm:presLayoutVars>
          <dgm:dir/>
          <dgm:animLvl val="lvl"/>
          <dgm:resizeHandles val="exact"/>
        </dgm:presLayoutVars>
      </dgm:prSet>
      <dgm:spPr/>
      <dgm:t>
        <a:bodyPr/>
        <a:lstStyle/>
        <a:p>
          <a:endParaRPr lang="en-US"/>
        </a:p>
      </dgm:t>
    </dgm:pt>
    <dgm:pt modelId="{0483CDC7-6917-4474-9C02-E2A94C17757C}" type="pres">
      <dgm:prSet presAssocID="{3CF6CDE1-C016-445F-8555-C3ADB2B7787C}" presName="boxAndChildren" presStyleCnt="0"/>
      <dgm:spPr/>
    </dgm:pt>
    <dgm:pt modelId="{97F9117F-ABB5-4B9F-A269-D075551436BD}" type="pres">
      <dgm:prSet presAssocID="{3CF6CDE1-C016-445F-8555-C3ADB2B7787C}" presName="parentTextBox" presStyleLbl="node1" presStyleIdx="0" presStyleCnt="2"/>
      <dgm:spPr/>
      <dgm:t>
        <a:bodyPr/>
        <a:lstStyle/>
        <a:p>
          <a:endParaRPr lang="en-US"/>
        </a:p>
      </dgm:t>
    </dgm:pt>
    <dgm:pt modelId="{CAE289B7-298C-4B40-B531-84D443B37F64}" type="pres">
      <dgm:prSet presAssocID="{3CF6CDE1-C016-445F-8555-C3ADB2B7787C}" presName="entireBox" presStyleLbl="node1" presStyleIdx="0" presStyleCnt="2"/>
      <dgm:spPr/>
      <dgm:t>
        <a:bodyPr/>
        <a:lstStyle/>
        <a:p>
          <a:endParaRPr lang="en-US"/>
        </a:p>
      </dgm:t>
    </dgm:pt>
    <dgm:pt modelId="{3D3D38DD-C713-48C5-AAA1-1F01BF45DADC}" type="pres">
      <dgm:prSet presAssocID="{3CF6CDE1-C016-445F-8555-C3ADB2B7787C}" presName="descendantBox" presStyleCnt="0"/>
      <dgm:spPr/>
    </dgm:pt>
    <dgm:pt modelId="{BC5DA70B-9FA3-4958-BB36-C54EF8BE5D76}" type="pres">
      <dgm:prSet presAssocID="{3EC31458-0460-4BA0-9CB8-26B1650EF3EB}" presName="childTextBox" presStyleLbl="fgAccFollowNode1" presStyleIdx="0" presStyleCnt="2">
        <dgm:presLayoutVars>
          <dgm:bulletEnabled val="1"/>
        </dgm:presLayoutVars>
      </dgm:prSet>
      <dgm:spPr/>
      <dgm:t>
        <a:bodyPr/>
        <a:lstStyle/>
        <a:p>
          <a:endParaRPr lang="en-US"/>
        </a:p>
      </dgm:t>
    </dgm:pt>
    <dgm:pt modelId="{84503A8E-1E0B-46D7-B5B5-8177FAAB8B7F}" type="pres">
      <dgm:prSet presAssocID="{E4D422B8-5E88-4F12-8D85-781A97F843E4}" presName="childTextBox" presStyleLbl="fgAccFollowNode1" presStyleIdx="1" presStyleCnt="2">
        <dgm:presLayoutVars>
          <dgm:bulletEnabled val="1"/>
        </dgm:presLayoutVars>
      </dgm:prSet>
      <dgm:spPr/>
      <dgm:t>
        <a:bodyPr/>
        <a:lstStyle/>
        <a:p>
          <a:endParaRPr lang="en-US"/>
        </a:p>
      </dgm:t>
    </dgm:pt>
    <dgm:pt modelId="{1DD6405F-4AD5-4F58-AE1C-657D8B2EA8C7}" type="pres">
      <dgm:prSet presAssocID="{DE3C10EA-3F0E-41A4-B84B-CCECA4CA35B3}" presName="sp" presStyleCnt="0"/>
      <dgm:spPr/>
    </dgm:pt>
    <dgm:pt modelId="{AEDE6EB0-AD98-4D88-B8A9-7FFC7E2D957E}" type="pres">
      <dgm:prSet presAssocID="{628109DF-1F72-47FB-93E3-88EB9B3CB18D}" presName="arrowAndChildren" presStyleCnt="0"/>
      <dgm:spPr/>
    </dgm:pt>
    <dgm:pt modelId="{21A8AD3D-B814-492F-B4A4-314DC0F335E2}" type="pres">
      <dgm:prSet presAssocID="{628109DF-1F72-47FB-93E3-88EB9B3CB18D}" presName="parentTextArrow" presStyleLbl="node1" presStyleIdx="1" presStyleCnt="2"/>
      <dgm:spPr/>
      <dgm:t>
        <a:bodyPr/>
        <a:lstStyle/>
        <a:p>
          <a:endParaRPr lang="en-US"/>
        </a:p>
      </dgm:t>
    </dgm:pt>
  </dgm:ptLst>
  <dgm:cxnLst>
    <dgm:cxn modelId="{8802B8CD-F9EA-488F-8BBB-3E149BFE5B87}" srcId="{09937034-04FE-4D15-98CB-1AE1FC30481B}" destId="{3CF6CDE1-C016-445F-8555-C3ADB2B7787C}" srcOrd="1" destOrd="0" parTransId="{52324654-4B51-427B-9A78-1962E978375C}" sibTransId="{9C74E72F-4E5D-4871-A26F-266B99287E36}"/>
    <dgm:cxn modelId="{0C4F4466-FCDB-4C58-947B-0B82278BD6FE}" type="presOf" srcId="{3CF6CDE1-C016-445F-8555-C3ADB2B7787C}" destId="{97F9117F-ABB5-4B9F-A269-D075551436BD}" srcOrd="0" destOrd="0" presId="urn:microsoft.com/office/officeart/2005/8/layout/process4"/>
    <dgm:cxn modelId="{43E795E5-DE23-4827-A978-79E66104A03F}" srcId="{3CF6CDE1-C016-445F-8555-C3ADB2B7787C}" destId="{3EC31458-0460-4BA0-9CB8-26B1650EF3EB}" srcOrd="0" destOrd="0" parTransId="{B89EDCD7-DFD0-4FE7-8D0C-1EC81D10D110}" sibTransId="{4EE9161E-D73C-42B5-B4E0-B218C7FEC941}"/>
    <dgm:cxn modelId="{2BF4200A-C6D2-4299-9C84-CD136ACB7622}" type="presOf" srcId="{3EC31458-0460-4BA0-9CB8-26B1650EF3EB}" destId="{BC5DA70B-9FA3-4958-BB36-C54EF8BE5D76}" srcOrd="0" destOrd="0" presId="urn:microsoft.com/office/officeart/2005/8/layout/process4"/>
    <dgm:cxn modelId="{4FA767EA-4D42-4C68-B530-84D1815F6B8F}" srcId="{09937034-04FE-4D15-98CB-1AE1FC30481B}" destId="{628109DF-1F72-47FB-93E3-88EB9B3CB18D}" srcOrd="0" destOrd="0" parTransId="{B167DC85-AD91-4380-B84D-4F520DE11E02}" sibTransId="{DE3C10EA-3F0E-41A4-B84B-CCECA4CA35B3}"/>
    <dgm:cxn modelId="{B89AE4AD-0F5F-4547-BCB4-898A57DBFD50}" srcId="{3CF6CDE1-C016-445F-8555-C3ADB2B7787C}" destId="{E4D422B8-5E88-4F12-8D85-781A97F843E4}" srcOrd="1" destOrd="0" parTransId="{75EC82BB-4899-4855-B8BD-D446EA672D34}" sibTransId="{F786C2FD-72C2-4140-9E8D-90467A10CF59}"/>
    <dgm:cxn modelId="{059F7CEF-F9F2-4DB7-94AF-B89AF29CEF7E}" type="presOf" srcId="{3CF6CDE1-C016-445F-8555-C3ADB2B7787C}" destId="{CAE289B7-298C-4B40-B531-84D443B37F64}" srcOrd="1" destOrd="0" presId="urn:microsoft.com/office/officeart/2005/8/layout/process4"/>
    <dgm:cxn modelId="{9175F80C-4E54-471A-B167-0FAECF74FA8A}" type="presOf" srcId="{09937034-04FE-4D15-98CB-1AE1FC30481B}" destId="{58EC0121-DB1E-42D6-AD58-602584E169B4}" srcOrd="0" destOrd="0" presId="urn:microsoft.com/office/officeart/2005/8/layout/process4"/>
    <dgm:cxn modelId="{B50943A3-5B50-43A5-9203-E48ABABE5900}" type="presOf" srcId="{628109DF-1F72-47FB-93E3-88EB9B3CB18D}" destId="{21A8AD3D-B814-492F-B4A4-314DC0F335E2}" srcOrd="0" destOrd="0" presId="urn:microsoft.com/office/officeart/2005/8/layout/process4"/>
    <dgm:cxn modelId="{EBF67E98-957C-4A25-9940-BFD20C766519}" type="presOf" srcId="{E4D422B8-5E88-4F12-8D85-781A97F843E4}" destId="{84503A8E-1E0B-46D7-B5B5-8177FAAB8B7F}" srcOrd="0" destOrd="0" presId="urn:microsoft.com/office/officeart/2005/8/layout/process4"/>
    <dgm:cxn modelId="{CC885224-5EA3-40BA-AE3B-E1E7834A68DC}" type="presParOf" srcId="{58EC0121-DB1E-42D6-AD58-602584E169B4}" destId="{0483CDC7-6917-4474-9C02-E2A94C17757C}" srcOrd="0" destOrd="0" presId="urn:microsoft.com/office/officeart/2005/8/layout/process4"/>
    <dgm:cxn modelId="{5061B533-919D-4749-A0C5-3722692D119C}" type="presParOf" srcId="{0483CDC7-6917-4474-9C02-E2A94C17757C}" destId="{97F9117F-ABB5-4B9F-A269-D075551436BD}" srcOrd="0" destOrd="0" presId="urn:microsoft.com/office/officeart/2005/8/layout/process4"/>
    <dgm:cxn modelId="{A05468B0-84D6-4BA6-A206-0E11614E2E0E}" type="presParOf" srcId="{0483CDC7-6917-4474-9C02-E2A94C17757C}" destId="{CAE289B7-298C-4B40-B531-84D443B37F64}" srcOrd="1" destOrd="0" presId="urn:microsoft.com/office/officeart/2005/8/layout/process4"/>
    <dgm:cxn modelId="{BC4D8DF4-6D96-4910-BDA5-66D433F42D44}" type="presParOf" srcId="{0483CDC7-6917-4474-9C02-E2A94C17757C}" destId="{3D3D38DD-C713-48C5-AAA1-1F01BF45DADC}" srcOrd="2" destOrd="0" presId="urn:microsoft.com/office/officeart/2005/8/layout/process4"/>
    <dgm:cxn modelId="{D9E410EA-46C4-49A8-9DF1-D00BFFC0826A}" type="presParOf" srcId="{3D3D38DD-C713-48C5-AAA1-1F01BF45DADC}" destId="{BC5DA70B-9FA3-4958-BB36-C54EF8BE5D76}" srcOrd="0" destOrd="0" presId="urn:microsoft.com/office/officeart/2005/8/layout/process4"/>
    <dgm:cxn modelId="{86393DDD-A47B-4623-9AFF-F3E4D0303E94}" type="presParOf" srcId="{3D3D38DD-C713-48C5-AAA1-1F01BF45DADC}" destId="{84503A8E-1E0B-46D7-B5B5-8177FAAB8B7F}" srcOrd="1" destOrd="0" presId="urn:microsoft.com/office/officeart/2005/8/layout/process4"/>
    <dgm:cxn modelId="{794A01EE-052B-4BB4-8AFF-702BAB61303B}" type="presParOf" srcId="{58EC0121-DB1E-42D6-AD58-602584E169B4}" destId="{1DD6405F-4AD5-4F58-AE1C-657D8B2EA8C7}" srcOrd="1" destOrd="0" presId="urn:microsoft.com/office/officeart/2005/8/layout/process4"/>
    <dgm:cxn modelId="{37425FA5-D5D0-419C-ACA6-6B88CFEAB384}" type="presParOf" srcId="{58EC0121-DB1E-42D6-AD58-602584E169B4}" destId="{AEDE6EB0-AD98-4D88-B8A9-7FFC7E2D957E}" srcOrd="2" destOrd="0" presId="urn:microsoft.com/office/officeart/2005/8/layout/process4"/>
    <dgm:cxn modelId="{9E7D1306-ECC3-4621-BA61-EF15AD15C862}" type="presParOf" srcId="{AEDE6EB0-AD98-4D88-B8A9-7FFC7E2D957E}" destId="{21A8AD3D-B814-492F-B4A4-314DC0F335E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3231E3-3650-40C9-B20C-AECADA7BEFF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2007F2A-C40A-4390-989D-8C5A64A87963}">
      <dgm:prSet/>
      <dgm:spPr/>
      <dgm:t>
        <a:bodyPr/>
        <a:lstStyle/>
        <a:p>
          <a:r>
            <a:rPr lang="en-GB" dirty="0"/>
            <a:t>PARENTS</a:t>
          </a:r>
          <a:endParaRPr lang="en-US" dirty="0"/>
        </a:p>
      </dgm:t>
    </dgm:pt>
    <dgm:pt modelId="{917F0D54-91EF-454A-AA4B-BC4E9C5EA312}" type="parTrans" cxnId="{52718DAB-962E-48ED-ABB1-DC1FCA46F9F4}">
      <dgm:prSet/>
      <dgm:spPr/>
      <dgm:t>
        <a:bodyPr/>
        <a:lstStyle/>
        <a:p>
          <a:endParaRPr lang="en-US"/>
        </a:p>
      </dgm:t>
    </dgm:pt>
    <dgm:pt modelId="{8A7A0590-27F1-438D-9FCC-D2F5A5746F67}" type="sibTrans" cxnId="{52718DAB-962E-48ED-ABB1-DC1FCA46F9F4}">
      <dgm:prSet/>
      <dgm:spPr/>
      <dgm:t>
        <a:bodyPr/>
        <a:lstStyle/>
        <a:p>
          <a:endParaRPr lang="en-US"/>
        </a:p>
      </dgm:t>
    </dgm:pt>
    <dgm:pt modelId="{4893329D-5FA8-4924-9353-5354DDB38148}">
      <dgm:prSet/>
      <dgm:spPr/>
      <dgm:t>
        <a:bodyPr/>
        <a:lstStyle/>
        <a:p>
          <a:r>
            <a:rPr lang="en-GB" dirty="0"/>
            <a:t>HEAD TEACHER</a:t>
          </a:r>
          <a:endParaRPr lang="en-US" dirty="0"/>
        </a:p>
      </dgm:t>
    </dgm:pt>
    <dgm:pt modelId="{31253769-A506-4EA2-89FE-EF3810C5F9AF}" type="parTrans" cxnId="{D1D1130D-FEC1-45E7-81A6-F0172B001BAC}">
      <dgm:prSet/>
      <dgm:spPr/>
      <dgm:t>
        <a:bodyPr/>
        <a:lstStyle/>
        <a:p>
          <a:endParaRPr lang="en-US"/>
        </a:p>
      </dgm:t>
    </dgm:pt>
    <dgm:pt modelId="{C04304FC-077B-4836-BAEB-427FB3D62BFD}" type="sibTrans" cxnId="{D1D1130D-FEC1-45E7-81A6-F0172B001BAC}">
      <dgm:prSet/>
      <dgm:spPr/>
      <dgm:t>
        <a:bodyPr/>
        <a:lstStyle/>
        <a:p>
          <a:endParaRPr lang="en-US"/>
        </a:p>
      </dgm:t>
    </dgm:pt>
    <dgm:pt modelId="{F1D0D61D-AE2D-4391-AF30-5AC4E2A24359}">
      <dgm:prSet/>
      <dgm:spPr/>
      <dgm:t>
        <a:bodyPr/>
        <a:lstStyle/>
        <a:p>
          <a:r>
            <a:rPr lang="en-GB" dirty="0"/>
            <a:t>PUPIL</a:t>
          </a:r>
          <a:endParaRPr lang="en-US" dirty="0"/>
        </a:p>
      </dgm:t>
    </dgm:pt>
    <dgm:pt modelId="{B86A4BC1-C4E9-41F3-AFAF-AE0EEA0D0C6E}" type="parTrans" cxnId="{CF1116CD-DB51-433C-A0D0-505FCE72EF15}">
      <dgm:prSet/>
      <dgm:spPr/>
      <dgm:t>
        <a:bodyPr/>
        <a:lstStyle/>
        <a:p>
          <a:endParaRPr lang="en-US"/>
        </a:p>
      </dgm:t>
    </dgm:pt>
    <dgm:pt modelId="{D571EA15-110A-490F-96E1-130B23B38B1B}" type="sibTrans" cxnId="{CF1116CD-DB51-433C-A0D0-505FCE72EF15}">
      <dgm:prSet/>
      <dgm:spPr/>
      <dgm:t>
        <a:bodyPr/>
        <a:lstStyle/>
        <a:p>
          <a:endParaRPr lang="en-US"/>
        </a:p>
      </dgm:t>
    </dgm:pt>
    <dgm:pt modelId="{581A35F7-42BC-4633-BEDB-4E3C10790B14}">
      <dgm:prSet/>
      <dgm:spPr/>
      <dgm:t>
        <a:bodyPr/>
        <a:lstStyle/>
        <a:p>
          <a:r>
            <a:rPr lang="en-GB" dirty="0"/>
            <a:t>SEN EXPERT  as appropriate </a:t>
          </a:r>
          <a:endParaRPr lang="en-US" dirty="0"/>
        </a:p>
      </dgm:t>
    </dgm:pt>
    <dgm:pt modelId="{4A0427E8-B771-44B8-8CF0-D42D427EC29A}" type="parTrans" cxnId="{13AEDB44-F7F2-427C-9307-5CDB34FB371F}">
      <dgm:prSet/>
      <dgm:spPr/>
      <dgm:t>
        <a:bodyPr/>
        <a:lstStyle/>
        <a:p>
          <a:endParaRPr lang="en-US"/>
        </a:p>
      </dgm:t>
    </dgm:pt>
    <dgm:pt modelId="{4FF3AFB8-C296-461D-B2E3-FC332091B387}" type="sibTrans" cxnId="{13AEDB44-F7F2-427C-9307-5CDB34FB371F}">
      <dgm:prSet/>
      <dgm:spPr/>
      <dgm:t>
        <a:bodyPr/>
        <a:lstStyle/>
        <a:p>
          <a:endParaRPr lang="en-US"/>
        </a:p>
      </dgm:t>
    </dgm:pt>
    <dgm:pt modelId="{8E894EE7-7B67-4259-B933-F5007140A486}">
      <dgm:prSet/>
      <dgm:spPr/>
      <dgm:t>
        <a:bodyPr/>
        <a:lstStyle/>
        <a:p>
          <a:r>
            <a:rPr lang="en-GB" dirty="0"/>
            <a:t>GB and </a:t>
          </a:r>
          <a:endParaRPr lang="en-US" dirty="0"/>
        </a:p>
      </dgm:t>
    </dgm:pt>
    <dgm:pt modelId="{FA65CA14-6EFA-4D05-BA7E-71E226A135E5}" type="parTrans" cxnId="{E6BCEEC6-0969-4300-978D-6B4DDC70A371}">
      <dgm:prSet/>
      <dgm:spPr/>
      <dgm:t>
        <a:bodyPr/>
        <a:lstStyle/>
        <a:p>
          <a:endParaRPr lang="en-US"/>
        </a:p>
      </dgm:t>
    </dgm:pt>
    <dgm:pt modelId="{173324A6-AA7E-4037-833C-8803C484569C}" type="sibTrans" cxnId="{E6BCEEC6-0969-4300-978D-6B4DDC70A371}">
      <dgm:prSet/>
      <dgm:spPr/>
      <dgm:t>
        <a:bodyPr/>
        <a:lstStyle/>
        <a:p>
          <a:endParaRPr lang="en-US"/>
        </a:p>
      </dgm:t>
    </dgm:pt>
    <dgm:pt modelId="{55430B68-22B7-4234-81DD-FABEAEABE869}">
      <dgm:prSet/>
      <dgm:spPr/>
      <dgm:t>
        <a:bodyPr/>
        <a:lstStyle/>
        <a:p>
          <a:r>
            <a:rPr lang="en-GB" dirty="0"/>
            <a:t>THE LA  (in the case of a maintained school of PRU)</a:t>
          </a:r>
          <a:endParaRPr lang="en-US" dirty="0"/>
        </a:p>
      </dgm:t>
    </dgm:pt>
    <dgm:pt modelId="{4629FA5C-76C9-4BAB-8646-D75565C4C115}" type="parTrans" cxnId="{2D94F15B-973F-4FC7-A4E1-FC3F8F182ECE}">
      <dgm:prSet/>
      <dgm:spPr/>
      <dgm:t>
        <a:bodyPr/>
        <a:lstStyle/>
        <a:p>
          <a:endParaRPr lang="en-US"/>
        </a:p>
      </dgm:t>
    </dgm:pt>
    <dgm:pt modelId="{35B9E3FB-BD33-4E37-B37E-F4CD046AA95F}" type="sibTrans" cxnId="{2D94F15B-973F-4FC7-A4E1-FC3F8F182ECE}">
      <dgm:prSet/>
      <dgm:spPr/>
      <dgm:t>
        <a:bodyPr/>
        <a:lstStyle/>
        <a:p>
          <a:endParaRPr lang="en-US"/>
        </a:p>
      </dgm:t>
    </dgm:pt>
    <dgm:pt modelId="{CE2B0104-9947-4EBE-B922-7D65575EA214}">
      <dgm:prSet/>
      <dgm:spPr/>
      <dgm:t>
        <a:bodyPr/>
        <a:lstStyle/>
        <a:p>
          <a:r>
            <a:rPr lang="en-GB" dirty="0"/>
            <a:t>WITNESSES SEE 2 SLIDES ON</a:t>
          </a:r>
          <a:endParaRPr lang="en-US" dirty="0"/>
        </a:p>
      </dgm:t>
    </dgm:pt>
    <dgm:pt modelId="{2FF996A6-5B7E-4164-890E-DF52AA76ED72}" type="parTrans" cxnId="{C67C9F84-0D20-4095-A40F-BFE87DAF0DDF}">
      <dgm:prSet/>
      <dgm:spPr/>
      <dgm:t>
        <a:bodyPr/>
        <a:lstStyle/>
        <a:p>
          <a:endParaRPr lang="en-US"/>
        </a:p>
      </dgm:t>
    </dgm:pt>
    <dgm:pt modelId="{6E6CABDD-489D-4EB3-B4FE-6F3946820D6E}" type="sibTrans" cxnId="{C67C9F84-0D20-4095-A40F-BFE87DAF0DDF}">
      <dgm:prSet/>
      <dgm:spPr/>
      <dgm:t>
        <a:bodyPr/>
        <a:lstStyle/>
        <a:p>
          <a:endParaRPr lang="en-US"/>
        </a:p>
      </dgm:t>
    </dgm:pt>
    <dgm:pt modelId="{3713493E-7CCF-4222-BE8A-53C623C57AA2}">
      <dgm:prSet/>
      <dgm:spPr/>
      <dgm:t>
        <a:bodyPr/>
        <a:lstStyle/>
        <a:p>
          <a:r>
            <a:rPr lang="en-GB" dirty="0"/>
            <a:t>PARA 168  and part 9 of 2022 ExG </a:t>
          </a:r>
          <a:endParaRPr lang="en-US" dirty="0"/>
        </a:p>
      </dgm:t>
    </dgm:pt>
    <dgm:pt modelId="{B1E0D06C-BD80-4863-9C7C-2FC867F58B23}" type="parTrans" cxnId="{BA0993DA-5F01-42FB-B955-C1E3ACB9C098}">
      <dgm:prSet/>
      <dgm:spPr/>
      <dgm:t>
        <a:bodyPr/>
        <a:lstStyle/>
        <a:p>
          <a:endParaRPr lang="en-US"/>
        </a:p>
      </dgm:t>
    </dgm:pt>
    <dgm:pt modelId="{80AE1608-6ED4-448B-87F7-B78F8B1F2E61}" type="sibTrans" cxnId="{BA0993DA-5F01-42FB-B955-C1E3ACB9C098}">
      <dgm:prSet/>
      <dgm:spPr/>
      <dgm:t>
        <a:bodyPr/>
        <a:lstStyle/>
        <a:p>
          <a:endParaRPr lang="en-US"/>
        </a:p>
      </dgm:t>
    </dgm:pt>
    <dgm:pt modelId="{87041429-D060-4D9F-9025-A83CCBE65F81}">
      <dgm:prSet/>
      <dgm:spPr/>
      <dgm:t>
        <a:bodyPr/>
        <a:lstStyle/>
        <a:p>
          <a:r>
            <a:rPr lang="en-GB" dirty="0"/>
            <a:t>…and of course there should be a clerk</a:t>
          </a:r>
          <a:endParaRPr lang="en-US" dirty="0"/>
        </a:p>
      </dgm:t>
    </dgm:pt>
    <dgm:pt modelId="{FB67C51C-61A5-4096-98FC-E6CF4D4FCFDF}" type="parTrans" cxnId="{6D0AEC66-27D2-48B4-BA05-721020D1CB64}">
      <dgm:prSet/>
      <dgm:spPr/>
      <dgm:t>
        <a:bodyPr/>
        <a:lstStyle/>
        <a:p>
          <a:endParaRPr lang="en-US"/>
        </a:p>
      </dgm:t>
    </dgm:pt>
    <dgm:pt modelId="{6B593FB6-0E8D-4816-8792-4C2206125A68}" type="sibTrans" cxnId="{6D0AEC66-27D2-48B4-BA05-721020D1CB64}">
      <dgm:prSet/>
      <dgm:spPr/>
      <dgm:t>
        <a:bodyPr/>
        <a:lstStyle/>
        <a:p>
          <a:endParaRPr lang="en-US"/>
        </a:p>
      </dgm:t>
    </dgm:pt>
    <dgm:pt modelId="{754B2CB3-D16C-41D3-964C-7C8B958922B6}" type="pres">
      <dgm:prSet presAssocID="{5E3231E3-3650-40C9-B20C-AECADA7BEFFD}" presName="linear" presStyleCnt="0">
        <dgm:presLayoutVars>
          <dgm:animLvl val="lvl"/>
          <dgm:resizeHandles val="exact"/>
        </dgm:presLayoutVars>
      </dgm:prSet>
      <dgm:spPr/>
      <dgm:t>
        <a:bodyPr/>
        <a:lstStyle/>
        <a:p>
          <a:endParaRPr lang="en-US"/>
        </a:p>
      </dgm:t>
    </dgm:pt>
    <dgm:pt modelId="{12521A6A-CE99-4ED3-97DD-A3BB24826BBE}" type="pres">
      <dgm:prSet presAssocID="{B2007F2A-C40A-4390-989D-8C5A64A87963}" presName="parentText" presStyleLbl="node1" presStyleIdx="0" presStyleCnt="9">
        <dgm:presLayoutVars>
          <dgm:chMax val="0"/>
          <dgm:bulletEnabled val="1"/>
        </dgm:presLayoutVars>
      </dgm:prSet>
      <dgm:spPr/>
      <dgm:t>
        <a:bodyPr/>
        <a:lstStyle/>
        <a:p>
          <a:endParaRPr lang="en-US"/>
        </a:p>
      </dgm:t>
    </dgm:pt>
    <dgm:pt modelId="{879775CC-A193-4BE1-9CC0-02D38495B3E4}" type="pres">
      <dgm:prSet presAssocID="{8A7A0590-27F1-438D-9FCC-D2F5A5746F67}" presName="spacer" presStyleCnt="0"/>
      <dgm:spPr/>
    </dgm:pt>
    <dgm:pt modelId="{AB1F6DE1-67EE-455F-8F66-93C743FE02A3}" type="pres">
      <dgm:prSet presAssocID="{4893329D-5FA8-4924-9353-5354DDB38148}" presName="parentText" presStyleLbl="node1" presStyleIdx="1" presStyleCnt="9">
        <dgm:presLayoutVars>
          <dgm:chMax val="0"/>
          <dgm:bulletEnabled val="1"/>
        </dgm:presLayoutVars>
      </dgm:prSet>
      <dgm:spPr/>
      <dgm:t>
        <a:bodyPr/>
        <a:lstStyle/>
        <a:p>
          <a:endParaRPr lang="en-US"/>
        </a:p>
      </dgm:t>
    </dgm:pt>
    <dgm:pt modelId="{C4538DC2-3B88-4E49-BF15-5914BEA23E5A}" type="pres">
      <dgm:prSet presAssocID="{C04304FC-077B-4836-BAEB-427FB3D62BFD}" presName="spacer" presStyleCnt="0"/>
      <dgm:spPr/>
    </dgm:pt>
    <dgm:pt modelId="{F8D0B01D-E30C-418E-9776-A7AA0F3C59A8}" type="pres">
      <dgm:prSet presAssocID="{F1D0D61D-AE2D-4391-AF30-5AC4E2A24359}" presName="parentText" presStyleLbl="node1" presStyleIdx="2" presStyleCnt="9">
        <dgm:presLayoutVars>
          <dgm:chMax val="0"/>
          <dgm:bulletEnabled val="1"/>
        </dgm:presLayoutVars>
      </dgm:prSet>
      <dgm:spPr/>
      <dgm:t>
        <a:bodyPr/>
        <a:lstStyle/>
        <a:p>
          <a:endParaRPr lang="en-US"/>
        </a:p>
      </dgm:t>
    </dgm:pt>
    <dgm:pt modelId="{57FDEB24-8671-4739-886D-22A9E5BC2962}" type="pres">
      <dgm:prSet presAssocID="{D571EA15-110A-490F-96E1-130B23B38B1B}" presName="spacer" presStyleCnt="0"/>
      <dgm:spPr/>
    </dgm:pt>
    <dgm:pt modelId="{D3E4FBFB-EE75-4BCB-8A59-31418E78FB55}" type="pres">
      <dgm:prSet presAssocID="{581A35F7-42BC-4633-BEDB-4E3C10790B14}" presName="parentText" presStyleLbl="node1" presStyleIdx="3" presStyleCnt="9">
        <dgm:presLayoutVars>
          <dgm:chMax val="0"/>
          <dgm:bulletEnabled val="1"/>
        </dgm:presLayoutVars>
      </dgm:prSet>
      <dgm:spPr/>
      <dgm:t>
        <a:bodyPr/>
        <a:lstStyle/>
        <a:p>
          <a:endParaRPr lang="en-US"/>
        </a:p>
      </dgm:t>
    </dgm:pt>
    <dgm:pt modelId="{9FFAA2BA-42CD-45F7-8E7B-55C16D38D5A8}" type="pres">
      <dgm:prSet presAssocID="{4FF3AFB8-C296-461D-B2E3-FC332091B387}" presName="spacer" presStyleCnt="0"/>
      <dgm:spPr/>
    </dgm:pt>
    <dgm:pt modelId="{47C5554A-732D-4EFA-A5E4-9BBFD1823D4D}" type="pres">
      <dgm:prSet presAssocID="{8E894EE7-7B67-4259-B933-F5007140A486}" presName="parentText" presStyleLbl="node1" presStyleIdx="4" presStyleCnt="9">
        <dgm:presLayoutVars>
          <dgm:chMax val="0"/>
          <dgm:bulletEnabled val="1"/>
        </dgm:presLayoutVars>
      </dgm:prSet>
      <dgm:spPr/>
      <dgm:t>
        <a:bodyPr/>
        <a:lstStyle/>
        <a:p>
          <a:endParaRPr lang="en-US"/>
        </a:p>
      </dgm:t>
    </dgm:pt>
    <dgm:pt modelId="{37C0938A-0A2E-4D8E-BEF3-46C091DD4BF2}" type="pres">
      <dgm:prSet presAssocID="{173324A6-AA7E-4037-833C-8803C484569C}" presName="spacer" presStyleCnt="0"/>
      <dgm:spPr/>
    </dgm:pt>
    <dgm:pt modelId="{8092F020-4814-4553-B011-9D1DBF8D1725}" type="pres">
      <dgm:prSet presAssocID="{55430B68-22B7-4234-81DD-FABEAEABE869}" presName="parentText" presStyleLbl="node1" presStyleIdx="5" presStyleCnt="9">
        <dgm:presLayoutVars>
          <dgm:chMax val="0"/>
          <dgm:bulletEnabled val="1"/>
        </dgm:presLayoutVars>
      </dgm:prSet>
      <dgm:spPr/>
      <dgm:t>
        <a:bodyPr/>
        <a:lstStyle/>
        <a:p>
          <a:endParaRPr lang="en-US"/>
        </a:p>
      </dgm:t>
    </dgm:pt>
    <dgm:pt modelId="{982CCB86-CE45-4D46-A965-754B3842C674}" type="pres">
      <dgm:prSet presAssocID="{35B9E3FB-BD33-4E37-B37E-F4CD046AA95F}" presName="spacer" presStyleCnt="0"/>
      <dgm:spPr/>
    </dgm:pt>
    <dgm:pt modelId="{51CB959B-927B-4ECF-ACD5-542547EEFD8B}" type="pres">
      <dgm:prSet presAssocID="{CE2B0104-9947-4EBE-B922-7D65575EA214}" presName="parentText" presStyleLbl="node1" presStyleIdx="6" presStyleCnt="9">
        <dgm:presLayoutVars>
          <dgm:chMax val="0"/>
          <dgm:bulletEnabled val="1"/>
        </dgm:presLayoutVars>
      </dgm:prSet>
      <dgm:spPr/>
      <dgm:t>
        <a:bodyPr/>
        <a:lstStyle/>
        <a:p>
          <a:endParaRPr lang="en-US"/>
        </a:p>
      </dgm:t>
    </dgm:pt>
    <dgm:pt modelId="{AA58BFE8-28A1-49B7-9547-980454A39B1D}" type="pres">
      <dgm:prSet presAssocID="{6E6CABDD-489D-4EB3-B4FE-6F3946820D6E}" presName="spacer" presStyleCnt="0"/>
      <dgm:spPr/>
    </dgm:pt>
    <dgm:pt modelId="{AFC92616-FF63-4346-B045-4D826F22D478}" type="pres">
      <dgm:prSet presAssocID="{3713493E-7CCF-4222-BE8A-53C623C57AA2}" presName="parentText" presStyleLbl="node1" presStyleIdx="7" presStyleCnt="9">
        <dgm:presLayoutVars>
          <dgm:chMax val="0"/>
          <dgm:bulletEnabled val="1"/>
        </dgm:presLayoutVars>
      </dgm:prSet>
      <dgm:spPr/>
      <dgm:t>
        <a:bodyPr/>
        <a:lstStyle/>
        <a:p>
          <a:endParaRPr lang="en-US"/>
        </a:p>
      </dgm:t>
    </dgm:pt>
    <dgm:pt modelId="{37B2C8D5-AFA6-4954-BB1B-0421FE1253C8}" type="pres">
      <dgm:prSet presAssocID="{80AE1608-6ED4-448B-87F7-B78F8B1F2E61}" presName="spacer" presStyleCnt="0"/>
      <dgm:spPr/>
    </dgm:pt>
    <dgm:pt modelId="{4FD76EF0-0E20-48B4-B901-ECEC49C03F65}" type="pres">
      <dgm:prSet presAssocID="{87041429-D060-4D9F-9025-A83CCBE65F81}" presName="parentText" presStyleLbl="node1" presStyleIdx="8" presStyleCnt="9">
        <dgm:presLayoutVars>
          <dgm:chMax val="0"/>
          <dgm:bulletEnabled val="1"/>
        </dgm:presLayoutVars>
      </dgm:prSet>
      <dgm:spPr/>
      <dgm:t>
        <a:bodyPr/>
        <a:lstStyle/>
        <a:p>
          <a:endParaRPr lang="en-US"/>
        </a:p>
      </dgm:t>
    </dgm:pt>
  </dgm:ptLst>
  <dgm:cxnLst>
    <dgm:cxn modelId="{C30C9836-47D4-4E68-B5A5-A12559B41581}" type="presOf" srcId="{5E3231E3-3650-40C9-B20C-AECADA7BEFFD}" destId="{754B2CB3-D16C-41D3-964C-7C8B958922B6}" srcOrd="0" destOrd="0" presId="urn:microsoft.com/office/officeart/2005/8/layout/vList2"/>
    <dgm:cxn modelId="{6D0AEC66-27D2-48B4-BA05-721020D1CB64}" srcId="{5E3231E3-3650-40C9-B20C-AECADA7BEFFD}" destId="{87041429-D060-4D9F-9025-A83CCBE65F81}" srcOrd="8" destOrd="0" parTransId="{FB67C51C-61A5-4096-98FC-E6CF4D4FCFDF}" sibTransId="{6B593FB6-0E8D-4816-8792-4C2206125A68}"/>
    <dgm:cxn modelId="{13AEDB44-F7F2-427C-9307-5CDB34FB371F}" srcId="{5E3231E3-3650-40C9-B20C-AECADA7BEFFD}" destId="{581A35F7-42BC-4633-BEDB-4E3C10790B14}" srcOrd="3" destOrd="0" parTransId="{4A0427E8-B771-44B8-8CF0-D42D427EC29A}" sibTransId="{4FF3AFB8-C296-461D-B2E3-FC332091B387}"/>
    <dgm:cxn modelId="{2DE7DA85-7BB4-47F6-BFA7-BC4539F1C1C7}" type="presOf" srcId="{55430B68-22B7-4234-81DD-FABEAEABE869}" destId="{8092F020-4814-4553-B011-9D1DBF8D1725}" srcOrd="0" destOrd="0" presId="urn:microsoft.com/office/officeart/2005/8/layout/vList2"/>
    <dgm:cxn modelId="{83282F2C-1351-4B44-ABAC-ACA598F08845}" type="presOf" srcId="{CE2B0104-9947-4EBE-B922-7D65575EA214}" destId="{51CB959B-927B-4ECF-ACD5-542547EEFD8B}" srcOrd="0" destOrd="0" presId="urn:microsoft.com/office/officeart/2005/8/layout/vList2"/>
    <dgm:cxn modelId="{E6BCEEC6-0969-4300-978D-6B4DDC70A371}" srcId="{5E3231E3-3650-40C9-B20C-AECADA7BEFFD}" destId="{8E894EE7-7B67-4259-B933-F5007140A486}" srcOrd="4" destOrd="0" parTransId="{FA65CA14-6EFA-4D05-BA7E-71E226A135E5}" sibTransId="{173324A6-AA7E-4037-833C-8803C484569C}"/>
    <dgm:cxn modelId="{2D94F15B-973F-4FC7-A4E1-FC3F8F182ECE}" srcId="{5E3231E3-3650-40C9-B20C-AECADA7BEFFD}" destId="{55430B68-22B7-4234-81DD-FABEAEABE869}" srcOrd="5" destOrd="0" parTransId="{4629FA5C-76C9-4BAB-8646-D75565C4C115}" sibTransId="{35B9E3FB-BD33-4E37-B37E-F4CD046AA95F}"/>
    <dgm:cxn modelId="{5DE141A1-36E0-4FA2-A18D-24F5F3D7DC6B}" type="presOf" srcId="{581A35F7-42BC-4633-BEDB-4E3C10790B14}" destId="{D3E4FBFB-EE75-4BCB-8A59-31418E78FB55}" srcOrd="0" destOrd="0" presId="urn:microsoft.com/office/officeart/2005/8/layout/vList2"/>
    <dgm:cxn modelId="{C67C9F84-0D20-4095-A40F-BFE87DAF0DDF}" srcId="{5E3231E3-3650-40C9-B20C-AECADA7BEFFD}" destId="{CE2B0104-9947-4EBE-B922-7D65575EA214}" srcOrd="6" destOrd="0" parTransId="{2FF996A6-5B7E-4164-890E-DF52AA76ED72}" sibTransId="{6E6CABDD-489D-4EB3-B4FE-6F3946820D6E}"/>
    <dgm:cxn modelId="{932AF35C-D856-49F9-845C-93A860872E71}" type="presOf" srcId="{B2007F2A-C40A-4390-989D-8C5A64A87963}" destId="{12521A6A-CE99-4ED3-97DD-A3BB24826BBE}" srcOrd="0" destOrd="0" presId="urn:microsoft.com/office/officeart/2005/8/layout/vList2"/>
    <dgm:cxn modelId="{F05710CC-C118-42D7-BCF2-84BF858ACE28}" type="presOf" srcId="{3713493E-7CCF-4222-BE8A-53C623C57AA2}" destId="{AFC92616-FF63-4346-B045-4D826F22D478}" srcOrd="0" destOrd="0" presId="urn:microsoft.com/office/officeart/2005/8/layout/vList2"/>
    <dgm:cxn modelId="{BA0993DA-5F01-42FB-B955-C1E3ACB9C098}" srcId="{5E3231E3-3650-40C9-B20C-AECADA7BEFFD}" destId="{3713493E-7CCF-4222-BE8A-53C623C57AA2}" srcOrd="7" destOrd="0" parTransId="{B1E0D06C-BD80-4863-9C7C-2FC867F58B23}" sibTransId="{80AE1608-6ED4-448B-87F7-B78F8B1F2E61}"/>
    <dgm:cxn modelId="{DBD11E0C-661C-4887-9AED-805122BC8456}" type="presOf" srcId="{F1D0D61D-AE2D-4391-AF30-5AC4E2A24359}" destId="{F8D0B01D-E30C-418E-9776-A7AA0F3C59A8}" srcOrd="0" destOrd="0" presId="urn:microsoft.com/office/officeart/2005/8/layout/vList2"/>
    <dgm:cxn modelId="{C04F20BF-44C7-40C2-859A-B954EA6DA9AE}" type="presOf" srcId="{8E894EE7-7B67-4259-B933-F5007140A486}" destId="{47C5554A-732D-4EFA-A5E4-9BBFD1823D4D}" srcOrd="0" destOrd="0" presId="urn:microsoft.com/office/officeart/2005/8/layout/vList2"/>
    <dgm:cxn modelId="{52718DAB-962E-48ED-ABB1-DC1FCA46F9F4}" srcId="{5E3231E3-3650-40C9-B20C-AECADA7BEFFD}" destId="{B2007F2A-C40A-4390-989D-8C5A64A87963}" srcOrd="0" destOrd="0" parTransId="{917F0D54-91EF-454A-AA4B-BC4E9C5EA312}" sibTransId="{8A7A0590-27F1-438D-9FCC-D2F5A5746F67}"/>
    <dgm:cxn modelId="{CF1116CD-DB51-433C-A0D0-505FCE72EF15}" srcId="{5E3231E3-3650-40C9-B20C-AECADA7BEFFD}" destId="{F1D0D61D-AE2D-4391-AF30-5AC4E2A24359}" srcOrd="2" destOrd="0" parTransId="{B86A4BC1-C4E9-41F3-AFAF-AE0EEA0D0C6E}" sibTransId="{D571EA15-110A-490F-96E1-130B23B38B1B}"/>
    <dgm:cxn modelId="{34A790A0-EEB6-4695-A984-901BF35B0F2E}" type="presOf" srcId="{4893329D-5FA8-4924-9353-5354DDB38148}" destId="{AB1F6DE1-67EE-455F-8F66-93C743FE02A3}" srcOrd="0" destOrd="0" presId="urn:microsoft.com/office/officeart/2005/8/layout/vList2"/>
    <dgm:cxn modelId="{0E9E529C-1619-491A-A435-AF8CDACAE846}" type="presOf" srcId="{87041429-D060-4D9F-9025-A83CCBE65F81}" destId="{4FD76EF0-0E20-48B4-B901-ECEC49C03F65}" srcOrd="0" destOrd="0" presId="urn:microsoft.com/office/officeart/2005/8/layout/vList2"/>
    <dgm:cxn modelId="{D1D1130D-FEC1-45E7-81A6-F0172B001BAC}" srcId="{5E3231E3-3650-40C9-B20C-AECADA7BEFFD}" destId="{4893329D-5FA8-4924-9353-5354DDB38148}" srcOrd="1" destOrd="0" parTransId="{31253769-A506-4EA2-89FE-EF3810C5F9AF}" sibTransId="{C04304FC-077B-4836-BAEB-427FB3D62BFD}"/>
    <dgm:cxn modelId="{6A0AF3D1-91F1-4A6A-83C4-F3CD7198EE0F}" type="presParOf" srcId="{754B2CB3-D16C-41D3-964C-7C8B958922B6}" destId="{12521A6A-CE99-4ED3-97DD-A3BB24826BBE}" srcOrd="0" destOrd="0" presId="urn:microsoft.com/office/officeart/2005/8/layout/vList2"/>
    <dgm:cxn modelId="{CE13A9F8-002F-4A15-982B-50E4655B1B2C}" type="presParOf" srcId="{754B2CB3-D16C-41D3-964C-7C8B958922B6}" destId="{879775CC-A193-4BE1-9CC0-02D38495B3E4}" srcOrd="1" destOrd="0" presId="urn:microsoft.com/office/officeart/2005/8/layout/vList2"/>
    <dgm:cxn modelId="{75DC57BB-D5D4-4A4B-823F-562AF10CF4EE}" type="presParOf" srcId="{754B2CB3-D16C-41D3-964C-7C8B958922B6}" destId="{AB1F6DE1-67EE-455F-8F66-93C743FE02A3}" srcOrd="2" destOrd="0" presId="urn:microsoft.com/office/officeart/2005/8/layout/vList2"/>
    <dgm:cxn modelId="{B6CA53F3-DD41-4BE9-85CA-7532C4561601}" type="presParOf" srcId="{754B2CB3-D16C-41D3-964C-7C8B958922B6}" destId="{C4538DC2-3B88-4E49-BF15-5914BEA23E5A}" srcOrd="3" destOrd="0" presId="urn:microsoft.com/office/officeart/2005/8/layout/vList2"/>
    <dgm:cxn modelId="{D0607035-3218-4335-ABBA-E5BD77C5A6EB}" type="presParOf" srcId="{754B2CB3-D16C-41D3-964C-7C8B958922B6}" destId="{F8D0B01D-E30C-418E-9776-A7AA0F3C59A8}" srcOrd="4" destOrd="0" presId="urn:microsoft.com/office/officeart/2005/8/layout/vList2"/>
    <dgm:cxn modelId="{6D224FB1-AAC4-411E-882F-0F4CE42BF46B}" type="presParOf" srcId="{754B2CB3-D16C-41D3-964C-7C8B958922B6}" destId="{57FDEB24-8671-4739-886D-22A9E5BC2962}" srcOrd="5" destOrd="0" presId="urn:microsoft.com/office/officeart/2005/8/layout/vList2"/>
    <dgm:cxn modelId="{884E9DA5-8D34-474A-8BCF-BB6CD677A66E}" type="presParOf" srcId="{754B2CB3-D16C-41D3-964C-7C8B958922B6}" destId="{D3E4FBFB-EE75-4BCB-8A59-31418E78FB55}" srcOrd="6" destOrd="0" presId="urn:microsoft.com/office/officeart/2005/8/layout/vList2"/>
    <dgm:cxn modelId="{DE979C27-76BB-4B88-80AB-2BB049706229}" type="presParOf" srcId="{754B2CB3-D16C-41D3-964C-7C8B958922B6}" destId="{9FFAA2BA-42CD-45F7-8E7B-55C16D38D5A8}" srcOrd="7" destOrd="0" presId="urn:microsoft.com/office/officeart/2005/8/layout/vList2"/>
    <dgm:cxn modelId="{60D2B271-191A-4B16-B0A8-743607B01D93}" type="presParOf" srcId="{754B2CB3-D16C-41D3-964C-7C8B958922B6}" destId="{47C5554A-732D-4EFA-A5E4-9BBFD1823D4D}" srcOrd="8" destOrd="0" presId="urn:microsoft.com/office/officeart/2005/8/layout/vList2"/>
    <dgm:cxn modelId="{E31CFE04-2DDC-437C-B5E4-86F964D96F13}" type="presParOf" srcId="{754B2CB3-D16C-41D3-964C-7C8B958922B6}" destId="{37C0938A-0A2E-4D8E-BEF3-46C091DD4BF2}" srcOrd="9" destOrd="0" presId="urn:microsoft.com/office/officeart/2005/8/layout/vList2"/>
    <dgm:cxn modelId="{F4F78D02-1744-4BD0-82BB-79CB53133EB7}" type="presParOf" srcId="{754B2CB3-D16C-41D3-964C-7C8B958922B6}" destId="{8092F020-4814-4553-B011-9D1DBF8D1725}" srcOrd="10" destOrd="0" presId="urn:microsoft.com/office/officeart/2005/8/layout/vList2"/>
    <dgm:cxn modelId="{B292BBE1-7A41-4ABB-A09E-7C6E7A0D08D7}" type="presParOf" srcId="{754B2CB3-D16C-41D3-964C-7C8B958922B6}" destId="{982CCB86-CE45-4D46-A965-754B3842C674}" srcOrd="11" destOrd="0" presId="urn:microsoft.com/office/officeart/2005/8/layout/vList2"/>
    <dgm:cxn modelId="{A05365C9-5E43-42E4-988F-00EEB0782005}" type="presParOf" srcId="{754B2CB3-D16C-41D3-964C-7C8B958922B6}" destId="{51CB959B-927B-4ECF-ACD5-542547EEFD8B}" srcOrd="12" destOrd="0" presId="urn:microsoft.com/office/officeart/2005/8/layout/vList2"/>
    <dgm:cxn modelId="{96D2A88D-A144-4714-B3C6-8932E8AA35A4}" type="presParOf" srcId="{754B2CB3-D16C-41D3-964C-7C8B958922B6}" destId="{AA58BFE8-28A1-49B7-9547-980454A39B1D}" srcOrd="13" destOrd="0" presId="urn:microsoft.com/office/officeart/2005/8/layout/vList2"/>
    <dgm:cxn modelId="{179F3252-1A1E-441F-BCB1-9C8C723E60DF}" type="presParOf" srcId="{754B2CB3-D16C-41D3-964C-7C8B958922B6}" destId="{AFC92616-FF63-4346-B045-4D826F22D478}" srcOrd="14" destOrd="0" presId="urn:microsoft.com/office/officeart/2005/8/layout/vList2"/>
    <dgm:cxn modelId="{78156241-162A-4882-90CA-B2B2EF703B0A}" type="presParOf" srcId="{754B2CB3-D16C-41D3-964C-7C8B958922B6}" destId="{37B2C8D5-AFA6-4954-BB1B-0421FE1253C8}" srcOrd="15" destOrd="0" presId="urn:microsoft.com/office/officeart/2005/8/layout/vList2"/>
    <dgm:cxn modelId="{7958104B-F231-4A50-8CE8-9BEDE7183F38}" type="presParOf" srcId="{754B2CB3-D16C-41D3-964C-7C8B958922B6}" destId="{4FD76EF0-0E20-48B4-B901-ECEC49C03F65}"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6F14F8-031F-423B-9A17-B31007CBEA7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36B0544-61AD-468A-B477-DF9B2E5C6589}">
      <dgm:prSet/>
      <dgm:spPr/>
      <dgm:t>
        <a:bodyPr/>
        <a:lstStyle/>
        <a:p>
          <a:r>
            <a:rPr lang="en-GB" dirty="0"/>
            <a:t>Parent may be represented</a:t>
          </a:r>
          <a:endParaRPr lang="en-US" dirty="0"/>
        </a:p>
      </dgm:t>
    </dgm:pt>
    <dgm:pt modelId="{0F76C221-77E3-4187-962B-9E1A3664BF7F}" type="parTrans" cxnId="{5940C689-6F97-4910-9ACD-93EE756E1D01}">
      <dgm:prSet/>
      <dgm:spPr/>
      <dgm:t>
        <a:bodyPr/>
        <a:lstStyle/>
        <a:p>
          <a:endParaRPr lang="en-US"/>
        </a:p>
      </dgm:t>
    </dgm:pt>
    <dgm:pt modelId="{2E9D9ADC-4D53-4660-BAA6-FC5240657A95}" type="sibTrans" cxnId="{5940C689-6F97-4910-9ACD-93EE756E1D01}">
      <dgm:prSet/>
      <dgm:spPr/>
      <dgm:t>
        <a:bodyPr/>
        <a:lstStyle/>
        <a:p>
          <a:endParaRPr lang="en-US"/>
        </a:p>
      </dgm:t>
    </dgm:pt>
    <dgm:pt modelId="{5F2B1506-4E4F-4360-A75B-31FE4CEE7C05}">
      <dgm:prSet/>
      <dgm:spPr/>
      <dgm:t>
        <a:bodyPr/>
        <a:lstStyle/>
        <a:p>
          <a:r>
            <a:rPr lang="en-GB" dirty="0"/>
            <a:t>Parents may, at their own expense appoint someone to make written and/or oral representations to the IRP - to be told this by GB after GB decision not to reinstate- see para 130 of 2022 ExG</a:t>
          </a:r>
          <a:endParaRPr lang="en-US" dirty="0"/>
        </a:p>
      </dgm:t>
    </dgm:pt>
    <dgm:pt modelId="{BBF9EB03-A28B-448B-94E3-F008B5B8A0FB}" type="parTrans" cxnId="{86B5CFE9-5874-43FA-AA6D-9D358AA6FA8E}">
      <dgm:prSet/>
      <dgm:spPr/>
      <dgm:t>
        <a:bodyPr/>
        <a:lstStyle/>
        <a:p>
          <a:endParaRPr lang="en-US"/>
        </a:p>
      </dgm:t>
    </dgm:pt>
    <dgm:pt modelId="{86D5E271-7CF7-4FE4-8483-F766E500192D}" type="sibTrans" cxnId="{86B5CFE9-5874-43FA-AA6D-9D358AA6FA8E}">
      <dgm:prSet/>
      <dgm:spPr/>
      <dgm:t>
        <a:bodyPr/>
        <a:lstStyle/>
        <a:p>
          <a:endParaRPr lang="en-US"/>
        </a:p>
      </dgm:t>
    </dgm:pt>
    <dgm:pt modelId="{A508B3AB-64DB-4296-B9C8-10A51B7F67BD}">
      <dgm:prSet/>
      <dgm:spPr/>
      <dgm:t>
        <a:bodyPr/>
        <a:lstStyle/>
        <a:p>
          <a:r>
            <a:rPr lang="en-GB" dirty="0"/>
            <a:t>Parents are also told by Clerk to IRP that they can be represented  </a:t>
          </a:r>
        </a:p>
        <a:p>
          <a:r>
            <a:rPr lang="en-GB" dirty="0"/>
            <a:t>(see the section about the clerk preparing for the IRP) (para 168 of 2022 ExG)</a:t>
          </a:r>
          <a:endParaRPr lang="en-US" dirty="0"/>
        </a:p>
      </dgm:t>
    </dgm:pt>
    <dgm:pt modelId="{BC6AE818-31F0-4E7E-9EF0-596CB027DB6A}" type="parTrans" cxnId="{6945EC3D-6332-44C6-829C-1127D90C60A0}">
      <dgm:prSet/>
      <dgm:spPr/>
      <dgm:t>
        <a:bodyPr/>
        <a:lstStyle/>
        <a:p>
          <a:endParaRPr lang="en-US"/>
        </a:p>
      </dgm:t>
    </dgm:pt>
    <dgm:pt modelId="{3B9B809A-9A8B-4ABD-BA9C-3023B726A5BB}" type="sibTrans" cxnId="{6945EC3D-6332-44C6-829C-1127D90C60A0}">
      <dgm:prSet/>
      <dgm:spPr/>
      <dgm:t>
        <a:bodyPr/>
        <a:lstStyle/>
        <a:p>
          <a:endParaRPr lang="en-US"/>
        </a:p>
      </dgm:t>
    </dgm:pt>
    <dgm:pt modelId="{F7E0C841-E609-4ADB-A7E7-521FA10F3D66}" type="pres">
      <dgm:prSet presAssocID="{926F14F8-031F-423B-9A17-B31007CBEA75}" presName="Name0" presStyleCnt="0">
        <dgm:presLayoutVars>
          <dgm:dir/>
          <dgm:animLvl val="lvl"/>
          <dgm:resizeHandles val="exact"/>
        </dgm:presLayoutVars>
      </dgm:prSet>
      <dgm:spPr/>
      <dgm:t>
        <a:bodyPr/>
        <a:lstStyle/>
        <a:p>
          <a:endParaRPr lang="en-US"/>
        </a:p>
      </dgm:t>
    </dgm:pt>
    <dgm:pt modelId="{4BB659A7-FA5D-4628-BA6C-F425C70C2B14}" type="pres">
      <dgm:prSet presAssocID="{A508B3AB-64DB-4296-B9C8-10A51B7F67BD}" presName="boxAndChildren" presStyleCnt="0"/>
      <dgm:spPr/>
    </dgm:pt>
    <dgm:pt modelId="{1DE58E69-E322-44DB-B911-1D3E54B307C3}" type="pres">
      <dgm:prSet presAssocID="{A508B3AB-64DB-4296-B9C8-10A51B7F67BD}" presName="parentTextBox" presStyleLbl="node1" presStyleIdx="0" presStyleCnt="3" custScaleY="182266"/>
      <dgm:spPr/>
      <dgm:t>
        <a:bodyPr/>
        <a:lstStyle/>
        <a:p>
          <a:endParaRPr lang="en-US"/>
        </a:p>
      </dgm:t>
    </dgm:pt>
    <dgm:pt modelId="{AEA3FC88-F36D-484B-9134-B6891850C297}" type="pres">
      <dgm:prSet presAssocID="{86D5E271-7CF7-4FE4-8483-F766E500192D}" presName="sp" presStyleCnt="0"/>
      <dgm:spPr/>
    </dgm:pt>
    <dgm:pt modelId="{DD7DF399-5CA5-4C9F-B14E-964B1FA3A858}" type="pres">
      <dgm:prSet presAssocID="{5F2B1506-4E4F-4360-A75B-31FE4CEE7C05}" presName="arrowAndChildren" presStyleCnt="0"/>
      <dgm:spPr/>
    </dgm:pt>
    <dgm:pt modelId="{B48CBB6B-2EF7-4439-A6DB-75B03F289CCF}" type="pres">
      <dgm:prSet presAssocID="{5F2B1506-4E4F-4360-A75B-31FE4CEE7C05}" presName="parentTextArrow" presStyleLbl="node1" presStyleIdx="1" presStyleCnt="3"/>
      <dgm:spPr/>
      <dgm:t>
        <a:bodyPr/>
        <a:lstStyle/>
        <a:p>
          <a:endParaRPr lang="en-US"/>
        </a:p>
      </dgm:t>
    </dgm:pt>
    <dgm:pt modelId="{7091FCB1-AFCD-4840-917A-70287C342C63}" type="pres">
      <dgm:prSet presAssocID="{2E9D9ADC-4D53-4660-BAA6-FC5240657A95}" presName="sp" presStyleCnt="0"/>
      <dgm:spPr/>
    </dgm:pt>
    <dgm:pt modelId="{D7597260-290D-420B-A68E-EDFBD82DE5D6}" type="pres">
      <dgm:prSet presAssocID="{836B0544-61AD-468A-B477-DF9B2E5C6589}" presName="arrowAndChildren" presStyleCnt="0"/>
      <dgm:spPr/>
    </dgm:pt>
    <dgm:pt modelId="{F1AB6638-C2B2-454B-B007-8833428C2C7B}" type="pres">
      <dgm:prSet presAssocID="{836B0544-61AD-468A-B477-DF9B2E5C6589}" presName="parentTextArrow" presStyleLbl="node1" presStyleIdx="2" presStyleCnt="3"/>
      <dgm:spPr/>
      <dgm:t>
        <a:bodyPr/>
        <a:lstStyle/>
        <a:p>
          <a:endParaRPr lang="en-US"/>
        </a:p>
      </dgm:t>
    </dgm:pt>
  </dgm:ptLst>
  <dgm:cxnLst>
    <dgm:cxn modelId="{A153AF69-7D30-4F2C-8584-D98F3CEFCC00}" type="presOf" srcId="{5F2B1506-4E4F-4360-A75B-31FE4CEE7C05}" destId="{B48CBB6B-2EF7-4439-A6DB-75B03F289CCF}" srcOrd="0" destOrd="0" presId="urn:microsoft.com/office/officeart/2005/8/layout/process4"/>
    <dgm:cxn modelId="{5940C689-6F97-4910-9ACD-93EE756E1D01}" srcId="{926F14F8-031F-423B-9A17-B31007CBEA75}" destId="{836B0544-61AD-468A-B477-DF9B2E5C6589}" srcOrd="0" destOrd="0" parTransId="{0F76C221-77E3-4187-962B-9E1A3664BF7F}" sibTransId="{2E9D9ADC-4D53-4660-BAA6-FC5240657A95}"/>
    <dgm:cxn modelId="{6945EC3D-6332-44C6-829C-1127D90C60A0}" srcId="{926F14F8-031F-423B-9A17-B31007CBEA75}" destId="{A508B3AB-64DB-4296-B9C8-10A51B7F67BD}" srcOrd="2" destOrd="0" parTransId="{BC6AE818-31F0-4E7E-9EF0-596CB027DB6A}" sibTransId="{3B9B809A-9A8B-4ABD-BA9C-3023B726A5BB}"/>
    <dgm:cxn modelId="{C2BDC675-3E09-4E06-973D-BD59BEEB627E}" type="presOf" srcId="{926F14F8-031F-423B-9A17-B31007CBEA75}" destId="{F7E0C841-E609-4ADB-A7E7-521FA10F3D66}" srcOrd="0" destOrd="0" presId="urn:microsoft.com/office/officeart/2005/8/layout/process4"/>
    <dgm:cxn modelId="{1D476209-B8E2-41C9-BE35-C37956AB2A1F}" type="presOf" srcId="{836B0544-61AD-468A-B477-DF9B2E5C6589}" destId="{F1AB6638-C2B2-454B-B007-8833428C2C7B}" srcOrd="0" destOrd="0" presId="urn:microsoft.com/office/officeart/2005/8/layout/process4"/>
    <dgm:cxn modelId="{86B5CFE9-5874-43FA-AA6D-9D358AA6FA8E}" srcId="{926F14F8-031F-423B-9A17-B31007CBEA75}" destId="{5F2B1506-4E4F-4360-A75B-31FE4CEE7C05}" srcOrd="1" destOrd="0" parTransId="{BBF9EB03-A28B-448B-94E3-F008B5B8A0FB}" sibTransId="{86D5E271-7CF7-4FE4-8483-F766E500192D}"/>
    <dgm:cxn modelId="{A49A769B-0050-45CF-A175-04932BABD5EC}" type="presOf" srcId="{A508B3AB-64DB-4296-B9C8-10A51B7F67BD}" destId="{1DE58E69-E322-44DB-B911-1D3E54B307C3}" srcOrd="0" destOrd="0" presId="urn:microsoft.com/office/officeart/2005/8/layout/process4"/>
    <dgm:cxn modelId="{4530BE5D-9BD3-4BB7-ADC7-CD182AA6ED42}" type="presParOf" srcId="{F7E0C841-E609-4ADB-A7E7-521FA10F3D66}" destId="{4BB659A7-FA5D-4628-BA6C-F425C70C2B14}" srcOrd="0" destOrd="0" presId="urn:microsoft.com/office/officeart/2005/8/layout/process4"/>
    <dgm:cxn modelId="{78DB222A-6993-494C-880C-2FF5010D6C51}" type="presParOf" srcId="{4BB659A7-FA5D-4628-BA6C-F425C70C2B14}" destId="{1DE58E69-E322-44DB-B911-1D3E54B307C3}" srcOrd="0" destOrd="0" presId="urn:microsoft.com/office/officeart/2005/8/layout/process4"/>
    <dgm:cxn modelId="{76C394AF-FDA6-4B6D-AD69-B9288F1486A3}" type="presParOf" srcId="{F7E0C841-E609-4ADB-A7E7-521FA10F3D66}" destId="{AEA3FC88-F36D-484B-9134-B6891850C297}" srcOrd="1" destOrd="0" presId="urn:microsoft.com/office/officeart/2005/8/layout/process4"/>
    <dgm:cxn modelId="{386E16E6-8762-45D4-B782-8AA9F2D92BA4}" type="presParOf" srcId="{F7E0C841-E609-4ADB-A7E7-521FA10F3D66}" destId="{DD7DF399-5CA5-4C9F-B14E-964B1FA3A858}" srcOrd="2" destOrd="0" presId="urn:microsoft.com/office/officeart/2005/8/layout/process4"/>
    <dgm:cxn modelId="{8A4D8C1A-8A0F-42B4-9C64-18F09B570C8C}" type="presParOf" srcId="{DD7DF399-5CA5-4C9F-B14E-964B1FA3A858}" destId="{B48CBB6B-2EF7-4439-A6DB-75B03F289CCF}" srcOrd="0" destOrd="0" presId="urn:microsoft.com/office/officeart/2005/8/layout/process4"/>
    <dgm:cxn modelId="{5B29ABC8-2037-4109-9316-F71E24A7C28F}" type="presParOf" srcId="{F7E0C841-E609-4ADB-A7E7-521FA10F3D66}" destId="{7091FCB1-AFCD-4840-917A-70287C342C63}" srcOrd="3" destOrd="0" presId="urn:microsoft.com/office/officeart/2005/8/layout/process4"/>
    <dgm:cxn modelId="{4E596343-CD05-46FB-A640-04883694F8D8}" type="presParOf" srcId="{F7E0C841-E609-4ADB-A7E7-521FA10F3D66}" destId="{D7597260-290D-420B-A68E-EDFBD82DE5D6}" srcOrd="4" destOrd="0" presId="urn:microsoft.com/office/officeart/2005/8/layout/process4"/>
    <dgm:cxn modelId="{6A90AED3-251A-4C42-A126-A6A39B1F0D38}" type="presParOf" srcId="{D7597260-290D-420B-A68E-EDFBD82DE5D6}" destId="{F1AB6638-C2B2-454B-B007-8833428C2C7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380801-619A-4842-9763-E3D93C71706F}"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6E88436A-172D-416C-8DCB-1BE7E8D85947}">
      <dgm:prSet/>
      <dgm:spPr/>
      <dgm:t>
        <a:bodyPr/>
        <a:lstStyle/>
        <a:p>
          <a:r>
            <a:rPr lang="en-GB" dirty="0">
              <a:solidFill>
                <a:schemeClr val="tx1"/>
              </a:solidFill>
            </a:rPr>
            <a:t>Pupil witnesses usually to give written statements</a:t>
          </a:r>
          <a:endParaRPr lang="en-US" dirty="0">
            <a:solidFill>
              <a:schemeClr val="tx1"/>
            </a:solidFill>
          </a:endParaRPr>
        </a:p>
      </dgm:t>
    </dgm:pt>
    <dgm:pt modelId="{4D24DF0E-7414-4C87-BE28-2151EAC3BD0F}" type="parTrans" cxnId="{5EB696C3-5D37-482C-9C42-6A7284804D6A}">
      <dgm:prSet/>
      <dgm:spPr/>
      <dgm:t>
        <a:bodyPr/>
        <a:lstStyle/>
        <a:p>
          <a:endParaRPr lang="en-US"/>
        </a:p>
      </dgm:t>
    </dgm:pt>
    <dgm:pt modelId="{41E4BB03-9852-4488-A5A3-0AC4560050A2}" type="sibTrans" cxnId="{5EB696C3-5D37-482C-9C42-6A7284804D6A}">
      <dgm:prSet/>
      <dgm:spPr/>
      <dgm:t>
        <a:bodyPr/>
        <a:lstStyle/>
        <a:p>
          <a:endParaRPr lang="en-US"/>
        </a:p>
      </dgm:t>
    </dgm:pt>
    <dgm:pt modelId="{611BC80D-B970-4B28-BEE9-6AE25C0B3440}">
      <dgm:prSet/>
      <dgm:spPr/>
      <dgm:t>
        <a:bodyPr/>
        <a:lstStyle/>
        <a:p>
          <a:r>
            <a:rPr lang="en-GB" dirty="0">
              <a:solidFill>
                <a:schemeClr val="tx1"/>
              </a:solidFill>
            </a:rPr>
            <a:t>However they may appear as witnesses if voluntarily and, if under 18,  with parents' consent (and parent invited to attend with them) (para 177 of 2022 ExG)</a:t>
          </a:r>
          <a:endParaRPr lang="en-US" dirty="0">
            <a:solidFill>
              <a:schemeClr val="tx1"/>
            </a:solidFill>
          </a:endParaRPr>
        </a:p>
      </dgm:t>
    </dgm:pt>
    <dgm:pt modelId="{62F29CAB-BF88-475B-997B-02F0D984FDE5}" type="parTrans" cxnId="{719AAACE-1621-494D-9CD4-8C58B15B2BF8}">
      <dgm:prSet/>
      <dgm:spPr/>
      <dgm:t>
        <a:bodyPr/>
        <a:lstStyle/>
        <a:p>
          <a:endParaRPr lang="en-US"/>
        </a:p>
      </dgm:t>
    </dgm:pt>
    <dgm:pt modelId="{D88629B5-0B8C-4525-A660-9A72C9B997FE}" type="sibTrans" cxnId="{719AAACE-1621-494D-9CD4-8C58B15B2BF8}">
      <dgm:prSet/>
      <dgm:spPr/>
      <dgm:t>
        <a:bodyPr/>
        <a:lstStyle/>
        <a:p>
          <a:endParaRPr lang="en-US"/>
        </a:p>
      </dgm:t>
    </dgm:pt>
    <dgm:pt modelId="{17DEBA33-D949-41CA-8A30-5A27E40D19A1}">
      <dgm:prSet/>
      <dgm:spPr/>
      <dgm:t>
        <a:bodyPr/>
        <a:lstStyle/>
        <a:p>
          <a:r>
            <a:rPr lang="en-GB" dirty="0">
              <a:solidFill>
                <a:schemeClr val="tx1"/>
              </a:solidFill>
            </a:rPr>
            <a:t>May be character witnesses for pupil (para 178 of 2022 ExG)</a:t>
          </a:r>
          <a:endParaRPr lang="en-US" dirty="0">
            <a:solidFill>
              <a:schemeClr val="tx1"/>
            </a:solidFill>
          </a:endParaRPr>
        </a:p>
      </dgm:t>
    </dgm:pt>
    <dgm:pt modelId="{B9456AE3-C0D6-4014-B344-3AC5FDD8B0DF}" type="parTrans" cxnId="{9F1C4BA8-6108-4C47-83B2-3491BEA3039B}">
      <dgm:prSet/>
      <dgm:spPr/>
      <dgm:t>
        <a:bodyPr/>
        <a:lstStyle/>
        <a:p>
          <a:endParaRPr lang="en-US"/>
        </a:p>
      </dgm:t>
    </dgm:pt>
    <dgm:pt modelId="{DE2C9D6F-9A20-405C-89AB-71EE5174C554}" type="sibTrans" cxnId="{9F1C4BA8-6108-4C47-83B2-3491BEA3039B}">
      <dgm:prSet/>
      <dgm:spPr/>
      <dgm:t>
        <a:bodyPr/>
        <a:lstStyle/>
        <a:p>
          <a:endParaRPr lang="en-US"/>
        </a:p>
      </dgm:t>
    </dgm:pt>
    <dgm:pt modelId="{D43DBE9D-1CF5-4D91-8975-5BFF6BB1D6EF}" type="pres">
      <dgm:prSet presAssocID="{07380801-619A-4842-9763-E3D93C71706F}" presName="hierChild1" presStyleCnt="0">
        <dgm:presLayoutVars>
          <dgm:orgChart val="1"/>
          <dgm:chPref val="1"/>
          <dgm:dir/>
          <dgm:animOne val="branch"/>
          <dgm:animLvl val="lvl"/>
          <dgm:resizeHandles/>
        </dgm:presLayoutVars>
      </dgm:prSet>
      <dgm:spPr/>
      <dgm:t>
        <a:bodyPr/>
        <a:lstStyle/>
        <a:p>
          <a:endParaRPr lang="en-US"/>
        </a:p>
      </dgm:t>
    </dgm:pt>
    <dgm:pt modelId="{083F7FEE-C4EA-437A-B953-AC3072294FB8}" type="pres">
      <dgm:prSet presAssocID="{6E88436A-172D-416C-8DCB-1BE7E8D85947}" presName="hierRoot1" presStyleCnt="0">
        <dgm:presLayoutVars>
          <dgm:hierBranch val="init"/>
        </dgm:presLayoutVars>
      </dgm:prSet>
      <dgm:spPr/>
    </dgm:pt>
    <dgm:pt modelId="{CDC43F27-5024-49B2-A295-742212BBBB08}" type="pres">
      <dgm:prSet presAssocID="{6E88436A-172D-416C-8DCB-1BE7E8D85947}" presName="rootComposite1" presStyleCnt="0"/>
      <dgm:spPr/>
    </dgm:pt>
    <dgm:pt modelId="{17286CF1-FF73-4071-B91F-46F639CF7CDC}" type="pres">
      <dgm:prSet presAssocID="{6E88436A-172D-416C-8DCB-1BE7E8D85947}" presName="rootText1" presStyleLbl="node0" presStyleIdx="0" presStyleCnt="3">
        <dgm:presLayoutVars>
          <dgm:chPref val="3"/>
        </dgm:presLayoutVars>
      </dgm:prSet>
      <dgm:spPr/>
      <dgm:t>
        <a:bodyPr/>
        <a:lstStyle/>
        <a:p>
          <a:endParaRPr lang="en-US"/>
        </a:p>
      </dgm:t>
    </dgm:pt>
    <dgm:pt modelId="{01BA9540-4FA6-4ECC-8001-6B93B8F24BDC}" type="pres">
      <dgm:prSet presAssocID="{6E88436A-172D-416C-8DCB-1BE7E8D85947}" presName="rootConnector1" presStyleLbl="node1" presStyleIdx="0" presStyleCnt="0"/>
      <dgm:spPr/>
      <dgm:t>
        <a:bodyPr/>
        <a:lstStyle/>
        <a:p>
          <a:endParaRPr lang="en-US"/>
        </a:p>
      </dgm:t>
    </dgm:pt>
    <dgm:pt modelId="{867E2E8D-81DB-4A79-99CD-3B64F72785C4}" type="pres">
      <dgm:prSet presAssocID="{6E88436A-172D-416C-8DCB-1BE7E8D85947}" presName="hierChild2" presStyleCnt="0"/>
      <dgm:spPr/>
    </dgm:pt>
    <dgm:pt modelId="{521869E6-A7BF-4BFC-8014-7FD74A67FB5C}" type="pres">
      <dgm:prSet presAssocID="{6E88436A-172D-416C-8DCB-1BE7E8D85947}" presName="hierChild3" presStyleCnt="0"/>
      <dgm:spPr/>
    </dgm:pt>
    <dgm:pt modelId="{10C2310E-6946-4056-B27A-D8601BB9610B}" type="pres">
      <dgm:prSet presAssocID="{611BC80D-B970-4B28-BEE9-6AE25C0B3440}" presName="hierRoot1" presStyleCnt="0">
        <dgm:presLayoutVars>
          <dgm:hierBranch val="init"/>
        </dgm:presLayoutVars>
      </dgm:prSet>
      <dgm:spPr/>
    </dgm:pt>
    <dgm:pt modelId="{4BDB5961-7E27-481D-A46B-B4ACDA5585AA}" type="pres">
      <dgm:prSet presAssocID="{611BC80D-B970-4B28-BEE9-6AE25C0B3440}" presName="rootComposite1" presStyleCnt="0"/>
      <dgm:spPr/>
    </dgm:pt>
    <dgm:pt modelId="{3BFD6D1E-D546-4D8F-9D12-811A9343C06C}" type="pres">
      <dgm:prSet presAssocID="{611BC80D-B970-4B28-BEE9-6AE25C0B3440}" presName="rootText1" presStyleLbl="node0" presStyleIdx="1" presStyleCnt="3" custScaleY="134306">
        <dgm:presLayoutVars>
          <dgm:chPref val="3"/>
        </dgm:presLayoutVars>
      </dgm:prSet>
      <dgm:spPr/>
      <dgm:t>
        <a:bodyPr/>
        <a:lstStyle/>
        <a:p>
          <a:endParaRPr lang="en-US"/>
        </a:p>
      </dgm:t>
    </dgm:pt>
    <dgm:pt modelId="{E8AC117D-618B-4EEA-BD83-CBD704C404D9}" type="pres">
      <dgm:prSet presAssocID="{611BC80D-B970-4B28-BEE9-6AE25C0B3440}" presName="rootConnector1" presStyleLbl="node1" presStyleIdx="0" presStyleCnt="0"/>
      <dgm:spPr/>
      <dgm:t>
        <a:bodyPr/>
        <a:lstStyle/>
        <a:p>
          <a:endParaRPr lang="en-US"/>
        </a:p>
      </dgm:t>
    </dgm:pt>
    <dgm:pt modelId="{D072AA3B-6037-4E25-A4FB-77610676DD08}" type="pres">
      <dgm:prSet presAssocID="{611BC80D-B970-4B28-BEE9-6AE25C0B3440}" presName="hierChild2" presStyleCnt="0"/>
      <dgm:spPr/>
    </dgm:pt>
    <dgm:pt modelId="{E3906377-32C7-449D-BCA3-FC02230266C2}" type="pres">
      <dgm:prSet presAssocID="{611BC80D-B970-4B28-BEE9-6AE25C0B3440}" presName="hierChild3" presStyleCnt="0"/>
      <dgm:spPr/>
    </dgm:pt>
    <dgm:pt modelId="{2AEA82CA-F8EB-41E5-B8B4-436D2634C9F7}" type="pres">
      <dgm:prSet presAssocID="{17DEBA33-D949-41CA-8A30-5A27E40D19A1}" presName="hierRoot1" presStyleCnt="0">
        <dgm:presLayoutVars>
          <dgm:hierBranch val="init"/>
        </dgm:presLayoutVars>
      </dgm:prSet>
      <dgm:spPr/>
    </dgm:pt>
    <dgm:pt modelId="{B50898F5-E19E-47C5-B33E-0133BF40BE87}" type="pres">
      <dgm:prSet presAssocID="{17DEBA33-D949-41CA-8A30-5A27E40D19A1}" presName="rootComposite1" presStyleCnt="0"/>
      <dgm:spPr/>
    </dgm:pt>
    <dgm:pt modelId="{5A190B02-4608-4336-B11A-A18EA5F6D094}" type="pres">
      <dgm:prSet presAssocID="{17DEBA33-D949-41CA-8A30-5A27E40D19A1}" presName="rootText1" presStyleLbl="node0" presStyleIdx="2" presStyleCnt="3" custLinFactNeighborX="3499" custLinFactNeighborY="6696">
        <dgm:presLayoutVars>
          <dgm:chPref val="3"/>
        </dgm:presLayoutVars>
      </dgm:prSet>
      <dgm:spPr/>
      <dgm:t>
        <a:bodyPr/>
        <a:lstStyle/>
        <a:p>
          <a:endParaRPr lang="en-US"/>
        </a:p>
      </dgm:t>
    </dgm:pt>
    <dgm:pt modelId="{7288A708-3D96-4D37-9D2E-B343011B0F3B}" type="pres">
      <dgm:prSet presAssocID="{17DEBA33-D949-41CA-8A30-5A27E40D19A1}" presName="rootConnector1" presStyleLbl="node1" presStyleIdx="0" presStyleCnt="0"/>
      <dgm:spPr/>
      <dgm:t>
        <a:bodyPr/>
        <a:lstStyle/>
        <a:p>
          <a:endParaRPr lang="en-US"/>
        </a:p>
      </dgm:t>
    </dgm:pt>
    <dgm:pt modelId="{DE978ACE-6FD3-4634-AF5B-7529FB7A0982}" type="pres">
      <dgm:prSet presAssocID="{17DEBA33-D949-41CA-8A30-5A27E40D19A1}" presName="hierChild2" presStyleCnt="0"/>
      <dgm:spPr/>
    </dgm:pt>
    <dgm:pt modelId="{CDC9FDC7-3A65-40A2-AB60-7F42699F721C}" type="pres">
      <dgm:prSet presAssocID="{17DEBA33-D949-41CA-8A30-5A27E40D19A1}" presName="hierChild3" presStyleCnt="0"/>
      <dgm:spPr/>
    </dgm:pt>
  </dgm:ptLst>
  <dgm:cxnLst>
    <dgm:cxn modelId="{5EB696C3-5D37-482C-9C42-6A7284804D6A}" srcId="{07380801-619A-4842-9763-E3D93C71706F}" destId="{6E88436A-172D-416C-8DCB-1BE7E8D85947}" srcOrd="0" destOrd="0" parTransId="{4D24DF0E-7414-4C87-BE28-2151EAC3BD0F}" sibTransId="{41E4BB03-9852-4488-A5A3-0AC4560050A2}"/>
    <dgm:cxn modelId="{B83434D0-3602-43B4-AD5A-5D0EA903FAD2}" type="presOf" srcId="{17DEBA33-D949-41CA-8A30-5A27E40D19A1}" destId="{5A190B02-4608-4336-B11A-A18EA5F6D094}" srcOrd="0" destOrd="0" presId="urn:microsoft.com/office/officeart/2009/3/layout/HorizontalOrganizationChart"/>
    <dgm:cxn modelId="{719AAACE-1621-494D-9CD4-8C58B15B2BF8}" srcId="{07380801-619A-4842-9763-E3D93C71706F}" destId="{611BC80D-B970-4B28-BEE9-6AE25C0B3440}" srcOrd="1" destOrd="0" parTransId="{62F29CAB-BF88-475B-997B-02F0D984FDE5}" sibTransId="{D88629B5-0B8C-4525-A660-9A72C9B997FE}"/>
    <dgm:cxn modelId="{CEB6019D-516E-48F2-8140-076AB073EAF2}" type="presOf" srcId="{07380801-619A-4842-9763-E3D93C71706F}" destId="{D43DBE9D-1CF5-4D91-8975-5BFF6BB1D6EF}" srcOrd="0" destOrd="0" presId="urn:microsoft.com/office/officeart/2009/3/layout/HorizontalOrganizationChart"/>
    <dgm:cxn modelId="{093E33F0-9F59-4A97-9456-569758F51405}" type="presOf" srcId="{611BC80D-B970-4B28-BEE9-6AE25C0B3440}" destId="{E8AC117D-618B-4EEA-BD83-CBD704C404D9}" srcOrd="1" destOrd="0" presId="urn:microsoft.com/office/officeart/2009/3/layout/HorizontalOrganizationChart"/>
    <dgm:cxn modelId="{D6D22714-8F36-487C-9A08-1E92BEB31BCE}" type="presOf" srcId="{611BC80D-B970-4B28-BEE9-6AE25C0B3440}" destId="{3BFD6D1E-D546-4D8F-9D12-811A9343C06C}" srcOrd="0" destOrd="0" presId="urn:microsoft.com/office/officeart/2009/3/layout/HorizontalOrganizationChart"/>
    <dgm:cxn modelId="{9F1C4BA8-6108-4C47-83B2-3491BEA3039B}" srcId="{07380801-619A-4842-9763-E3D93C71706F}" destId="{17DEBA33-D949-41CA-8A30-5A27E40D19A1}" srcOrd="2" destOrd="0" parTransId="{B9456AE3-C0D6-4014-B344-3AC5FDD8B0DF}" sibTransId="{DE2C9D6F-9A20-405C-89AB-71EE5174C554}"/>
    <dgm:cxn modelId="{1E272E73-3992-4F05-B1E5-CFB6E42750F7}" type="presOf" srcId="{17DEBA33-D949-41CA-8A30-5A27E40D19A1}" destId="{7288A708-3D96-4D37-9D2E-B343011B0F3B}" srcOrd="1" destOrd="0" presId="urn:microsoft.com/office/officeart/2009/3/layout/HorizontalOrganizationChart"/>
    <dgm:cxn modelId="{636EC886-A299-4C67-BC2B-539AE51CD349}" type="presOf" srcId="{6E88436A-172D-416C-8DCB-1BE7E8D85947}" destId="{01BA9540-4FA6-4ECC-8001-6B93B8F24BDC}" srcOrd="1" destOrd="0" presId="urn:microsoft.com/office/officeart/2009/3/layout/HorizontalOrganizationChart"/>
    <dgm:cxn modelId="{1019FBE0-7E36-4A8F-9F81-85A6FDDB0238}" type="presOf" srcId="{6E88436A-172D-416C-8DCB-1BE7E8D85947}" destId="{17286CF1-FF73-4071-B91F-46F639CF7CDC}" srcOrd="0" destOrd="0" presId="urn:microsoft.com/office/officeart/2009/3/layout/HorizontalOrganizationChart"/>
    <dgm:cxn modelId="{35B7E783-2F44-43BF-9657-927DFA38BAF0}" type="presParOf" srcId="{D43DBE9D-1CF5-4D91-8975-5BFF6BB1D6EF}" destId="{083F7FEE-C4EA-437A-B953-AC3072294FB8}" srcOrd="0" destOrd="0" presId="urn:microsoft.com/office/officeart/2009/3/layout/HorizontalOrganizationChart"/>
    <dgm:cxn modelId="{98454337-6A2D-4AEB-B466-8BC713CF2729}" type="presParOf" srcId="{083F7FEE-C4EA-437A-B953-AC3072294FB8}" destId="{CDC43F27-5024-49B2-A295-742212BBBB08}" srcOrd="0" destOrd="0" presId="urn:microsoft.com/office/officeart/2009/3/layout/HorizontalOrganizationChart"/>
    <dgm:cxn modelId="{BBA946B5-4108-42D6-BEED-9A9F250E1C1A}" type="presParOf" srcId="{CDC43F27-5024-49B2-A295-742212BBBB08}" destId="{17286CF1-FF73-4071-B91F-46F639CF7CDC}" srcOrd="0" destOrd="0" presId="urn:microsoft.com/office/officeart/2009/3/layout/HorizontalOrganizationChart"/>
    <dgm:cxn modelId="{ECEC02D5-081A-443A-A543-8CE94DE4F83D}" type="presParOf" srcId="{CDC43F27-5024-49B2-A295-742212BBBB08}" destId="{01BA9540-4FA6-4ECC-8001-6B93B8F24BDC}" srcOrd="1" destOrd="0" presId="urn:microsoft.com/office/officeart/2009/3/layout/HorizontalOrganizationChart"/>
    <dgm:cxn modelId="{E690D3C7-D8E8-4F29-87F9-55803A27062F}" type="presParOf" srcId="{083F7FEE-C4EA-437A-B953-AC3072294FB8}" destId="{867E2E8D-81DB-4A79-99CD-3B64F72785C4}" srcOrd="1" destOrd="0" presId="urn:microsoft.com/office/officeart/2009/3/layout/HorizontalOrganizationChart"/>
    <dgm:cxn modelId="{5F69F2AD-9981-4882-8212-12F4CBBCDF7B}" type="presParOf" srcId="{083F7FEE-C4EA-437A-B953-AC3072294FB8}" destId="{521869E6-A7BF-4BFC-8014-7FD74A67FB5C}" srcOrd="2" destOrd="0" presId="urn:microsoft.com/office/officeart/2009/3/layout/HorizontalOrganizationChart"/>
    <dgm:cxn modelId="{96DE7898-385C-4F4E-8792-6D0E96971495}" type="presParOf" srcId="{D43DBE9D-1CF5-4D91-8975-5BFF6BB1D6EF}" destId="{10C2310E-6946-4056-B27A-D8601BB9610B}" srcOrd="1" destOrd="0" presId="urn:microsoft.com/office/officeart/2009/3/layout/HorizontalOrganizationChart"/>
    <dgm:cxn modelId="{4EB4B836-F486-4B52-BCD7-C98A3E35F89A}" type="presParOf" srcId="{10C2310E-6946-4056-B27A-D8601BB9610B}" destId="{4BDB5961-7E27-481D-A46B-B4ACDA5585AA}" srcOrd="0" destOrd="0" presId="urn:microsoft.com/office/officeart/2009/3/layout/HorizontalOrganizationChart"/>
    <dgm:cxn modelId="{9D85E737-9E83-4FF9-9DEE-AF07F3AA4A1F}" type="presParOf" srcId="{4BDB5961-7E27-481D-A46B-B4ACDA5585AA}" destId="{3BFD6D1E-D546-4D8F-9D12-811A9343C06C}" srcOrd="0" destOrd="0" presId="urn:microsoft.com/office/officeart/2009/3/layout/HorizontalOrganizationChart"/>
    <dgm:cxn modelId="{39D96965-33BE-4C41-8D77-034FAB7E00AF}" type="presParOf" srcId="{4BDB5961-7E27-481D-A46B-B4ACDA5585AA}" destId="{E8AC117D-618B-4EEA-BD83-CBD704C404D9}" srcOrd="1" destOrd="0" presId="urn:microsoft.com/office/officeart/2009/3/layout/HorizontalOrganizationChart"/>
    <dgm:cxn modelId="{E9362C51-CC16-46A2-9D3F-164A7FC8CE5E}" type="presParOf" srcId="{10C2310E-6946-4056-B27A-D8601BB9610B}" destId="{D072AA3B-6037-4E25-A4FB-77610676DD08}" srcOrd="1" destOrd="0" presId="urn:microsoft.com/office/officeart/2009/3/layout/HorizontalOrganizationChart"/>
    <dgm:cxn modelId="{52D5F6FE-5FE6-4553-BAAB-0A3CFA09A1FD}" type="presParOf" srcId="{10C2310E-6946-4056-B27A-D8601BB9610B}" destId="{E3906377-32C7-449D-BCA3-FC02230266C2}" srcOrd="2" destOrd="0" presId="urn:microsoft.com/office/officeart/2009/3/layout/HorizontalOrganizationChart"/>
    <dgm:cxn modelId="{6847B95B-4916-4AC2-8D98-88C13D4FF81C}" type="presParOf" srcId="{D43DBE9D-1CF5-4D91-8975-5BFF6BB1D6EF}" destId="{2AEA82CA-F8EB-41E5-B8B4-436D2634C9F7}" srcOrd="2" destOrd="0" presId="urn:microsoft.com/office/officeart/2009/3/layout/HorizontalOrganizationChart"/>
    <dgm:cxn modelId="{0324F6CF-F794-4B16-9BCD-B3C0F7A9E992}" type="presParOf" srcId="{2AEA82CA-F8EB-41E5-B8B4-436D2634C9F7}" destId="{B50898F5-E19E-47C5-B33E-0133BF40BE87}" srcOrd="0" destOrd="0" presId="urn:microsoft.com/office/officeart/2009/3/layout/HorizontalOrganizationChart"/>
    <dgm:cxn modelId="{03227365-5F7B-4ABD-95EF-103146D2CBA1}" type="presParOf" srcId="{B50898F5-E19E-47C5-B33E-0133BF40BE87}" destId="{5A190B02-4608-4336-B11A-A18EA5F6D094}" srcOrd="0" destOrd="0" presId="urn:microsoft.com/office/officeart/2009/3/layout/HorizontalOrganizationChart"/>
    <dgm:cxn modelId="{76254714-77B8-46A5-B8D0-9E180E65FA1D}" type="presParOf" srcId="{B50898F5-E19E-47C5-B33E-0133BF40BE87}" destId="{7288A708-3D96-4D37-9D2E-B343011B0F3B}" srcOrd="1" destOrd="0" presId="urn:microsoft.com/office/officeart/2009/3/layout/HorizontalOrganizationChart"/>
    <dgm:cxn modelId="{AB10F79C-7B2F-43E1-8100-04E847A2F0FE}" type="presParOf" srcId="{2AEA82CA-F8EB-41E5-B8B4-436D2634C9F7}" destId="{DE978ACE-6FD3-4634-AF5B-7529FB7A0982}" srcOrd="1" destOrd="0" presId="urn:microsoft.com/office/officeart/2009/3/layout/HorizontalOrganizationChart"/>
    <dgm:cxn modelId="{D69D40E9-867E-4B27-967F-2E30B14FCE5A}" type="presParOf" srcId="{2AEA82CA-F8EB-41E5-B8B4-436D2634C9F7}" destId="{CDC9FDC7-3A65-40A2-AB60-7F42699F721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1C0FE3-FD58-4D4C-BE39-7E35899E04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06A0E3B-C3CF-4A48-BCDA-08C99E244521}">
      <dgm:prSet/>
      <dgm:spPr/>
      <dgm:t>
        <a:bodyPr/>
        <a:lstStyle/>
        <a:p>
          <a:r>
            <a:rPr lang="en-GB" dirty="0"/>
            <a:t>The training requirements for IRPs are set out at para 186 of 2022 ExG</a:t>
          </a:r>
          <a:endParaRPr lang="en-US" dirty="0"/>
        </a:p>
      </dgm:t>
    </dgm:pt>
    <dgm:pt modelId="{68C2DCF9-C9B2-4702-AB52-177B69F44B06}" type="parTrans" cxnId="{212D83DB-C117-47A7-8458-6D392B0CB539}">
      <dgm:prSet/>
      <dgm:spPr/>
      <dgm:t>
        <a:bodyPr/>
        <a:lstStyle/>
        <a:p>
          <a:endParaRPr lang="en-US"/>
        </a:p>
      </dgm:t>
    </dgm:pt>
    <dgm:pt modelId="{3615900F-5AC1-4F0B-8D63-24D005FA2B20}" type="sibTrans" cxnId="{212D83DB-C117-47A7-8458-6D392B0CB539}">
      <dgm:prSet/>
      <dgm:spPr/>
      <dgm:t>
        <a:bodyPr/>
        <a:lstStyle/>
        <a:p>
          <a:endParaRPr lang="en-US"/>
        </a:p>
      </dgm:t>
    </dgm:pt>
    <dgm:pt modelId="{61CBFB11-FADA-4F19-B47E-BC2FBF6723C1}">
      <dgm:prSet/>
      <dgm:spPr/>
      <dgm:t>
        <a:bodyPr/>
        <a:lstStyle/>
        <a:p>
          <a:r>
            <a:rPr lang="en-GB" b="1" dirty="0"/>
            <a:t>Clerks and Panel members Must have been trained </a:t>
          </a:r>
          <a:r>
            <a:rPr lang="en-GB" b="1" dirty="0">
              <a:solidFill>
                <a:schemeClr val="tx1"/>
              </a:solidFill>
            </a:rPr>
            <a:t>2 years prior </a:t>
          </a:r>
          <a:r>
            <a:rPr lang="en-GB" b="1" dirty="0"/>
            <a:t>to the date of the IRP</a:t>
          </a:r>
          <a:endParaRPr lang="en-US" dirty="0"/>
        </a:p>
      </dgm:t>
    </dgm:pt>
    <dgm:pt modelId="{FCCA42F8-141F-4A8D-AAA1-431F3056FB10}" type="parTrans" cxnId="{FA5F9119-76CD-42A9-B432-D1F82DBE543C}">
      <dgm:prSet/>
      <dgm:spPr/>
      <dgm:t>
        <a:bodyPr/>
        <a:lstStyle/>
        <a:p>
          <a:endParaRPr lang="en-US"/>
        </a:p>
      </dgm:t>
    </dgm:pt>
    <dgm:pt modelId="{3B882531-C414-4343-ACE8-9B1B5291021E}" type="sibTrans" cxnId="{FA5F9119-76CD-42A9-B432-D1F82DBE543C}">
      <dgm:prSet/>
      <dgm:spPr/>
      <dgm:t>
        <a:bodyPr/>
        <a:lstStyle/>
        <a:p>
          <a:endParaRPr lang="en-US"/>
        </a:p>
      </dgm:t>
    </dgm:pt>
    <dgm:pt modelId="{2FC38B1A-439D-4E57-AC7D-37CC76554CB3}">
      <dgm:prSet/>
      <dgm:spPr/>
      <dgm:t>
        <a:bodyPr/>
        <a:lstStyle/>
        <a:p>
          <a:r>
            <a:rPr lang="en-GB" dirty="0"/>
            <a:t>Awareness also of SEND issues</a:t>
          </a:r>
          <a:endParaRPr lang="en-US" dirty="0"/>
        </a:p>
      </dgm:t>
    </dgm:pt>
    <dgm:pt modelId="{AD241DD2-1C68-4F2C-B1D5-B61D3C6EE9D3}" type="parTrans" cxnId="{AAFDEFFC-C372-43C2-89F9-F684F131F055}">
      <dgm:prSet/>
      <dgm:spPr/>
      <dgm:t>
        <a:bodyPr/>
        <a:lstStyle/>
        <a:p>
          <a:endParaRPr lang="en-US"/>
        </a:p>
      </dgm:t>
    </dgm:pt>
    <dgm:pt modelId="{708B2179-8C62-4DC9-BB02-7F2A87D57D31}" type="sibTrans" cxnId="{AAFDEFFC-C372-43C2-89F9-F684F131F055}">
      <dgm:prSet/>
      <dgm:spPr/>
      <dgm:t>
        <a:bodyPr/>
        <a:lstStyle/>
        <a:p>
          <a:endParaRPr lang="en-US"/>
        </a:p>
      </dgm:t>
    </dgm:pt>
    <dgm:pt modelId="{980752A6-7A7A-4EE6-8EE5-91D82339D3A1}">
      <dgm:prSet/>
      <dgm:spPr/>
      <dgm:t>
        <a:bodyPr/>
        <a:lstStyle/>
        <a:p>
          <a:r>
            <a:rPr lang="en-GB" dirty="0"/>
            <a:t>Also need to keep up to speed with the law  (para 224  of 2022 ExG) and clerks to be well-versed in the ExG (p. 4)</a:t>
          </a:r>
          <a:endParaRPr lang="en-US" dirty="0"/>
        </a:p>
      </dgm:t>
    </dgm:pt>
    <dgm:pt modelId="{70264A8B-1BCA-4965-8F5C-05DD4A64F31B}" type="parTrans" cxnId="{FAC8F9E0-C0F3-422D-AF40-19F39682A4AD}">
      <dgm:prSet/>
      <dgm:spPr/>
      <dgm:t>
        <a:bodyPr/>
        <a:lstStyle/>
        <a:p>
          <a:endParaRPr lang="en-US"/>
        </a:p>
      </dgm:t>
    </dgm:pt>
    <dgm:pt modelId="{A8D1EF74-DE97-4B40-8759-A388C72EBF07}" type="sibTrans" cxnId="{FAC8F9E0-C0F3-422D-AF40-19F39682A4AD}">
      <dgm:prSet/>
      <dgm:spPr/>
      <dgm:t>
        <a:bodyPr/>
        <a:lstStyle/>
        <a:p>
          <a:endParaRPr lang="en-US"/>
        </a:p>
      </dgm:t>
    </dgm:pt>
    <dgm:pt modelId="{192D48AD-5075-468D-B238-9BEE34A7A316}" type="pres">
      <dgm:prSet presAssocID="{341C0FE3-FD58-4D4C-BE39-7E35899E04EF}" presName="root" presStyleCnt="0">
        <dgm:presLayoutVars>
          <dgm:dir/>
          <dgm:resizeHandles val="exact"/>
        </dgm:presLayoutVars>
      </dgm:prSet>
      <dgm:spPr/>
      <dgm:t>
        <a:bodyPr/>
        <a:lstStyle/>
        <a:p>
          <a:endParaRPr lang="en-US"/>
        </a:p>
      </dgm:t>
    </dgm:pt>
    <dgm:pt modelId="{52CCB2A3-9AF7-4D4C-AF65-9CE3B95CC7D7}" type="pres">
      <dgm:prSet presAssocID="{F06A0E3B-C3CF-4A48-BCDA-08C99E244521}" presName="compNode" presStyleCnt="0"/>
      <dgm:spPr/>
    </dgm:pt>
    <dgm:pt modelId="{31994BFA-CA5A-4CA4-A727-BA77CC7DC29A}" type="pres">
      <dgm:prSet presAssocID="{F06A0E3B-C3CF-4A48-BCDA-08C99E244521}" presName="bgRect" presStyleLbl="bgShp" presStyleIdx="0" presStyleCnt="4"/>
      <dgm:spPr/>
    </dgm:pt>
    <dgm:pt modelId="{FA678DEA-4745-4B9D-AEBE-A428DDAD8D9D}" type="pres">
      <dgm:prSet presAssocID="{F06A0E3B-C3CF-4A48-BCDA-08C99E244521}"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348DF2F6-AD04-4A28-9780-9856853AC8C2}" type="pres">
      <dgm:prSet presAssocID="{F06A0E3B-C3CF-4A48-BCDA-08C99E244521}" presName="spaceRect" presStyleCnt="0"/>
      <dgm:spPr/>
    </dgm:pt>
    <dgm:pt modelId="{AC067C35-FDF0-440D-BF12-B35BE1A528BF}" type="pres">
      <dgm:prSet presAssocID="{F06A0E3B-C3CF-4A48-BCDA-08C99E244521}" presName="parTx" presStyleLbl="revTx" presStyleIdx="0" presStyleCnt="4">
        <dgm:presLayoutVars>
          <dgm:chMax val="0"/>
          <dgm:chPref val="0"/>
        </dgm:presLayoutVars>
      </dgm:prSet>
      <dgm:spPr/>
      <dgm:t>
        <a:bodyPr/>
        <a:lstStyle/>
        <a:p>
          <a:endParaRPr lang="en-US"/>
        </a:p>
      </dgm:t>
    </dgm:pt>
    <dgm:pt modelId="{8916A6C1-E437-4D16-A581-1A3CD24647DB}" type="pres">
      <dgm:prSet presAssocID="{3615900F-5AC1-4F0B-8D63-24D005FA2B20}" presName="sibTrans" presStyleCnt="0"/>
      <dgm:spPr/>
    </dgm:pt>
    <dgm:pt modelId="{F1B218E7-8296-4ED8-A564-B9602EB2DE8A}" type="pres">
      <dgm:prSet presAssocID="{61CBFB11-FADA-4F19-B47E-BC2FBF6723C1}" presName="compNode" presStyleCnt="0"/>
      <dgm:spPr/>
    </dgm:pt>
    <dgm:pt modelId="{47A5BB66-A491-4750-9482-196D1E4A3846}" type="pres">
      <dgm:prSet presAssocID="{61CBFB11-FADA-4F19-B47E-BC2FBF6723C1}" presName="bgRect" presStyleLbl="bgShp" presStyleIdx="1" presStyleCnt="4"/>
      <dgm:spPr/>
    </dgm:pt>
    <dgm:pt modelId="{68DAB074-E754-4C3E-990B-CFFC470284F7}" type="pres">
      <dgm:prSet presAssocID="{61CBFB11-FADA-4F19-B47E-BC2FBF6723C1}" presName="iconRect" presStyleLbl="node1" presStyleIdx="1" presStyleCnt="4"/>
      <dgm:spPr>
        <a:prstGeom prst="actionButtonDocumen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aily calendar"/>
        </a:ext>
      </dgm:extLst>
    </dgm:pt>
    <dgm:pt modelId="{C9638675-E75C-4482-908D-70F9188EC424}" type="pres">
      <dgm:prSet presAssocID="{61CBFB11-FADA-4F19-B47E-BC2FBF6723C1}" presName="spaceRect" presStyleCnt="0"/>
      <dgm:spPr/>
    </dgm:pt>
    <dgm:pt modelId="{00DFD0C3-0FF6-4D5D-A6DE-3D7D9718D6A4}" type="pres">
      <dgm:prSet presAssocID="{61CBFB11-FADA-4F19-B47E-BC2FBF6723C1}" presName="parTx" presStyleLbl="revTx" presStyleIdx="1" presStyleCnt="4">
        <dgm:presLayoutVars>
          <dgm:chMax val="0"/>
          <dgm:chPref val="0"/>
        </dgm:presLayoutVars>
      </dgm:prSet>
      <dgm:spPr/>
      <dgm:t>
        <a:bodyPr/>
        <a:lstStyle/>
        <a:p>
          <a:endParaRPr lang="en-US"/>
        </a:p>
      </dgm:t>
    </dgm:pt>
    <dgm:pt modelId="{4B7B52E8-2D82-4F76-9C67-EBF178073DBC}" type="pres">
      <dgm:prSet presAssocID="{3B882531-C414-4343-ACE8-9B1B5291021E}" presName="sibTrans" presStyleCnt="0"/>
      <dgm:spPr/>
    </dgm:pt>
    <dgm:pt modelId="{689772F8-F11E-445B-B543-D764F1DCECE7}" type="pres">
      <dgm:prSet presAssocID="{2FC38B1A-439D-4E57-AC7D-37CC76554CB3}" presName="compNode" presStyleCnt="0"/>
      <dgm:spPr/>
    </dgm:pt>
    <dgm:pt modelId="{D1D07556-FE25-4E62-A760-07F8E7F58320}" type="pres">
      <dgm:prSet presAssocID="{2FC38B1A-439D-4E57-AC7D-37CC76554CB3}" presName="bgRect" presStyleLbl="bgShp" presStyleIdx="2" presStyleCnt="4"/>
      <dgm:spPr/>
    </dgm:pt>
    <dgm:pt modelId="{31422C1D-C5EC-4542-8BC9-E29E9C304BA0}" type="pres">
      <dgm:prSet presAssocID="{2FC38B1A-439D-4E57-AC7D-37CC76554CB3}"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Open book"/>
        </a:ext>
      </dgm:extLst>
    </dgm:pt>
    <dgm:pt modelId="{90959489-1A29-47D4-81BB-DD767E6AD8B6}" type="pres">
      <dgm:prSet presAssocID="{2FC38B1A-439D-4E57-AC7D-37CC76554CB3}" presName="spaceRect" presStyleCnt="0"/>
      <dgm:spPr/>
    </dgm:pt>
    <dgm:pt modelId="{4110889D-79D2-4851-AB08-443840EB4927}" type="pres">
      <dgm:prSet presAssocID="{2FC38B1A-439D-4E57-AC7D-37CC76554CB3}" presName="parTx" presStyleLbl="revTx" presStyleIdx="2" presStyleCnt="4">
        <dgm:presLayoutVars>
          <dgm:chMax val="0"/>
          <dgm:chPref val="0"/>
        </dgm:presLayoutVars>
      </dgm:prSet>
      <dgm:spPr/>
      <dgm:t>
        <a:bodyPr/>
        <a:lstStyle/>
        <a:p>
          <a:endParaRPr lang="en-US"/>
        </a:p>
      </dgm:t>
    </dgm:pt>
    <dgm:pt modelId="{7FFEBF4F-EAFA-4D59-9570-F5A2F378AE11}" type="pres">
      <dgm:prSet presAssocID="{708B2179-8C62-4DC9-BB02-7F2A87D57D31}" presName="sibTrans" presStyleCnt="0"/>
      <dgm:spPr/>
    </dgm:pt>
    <dgm:pt modelId="{321AA1CF-85B6-45A1-B037-01064CDC053D}" type="pres">
      <dgm:prSet presAssocID="{980752A6-7A7A-4EE6-8EE5-91D82339D3A1}" presName="compNode" presStyleCnt="0"/>
      <dgm:spPr/>
    </dgm:pt>
    <dgm:pt modelId="{6A342BA8-C6F5-439B-8898-3DB2EE1BB583}" type="pres">
      <dgm:prSet presAssocID="{980752A6-7A7A-4EE6-8EE5-91D82339D3A1}" presName="bgRect" presStyleLbl="bgShp" presStyleIdx="3" presStyleCnt="4"/>
      <dgm:spPr/>
    </dgm:pt>
    <dgm:pt modelId="{263A22B2-18F4-4536-B8F8-DCB84AF0F1A8}" type="pres">
      <dgm:prSet presAssocID="{980752A6-7A7A-4EE6-8EE5-91D82339D3A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cooter"/>
        </a:ext>
      </dgm:extLst>
    </dgm:pt>
    <dgm:pt modelId="{8DCDF641-E18A-4A3A-A4CB-4AFD5226C65D}" type="pres">
      <dgm:prSet presAssocID="{980752A6-7A7A-4EE6-8EE5-91D82339D3A1}" presName="spaceRect" presStyleCnt="0"/>
      <dgm:spPr/>
    </dgm:pt>
    <dgm:pt modelId="{91F6A4E9-426C-474A-A4B6-BAC3EF1FCFA7}" type="pres">
      <dgm:prSet presAssocID="{980752A6-7A7A-4EE6-8EE5-91D82339D3A1}" presName="parTx" presStyleLbl="revTx" presStyleIdx="3" presStyleCnt="4">
        <dgm:presLayoutVars>
          <dgm:chMax val="0"/>
          <dgm:chPref val="0"/>
        </dgm:presLayoutVars>
      </dgm:prSet>
      <dgm:spPr/>
      <dgm:t>
        <a:bodyPr/>
        <a:lstStyle/>
        <a:p>
          <a:endParaRPr lang="en-US"/>
        </a:p>
      </dgm:t>
    </dgm:pt>
  </dgm:ptLst>
  <dgm:cxnLst>
    <dgm:cxn modelId="{212D83DB-C117-47A7-8458-6D392B0CB539}" srcId="{341C0FE3-FD58-4D4C-BE39-7E35899E04EF}" destId="{F06A0E3B-C3CF-4A48-BCDA-08C99E244521}" srcOrd="0" destOrd="0" parTransId="{68C2DCF9-C9B2-4702-AB52-177B69F44B06}" sibTransId="{3615900F-5AC1-4F0B-8D63-24D005FA2B20}"/>
    <dgm:cxn modelId="{3ADC9032-BEE3-4F2C-A17B-54AC560441C7}" type="presOf" srcId="{980752A6-7A7A-4EE6-8EE5-91D82339D3A1}" destId="{91F6A4E9-426C-474A-A4B6-BAC3EF1FCFA7}" srcOrd="0" destOrd="0" presId="urn:microsoft.com/office/officeart/2018/2/layout/IconVerticalSolidList"/>
    <dgm:cxn modelId="{FA5F9119-76CD-42A9-B432-D1F82DBE543C}" srcId="{341C0FE3-FD58-4D4C-BE39-7E35899E04EF}" destId="{61CBFB11-FADA-4F19-B47E-BC2FBF6723C1}" srcOrd="1" destOrd="0" parTransId="{FCCA42F8-141F-4A8D-AAA1-431F3056FB10}" sibTransId="{3B882531-C414-4343-ACE8-9B1B5291021E}"/>
    <dgm:cxn modelId="{F112BE98-7B6B-46E4-B36F-FD12FC7FE86A}" type="presOf" srcId="{61CBFB11-FADA-4F19-B47E-BC2FBF6723C1}" destId="{00DFD0C3-0FF6-4D5D-A6DE-3D7D9718D6A4}" srcOrd="0" destOrd="0" presId="urn:microsoft.com/office/officeart/2018/2/layout/IconVerticalSolidList"/>
    <dgm:cxn modelId="{AAFDEFFC-C372-43C2-89F9-F684F131F055}" srcId="{341C0FE3-FD58-4D4C-BE39-7E35899E04EF}" destId="{2FC38B1A-439D-4E57-AC7D-37CC76554CB3}" srcOrd="2" destOrd="0" parTransId="{AD241DD2-1C68-4F2C-B1D5-B61D3C6EE9D3}" sibTransId="{708B2179-8C62-4DC9-BB02-7F2A87D57D31}"/>
    <dgm:cxn modelId="{FF5B332D-1F27-4DF7-BDA7-29A236EC50D1}" type="presOf" srcId="{2FC38B1A-439D-4E57-AC7D-37CC76554CB3}" destId="{4110889D-79D2-4851-AB08-443840EB4927}" srcOrd="0" destOrd="0" presId="urn:microsoft.com/office/officeart/2018/2/layout/IconVerticalSolidList"/>
    <dgm:cxn modelId="{333D7702-8D7A-4397-9121-1F9E6035224B}" type="presOf" srcId="{F06A0E3B-C3CF-4A48-BCDA-08C99E244521}" destId="{AC067C35-FDF0-440D-BF12-B35BE1A528BF}" srcOrd="0" destOrd="0" presId="urn:microsoft.com/office/officeart/2018/2/layout/IconVerticalSolidList"/>
    <dgm:cxn modelId="{FAC8F9E0-C0F3-422D-AF40-19F39682A4AD}" srcId="{341C0FE3-FD58-4D4C-BE39-7E35899E04EF}" destId="{980752A6-7A7A-4EE6-8EE5-91D82339D3A1}" srcOrd="3" destOrd="0" parTransId="{70264A8B-1BCA-4965-8F5C-05DD4A64F31B}" sibTransId="{A8D1EF74-DE97-4B40-8759-A388C72EBF07}"/>
    <dgm:cxn modelId="{BA0F44E0-659F-455E-8CD2-48B598F10802}" type="presOf" srcId="{341C0FE3-FD58-4D4C-BE39-7E35899E04EF}" destId="{192D48AD-5075-468D-B238-9BEE34A7A316}" srcOrd="0" destOrd="0" presId="urn:microsoft.com/office/officeart/2018/2/layout/IconVerticalSolidList"/>
    <dgm:cxn modelId="{5FC2712D-5562-4827-87D7-878E95A4E39B}" type="presParOf" srcId="{192D48AD-5075-468D-B238-9BEE34A7A316}" destId="{52CCB2A3-9AF7-4D4C-AF65-9CE3B95CC7D7}" srcOrd="0" destOrd="0" presId="urn:microsoft.com/office/officeart/2018/2/layout/IconVerticalSolidList"/>
    <dgm:cxn modelId="{F4856F97-FF32-40A2-984D-6ED709C91B48}" type="presParOf" srcId="{52CCB2A3-9AF7-4D4C-AF65-9CE3B95CC7D7}" destId="{31994BFA-CA5A-4CA4-A727-BA77CC7DC29A}" srcOrd="0" destOrd="0" presId="urn:microsoft.com/office/officeart/2018/2/layout/IconVerticalSolidList"/>
    <dgm:cxn modelId="{A8D708C2-7A19-4F50-9DCC-45E29355CBF3}" type="presParOf" srcId="{52CCB2A3-9AF7-4D4C-AF65-9CE3B95CC7D7}" destId="{FA678DEA-4745-4B9D-AEBE-A428DDAD8D9D}" srcOrd="1" destOrd="0" presId="urn:microsoft.com/office/officeart/2018/2/layout/IconVerticalSolidList"/>
    <dgm:cxn modelId="{A3AA0F7C-B575-46CF-9E27-42163E4E4A71}" type="presParOf" srcId="{52CCB2A3-9AF7-4D4C-AF65-9CE3B95CC7D7}" destId="{348DF2F6-AD04-4A28-9780-9856853AC8C2}" srcOrd="2" destOrd="0" presId="urn:microsoft.com/office/officeart/2018/2/layout/IconVerticalSolidList"/>
    <dgm:cxn modelId="{863675FA-6D5B-473A-9C5E-551F66EE7D90}" type="presParOf" srcId="{52CCB2A3-9AF7-4D4C-AF65-9CE3B95CC7D7}" destId="{AC067C35-FDF0-440D-BF12-B35BE1A528BF}" srcOrd="3" destOrd="0" presId="urn:microsoft.com/office/officeart/2018/2/layout/IconVerticalSolidList"/>
    <dgm:cxn modelId="{023D078C-AFF5-4979-9DEC-341A2E30E2EA}" type="presParOf" srcId="{192D48AD-5075-468D-B238-9BEE34A7A316}" destId="{8916A6C1-E437-4D16-A581-1A3CD24647DB}" srcOrd="1" destOrd="0" presId="urn:microsoft.com/office/officeart/2018/2/layout/IconVerticalSolidList"/>
    <dgm:cxn modelId="{39CC05D6-C1E3-46DA-973D-A39E38C3BE69}" type="presParOf" srcId="{192D48AD-5075-468D-B238-9BEE34A7A316}" destId="{F1B218E7-8296-4ED8-A564-B9602EB2DE8A}" srcOrd="2" destOrd="0" presId="urn:microsoft.com/office/officeart/2018/2/layout/IconVerticalSolidList"/>
    <dgm:cxn modelId="{30EBCB1B-014D-487B-9AA0-2874F2CD53CA}" type="presParOf" srcId="{F1B218E7-8296-4ED8-A564-B9602EB2DE8A}" destId="{47A5BB66-A491-4750-9482-196D1E4A3846}" srcOrd="0" destOrd="0" presId="urn:microsoft.com/office/officeart/2018/2/layout/IconVerticalSolidList"/>
    <dgm:cxn modelId="{4FBCD1FF-025F-45BE-B50A-C5C81A9E7027}" type="presParOf" srcId="{F1B218E7-8296-4ED8-A564-B9602EB2DE8A}" destId="{68DAB074-E754-4C3E-990B-CFFC470284F7}" srcOrd="1" destOrd="0" presId="urn:microsoft.com/office/officeart/2018/2/layout/IconVerticalSolidList"/>
    <dgm:cxn modelId="{1418DB5E-97EB-44DF-9DAB-598F4467F2CE}" type="presParOf" srcId="{F1B218E7-8296-4ED8-A564-B9602EB2DE8A}" destId="{C9638675-E75C-4482-908D-70F9188EC424}" srcOrd="2" destOrd="0" presId="urn:microsoft.com/office/officeart/2018/2/layout/IconVerticalSolidList"/>
    <dgm:cxn modelId="{8E0DD313-492D-4AB0-B1DB-814CE0034C51}" type="presParOf" srcId="{F1B218E7-8296-4ED8-A564-B9602EB2DE8A}" destId="{00DFD0C3-0FF6-4D5D-A6DE-3D7D9718D6A4}" srcOrd="3" destOrd="0" presId="urn:microsoft.com/office/officeart/2018/2/layout/IconVerticalSolidList"/>
    <dgm:cxn modelId="{D7BABBF0-38E4-4C81-99F8-6F9110E8950B}" type="presParOf" srcId="{192D48AD-5075-468D-B238-9BEE34A7A316}" destId="{4B7B52E8-2D82-4F76-9C67-EBF178073DBC}" srcOrd="3" destOrd="0" presId="urn:microsoft.com/office/officeart/2018/2/layout/IconVerticalSolidList"/>
    <dgm:cxn modelId="{5BD94D57-5517-4A3D-9D01-1AC5ABF37AA5}" type="presParOf" srcId="{192D48AD-5075-468D-B238-9BEE34A7A316}" destId="{689772F8-F11E-445B-B543-D764F1DCECE7}" srcOrd="4" destOrd="0" presId="urn:microsoft.com/office/officeart/2018/2/layout/IconVerticalSolidList"/>
    <dgm:cxn modelId="{1A3F3C37-2279-4763-9353-33F2834FDB6A}" type="presParOf" srcId="{689772F8-F11E-445B-B543-D764F1DCECE7}" destId="{D1D07556-FE25-4E62-A760-07F8E7F58320}" srcOrd="0" destOrd="0" presId="urn:microsoft.com/office/officeart/2018/2/layout/IconVerticalSolidList"/>
    <dgm:cxn modelId="{0B671160-23EE-4DB3-A491-56BA18558DD7}" type="presParOf" srcId="{689772F8-F11E-445B-B543-D764F1DCECE7}" destId="{31422C1D-C5EC-4542-8BC9-E29E9C304BA0}" srcOrd="1" destOrd="0" presId="urn:microsoft.com/office/officeart/2018/2/layout/IconVerticalSolidList"/>
    <dgm:cxn modelId="{0FF42C2F-C43A-4DD6-9A62-25ADFA96A981}" type="presParOf" srcId="{689772F8-F11E-445B-B543-D764F1DCECE7}" destId="{90959489-1A29-47D4-81BB-DD767E6AD8B6}" srcOrd="2" destOrd="0" presId="urn:microsoft.com/office/officeart/2018/2/layout/IconVerticalSolidList"/>
    <dgm:cxn modelId="{E9F36ECC-CDE3-4766-A8E0-D7AE355994B1}" type="presParOf" srcId="{689772F8-F11E-445B-B543-D764F1DCECE7}" destId="{4110889D-79D2-4851-AB08-443840EB4927}" srcOrd="3" destOrd="0" presId="urn:microsoft.com/office/officeart/2018/2/layout/IconVerticalSolidList"/>
    <dgm:cxn modelId="{C7D1E55C-8416-49F5-98FC-82D9606D5734}" type="presParOf" srcId="{192D48AD-5075-468D-B238-9BEE34A7A316}" destId="{7FFEBF4F-EAFA-4D59-9570-F5A2F378AE11}" srcOrd="5" destOrd="0" presId="urn:microsoft.com/office/officeart/2018/2/layout/IconVerticalSolidList"/>
    <dgm:cxn modelId="{53C77BDE-0DDA-47D6-B7A1-218A79780251}" type="presParOf" srcId="{192D48AD-5075-468D-B238-9BEE34A7A316}" destId="{321AA1CF-85B6-45A1-B037-01064CDC053D}" srcOrd="6" destOrd="0" presId="urn:microsoft.com/office/officeart/2018/2/layout/IconVerticalSolidList"/>
    <dgm:cxn modelId="{9C25D92B-8F8C-485E-9A83-622D0F09FF02}" type="presParOf" srcId="{321AA1CF-85B6-45A1-B037-01064CDC053D}" destId="{6A342BA8-C6F5-439B-8898-3DB2EE1BB583}" srcOrd="0" destOrd="0" presId="urn:microsoft.com/office/officeart/2018/2/layout/IconVerticalSolidList"/>
    <dgm:cxn modelId="{0BBEFC97-CDC0-4F1B-A4FC-6A271A20AB65}" type="presParOf" srcId="{321AA1CF-85B6-45A1-B037-01064CDC053D}" destId="{263A22B2-18F4-4536-B8F8-DCB84AF0F1A8}" srcOrd="1" destOrd="0" presId="urn:microsoft.com/office/officeart/2018/2/layout/IconVerticalSolidList"/>
    <dgm:cxn modelId="{BA920A77-25EA-4951-BB65-C969F1DF4AB6}" type="presParOf" srcId="{321AA1CF-85B6-45A1-B037-01064CDC053D}" destId="{8DCDF641-E18A-4A3A-A4CB-4AFD5226C65D}" srcOrd="2" destOrd="0" presId="urn:microsoft.com/office/officeart/2018/2/layout/IconVerticalSolidList"/>
    <dgm:cxn modelId="{EE46A2DE-7439-4620-AC06-C9B1F45497D0}" type="presParOf" srcId="{321AA1CF-85B6-45A1-B037-01064CDC053D}" destId="{91F6A4E9-426C-474A-A4B6-BAC3EF1FCFA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9F47EB-9927-437A-AD87-0814EDFEFDD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318BE3F-CDD5-4D9A-9F9A-3E5E1A1FB3FB}">
      <dgm:prSet/>
      <dgm:spPr/>
      <dgm:t>
        <a:bodyPr/>
        <a:lstStyle/>
        <a:p>
          <a:r>
            <a:rPr lang="en-GB" dirty="0"/>
            <a:t>Tricky area as lack of clarity eg which Governors to reconvene etc</a:t>
          </a:r>
          <a:endParaRPr lang="en-US" dirty="0"/>
        </a:p>
      </dgm:t>
    </dgm:pt>
    <dgm:pt modelId="{AC1E201B-4681-4A8C-89B0-AAC7DDAFFAAF}" type="parTrans" cxnId="{A6A1DA53-4C33-4DF9-BC15-38940D406339}">
      <dgm:prSet/>
      <dgm:spPr/>
      <dgm:t>
        <a:bodyPr/>
        <a:lstStyle/>
        <a:p>
          <a:endParaRPr lang="en-US"/>
        </a:p>
      </dgm:t>
    </dgm:pt>
    <dgm:pt modelId="{95645AC3-F792-4FF5-81FB-531072C5045A}" type="sibTrans" cxnId="{A6A1DA53-4C33-4DF9-BC15-38940D406339}">
      <dgm:prSet/>
      <dgm:spPr/>
      <dgm:t>
        <a:bodyPr/>
        <a:lstStyle/>
        <a:p>
          <a:endParaRPr lang="en-US"/>
        </a:p>
      </dgm:t>
    </dgm:pt>
    <dgm:pt modelId="{DEF1096A-15D6-4DA8-9FBA-9B693EFD6C24}">
      <dgm:prSet/>
      <dgm:spPr/>
      <dgm:t>
        <a:bodyPr/>
        <a:lstStyle/>
        <a:p>
          <a:r>
            <a:rPr lang="en-GB" dirty="0"/>
            <a:t>Seems logical should have fresh group of Governors if quash and direct but lack of clarity so far</a:t>
          </a:r>
          <a:endParaRPr lang="en-US" dirty="0"/>
        </a:p>
      </dgm:t>
    </dgm:pt>
    <dgm:pt modelId="{9EBC92C8-24A2-4B02-B4F6-60B15BE21D94}" type="parTrans" cxnId="{DFB5D142-E96A-45CC-9A5C-AA37A5F96DA0}">
      <dgm:prSet/>
      <dgm:spPr/>
      <dgm:t>
        <a:bodyPr/>
        <a:lstStyle/>
        <a:p>
          <a:endParaRPr lang="en-US"/>
        </a:p>
      </dgm:t>
    </dgm:pt>
    <dgm:pt modelId="{443E1BEF-5995-4061-853E-FA5DA0FADE9A}" type="sibTrans" cxnId="{DFB5D142-E96A-45CC-9A5C-AA37A5F96DA0}">
      <dgm:prSet/>
      <dgm:spPr/>
      <dgm:t>
        <a:bodyPr/>
        <a:lstStyle/>
        <a:p>
          <a:endParaRPr lang="en-US"/>
        </a:p>
      </dgm:t>
    </dgm:pt>
    <dgm:pt modelId="{AC1F7B0A-6C52-4181-AD62-FD947B9111DC}">
      <dgm:prSet/>
      <dgm:spPr/>
      <dgm:t>
        <a:bodyPr/>
        <a:lstStyle/>
        <a:p>
          <a:r>
            <a:rPr lang="en-GB" dirty="0"/>
            <a:t>DfE always made it clear they didn’t want to proscribe how schools should conduct the rehearings in terms of whether it was in front of same governors or different governors</a:t>
          </a:r>
          <a:endParaRPr lang="en-US" dirty="0"/>
        </a:p>
      </dgm:t>
    </dgm:pt>
    <dgm:pt modelId="{E511524E-E266-4209-BAE5-053BC2D5B061}" type="parTrans" cxnId="{6B693DF5-B426-4C0E-AD5E-56C3BA4DBA94}">
      <dgm:prSet/>
      <dgm:spPr/>
      <dgm:t>
        <a:bodyPr/>
        <a:lstStyle/>
        <a:p>
          <a:endParaRPr lang="en-US"/>
        </a:p>
      </dgm:t>
    </dgm:pt>
    <dgm:pt modelId="{C06A7E9C-C8B4-4FBA-A7E0-C1740C4ED43E}" type="sibTrans" cxnId="{6B693DF5-B426-4C0E-AD5E-56C3BA4DBA94}">
      <dgm:prSet/>
      <dgm:spPr/>
      <dgm:t>
        <a:bodyPr/>
        <a:lstStyle/>
        <a:p>
          <a:endParaRPr lang="en-US"/>
        </a:p>
      </dgm:t>
    </dgm:pt>
    <dgm:pt modelId="{F4115E05-F966-4513-B5D7-88896C9E8D2F}">
      <dgm:prSet/>
      <dgm:spPr/>
      <dgm:t>
        <a:bodyPr/>
        <a:lstStyle/>
        <a:p>
          <a:r>
            <a:rPr lang="en-GB" dirty="0"/>
            <a:t>Problems with small schools?</a:t>
          </a:r>
          <a:endParaRPr lang="en-US" dirty="0"/>
        </a:p>
      </dgm:t>
    </dgm:pt>
    <dgm:pt modelId="{6CF81A3E-8A09-471E-BCEC-15AB016A3318}" type="parTrans" cxnId="{4FD290B3-A91B-45C5-B38D-6498336EDE76}">
      <dgm:prSet/>
      <dgm:spPr/>
      <dgm:t>
        <a:bodyPr/>
        <a:lstStyle/>
        <a:p>
          <a:endParaRPr lang="en-US"/>
        </a:p>
      </dgm:t>
    </dgm:pt>
    <dgm:pt modelId="{95BB129D-DA10-46C2-8912-C3DB6557EFE9}" type="sibTrans" cxnId="{4FD290B3-A91B-45C5-B38D-6498336EDE76}">
      <dgm:prSet/>
      <dgm:spPr/>
      <dgm:t>
        <a:bodyPr/>
        <a:lstStyle/>
        <a:p>
          <a:endParaRPr lang="en-US"/>
        </a:p>
      </dgm:t>
    </dgm:pt>
    <dgm:pt modelId="{08435E26-06B9-4D6A-97A6-1951A873CB32}" type="pres">
      <dgm:prSet presAssocID="{0E9F47EB-9927-437A-AD87-0814EDFEFDD8}" presName="linear" presStyleCnt="0">
        <dgm:presLayoutVars>
          <dgm:animLvl val="lvl"/>
          <dgm:resizeHandles val="exact"/>
        </dgm:presLayoutVars>
      </dgm:prSet>
      <dgm:spPr/>
      <dgm:t>
        <a:bodyPr/>
        <a:lstStyle/>
        <a:p>
          <a:endParaRPr lang="en-US"/>
        </a:p>
      </dgm:t>
    </dgm:pt>
    <dgm:pt modelId="{3636F66B-6C24-4A59-9C5A-B70C8B528EEE}" type="pres">
      <dgm:prSet presAssocID="{0318BE3F-CDD5-4D9A-9F9A-3E5E1A1FB3FB}" presName="parentText" presStyleLbl="node1" presStyleIdx="0" presStyleCnt="4">
        <dgm:presLayoutVars>
          <dgm:chMax val="0"/>
          <dgm:bulletEnabled val="1"/>
        </dgm:presLayoutVars>
      </dgm:prSet>
      <dgm:spPr/>
      <dgm:t>
        <a:bodyPr/>
        <a:lstStyle/>
        <a:p>
          <a:endParaRPr lang="en-US"/>
        </a:p>
      </dgm:t>
    </dgm:pt>
    <dgm:pt modelId="{B761154C-5021-4977-8328-CE40FCDA0DE2}" type="pres">
      <dgm:prSet presAssocID="{95645AC3-F792-4FF5-81FB-531072C5045A}" presName="spacer" presStyleCnt="0"/>
      <dgm:spPr/>
    </dgm:pt>
    <dgm:pt modelId="{DF340A75-B54B-4449-9004-EA5478DC1D77}" type="pres">
      <dgm:prSet presAssocID="{DEF1096A-15D6-4DA8-9FBA-9B693EFD6C24}" presName="parentText" presStyleLbl="node1" presStyleIdx="1" presStyleCnt="4">
        <dgm:presLayoutVars>
          <dgm:chMax val="0"/>
          <dgm:bulletEnabled val="1"/>
        </dgm:presLayoutVars>
      </dgm:prSet>
      <dgm:spPr/>
      <dgm:t>
        <a:bodyPr/>
        <a:lstStyle/>
        <a:p>
          <a:endParaRPr lang="en-US"/>
        </a:p>
      </dgm:t>
    </dgm:pt>
    <dgm:pt modelId="{8F3E8917-7741-4644-ADE2-0AF2D18A0095}" type="pres">
      <dgm:prSet presAssocID="{443E1BEF-5995-4061-853E-FA5DA0FADE9A}" presName="spacer" presStyleCnt="0"/>
      <dgm:spPr/>
    </dgm:pt>
    <dgm:pt modelId="{213E8883-1309-409A-ADFB-5AE8285C223C}" type="pres">
      <dgm:prSet presAssocID="{AC1F7B0A-6C52-4181-AD62-FD947B9111DC}" presName="parentText" presStyleLbl="node1" presStyleIdx="2" presStyleCnt="4">
        <dgm:presLayoutVars>
          <dgm:chMax val="0"/>
          <dgm:bulletEnabled val="1"/>
        </dgm:presLayoutVars>
      </dgm:prSet>
      <dgm:spPr/>
      <dgm:t>
        <a:bodyPr/>
        <a:lstStyle/>
        <a:p>
          <a:endParaRPr lang="en-US"/>
        </a:p>
      </dgm:t>
    </dgm:pt>
    <dgm:pt modelId="{2BD26200-E05B-44ED-B17E-E82F64DA08DE}" type="pres">
      <dgm:prSet presAssocID="{C06A7E9C-C8B4-4FBA-A7E0-C1740C4ED43E}" presName="spacer" presStyleCnt="0"/>
      <dgm:spPr/>
    </dgm:pt>
    <dgm:pt modelId="{F5E1CDF9-8E1C-4967-94D6-E95A247F9BAD}" type="pres">
      <dgm:prSet presAssocID="{F4115E05-F966-4513-B5D7-88896C9E8D2F}" presName="parentText" presStyleLbl="node1" presStyleIdx="3" presStyleCnt="4">
        <dgm:presLayoutVars>
          <dgm:chMax val="0"/>
          <dgm:bulletEnabled val="1"/>
        </dgm:presLayoutVars>
      </dgm:prSet>
      <dgm:spPr/>
      <dgm:t>
        <a:bodyPr/>
        <a:lstStyle/>
        <a:p>
          <a:endParaRPr lang="en-US"/>
        </a:p>
      </dgm:t>
    </dgm:pt>
  </dgm:ptLst>
  <dgm:cxnLst>
    <dgm:cxn modelId="{DFB5D142-E96A-45CC-9A5C-AA37A5F96DA0}" srcId="{0E9F47EB-9927-437A-AD87-0814EDFEFDD8}" destId="{DEF1096A-15D6-4DA8-9FBA-9B693EFD6C24}" srcOrd="1" destOrd="0" parTransId="{9EBC92C8-24A2-4B02-B4F6-60B15BE21D94}" sibTransId="{443E1BEF-5995-4061-853E-FA5DA0FADE9A}"/>
    <dgm:cxn modelId="{CC8EB490-DD9C-449B-A5DE-13929D9233A8}" type="presOf" srcId="{0318BE3F-CDD5-4D9A-9F9A-3E5E1A1FB3FB}" destId="{3636F66B-6C24-4A59-9C5A-B70C8B528EEE}" srcOrd="0" destOrd="0" presId="urn:microsoft.com/office/officeart/2005/8/layout/vList2"/>
    <dgm:cxn modelId="{4FD290B3-A91B-45C5-B38D-6498336EDE76}" srcId="{0E9F47EB-9927-437A-AD87-0814EDFEFDD8}" destId="{F4115E05-F966-4513-B5D7-88896C9E8D2F}" srcOrd="3" destOrd="0" parTransId="{6CF81A3E-8A09-471E-BCEC-15AB016A3318}" sibTransId="{95BB129D-DA10-46C2-8912-C3DB6557EFE9}"/>
    <dgm:cxn modelId="{40547FE8-C263-45A4-9FF9-2A7A140D4D84}" type="presOf" srcId="{F4115E05-F966-4513-B5D7-88896C9E8D2F}" destId="{F5E1CDF9-8E1C-4967-94D6-E95A247F9BAD}" srcOrd="0" destOrd="0" presId="urn:microsoft.com/office/officeart/2005/8/layout/vList2"/>
    <dgm:cxn modelId="{605D3E6C-082F-4537-9101-630DA32A8C02}" type="presOf" srcId="{AC1F7B0A-6C52-4181-AD62-FD947B9111DC}" destId="{213E8883-1309-409A-ADFB-5AE8285C223C}" srcOrd="0" destOrd="0" presId="urn:microsoft.com/office/officeart/2005/8/layout/vList2"/>
    <dgm:cxn modelId="{6B693DF5-B426-4C0E-AD5E-56C3BA4DBA94}" srcId="{0E9F47EB-9927-437A-AD87-0814EDFEFDD8}" destId="{AC1F7B0A-6C52-4181-AD62-FD947B9111DC}" srcOrd="2" destOrd="0" parTransId="{E511524E-E266-4209-BAE5-053BC2D5B061}" sibTransId="{C06A7E9C-C8B4-4FBA-A7E0-C1740C4ED43E}"/>
    <dgm:cxn modelId="{01EA2987-5C60-449A-BDDD-94C14C51FB69}" type="presOf" srcId="{0E9F47EB-9927-437A-AD87-0814EDFEFDD8}" destId="{08435E26-06B9-4D6A-97A6-1951A873CB32}" srcOrd="0" destOrd="0" presId="urn:microsoft.com/office/officeart/2005/8/layout/vList2"/>
    <dgm:cxn modelId="{688A66AF-73B1-4C15-A64E-05CB36F65E3B}" type="presOf" srcId="{DEF1096A-15D6-4DA8-9FBA-9B693EFD6C24}" destId="{DF340A75-B54B-4449-9004-EA5478DC1D77}" srcOrd="0" destOrd="0" presId="urn:microsoft.com/office/officeart/2005/8/layout/vList2"/>
    <dgm:cxn modelId="{A6A1DA53-4C33-4DF9-BC15-38940D406339}" srcId="{0E9F47EB-9927-437A-AD87-0814EDFEFDD8}" destId="{0318BE3F-CDD5-4D9A-9F9A-3E5E1A1FB3FB}" srcOrd="0" destOrd="0" parTransId="{AC1E201B-4681-4A8C-89B0-AAC7DDAFFAAF}" sibTransId="{95645AC3-F792-4FF5-81FB-531072C5045A}"/>
    <dgm:cxn modelId="{0377E74F-82D5-4DB4-B81B-176BDF9E1A0D}" type="presParOf" srcId="{08435E26-06B9-4D6A-97A6-1951A873CB32}" destId="{3636F66B-6C24-4A59-9C5A-B70C8B528EEE}" srcOrd="0" destOrd="0" presId="urn:microsoft.com/office/officeart/2005/8/layout/vList2"/>
    <dgm:cxn modelId="{266F9F9C-7261-4EF1-8FFB-23A2AFEF8ECB}" type="presParOf" srcId="{08435E26-06B9-4D6A-97A6-1951A873CB32}" destId="{B761154C-5021-4977-8328-CE40FCDA0DE2}" srcOrd="1" destOrd="0" presId="urn:microsoft.com/office/officeart/2005/8/layout/vList2"/>
    <dgm:cxn modelId="{F26B1035-7FF5-4046-B85B-0A7390D87123}" type="presParOf" srcId="{08435E26-06B9-4D6A-97A6-1951A873CB32}" destId="{DF340A75-B54B-4449-9004-EA5478DC1D77}" srcOrd="2" destOrd="0" presId="urn:microsoft.com/office/officeart/2005/8/layout/vList2"/>
    <dgm:cxn modelId="{D1720865-AB37-453D-88E1-75DEDB0EF3B0}" type="presParOf" srcId="{08435E26-06B9-4D6A-97A6-1951A873CB32}" destId="{8F3E8917-7741-4644-ADE2-0AF2D18A0095}" srcOrd="3" destOrd="0" presId="urn:microsoft.com/office/officeart/2005/8/layout/vList2"/>
    <dgm:cxn modelId="{5858DE33-A128-499E-8FC0-1E43EAB1402D}" type="presParOf" srcId="{08435E26-06B9-4D6A-97A6-1951A873CB32}" destId="{213E8883-1309-409A-ADFB-5AE8285C223C}" srcOrd="4" destOrd="0" presId="urn:microsoft.com/office/officeart/2005/8/layout/vList2"/>
    <dgm:cxn modelId="{18E5F6CA-2619-49B8-81E9-453A290CB794}" type="presParOf" srcId="{08435E26-06B9-4D6A-97A6-1951A873CB32}" destId="{2BD26200-E05B-44ED-B17E-E82F64DA08DE}" srcOrd="5" destOrd="0" presId="urn:microsoft.com/office/officeart/2005/8/layout/vList2"/>
    <dgm:cxn modelId="{EBD83F1E-4A2D-4B62-83C7-3E74A4C002D6}" type="presParOf" srcId="{08435E26-06B9-4D6A-97A6-1951A873CB32}" destId="{F5E1CDF9-8E1C-4967-94D6-E95A247F9BA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8C0471E-65E2-4A22-9859-94365FA1098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60799B-F9FC-4560-B6C2-5015F5FABB3F}">
      <dgm:prSet/>
      <dgm:spPr/>
      <dgm:t>
        <a:bodyPr/>
        <a:lstStyle/>
        <a:p>
          <a:r>
            <a:rPr lang="en-GB" dirty="0"/>
            <a:t>In writing </a:t>
          </a:r>
          <a:endParaRPr lang="en-US" dirty="0"/>
        </a:p>
      </dgm:t>
    </dgm:pt>
    <dgm:pt modelId="{F118EC48-E32E-4AC2-834F-53CF379F9CA7}" type="parTrans" cxnId="{0B8417E6-5D4A-4619-8375-487BA69674A4}">
      <dgm:prSet/>
      <dgm:spPr/>
      <dgm:t>
        <a:bodyPr/>
        <a:lstStyle/>
        <a:p>
          <a:endParaRPr lang="en-US"/>
        </a:p>
      </dgm:t>
    </dgm:pt>
    <dgm:pt modelId="{0923634D-AB56-4913-B25A-5C728252D21F}" type="sibTrans" cxnId="{0B8417E6-5D4A-4619-8375-487BA69674A4}">
      <dgm:prSet/>
      <dgm:spPr/>
      <dgm:t>
        <a:bodyPr/>
        <a:lstStyle/>
        <a:p>
          <a:endParaRPr lang="en-US"/>
        </a:p>
      </dgm:t>
    </dgm:pt>
    <dgm:pt modelId="{7592B052-8731-4F77-93F1-2AD1430C13EE}">
      <dgm:prSet/>
      <dgm:spPr/>
      <dgm:t>
        <a:bodyPr/>
        <a:lstStyle/>
        <a:p>
          <a:r>
            <a:rPr lang="en-GB" dirty="0"/>
            <a:t>Without delay </a:t>
          </a:r>
          <a:endParaRPr lang="en-US" dirty="0"/>
        </a:p>
      </dgm:t>
    </dgm:pt>
    <dgm:pt modelId="{357BA68B-8DEB-4010-B870-6AAE7AA30249}" type="parTrans" cxnId="{E8290A01-EB14-49C7-A3FA-9BED2AD1EEBF}">
      <dgm:prSet/>
      <dgm:spPr/>
      <dgm:t>
        <a:bodyPr/>
        <a:lstStyle/>
        <a:p>
          <a:endParaRPr lang="en-US"/>
        </a:p>
      </dgm:t>
    </dgm:pt>
    <dgm:pt modelId="{D5EB5989-FA12-462C-9F39-6F6A811DA809}" type="sibTrans" cxnId="{E8290A01-EB14-49C7-A3FA-9BED2AD1EEBF}">
      <dgm:prSet/>
      <dgm:spPr/>
      <dgm:t>
        <a:bodyPr/>
        <a:lstStyle/>
        <a:p>
          <a:endParaRPr lang="en-US"/>
        </a:p>
      </dgm:t>
    </dgm:pt>
    <dgm:pt modelId="{45A01A07-3659-4D34-B9C2-0D29B847D639}">
      <dgm:prSet/>
      <dgm:spPr/>
      <dgm:t>
        <a:bodyPr/>
        <a:lstStyle/>
        <a:p>
          <a:r>
            <a:rPr lang="en-GB" dirty="0"/>
            <a:t>To:</a:t>
          </a:r>
          <a:endParaRPr lang="en-US" dirty="0"/>
        </a:p>
      </dgm:t>
    </dgm:pt>
    <dgm:pt modelId="{2B85F060-74DD-4BC7-8B3B-7C010EA53A10}" type="parTrans" cxnId="{92938817-C923-4CCD-8066-EE0F992F8509}">
      <dgm:prSet/>
      <dgm:spPr/>
      <dgm:t>
        <a:bodyPr/>
        <a:lstStyle/>
        <a:p>
          <a:endParaRPr lang="en-US"/>
        </a:p>
      </dgm:t>
    </dgm:pt>
    <dgm:pt modelId="{EA386BB2-43C3-426A-8786-96D28CA17D02}" type="sibTrans" cxnId="{92938817-C923-4CCD-8066-EE0F992F8509}">
      <dgm:prSet/>
      <dgm:spPr/>
      <dgm:t>
        <a:bodyPr/>
        <a:lstStyle/>
        <a:p>
          <a:endParaRPr lang="en-US"/>
        </a:p>
      </dgm:t>
    </dgm:pt>
    <dgm:pt modelId="{6FF696F2-7B8B-4D40-8AB3-8EE76BEB84D8}">
      <dgm:prSet/>
      <dgm:spPr/>
      <dgm:t>
        <a:bodyPr/>
        <a:lstStyle/>
        <a:p>
          <a:r>
            <a:rPr lang="en-GB" dirty="0"/>
            <a:t>Parents </a:t>
          </a:r>
          <a:endParaRPr lang="en-US" dirty="0"/>
        </a:p>
      </dgm:t>
    </dgm:pt>
    <dgm:pt modelId="{1B5C8525-EB8E-4902-8249-3401AA19CBCE}" type="parTrans" cxnId="{99AD4F37-E9FF-41FF-BBA7-3B2969C8E4DE}">
      <dgm:prSet/>
      <dgm:spPr/>
      <dgm:t>
        <a:bodyPr/>
        <a:lstStyle/>
        <a:p>
          <a:endParaRPr lang="en-US"/>
        </a:p>
      </dgm:t>
    </dgm:pt>
    <dgm:pt modelId="{0BAC7B68-C383-441A-AF77-4C831B1207D7}" type="sibTrans" cxnId="{99AD4F37-E9FF-41FF-BBA7-3B2969C8E4DE}">
      <dgm:prSet/>
      <dgm:spPr/>
      <dgm:t>
        <a:bodyPr/>
        <a:lstStyle/>
        <a:p>
          <a:endParaRPr lang="en-US"/>
        </a:p>
      </dgm:t>
    </dgm:pt>
    <dgm:pt modelId="{BA66C625-7A97-4A41-BC99-33F310A4AA20}">
      <dgm:prSet/>
      <dgm:spPr/>
      <dgm:t>
        <a:bodyPr/>
        <a:lstStyle/>
        <a:p>
          <a:r>
            <a:rPr lang="en-GB" dirty="0"/>
            <a:t>HT</a:t>
          </a:r>
          <a:endParaRPr lang="en-US" dirty="0"/>
        </a:p>
      </dgm:t>
    </dgm:pt>
    <dgm:pt modelId="{ED2BDA65-EE67-4A85-9236-AD944BCB0DAB}" type="parTrans" cxnId="{211AD335-2D54-474E-B831-F88237226662}">
      <dgm:prSet/>
      <dgm:spPr/>
      <dgm:t>
        <a:bodyPr/>
        <a:lstStyle/>
        <a:p>
          <a:endParaRPr lang="en-US"/>
        </a:p>
      </dgm:t>
    </dgm:pt>
    <dgm:pt modelId="{6831AE5D-382A-4579-B05B-D00CCF2252D4}" type="sibTrans" cxnId="{211AD335-2D54-474E-B831-F88237226662}">
      <dgm:prSet/>
      <dgm:spPr/>
      <dgm:t>
        <a:bodyPr/>
        <a:lstStyle/>
        <a:p>
          <a:endParaRPr lang="en-US"/>
        </a:p>
      </dgm:t>
    </dgm:pt>
    <dgm:pt modelId="{335A689F-83DD-47D8-8FF0-16724DF3D617}">
      <dgm:prSet/>
      <dgm:spPr/>
      <dgm:t>
        <a:bodyPr/>
        <a:lstStyle/>
        <a:p>
          <a:r>
            <a:rPr lang="en-GB" dirty="0"/>
            <a:t>LA and where relevant (home authority)</a:t>
          </a:r>
          <a:endParaRPr lang="en-US" dirty="0"/>
        </a:p>
      </dgm:t>
    </dgm:pt>
    <dgm:pt modelId="{B4D5BF26-669D-4023-873A-FF1D7B34A776}" type="parTrans" cxnId="{4C42E2DD-D3B2-4BC5-B06A-29009CABF06D}">
      <dgm:prSet/>
      <dgm:spPr/>
      <dgm:t>
        <a:bodyPr/>
        <a:lstStyle/>
        <a:p>
          <a:endParaRPr lang="en-US"/>
        </a:p>
      </dgm:t>
    </dgm:pt>
    <dgm:pt modelId="{8D369FA0-EF07-4A05-BE64-10238CB613ED}" type="sibTrans" cxnId="{4C42E2DD-D3B2-4BC5-B06A-29009CABF06D}">
      <dgm:prSet/>
      <dgm:spPr/>
      <dgm:t>
        <a:bodyPr/>
        <a:lstStyle/>
        <a:p>
          <a:endParaRPr lang="en-US"/>
        </a:p>
      </dgm:t>
    </dgm:pt>
    <dgm:pt modelId="{8C44B43E-8939-46FF-B1ED-AD5B19AA382A}">
      <dgm:prSet/>
      <dgm:spPr/>
      <dgm:t>
        <a:bodyPr/>
        <a:lstStyle/>
        <a:p>
          <a:r>
            <a:rPr lang="en-GB" dirty="0"/>
            <a:t>Para 245 of 2022 </a:t>
          </a:r>
          <a:r>
            <a:rPr lang="en-GB" dirty="0" err="1"/>
            <a:t>ExG</a:t>
          </a:r>
          <a:endParaRPr lang="en-US" dirty="0"/>
        </a:p>
      </dgm:t>
    </dgm:pt>
    <dgm:pt modelId="{1711C2C7-2F55-4BEE-98D4-58BA2D54E5D6}" type="parTrans" cxnId="{85E12CC1-2840-4587-8245-93AABF5C0B30}">
      <dgm:prSet/>
      <dgm:spPr/>
      <dgm:t>
        <a:bodyPr/>
        <a:lstStyle/>
        <a:p>
          <a:endParaRPr lang="en-US"/>
        </a:p>
      </dgm:t>
    </dgm:pt>
    <dgm:pt modelId="{A6F5A5D3-E588-4B11-8921-4B849D05A745}" type="sibTrans" cxnId="{85E12CC1-2840-4587-8245-93AABF5C0B30}">
      <dgm:prSet/>
      <dgm:spPr/>
      <dgm:t>
        <a:bodyPr/>
        <a:lstStyle/>
        <a:p>
          <a:endParaRPr lang="en-US"/>
        </a:p>
      </dgm:t>
    </dgm:pt>
    <dgm:pt modelId="{3CB3C428-EA9F-4276-906C-46D8D1A749DD}" type="pres">
      <dgm:prSet presAssocID="{68C0471E-65E2-4A22-9859-94365FA10987}" presName="root" presStyleCnt="0">
        <dgm:presLayoutVars>
          <dgm:dir/>
          <dgm:resizeHandles val="exact"/>
        </dgm:presLayoutVars>
      </dgm:prSet>
      <dgm:spPr/>
      <dgm:t>
        <a:bodyPr/>
        <a:lstStyle/>
        <a:p>
          <a:endParaRPr lang="en-US"/>
        </a:p>
      </dgm:t>
    </dgm:pt>
    <dgm:pt modelId="{90D3D5EC-52E1-43B0-8D6A-BC055F9DB261}" type="pres">
      <dgm:prSet presAssocID="{3360799B-F9FC-4560-B6C2-5015F5FABB3F}" presName="compNode" presStyleCnt="0"/>
      <dgm:spPr/>
    </dgm:pt>
    <dgm:pt modelId="{7C3FA14E-0068-46E1-A87D-A3B428172875}" type="pres">
      <dgm:prSet presAssocID="{3360799B-F9FC-4560-B6C2-5015F5FABB3F}" presName="bgRect" presStyleLbl="bgShp" presStyleIdx="0" presStyleCnt="4"/>
      <dgm:spPr/>
    </dgm:pt>
    <dgm:pt modelId="{D38B8C5F-8F43-4BF5-B2AF-CF11DF36DA33}" type="pres">
      <dgm:prSet presAssocID="{3360799B-F9FC-4560-B6C2-5015F5FABB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D211D8D0-C274-4DAB-964E-4700A7D086E4}" type="pres">
      <dgm:prSet presAssocID="{3360799B-F9FC-4560-B6C2-5015F5FABB3F}" presName="spaceRect" presStyleCnt="0"/>
      <dgm:spPr/>
    </dgm:pt>
    <dgm:pt modelId="{B0134FEB-B1A3-45EA-A67B-38CAB6947D62}" type="pres">
      <dgm:prSet presAssocID="{3360799B-F9FC-4560-B6C2-5015F5FABB3F}" presName="parTx" presStyleLbl="revTx" presStyleIdx="0" presStyleCnt="5">
        <dgm:presLayoutVars>
          <dgm:chMax val="0"/>
          <dgm:chPref val="0"/>
        </dgm:presLayoutVars>
      </dgm:prSet>
      <dgm:spPr/>
      <dgm:t>
        <a:bodyPr/>
        <a:lstStyle/>
        <a:p>
          <a:endParaRPr lang="en-US"/>
        </a:p>
      </dgm:t>
    </dgm:pt>
    <dgm:pt modelId="{02C8DB66-B371-4A31-BC75-999C7EF28C26}" type="pres">
      <dgm:prSet presAssocID="{0923634D-AB56-4913-B25A-5C728252D21F}" presName="sibTrans" presStyleCnt="0"/>
      <dgm:spPr/>
    </dgm:pt>
    <dgm:pt modelId="{5C78D6FD-6D98-4B25-8564-EA82C27DE9ED}" type="pres">
      <dgm:prSet presAssocID="{7592B052-8731-4F77-93F1-2AD1430C13EE}" presName="compNode" presStyleCnt="0"/>
      <dgm:spPr/>
    </dgm:pt>
    <dgm:pt modelId="{195B5004-319D-42FD-B884-EFFC97B6C91B}" type="pres">
      <dgm:prSet presAssocID="{7592B052-8731-4F77-93F1-2AD1430C13EE}" presName="bgRect" presStyleLbl="bgShp" presStyleIdx="1" presStyleCnt="4"/>
      <dgm:spPr/>
    </dgm:pt>
    <dgm:pt modelId="{1927D035-3DC1-49F9-B9D6-258C963270C2}" type="pres">
      <dgm:prSet presAssocID="{7592B052-8731-4F77-93F1-2AD1430C13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ourglass"/>
        </a:ext>
      </dgm:extLst>
    </dgm:pt>
    <dgm:pt modelId="{1163A029-A97B-49B0-B561-6236DC769F1F}" type="pres">
      <dgm:prSet presAssocID="{7592B052-8731-4F77-93F1-2AD1430C13EE}" presName="spaceRect" presStyleCnt="0"/>
      <dgm:spPr/>
    </dgm:pt>
    <dgm:pt modelId="{542384BD-38D7-4895-8567-C3B56035ACFA}" type="pres">
      <dgm:prSet presAssocID="{7592B052-8731-4F77-93F1-2AD1430C13EE}" presName="parTx" presStyleLbl="revTx" presStyleIdx="1" presStyleCnt="5">
        <dgm:presLayoutVars>
          <dgm:chMax val="0"/>
          <dgm:chPref val="0"/>
        </dgm:presLayoutVars>
      </dgm:prSet>
      <dgm:spPr/>
      <dgm:t>
        <a:bodyPr/>
        <a:lstStyle/>
        <a:p>
          <a:endParaRPr lang="en-US"/>
        </a:p>
      </dgm:t>
    </dgm:pt>
    <dgm:pt modelId="{75746624-E628-47FA-81C5-B1EA5B4211D0}" type="pres">
      <dgm:prSet presAssocID="{D5EB5989-FA12-462C-9F39-6F6A811DA809}" presName="sibTrans" presStyleCnt="0"/>
      <dgm:spPr/>
    </dgm:pt>
    <dgm:pt modelId="{B2F64174-47AC-4637-94B0-6AB1AB7ECA10}" type="pres">
      <dgm:prSet presAssocID="{45A01A07-3659-4D34-B9C2-0D29B847D639}" presName="compNode" presStyleCnt="0"/>
      <dgm:spPr/>
    </dgm:pt>
    <dgm:pt modelId="{1825DA44-7ABF-4656-806F-AC35B4EF8C28}" type="pres">
      <dgm:prSet presAssocID="{45A01A07-3659-4D34-B9C2-0D29B847D639}" presName="bgRect" presStyleLbl="bgShp" presStyleIdx="2" presStyleCnt="4"/>
      <dgm:spPr/>
    </dgm:pt>
    <dgm:pt modelId="{E66353E9-856F-4663-8CFD-239F101EE1AA}" type="pres">
      <dgm:prSet presAssocID="{45A01A07-3659-4D34-B9C2-0D29B847D639}" presName="iconRect" presStyleLbl="node1" presStyleIdx="2" presStyleCnt="4"/>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a:ext>
      </dgm:extLst>
    </dgm:pt>
    <dgm:pt modelId="{F2BEB835-B054-48F2-AD32-A84564B6219B}" type="pres">
      <dgm:prSet presAssocID="{45A01A07-3659-4D34-B9C2-0D29B847D639}" presName="spaceRect" presStyleCnt="0"/>
      <dgm:spPr/>
    </dgm:pt>
    <dgm:pt modelId="{3BF4F5F8-AAB3-456E-83E7-1D95E3B5B05A}" type="pres">
      <dgm:prSet presAssocID="{45A01A07-3659-4D34-B9C2-0D29B847D639}" presName="parTx" presStyleLbl="revTx" presStyleIdx="2" presStyleCnt="5">
        <dgm:presLayoutVars>
          <dgm:chMax val="0"/>
          <dgm:chPref val="0"/>
        </dgm:presLayoutVars>
      </dgm:prSet>
      <dgm:spPr/>
      <dgm:t>
        <a:bodyPr/>
        <a:lstStyle/>
        <a:p>
          <a:endParaRPr lang="en-US"/>
        </a:p>
      </dgm:t>
    </dgm:pt>
    <dgm:pt modelId="{E91341EA-7723-45E5-B230-A1F63535276A}" type="pres">
      <dgm:prSet presAssocID="{45A01A07-3659-4D34-B9C2-0D29B847D639}" presName="desTx" presStyleLbl="revTx" presStyleIdx="3" presStyleCnt="5">
        <dgm:presLayoutVars/>
      </dgm:prSet>
      <dgm:spPr/>
      <dgm:t>
        <a:bodyPr/>
        <a:lstStyle/>
        <a:p>
          <a:endParaRPr lang="en-US"/>
        </a:p>
      </dgm:t>
    </dgm:pt>
    <dgm:pt modelId="{7351755D-E0B3-472F-B5DA-5E388F4C51DB}" type="pres">
      <dgm:prSet presAssocID="{EA386BB2-43C3-426A-8786-96D28CA17D02}" presName="sibTrans" presStyleCnt="0"/>
      <dgm:spPr/>
    </dgm:pt>
    <dgm:pt modelId="{51A767D3-2A4B-4BBE-9456-53C6430EB5B8}" type="pres">
      <dgm:prSet presAssocID="{8C44B43E-8939-46FF-B1ED-AD5B19AA382A}" presName="compNode" presStyleCnt="0"/>
      <dgm:spPr/>
    </dgm:pt>
    <dgm:pt modelId="{8DA8F108-34CA-4E27-9D22-ABBD37B5F14F}" type="pres">
      <dgm:prSet presAssocID="{8C44B43E-8939-46FF-B1ED-AD5B19AA382A}" presName="bgRect" presStyleLbl="bgShp" presStyleIdx="3" presStyleCnt="4"/>
      <dgm:spPr/>
    </dgm:pt>
    <dgm:pt modelId="{AB37FA91-A3C4-4260-998E-0F94AF43CF9A}" type="pres">
      <dgm:prSet presAssocID="{8C44B43E-8939-46FF-B1ED-AD5B19AA382A}" presName="iconRect" presStyleLbl="node1" presStyleIdx="3" presStyleCnt="4"/>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rytelling"/>
        </a:ext>
      </dgm:extLst>
    </dgm:pt>
    <dgm:pt modelId="{8EA4E117-CBD5-46C0-A261-EDD857355FF1}" type="pres">
      <dgm:prSet presAssocID="{8C44B43E-8939-46FF-B1ED-AD5B19AA382A}" presName="spaceRect" presStyleCnt="0"/>
      <dgm:spPr/>
    </dgm:pt>
    <dgm:pt modelId="{E7C939FA-4D05-4758-85DA-29801687C800}" type="pres">
      <dgm:prSet presAssocID="{8C44B43E-8939-46FF-B1ED-AD5B19AA382A}" presName="parTx" presStyleLbl="revTx" presStyleIdx="4" presStyleCnt="5">
        <dgm:presLayoutVars>
          <dgm:chMax val="0"/>
          <dgm:chPref val="0"/>
        </dgm:presLayoutVars>
      </dgm:prSet>
      <dgm:spPr/>
      <dgm:t>
        <a:bodyPr/>
        <a:lstStyle/>
        <a:p>
          <a:endParaRPr lang="en-US"/>
        </a:p>
      </dgm:t>
    </dgm:pt>
  </dgm:ptLst>
  <dgm:cxnLst>
    <dgm:cxn modelId="{1D0B5D4C-F05C-4E4A-95F9-4A670B4A3BD1}" type="presOf" srcId="{68C0471E-65E2-4A22-9859-94365FA10987}" destId="{3CB3C428-EA9F-4276-906C-46D8D1A749DD}" srcOrd="0" destOrd="0" presId="urn:microsoft.com/office/officeart/2018/2/layout/IconVerticalSolidList"/>
    <dgm:cxn modelId="{88C89E06-EB31-4305-AB6B-9841CED3270A}" type="presOf" srcId="{3360799B-F9FC-4560-B6C2-5015F5FABB3F}" destId="{B0134FEB-B1A3-45EA-A67B-38CAB6947D62}" srcOrd="0" destOrd="0" presId="urn:microsoft.com/office/officeart/2018/2/layout/IconVerticalSolidList"/>
    <dgm:cxn modelId="{9348CE8F-A0CE-43E6-8647-F0ABA65EF289}" type="presOf" srcId="{8C44B43E-8939-46FF-B1ED-AD5B19AA382A}" destId="{E7C939FA-4D05-4758-85DA-29801687C800}" srcOrd="0" destOrd="0" presId="urn:microsoft.com/office/officeart/2018/2/layout/IconVerticalSolidList"/>
    <dgm:cxn modelId="{E8290A01-EB14-49C7-A3FA-9BED2AD1EEBF}" srcId="{68C0471E-65E2-4A22-9859-94365FA10987}" destId="{7592B052-8731-4F77-93F1-2AD1430C13EE}" srcOrd="1" destOrd="0" parTransId="{357BA68B-8DEB-4010-B870-6AAE7AA30249}" sibTransId="{D5EB5989-FA12-462C-9F39-6F6A811DA809}"/>
    <dgm:cxn modelId="{9C389886-2D30-4B7A-AF91-4855A660748C}" type="presOf" srcId="{7592B052-8731-4F77-93F1-2AD1430C13EE}" destId="{542384BD-38D7-4895-8567-C3B56035ACFA}" srcOrd="0" destOrd="0" presId="urn:microsoft.com/office/officeart/2018/2/layout/IconVerticalSolidList"/>
    <dgm:cxn modelId="{99AD4F37-E9FF-41FF-BBA7-3B2969C8E4DE}" srcId="{45A01A07-3659-4D34-B9C2-0D29B847D639}" destId="{6FF696F2-7B8B-4D40-8AB3-8EE76BEB84D8}" srcOrd="0" destOrd="0" parTransId="{1B5C8525-EB8E-4902-8249-3401AA19CBCE}" sibTransId="{0BAC7B68-C383-441A-AF77-4C831B1207D7}"/>
    <dgm:cxn modelId="{6FC05454-471C-4A21-8E51-DAFAB33DB520}" type="presOf" srcId="{45A01A07-3659-4D34-B9C2-0D29B847D639}" destId="{3BF4F5F8-AAB3-456E-83E7-1D95E3B5B05A}" srcOrd="0" destOrd="0" presId="urn:microsoft.com/office/officeart/2018/2/layout/IconVerticalSolidList"/>
    <dgm:cxn modelId="{0B8417E6-5D4A-4619-8375-487BA69674A4}" srcId="{68C0471E-65E2-4A22-9859-94365FA10987}" destId="{3360799B-F9FC-4560-B6C2-5015F5FABB3F}" srcOrd="0" destOrd="0" parTransId="{F118EC48-E32E-4AC2-834F-53CF379F9CA7}" sibTransId="{0923634D-AB56-4913-B25A-5C728252D21F}"/>
    <dgm:cxn modelId="{9866CFAC-9479-4576-A0A0-8902B2401B6B}" type="presOf" srcId="{6FF696F2-7B8B-4D40-8AB3-8EE76BEB84D8}" destId="{E91341EA-7723-45E5-B230-A1F63535276A}" srcOrd="0" destOrd="0" presId="urn:microsoft.com/office/officeart/2018/2/layout/IconVerticalSolidList"/>
    <dgm:cxn modelId="{85E12CC1-2840-4587-8245-93AABF5C0B30}" srcId="{68C0471E-65E2-4A22-9859-94365FA10987}" destId="{8C44B43E-8939-46FF-B1ED-AD5B19AA382A}" srcOrd="3" destOrd="0" parTransId="{1711C2C7-2F55-4BEE-98D4-58BA2D54E5D6}" sibTransId="{A6F5A5D3-E588-4B11-8921-4B849D05A745}"/>
    <dgm:cxn modelId="{4C42E2DD-D3B2-4BC5-B06A-29009CABF06D}" srcId="{45A01A07-3659-4D34-B9C2-0D29B847D639}" destId="{335A689F-83DD-47D8-8FF0-16724DF3D617}" srcOrd="2" destOrd="0" parTransId="{B4D5BF26-669D-4023-873A-FF1D7B34A776}" sibTransId="{8D369FA0-EF07-4A05-BE64-10238CB613ED}"/>
    <dgm:cxn modelId="{211AD335-2D54-474E-B831-F88237226662}" srcId="{45A01A07-3659-4D34-B9C2-0D29B847D639}" destId="{BA66C625-7A97-4A41-BC99-33F310A4AA20}" srcOrd="1" destOrd="0" parTransId="{ED2BDA65-EE67-4A85-9236-AD944BCB0DAB}" sibTransId="{6831AE5D-382A-4579-B05B-D00CCF2252D4}"/>
    <dgm:cxn modelId="{92938817-C923-4CCD-8066-EE0F992F8509}" srcId="{68C0471E-65E2-4A22-9859-94365FA10987}" destId="{45A01A07-3659-4D34-B9C2-0D29B847D639}" srcOrd="2" destOrd="0" parTransId="{2B85F060-74DD-4BC7-8B3B-7C010EA53A10}" sibTransId="{EA386BB2-43C3-426A-8786-96D28CA17D02}"/>
    <dgm:cxn modelId="{8A83A9B0-C196-4516-B550-D478BD0EA907}" type="presOf" srcId="{BA66C625-7A97-4A41-BC99-33F310A4AA20}" destId="{E91341EA-7723-45E5-B230-A1F63535276A}" srcOrd="0" destOrd="1" presId="urn:microsoft.com/office/officeart/2018/2/layout/IconVerticalSolidList"/>
    <dgm:cxn modelId="{9B918290-6103-491F-9A96-9AB4496CA909}" type="presOf" srcId="{335A689F-83DD-47D8-8FF0-16724DF3D617}" destId="{E91341EA-7723-45E5-B230-A1F63535276A}" srcOrd="0" destOrd="2" presId="urn:microsoft.com/office/officeart/2018/2/layout/IconVerticalSolidList"/>
    <dgm:cxn modelId="{F24DD643-164A-4C66-AF1E-3FE6C8520561}" type="presParOf" srcId="{3CB3C428-EA9F-4276-906C-46D8D1A749DD}" destId="{90D3D5EC-52E1-43B0-8D6A-BC055F9DB261}" srcOrd="0" destOrd="0" presId="urn:microsoft.com/office/officeart/2018/2/layout/IconVerticalSolidList"/>
    <dgm:cxn modelId="{1FABCB79-BFE1-43C2-81BA-06EB7174D934}" type="presParOf" srcId="{90D3D5EC-52E1-43B0-8D6A-BC055F9DB261}" destId="{7C3FA14E-0068-46E1-A87D-A3B428172875}" srcOrd="0" destOrd="0" presId="urn:microsoft.com/office/officeart/2018/2/layout/IconVerticalSolidList"/>
    <dgm:cxn modelId="{2019ECEF-02C3-4E20-A29D-06DE32702336}" type="presParOf" srcId="{90D3D5EC-52E1-43B0-8D6A-BC055F9DB261}" destId="{D38B8C5F-8F43-4BF5-B2AF-CF11DF36DA33}" srcOrd="1" destOrd="0" presId="urn:microsoft.com/office/officeart/2018/2/layout/IconVerticalSolidList"/>
    <dgm:cxn modelId="{488BC9AD-FDE5-4553-94EE-252F3557A041}" type="presParOf" srcId="{90D3D5EC-52E1-43B0-8D6A-BC055F9DB261}" destId="{D211D8D0-C274-4DAB-964E-4700A7D086E4}" srcOrd="2" destOrd="0" presId="urn:microsoft.com/office/officeart/2018/2/layout/IconVerticalSolidList"/>
    <dgm:cxn modelId="{5384F8BF-A192-4770-B8DB-9B9076F9E080}" type="presParOf" srcId="{90D3D5EC-52E1-43B0-8D6A-BC055F9DB261}" destId="{B0134FEB-B1A3-45EA-A67B-38CAB6947D62}" srcOrd="3" destOrd="0" presId="urn:microsoft.com/office/officeart/2018/2/layout/IconVerticalSolidList"/>
    <dgm:cxn modelId="{01880A7C-596F-4FC4-BD7D-5D6A537B13B9}" type="presParOf" srcId="{3CB3C428-EA9F-4276-906C-46D8D1A749DD}" destId="{02C8DB66-B371-4A31-BC75-999C7EF28C26}" srcOrd="1" destOrd="0" presId="urn:microsoft.com/office/officeart/2018/2/layout/IconVerticalSolidList"/>
    <dgm:cxn modelId="{9BD3811C-D352-4D43-811A-0DB01E9227BB}" type="presParOf" srcId="{3CB3C428-EA9F-4276-906C-46D8D1A749DD}" destId="{5C78D6FD-6D98-4B25-8564-EA82C27DE9ED}" srcOrd="2" destOrd="0" presId="urn:microsoft.com/office/officeart/2018/2/layout/IconVerticalSolidList"/>
    <dgm:cxn modelId="{98486FB3-F5CB-491C-AB75-C0D48AD11FB8}" type="presParOf" srcId="{5C78D6FD-6D98-4B25-8564-EA82C27DE9ED}" destId="{195B5004-319D-42FD-B884-EFFC97B6C91B}" srcOrd="0" destOrd="0" presId="urn:microsoft.com/office/officeart/2018/2/layout/IconVerticalSolidList"/>
    <dgm:cxn modelId="{FF711E38-5B8A-4C73-A6E9-52F8C01849A5}" type="presParOf" srcId="{5C78D6FD-6D98-4B25-8564-EA82C27DE9ED}" destId="{1927D035-3DC1-49F9-B9D6-258C963270C2}" srcOrd="1" destOrd="0" presId="urn:microsoft.com/office/officeart/2018/2/layout/IconVerticalSolidList"/>
    <dgm:cxn modelId="{DB682B45-5EEB-4B4F-BA6D-D52B796B679E}" type="presParOf" srcId="{5C78D6FD-6D98-4B25-8564-EA82C27DE9ED}" destId="{1163A029-A97B-49B0-B561-6236DC769F1F}" srcOrd="2" destOrd="0" presId="urn:microsoft.com/office/officeart/2018/2/layout/IconVerticalSolidList"/>
    <dgm:cxn modelId="{C45E07B5-19FC-4030-9353-857B1F9555B0}" type="presParOf" srcId="{5C78D6FD-6D98-4B25-8564-EA82C27DE9ED}" destId="{542384BD-38D7-4895-8567-C3B56035ACFA}" srcOrd="3" destOrd="0" presId="urn:microsoft.com/office/officeart/2018/2/layout/IconVerticalSolidList"/>
    <dgm:cxn modelId="{82310251-96F6-4304-9507-89A59C817F4F}" type="presParOf" srcId="{3CB3C428-EA9F-4276-906C-46D8D1A749DD}" destId="{75746624-E628-47FA-81C5-B1EA5B4211D0}" srcOrd="3" destOrd="0" presId="urn:microsoft.com/office/officeart/2018/2/layout/IconVerticalSolidList"/>
    <dgm:cxn modelId="{9B134032-01CE-407C-9128-423D9C6FF969}" type="presParOf" srcId="{3CB3C428-EA9F-4276-906C-46D8D1A749DD}" destId="{B2F64174-47AC-4637-94B0-6AB1AB7ECA10}" srcOrd="4" destOrd="0" presId="urn:microsoft.com/office/officeart/2018/2/layout/IconVerticalSolidList"/>
    <dgm:cxn modelId="{E36A7477-FFED-4BDB-9954-6994D3F2B841}" type="presParOf" srcId="{B2F64174-47AC-4637-94B0-6AB1AB7ECA10}" destId="{1825DA44-7ABF-4656-806F-AC35B4EF8C28}" srcOrd="0" destOrd="0" presId="urn:microsoft.com/office/officeart/2018/2/layout/IconVerticalSolidList"/>
    <dgm:cxn modelId="{75B8D831-9FF5-47A2-B7F0-DF639D37591B}" type="presParOf" srcId="{B2F64174-47AC-4637-94B0-6AB1AB7ECA10}" destId="{E66353E9-856F-4663-8CFD-239F101EE1AA}" srcOrd="1" destOrd="0" presId="urn:microsoft.com/office/officeart/2018/2/layout/IconVerticalSolidList"/>
    <dgm:cxn modelId="{BCF88FB6-39DA-4413-AEA2-0E86F2ABF94E}" type="presParOf" srcId="{B2F64174-47AC-4637-94B0-6AB1AB7ECA10}" destId="{F2BEB835-B054-48F2-AD32-A84564B6219B}" srcOrd="2" destOrd="0" presId="urn:microsoft.com/office/officeart/2018/2/layout/IconVerticalSolidList"/>
    <dgm:cxn modelId="{BB6C4A77-355E-4E37-899F-A52A2AD06B71}" type="presParOf" srcId="{B2F64174-47AC-4637-94B0-6AB1AB7ECA10}" destId="{3BF4F5F8-AAB3-456E-83E7-1D95E3B5B05A}" srcOrd="3" destOrd="0" presId="urn:microsoft.com/office/officeart/2018/2/layout/IconVerticalSolidList"/>
    <dgm:cxn modelId="{B5498902-29B4-4FA1-9C64-9AB1429338E2}" type="presParOf" srcId="{B2F64174-47AC-4637-94B0-6AB1AB7ECA10}" destId="{E91341EA-7723-45E5-B230-A1F63535276A}" srcOrd="4" destOrd="0" presId="urn:microsoft.com/office/officeart/2018/2/layout/IconVerticalSolidList"/>
    <dgm:cxn modelId="{AFD7B17F-30FA-4F91-8CFF-81CB2CB1F1F8}" type="presParOf" srcId="{3CB3C428-EA9F-4276-906C-46D8D1A749DD}" destId="{7351755D-E0B3-472F-B5DA-5E388F4C51DB}" srcOrd="5" destOrd="0" presId="urn:microsoft.com/office/officeart/2018/2/layout/IconVerticalSolidList"/>
    <dgm:cxn modelId="{7870014B-52B4-42D5-BEC8-A70AAFBA9688}" type="presParOf" srcId="{3CB3C428-EA9F-4276-906C-46D8D1A749DD}" destId="{51A767D3-2A4B-4BBE-9456-53C6430EB5B8}" srcOrd="6" destOrd="0" presId="urn:microsoft.com/office/officeart/2018/2/layout/IconVerticalSolidList"/>
    <dgm:cxn modelId="{F37A09DC-1E31-482B-B468-5E21A4901214}" type="presParOf" srcId="{51A767D3-2A4B-4BBE-9456-53C6430EB5B8}" destId="{8DA8F108-34CA-4E27-9D22-ABBD37B5F14F}" srcOrd="0" destOrd="0" presId="urn:microsoft.com/office/officeart/2018/2/layout/IconVerticalSolidList"/>
    <dgm:cxn modelId="{71E37AA3-ABFA-435B-95B2-A71686594030}" type="presParOf" srcId="{51A767D3-2A4B-4BBE-9456-53C6430EB5B8}" destId="{AB37FA91-A3C4-4260-998E-0F94AF43CF9A}" srcOrd="1" destOrd="0" presId="urn:microsoft.com/office/officeart/2018/2/layout/IconVerticalSolidList"/>
    <dgm:cxn modelId="{AB8DAFAE-A351-45A9-98E5-DF1CF8D76E78}" type="presParOf" srcId="{51A767D3-2A4B-4BBE-9456-53C6430EB5B8}" destId="{8EA4E117-CBD5-46C0-A261-EDD857355FF1}" srcOrd="2" destOrd="0" presId="urn:microsoft.com/office/officeart/2018/2/layout/IconVerticalSolidList"/>
    <dgm:cxn modelId="{23CEAC0C-F617-439F-9648-A775C369491C}" type="presParOf" srcId="{51A767D3-2A4B-4BBE-9456-53C6430EB5B8}" destId="{E7C939FA-4D05-4758-85DA-29801687C8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9F030-FF4D-4B85-9DC4-80722F43A09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879998F-F80E-487C-96A1-55BC2586B92C}">
      <dgm:prSet/>
      <dgm:spPr/>
      <dgm:t>
        <a:bodyPr/>
        <a:lstStyle/>
        <a:p>
          <a:r>
            <a:rPr lang="en-GB" dirty="0"/>
            <a:t>Examples of poor evidence gathering by schools – procedural impropriety</a:t>
          </a:r>
          <a:endParaRPr lang="en-US" dirty="0"/>
        </a:p>
      </dgm:t>
    </dgm:pt>
    <dgm:pt modelId="{7B99594C-00F0-41ED-BE51-50F499BA96A4}" type="parTrans" cxnId="{EA1C9E87-7763-456D-9180-756D557D15E2}">
      <dgm:prSet/>
      <dgm:spPr/>
      <dgm:t>
        <a:bodyPr/>
        <a:lstStyle/>
        <a:p>
          <a:endParaRPr lang="en-US"/>
        </a:p>
      </dgm:t>
    </dgm:pt>
    <dgm:pt modelId="{45E21424-8488-4E0A-A947-0C3753D38997}" type="sibTrans" cxnId="{EA1C9E87-7763-456D-9180-756D557D15E2}">
      <dgm:prSet/>
      <dgm:spPr/>
      <dgm:t>
        <a:bodyPr/>
        <a:lstStyle/>
        <a:p>
          <a:endParaRPr lang="en-US" dirty="0"/>
        </a:p>
      </dgm:t>
    </dgm:pt>
    <dgm:pt modelId="{6CABF113-1A44-4B9F-BFB2-D7B3A695CE21}" type="pres">
      <dgm:prSet presAssocID="{39F9F030-FF4D-4B85-9DC4-80722F43A09A}" presName="outerComposite" presStyleCnt="0">
        <dgm:presLayoutVars>
          <dgm:chMax val="5"/>
          <dgm:dir/>
          <dgm:resizeHandles val="exact"/>
        </dgm:presLayoutVars>
      </dgm:prSet>
      <dgm:spPr/>
      <dgm:t>
        <a:bodyPr/>
        <a:lstStyle/>
        <a:p>
          <a:endParaRPr lang="en-US"/>
        </a:p>
      </dgm:t>
    </dgm:pt>
    <dgm:pt modelId="{70D806CD-5B4B-4E35-96ED-7638159DE57E}" type="pres">
      <dgm:prSet presAssocID="{39F9F030-FF4D-4B85-9DC4-80722F43A09A}" presName="dummyMaxCanvas" presStyleCnt="0">
        <dgm:presLayoutVars/>
      </dgm:prSet>
      <dgm:spPr/>
    </dgm:pt>
    <dgm:pt modelId="{8D8247F0-7476-4617-BAE6-7FD11E83C829}" type="pres">
      <dgm:prSet presAssocID="{39F9F030-FF4D-4B85-9DC4-80722F43A09A}" presName="OneNode_1" presStyleLbl="node1" presStyleIdx="0" presStyleCnt="1">
        <dgm:presLayoutVars>
          <dgm:bulletEnabled val="1"/>
        </dgm:presLayoutVars>
      </dgm:prSet>
      <dgm:spPr/>
      <dgm:t>
        <a:bodyPr/>
        <a:lstStyle/>
        <a:p>
          <a:endParaRPr lang="en-US"/>
        </a:p>
      </dgm:t>
    </dgm:pt>
  </dgm:ptLst>
  <dgm:cxnLst>
    <dgm:cxn modelId="{EA1C9E87-7763-456D-9180-756D557D15E2}" srcId="{39F9F030-FF4D-4B85-9DC4-80722F43A09A}" destId="{6879998F-F80E-487C-96A1-55BC2586B92C}" srcOrd="0" destOrd="0" parTransId="{7B99594C-00F0-41ED-BE51-50F499BA96A4}" sibTransId="{45E21424-8488-4E0A-A947-0C3753D38997}"/>
    <dgm:cxn modelId="{16203DD8-BDFB-4A75-A32D-1969D5A2BB83}" type="presOf" srcId="{6879998F-F80E-487C-96A1-55BC2586B92C}" destId="{8D8247F0-7476-4617-BAE6-7FD11E83C829}" srcOrd="0" destOrd="0" presId="urn:microsoft.com/office/officeart/2005/8/layout/vProcess5"/>
    <dgm:cxn modelId="{1E2AAF27-58F0-4FB5-B3CB-3DEA1C158AB7}" type="presOf" srcId="{39F9F030-FF4D-4B85-9DC4-80722F43A09A}" destId="{6CABF113-1A44-4B9F-BFB2-D7B3A695CE21}" srcOrd="0" destOrd="0" presId="urn:microsoft.com/office/officeart/2005/8/layout/vProcess5"/>
    <dgm:cxn modelId="{77698881-2F51-47B5-8E61-B710FC9B2E13}" type="presParOf" srcId="{6CABF113-1A44-4B9F-BFB2-D7B3A695CE21}" destId="{70D806CD-5B4B-4E35-96ED-7638159DE57E}" srcOrd="0" destOrd="0" presId="urn:microsoft.com/office/officeart/2005/8/layout/vProcess5"/>
    <dgm:cxn modelId="{4A54D455-6963-41CC-B320-4A4B0A12F682}" type="presParOf" srcId="{6CABF113-1A44-4B9F-BFB2-D7B3A695CE21}" destId="{8D8247F0-7476-4617-BAE6-7FD11E83C829}"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BFDD7-36AD-4290-AF1D-B5DEFC18B29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23D320B-B9E4-404D-9AE6-C25BF82DF1FB}">
      <dgm:prSet/>
      <dgm:spPr/>
      <dgm:t>
        <a:bodyPr/>
        <a:lstStyle/>
        <a:p>
          <a:r>
            <a:rPr lang="en-GB" dirty="0"/>
            <a:t>WHO SITS </a:t>
          </a:r>
          <a:endParaRPr lang="en-US" dirty="0"/>
        </a:p>
      </dgm:t>
    </dgm:pt>
    <dgm:pt modelId="{A024062B-481E-430F-8E87-A1BA6E6A7350}" type="parTrans" cxnId="{5A5A330C-CB46-4D41-8E57-C3293D7BE2A4}">
      <dgm:prSet/>
      <dgm:spPr/>
      <dgm:t>
        <a:bodyPr/>
        <a:lstStyle/>
        <a:p>
          <a:endParaRPr lang="en-US"/>
        </a:p>
      </dgm:t>
    </dgm:pt>
    <dgm:pt modelId="{680CA389-15D4-4C32-BECA-057C0E00AD67}" type="sibTrans" cxnId="{5A5A330C-CB46-4D41-8E57-C3293D7BE2A4}">
      <dgm:prSet/>
      <dgm:spPr/>
      <dgm:t>
        <a:bodyPr/>
        <a:lstStyle/>
        <a:p>
          <a:endParaRPr lang="en-US"/>
        </a:p>
      </dgm:t>
    </dgm:pt>
    <dgm:pt modelId="{9CEDEEA6-6EB9-4DC5-91D0-487E548893A8}">
      <dgm:prSet/>
      <dgm:spPr/>
      <dgm:t>
        <a:bodyPr/>
        <a:lstStyle/>
        <a:p>
          <a:r>
            <a:rPr lang="en-GB" dirty="0"/>
            <a:t>ON IRP?</a:t>
          </a:r>
          <a:endParaRPr lang="en-US" dirty="0"/>
        </a:p>
      </dgm:t>
    </dgm:pt>
    <dgm:pt modelId="{49DA6925-B0D7-499C-8A2B-2A1C761262B9}" type="parTrans" cxnId="{BE5A9C16-F550-468F-94A3-D01D0B77B18E}">
      <dgm:prSet/>
      <dgm:spPr/>
      <dgm:t>
        <a:bodyPr/>
        <a:lstStyle/>
        <a:p>
          <a:endParaRPr lang="en-US"/>
        </a:p>
      </dgm:t>
    </dgm:pt>
    <dgm:pt modelId="{901F4E6C-29E3-42ED-B94D-64D618321231}" type="sibTrans" cxnId="{BE5A9C16-F550-468F-94A3-D01D0B77B18E}">
      <dgm:prSet/>
      <dgm:spPr/>
      <dgm:t>
        <a:bodyPr/>
        <a:lstStyle/>
        <a:p>
          <a:endParaRPr lang="en-US"/>
        </a:p>
      </dgm:t>
    </dgm:pt>
    <dgm:pt modelId="{CD93262A-4AE8-4E69-A7A7-6D0DFEE2C698}" type="pres">
      <dgm:prSet presAssocID="{564BFDD7-36AD-4290-AF1D-B5DEFC18B294}" presName="linear" presStyleCnt="0">
        <dgm:presLayoutVars>
          <dgm:animLvl val="lvl"/>
          <dgm:resizeHandles val="exact"/>
        </dgm:presLayoutVars>
      </dgm:prSet>
      <dgm:spPr/>
      <dgm:t>
        <a:bodyPr/>
        <a:lstStyle/>
        <a:p>
          <a:endParaRPr lang="en-US"/>
        </a:p>
      </dgm:t>
    </dgm:pt>
    <dgm:pt modelId="{CC7FB4F8-B429-4707-A23F-B33B457E118B}" type="pres">
      <dgm:prSet presAssocID="{423D320B-B9E4-404D-9AE6-C25BF82DF1FB}" presName="parentText" presStyleLbl="node1" presStyleIdx="0" presStyleCnt="2">
        <dgm:presLayoutVars>
          <dgm:chMax val="0"/>
          <dgm:bulletEnabled val="1"/>
        </dgm:presLayoutVars>
      </dgm:prSet>
      <dgm:spPr/>
      <dgm:t>
        <a:bodyPr/>
        <a:lstStyle/>
        <a:p>
          <a:endParaRPr lang="en-US"/>
        </a:p>
      </dgm:t>
    </dgm:pt>
    <dgm:pt modelId="{89C41147-5906-42FC-A3CA-3BEBC853DFCF}" type="pres">
      <dgm:prSet presAssocID="{680CA389-15D4-4C32-BECA-057C0E00AD67}" presName="spacer" presStyleCnt="0"/>
      <dgm:spPr/>
    </dgm:pt>
    <dgm:pt modelId="{1B191914-5446-49A6-9224-3034B525F675}" type="pres">
      <dgm:prSet presAssocID="{9CEDEEA6-6EB9-4DC5-91D0-487E548893A8}" presName="parentText" presStyleLbl="node1" presStyleIdx="1" presStyleCnt="2">
        <dgm:presLayoutVars>
          <dgm:chMax val="0"/>
          <dgm:bulletEnabled val="1"/>
        </dgm:presLayoutVars>
      </dgm:prSet>
      <dgm:spPr/>
      <dgm:t>
        <a:bodyPr/>
        <a:lstStyle/>
        <a:p>
          <a:endParaRPr lang="en-US"/>
        </a:p>
      </dgm:t>
    </dgm:pt>
  </dgm:ptLst>
  <dgm:cxnLst>
    <dgm:cxn modelId="{BE5A9C16-F550-468F-94A3-D01D0B77B18E}" srcId="{564BFDD7-36AD-4290-AF1D-B5DEFC18B294}" destId="{9CEDEEA6-6EB9-4DC5-91D0-487E548893A8}" srcOrd="1" destOrd="0" parTransId="{49DA6925-B0D7-499C-8A2B-2A1C761262B9}" sibTransId="{901F4E6C-29E3-42ED-B94D-64D618321231}"/>
    <dgm:cxn modelId="{6D098000-8271-43E8-BAFF-AF50FA8405F1}" type="presOf" srcId="{9CEDEEA6-6EB9-4DC5-91D0-487E548893A8}" destId="{1B191914-5446-49A6-9224-3034B525F675}" srcOrd="0" destOrd="0" presId="urn:microsoft.com/office/officeart/2005/8/layout/vList2"/>
    <dgm:cxn modelId="{5A5A330C-CB46-4D41-8E57-C3293D7BE2A4}" srcId="{564BFDD7-36AD-4290-AF1D-B5DEFC18B294}" destId="{423D320B-B9E4-404D-9AE6-C25BF82DF1FB}" srcOrd="0" destOrd="0" parTransId="{A024062B-481E-430F-8E87-A1BA6E6A7350}" sibTransId="{680CA389-15D4-4C32-BECA-057C0E00AD67}"/>
    <dgm:cxn modelId="{1A8AB40D-6830-4CED-8B9D-0D7AD2ADB302}" type="presOf" srcId="{423D320B-B9E4-404D-9AE6-C25BF82DF1FB}" destId="{CC7FB4F8-B429-4707-A23F-B33B457E118B}" srcOrd="0" destOrd="0" presId="urn:microsoft.com/office/officeart/2005/8/layout/vList2"/>
    <dgm:cxn modelId="{01348DFE-D08D-4AD5-9395-559FF17632D5}" type="presOf" srcId="{564BFDD7-36AD-4290-AF1D-B5DEFC18B294}" destId="{CD93262A-4AE8-4E69-A7A7-6D0DFEE2C698}" srcOrd="0" destOrd="0" presId="urn:microsoft.com/office/officeart/2005/8/layout/vList2"/>
    <dgm:cxn modelId="{1137F67D-AC4B-4B8E-8D6C-AE1F67A1A108}" type="presParOf" srcId="{CD93262A-4AE8-4E69-A7A7-6D0DFEE2C698}" destId="{CC7FB4F8-B429-4707-A23F-B33B457E118B}" srcOrd="0" destOrd="0" presId="urn:microsoft.com/office/officeart/2005/8/layout/vList2"/>
    <dgm:cxn modelId="{350ECE05-6406-4E8F-930E-46168F7C5DC7}" type="presParOf" srcId="{CD93262A-4AE8-4E69-A7A7-6D0DFEE2C698}" destId="{89C41147-5906-42FC-A3CA-3BEBC853DFCF}" srcOrd="1" destOrd="0" presId="urn:microsoft.com/office/officeart/2005/8/layout/vList2"/>
    <dgm:cxn modelId="{CB747AE4-8F20-4A7D-8877-78AB8A9F60FD}" type="presParOf" srcId="{CD93262A-4AE8-4E69-A7A7-6D0DFEE2C698}" destId="{1B191914-5446-49A6-9224-3034B525F67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ADBCD5-AFA1-4FD1-908B-0C13EB531BCD}"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46537BA-4F8C-4702-9FC0-05AF3A97CDEF}">
      <dgm:prSet custT="1"/>
      <dgm:spPr/>
      <dgm:t>
        <a:bodyPr/>
        <a:lstStyle/>
        <a:p>
          <a:r>
            <a:rPr lang="en-GB" sz="1600" dirty="0"/>
            <a:t>Must have at least one from each category </a:t>
          </a:r>
        </a:p>
        <a:p>
          <a:r>
            <a:rPr lang="en-GB" sz="1600" dirty="0"/>
            <a:t>(para 159 2022 ExG): </a:t>
          </a:r>
          <a:endParaRPr lang="en-US" sz="1600" dirty="0"/>
        </a:p>
      </dgm:t>
    </dgm:pt>
    <dgm:pt modelId="{B9B05B77-60B9-4F20-B7DC-C1C53FCCF3CB}" type="parTrans" cxnId="{4C0E0414-7C84-46B7-BED5-EFA7CA9B9395}">
      <dgm:prSet/>
      <dgm:spPr/>
      <dgm:t>
        <a:bodyPr/>
        <a:lstStyle/>
        <a:p>
          <a:endParaRPr lang="en-US"/>
        </a:p>
      </dgm:t>
    </dgm:pt>
    <dgm:pt modelId="{7E830BC6-F14A-453E-84D0-2646C18871BD}" type="sibTrans" cxnId="{4C0E0414-7C84-46B7-BED5-EFA7CA9B9395}">
      <dgm:prSet/>
      <dgm:spPr/>
      <dgm:t>
        <a:bodyPr/>
        <a:lstStyle/>
        <a:p>
          <a:endParaRPr lang="en-US"/>
        </a:p>
      </dgm:t>
    </dgm:pt>
    <dgm:pt modelId="{B31DBAD6-0304-44E8-9D8C-FCD30FA1EE09}">
      <dgm:prSet custT="1"/>
      <dgm:spPr/>
      <dgm:t>
        <a:bodyPr/>
        <a:lstStyle/>
        <a:p>
          <a:r>
            <a:rPr lang="en-GB" sz="1600" dirty="0"/>
            <a:t>lay member  (who Chairs it- this could be governor of a school)</a:t>
          </a:r>
          <a:endParaRPr lang="en-US" sz="1600" dirty="0"/>
        </a:p>
      </dgm:t>
    </dgm:pt>
    <dgm:pt modelId="{8FD02C92-7E2B-450E-B001-FC148C486E95}" type="parTrans" cxnId="{D217640B-4A41-4AED-BB36-5E5B0E6E91DC}">
      <dgm:prSet/>
      <dgm:spPr/>
      <dgm:t>
        <a:bodyPr/>
        <a:lstStyle/>
        <a:p>
          <a:endParaRPr lang="en-US"/>
        </a:p>
      </dgm:t>
    </dgm:pt>
    <dgm:pt modelId="{4063EAAD-D5AA-4B3D-848A-894F74A6C121}" type="sibTrans" cxnId="{D217640B-4A41-4AED-BB36-5E5B0E6E91DC}">
      <dgm:prSet/>
      <dgm:spPr/>
      <dgm:t>
        <a:bodyPr/>
        <a:lstStyle/>
        <a:p>
          <a:endParaRPr lang="en-US"/>
        </a:p>
      </dgm:t>
    </dgm:pt>
    <dgm:pt modelId="{5CF2DD89-9C7E-4B84-BE19-E94F93BF48BA}">
      <dgm:prSet custT="1"/>
      <dgm:spPr/>
      <dgm:t>
        <a:bodyPr/>
        <a:lstStyle/>
        <a:p>
          <a:r>
            <a:rPr lang="en-GB" sz="1600" dirty="0"/>
            <a:t>School governor see definition para 159</a:t>
          </a:r>
          <a:endParaRPr lang="en-US" sz="1600" dirty="0"/>
        </a:p>
      </dgm:t>
    </dgm:pt>
    <dgm:pt modelId="{11A59E1B-5B72-43E1-A87E-2A4D62C6C762}" type="parTrans" cxnId="{3FE87826-CEE2-47A1-A1F2-E19636C6915F}">
      <dgm:prSet/>
      <dgm:spPr/>
      <dgm:t>
        <a:bodyPr/>
        <a:lstStyle/>
        <a:p>
          <a:endParaRPr lang="en-US"/>
        </a:p>
      </dgm:t>
    </dgm:pt>
    <dgm:pt modelId="{0B60A271-334C-4952-A319-8E64089DE43B}" type="sibTrans" cxnId="{3FE87826-CEE2-47A1-A1F2-E19636C6915F}">
      <dgm:prSet/>
      <dgm:spPr/>
      <dgm:t>
        <a:bodyPr/>
        <a:lstStyle/>
        <a:p>
          <a:endParaRPr lang="en-US"/>
        </a:p>
      </dgm:t>
    </dgm:pt>
    <dgm:pt modelId="{D8ED6DDB-839C-49B0-82C2-3B7827CCEF53}">
      <dgm:prSet custT="1"/>
      <dgm:spPr/>
      <dgm:t>
        <a:bodyPr/>
        <a:lstStyle/>
        <a:p>
          <a:r>
            <a:rPr lang="en-GB" sz="1400" dirty="0"/>
            <a:t>Head teacher or individuals who have been a head teacher within the last 5 years</a:t>
          </a:r>
          <a:endParaRPr lang="en-US" sz="1400" dirty="0"/>
        </a:p>
      </dgm:t>
    </dgm:pt>
    <dgm:pt modelId="{23673C88-EF19-4DD3-A818-DCB3B61BD9C6}" type="parTrans" cxnId="{7A99C5C8-547B-4059-877C-6E1444D76861}">
      <dgm:prSet/>
      <dgm:spPr/>
      <dgm:t>
        <a:bodyPr/>
        <a:lstStyle/>
        <a:p>
          <a:endParaRPr lang="en-US"/>
        </a:p>
      </dgm:t>
    </dgm:pt>
    <dgm:pt modelId="{CFAC0F0B-952B-4E52-82F8-10D1F345D775}" type="sibTrans" cxnId="{7A99C5C8-547B-4059-877C-6E1444D76861}">
      <dgm:prSet/>
      <dgm:spPr/>
      <dgm:t>
        <a:bodyPr/>
        <a:lstStyle/>
        <a:p>
          <a:endParaRPr lang="en-US"/>
        </a:p>
      </dgm:t>
    </dgm:pt>
    <dgm:pt modelId="{714E486A-1F24-4673-8FC4-05E1D5F747FF}" type="pres">
      <dgm:prSet presAssocID="{0EADBCD5-AFA1-4FD1-908B-0C13EB531BCD}" presName="hierChild1" presStyleCnt="0">
        <dgm:presLayoutVars>
          <dgm:chPref val="1"/>
          <dgm:dir/>
          <dgm:animOne val="branch"/>
          <dgm:animLvl val="lvl"/>
          <dgm:resizeHandles/>
        </dgm:presLayoutVars>
      </dgm:prSet>
      <dgm:spPr/>
      <dgm:t>
        <a:bodyPr/>
        <a:lstStyle/>
        <a:p>
          <a:endParaRPr lang="en-US"/>
        </a:p>
      </dgm:t>
    </dgm:pt>
    <dgm:pt modelId="{9B73010E-87E0-4573-9EB7-B69776F73A00}" type="pres">
      <dgm:prSet presAssocID="{846537BA-4F8C-4702-9FC0-05AF3A97CDEF}" presName="hierRoot1" presStyleCnt="0"/>
      <dgm:spPr/>
    </dgm:pt>
    <dgm:pt modelId="{EC125100-99FB-4ED1-8C82-DAE72E8EE3A8}" type="pres">
      <dgm:prSet presAssocID="{846537BA-4F8C-4702-9FC0-05AF3A97CDEF}" presName="composite" presStyleCnt="0"/>
      <dgm:spPr/>
    </dgm:pt>
    <dgm:pt modelId="{EFC7838D-9634-4ADE-8F3D-969492551FFD}" type="pres">
      <dgm:prSet presAssocID="{846537BA-4F8C-4702-9FC0-05AF3A97CDEF}" presName="background" presStyleLbl="node0" presStyleIdx="0" presStyleCnt="1"/>
      <dgm:spPr/>
    </dgm:pt>
    <dgm:pt modelId="{DA49C231-A859-42B4-9681-CB13EB480B13}" type="pres">
      <dgm:prSet presAssocID="{846537BA-4F8C-4702-9FC0-05AF3A97CDEF}" presName="text" presStyleLbl="fgAcc0" presStyleIdx="0" presStyleCnt="1" custScaleX="210103" custLinFactNeighborX="38378" custLinFactNeighborY="-12226">
        <dgm:presLayoutVars>
          <dgm:chPref val="3"/>
        </dgm:presLayoutVars>
      </dgm:prSet>
      <dgm:spPr/>
      <dgm:t>
        <a:bodyPr/>
        <a:lstStyle/>
        <a:p>
          <a:endParaRPr lang="en-US"/>
        </a:p>
      </dgm:t>
    </dgm:pt>
    <dgm:pt modelId="{7B936BDA-C9A3-48AA-B1DE-D08ED3463A2C}" type="pres">
      <dgm:prSet presAssocID="{846537BA-4F8C-4702-9FC0-05AF3A97CDEF}" presName="hierChild2" presStyleCnt="0"/>
      <dgm:spPr/>
    </dgm:pt>
    <dgm:pt modelId="{278E6F96-0AE7-4DB1-B2F9-C90B4FD2B56C}" type="pres">
      <dgm:prSet presAssocID="{8FD02C92-7E2B-450E-B001-FC148C486E95}" presName="Name10" presStyleLbl="parChTrans1D2" presStyleIdx="0" presStyleCnt="1"/>
      <dgm:spPr/>
      <dgm:t>
        <a:bodyPr/>
        <a:lstStyle/>
        <a:p>
          <a:endParaRPr lang="en-US"/>
        </a:p>
      </dgm:t>
    </dgm:pt>
    <dgm:pt modelId="{7DE23799-7E82-431A-9022-A737530E063D}" type="pres">
      <dgm:prSet presAssocID="{B31DBAD6-0304-44E8-9D8C-FCD30FA1EE09}" presName="hierRoot2" presStyleCnt="0"/>
      <dgm:spPr/>
    </dgm:pt>
    <dgm:pt modelId="{4254DEB0-54E3-427D-A2D5-C56B33714370}" type="pres">
      <dgm:prSet presAssocID="{B31DBAD6-0304-44E8-9D8C-FCD30FA1EE09}" presName="composite2" presStyleCnt="0"/>
      <dgm:spPr/>
    </dgm:pt>
    <dgm:pt modelId="{8411D0B5-9B22-4B43-B200-3D24D8B92F37}" type="pres">
      <dgm:prSet presAssocID="{B31DBAD6-0304-44E8-9D8C-FCD30FA1EE09}" presName="background2" presStyleLbl="node2" presStyleIdx="0" presStyleCnt="1"/>
      <dgm:spPr/>
    </dgm:pt>
    <dgm:pt modelId="{EDBF8716-E9AA-4324-B620-ED6D0A73CC05}" type="pres">
      <dgm:prSet presAssocID="{B31DBAD6-0304-44E8-9D8C-FCD30FA1EE09}" presName="text2" presStyleLbl="fgAcc2" presStyleIdx="0" presStyleCnt="1" custScaleX="163132" custScaleY="131132">
        <dgm:presLayoutVars>
          <dgm:chPref val="3"/>
        </dgm:presLayoutVars>
      </dgm:prSet>
      <dgm:spPr/>
      <dgm:t>
        <a:bodyPr/>
        <a:lstStyle/>
        <a:p>
          <a:endParaRPr lang="en-US"/>
        </a:p>
      </dgm:t>
    </dgm:pt>
    <dgm:pt modelId="{B927BA1E-A54B-41FE-942A-14C2A32C7567}" type="pres">
      <dgm:prSet presAssocID="{B31DBAD6-0304-44E8-9D8C-FCD30FA1EE09}" presName="hierChild3" presStyleCnt="0"/>
      <dgm:spPr/>
    </dgm:pt>
    <dgm:pt modelId="{8201EBCA-FA98-42A5-8F30-572C391ADCC2}" type="pres">
      <dgm:prSet presAssocID="{11A59E1B-5B72-43E1-A87E-2A4D62C6C762}" presName="Name17" presStyleLbl="parChTrans1D3" presStyleIdx="0" presStyleCnt="2"/>
      <dgm:spPr/>
      <dgm:t>
        <a:bodyPr/>
        <a:lstStyle/>
        <a:p>
          <a:endParaRPr lang="en-US"/>
        </a:p>
      </dgm:t>
    </dgm:pt>
    <dgm:pt modelId="{E779C695-215C-4A3C-87E4-D959E4BAB2F4}" type="pres">
      <dgm:prSet presAssocID="{5CF2DD89-9C7E-4B84-BE19-E94F93BF48BA}" presName="hierRoot3" presStyleCnt="0"/>
      <dgm:spPr/>
    </dgm:pt>
    <dgm:pt modelId="{DF6220C8-55E7-41D0-9359-26EB65E8F234}" type="pres">
      <dgm:prSet presAssocID="{5CF2DD89-9C7E-4B84-BE19-E94F93BF48BA}" presName="composite3" presStyleCnt="0"/>
      <dgm:spPr/>
    </dgm:pt>
    <dgm:pt modelId="{9F6CE0B1-6123-4499-90F4-D47B2341C2D7}" type="pres">
      <dgm:prSet presAssocID="{5CF2DD89-9C7E-4B84-BE19-E94F93BF48BA}" presName="background3" presStyleLbl="node3" presStyleIdx="0" presStyleCnt="2"/>
      <dgm:spPr/>
    </dgm:pt>
    <dgm:pt modelId="{AD93DCF4-93FD-48AF-8C2F-076D419A80E9}" type="pres">
      <dgm:prSet presAssocID="{5CF2DD89-9C7E-4B84-BE19-E94F93BF48BA}" presName="text3" presStyleLbl="fgAcc3" presStyleIdx="0" presStyleCnt="2" custScaleX="135845" custScaleY="139693" custLinFactNeighborX="-25952" custLinFactNeighborY="-23693">
        <dgm:presLayoutVars>
          <dgm:chPref val="3"/>
        </dgm:presLayoutVars>
      </dgm:prSet>
      <dgm:spPr/>
      <dgm:t>
        <a:bodyPr/>
        <a:lstStyle/>
        <a:p>
          <a:endParaRPr lang="en-US"/>
        </a:p>
      </dgm:t>
    </dgm:pt>
    <dgm:pt modelId="{F04F53A8-70E0-414F-84E3-9A34A7B5AC1E}" type="pres">
      <dgm:prSet presAssocID="{5CF2DD89-9C7E-4B84-BE19-E94F93BF48BA}" presName="hierChild4" presStyleCnt="0"/>
      <dgm:spPr/>
    </dgm:pt>
    <dgm:pt modelId="{F9F50525-2B15-4E3F-92D7-0A1EB78A5C4C}" type="pres">
      <dgm:prSet presAssocID="{23673C88-EF19-4DD3-A818-DCB3B61BD9C6}" presName="Name17" presStyleLbl="parChTrans1D3" presStyleIdx="1" presStyleCnt="2"/>
      <dgm:spPr/>
      <dgm:t>
        <a:bodyPr/>
        <a:lstStyle/>
        <a:p>
          <a:endParaRPr lang="en-US"/>
        </a:p>
      </dgm:t>
    </dgm:pt>
    <dgm:pt modelId="{0A4DF8A0-0398-4151-8B16-0665359B988F}" type="pres">
      <dgm:prSet presAssocID="{D8ED6DDB-839C-49B0-82C2-3B7827CCEF53}" presName="hierRoot3" presStyleCnt="0"/>
      <dgm:spPr/>
    </dgm:pt>
    <dgm:pt modelId="{F3520CD3-40A5-4DBE-905D-249781A905C7}" type="pres">
      <dgm:prSet presAssocID="{D8ED6DDB-839C-49B0-82C2-3B7827CCEF53}" presName="composite3" presStyleCnt="0"/>
      <dgm:spPr/>
    </dgm:pt>
    <dgm:pt modelId="{F0732DFA-B777-4B4E-876D-657578D397B2}" type="pres">
      <dgm:prSet presAssocID="{D8ED6DDB-839C-49B0-82C2-3B7827CCEF53}" presName="background3" presStyleLbl="node3" presStyleIdx="1" presStyleCnt="2"/>
      <dgm:spPr/>
    </dgm:pt>
    <dgm:pt modelId="{2F3707A5-6725-4FC7-9633-12780DFABD60}" type="pres">
      <dgm:prSet presAssocID="{D8ED6DDB-839C-49B0-82C2-3B7827CCEF53}" presName="text3" presStyleLbl="fgAcc3" presStyleIdx="1" presStyleCnt="2" custScaleX="149679" custScaleY="125320" custLinFactNeighborX="37493" custLinFactNeighborY="-17666">
        <dgm:presLayoutVars>
          <dgm:chPref val="3"/>
        </dgm:presLayoutVars>
      </dgm:prSet>
      <dgm:spPr/>
      <dgm:t>
        <a:bodyPr/>
        <a:lstStyle/>
        <a:p>
          <a:endParaRPr lang="en-US"/>
        </a:p>
      </dgm:t>
    </dgm:pt>
    <dgm:pt modelId="{B715A9FA-89FB-472F-8B8A-C0DADB7DCB15}" type="pres">
      <dgm:prSet presAssocID="{D8ED6DDB-839C-49B0-82C2-3B7827CCEF53}" presName="hierChild4" presStyleCnt="0"/>
      <dgm:spPr/>
    </dgm:pt>
  </dgm:ptLst>
  <dgm:cxnLst>
    <dgm:cxn modelId="{7A99C5C8-547B-4059-877C-6E1444D76861}" srcId="{B31DBAD6-0304-44E8-9D8C-FCD30FA1EE09}" destId="{D8ED6DDB-839C-49B0-82C2-3B7827CCEF53}" srcOrd="1" destOrd="0" parTransId="{23673C88-EF19-4DD3-A818-DCB3B61BD9C6}" sibTransId="{CFAC0F0B-952B-4E52-82F8-10D1F345D775}"/>
    <dgm:cxn modelId="{9BC1DDE4-E6EB-4593-88D9-46D85B28ECD5}" type="presOf" srcId="{D8ED6DDB-839C-49B0-82C2-3B7827CCEF53}" destId="{2F3707A5-6725-4FC7-9633-12780DFABD60}" srcOrd="0" destOrd="0" presId="urn:microsoft.com/office/officeart/2005/8/layout/hierarchy1"/>
    <dgm:cxn modelId="{3FE87826-CEE2-47A1-A1F2-E19636C6915F}" srcId="{B31DBAD6-0304-44E8-9D8C-FCD30FA1EE09}" destId="{5CF2DD89-9C7E-4B84-BE19-E94F93BF48BA}" srcOrd="0" destOrd="0" parTransId="{11A59E1B-5B72-43E1-A87E-2A4D62C6C762}" sibTransId="{0B60A271-334C-4952-A319-8E64089DE43B}"/>
    <dgm:cxn modelId="{052B3065-FC89-4F18-822A-14131AD0085A}" type="presOf" srcId="{B31DBAD6-0304-44E8-9D8C-FCD30FA1EE09}" destId="{EDBF8716-E9AA-4324-B620-ED6D0A73CC05}" srcOrd="0" destOrd="0" presId="urn:microsoft.com/office/officeart/2005/8/layout/hierarchy1"/>
    <dgm:cxn modelId="{CAA865FC-04B3-4C8C-8A9D-28781B0C4119}" type="presOf" srcId="{846537BA-4F8C-4702-9FC0-05AF3A97CDEF}" destId="{DA49C231-A859-42B4-9681-CB13EB480B13}" srcOrd="0" destOrd="0" presId="urn:microsoft.com/office/officeart/2005/8/layout/hierarchy1"/>
    <dgm:cxn modelId="{96407BA8-A752-464E-9605-639BE3D18C21}" type="presOf" srcId="{11A59E1B-5B72-43E1-A87E-2A4D62C6C762}" destId="{8201EBCA-FA98-42A5-8F30-572C391ADCC2}" srcOrd="0" destOrd="0" presId="urn:microsoft.com/office/officeart/2005/8/layout/hierarchy1"/>
    <dgm:cxn modelId="{24157160-803B-4252-A478-6F11645D6BD5}" type="presOf" srcId="{5CF2DD89-9C7E-4B84-BE19-E94F93BF48BA}" destId="{AD93DCF4-93FD-48AF-8C2F-076D419A80E9}" srcOrd="0" destOrd="0" presId="urn:microsoft.com/office/officeart/2005/8/layout/hierarchy1"/>
    <dgm:cxn modelId="{4C0E0414-7C84-46B7-BED5-EFA7CA9B9395}" srcId="{0EADBCD5-AFA1-4FD1-908B-0C13EB531BCD}" destId="{846537BA-4F8C-4702-9FC0-05AF3A97CDEF}" srcOrd="0" destOrd="0" parTransId="{B9B05B77-60B9-4F20-B7DC-C1C53FCCF3CB}" sibTransId="{7E830BC6-F14A-453E-84D0-2646C18871BD}"/>
    <dgm:cxn modelId="{D217640B-4A41-4AED-BB36-5E5B0E6E91DC}" srcId="{846537BA-4F8C-4702-9FC0-05AF3A97CDEF}" destId="{B31DBAD6-0304-44E8-9D8C-FCD30FA1EE09}" srcOrd="0" destOrd="0" parTransId="{8FD02C92-7E2B-450E-B001-FC148C486E95}" sibTransId="{4063EAAD-D5AA-4B3D-848A-894F74A6C121}"/>
    <dgm:cxn modelId="{27CD0C16-8FB3-4CBB-A6A9-64D4D9EB3652}" type="presOf" srcId="{23673C88-EF19-4DD3-A818-DCB3B61BD9C6}" destId="{F9F50525-2B15-4E3F-92D7-0A1EB78A5C4C}" srcOrd="0" destOrd="0" presId="urn:microsoft.com/office/officeart/2005/8/layout/hierarchy1"/>
    <dgm:cxn modelId="{91D2D7E0-7D35-4985-8EEE-AA62241BEFB8}" type="presOf" srcId="{8FD02C92-7E2B-450E-B001-FC148C486E95}" destId="{278E6F96-0AE7-4DB1-B2F9-C90B4FD2B56C}" srcOrd="0" destOrd="0" presId="urn:microsoft.com/office/officeart/2005/8/layout/hierarchy1"/>
    <dgm:cxn modelId="{3C67C723-ABED-44F6-80E4-10D3ED34CE61}" type="presOf" srcId="{0EADBCD5-AFA1-4FD1-908B-0C13EB531BCD}" destId="{714E486A-1F24-4673-8FC4-05E1D5F747FF}" srcOrd="0" destOrd="0" presId="urn:microsoft.com/office/officeart/2005/8/layout/hierarchy1"/>
    <dgm:cxn modelId="{02EEF586-F9AA-415A-9B96-64932DBAEF54}" type="presParOf" srcId="{714E486A-1F24-4673-8FC4-05E1D5F747FF}" destId="{9B73010E-87E0-4573-9EB7-B69776F73A00}" srcOrd="0" destOrd="0" presId="urn:microsoft.com/office/officeart/2005/8/layout/hierarchy1"/>
    <dgm:cxn modelId="{7CE0D158-F5D1-4F73-B3D5-ABF87C4754B6}" type="presParOf" srcId="{9B73010E-87E0-4573-9EB7-B69776F73A00}" destId="{EC125100-99FB-4ED1-8C82-DAE72E8EE3A8}" srcOrd="0" destOrd="0" presId="urn:microsoft.com/office/officeart/2005/8/layout/hierarchy1"/>
    <dgm:cxn modelId="{AF04508F-A3DA-4CB3-8963-C87CECAF0312}" type="presParOf" srcId="{EC125100-99FB-4ED1-8C82-DAE72E8EE3A8}" destId="{EFC7838D-9634-4ADE-8F3D-969492551FFD}" srcOrd="0" destOrd="0" presId="urn:microsoft.com/office/officeart/2005/8/layout/hierarchy1"/>
    <dgm:cxn modelId="{1D25255B-8BB4-4A91-94E5-E401504DAC32}" type="presParOf" srcId="{EC125100-99FB-4ED1-8C82-DAE72E8EE3A8}" destId="{DA49C231-A859-42B4-9681-CB13EB480B13}" srcOrd="1" destOrd="0" presId="urn:microsoft.com/office/officeart/2005/8/layout/hierarchy1"/>
    <dgm:cxn modelId="{18999147-D0D7-44CA-B80C-0885B1C148C9}" type="presParOf" srcId="{9B73010E-87E0-4573-9EB7-B69776F73A00}" destId="{7B936BDA-C9A3-48AA-B1DE-D08ED3463A2C}" srcOrd="1" destOrd="0" presId="urn:microsoft.com/office/officeart/2005/8/layout/hierarchy1"/>
    <dgm:cxn modelId="{A0D7E105-2EB9-4FF5-8980-E8B9FB81482C}" type="presParOf" srcId="{7B936BDA-C9A3-48AA-B1DE-D08ED3463A2C}" destId="{278E6F96-0AE7-4DB1-B2F9-C90B4FD2B56C}" srcOrd="0" destOrd="0" presId="urn:microsoft.com/office/officeart/2005/8/layout/hierarchy1"/>
    <dgm:cxn modelId="{A47E2DB4-40E6-49D2-B10C-7F8FC6CB75A7}" type="presParOf" srcId="{7B936BDA-C9A3-48AA-B1DE-D08ED3463A2C}" destId="{7DE23799-7E82-431A-9022-A737530E063D}" srcOrd="1" destOrd="0" presId="urn:microsoft.com/office/officeart/2005/8/layout/hierarchy1"/>
    <dgm:cxn modelId="{1702B8AE-913A-4E91-A776-83F8EF2009DD}" type="presParOf" srcId="{7DE23799-7E82-431A-9022-A737530E063D}" destId="{4254DEB0-54E3-427D-A2D5-C56B33714370}" srcOrd="0" destOrd="0" presId="urn:microsoft.com/office/officeart/2005/8/layout/hierarchy1"/>
    <dgm:cxn modelId="{07020F20-B05F-4049-8999-23E8AB576022}" type="presParOf" srcId="{4254DEB0-54E3-427D-A2D5-C56B33714370}" destId="{8411D0B5-9B22-4B43-B200-3D24D8B92F37}" srcOrd="0" destOrd="0" presId="urn:microsoft.com/office/officeart/2005/8/layout/hierarchy1"/>
    <dgm:cxn modelId="{BB7AB460-66C5-4674-98AE-709B139B18B4}" type="presParOf" srcId="{4254DEB0-54E3-427D-A2D5-C56B33714370}" destId="{EDBF8716-E9AA-4324-B620-ED6D0A73CC05}" srcOrd="1" destOrd="0" presId="urn:microsoft.com/office/officeart/2005/8/layout/hierarchy1"/>
    <dgm:cxn modelId="{24CEC7D5-8AC6-42CB-96AB-A64B83F6F9E0}" type="presParOf" srcId="{7DE23799-7E82-431A-9022-A737530E063D}" destId="{B927BA1E-A54B-41FE-942A-14C2A32C7567}" srcOrd="1" destOrd="0" presId="urn:microsoft.com/office/officeart/2005/8/layout/hierarchy1"/>
    <dgm:cxn modelId="{53FFF0D6-050E-4CE3-BFE2-BDE6D2FA8649}" type="presParOf" srcId="{B927BA1E-A54B-41FE-942A-14C2A32C7567}" destId="{8201EBCA-FA98-42A5-8F30-572C391ADCC2}" srcOrd="0" destOrd="0" presId="urn:microsoft.com/office/officeart/2005/8/layout/hierarchy1"/>
    <dgm:cxn modelId="{FD3B4A8D-DFE3-46C6-B42C-B279441E835C}" type="presParOf" srcId="{B927BA1E-A54B-41FE-942A-14C2A32C7567}" destId="{E779C695-215C-4A3C-87E4-D959E4BAB2F4}" srcOrd="1" destOrd="0" presId="urn:microsoft.com/office/officeart/2005/8/layout/hierarchy1"/>
    <dgm:cxn modelId="{A7958ED3-1D1D-4628-AAAC-FC9D1C00C97E}" type="presParOf" srcId="{E779C695-215C-4A3C-87E4-D959E4BAB2F4}" destId="{DF6220C8-55E7-41D0-9359-26EB65E8F234}" srcOrd="0" destOrd="0" presId="urn:microsoft.com/office/officeart/2005/8/layout/hierarchy1"/>
    <dgm:cxn modelId="{93AF8BD6-BE9B-41CA-BBE7-D0D455D0E9D6}" type="presParOf" srcId="{DF6220C8-55E7-41D0-9359-26EB65E8F234}" destId="{9F6CE0B1-6123-4499-90F4-D47B2341C2D7}" srcOrd="0" destOrd="0" presId="urn:microsoft.com/office/officeart/2005/8/layout/hierarchy1"/>
    <dgm:cxn modelId="{276702DF-2D83-44D3-B9B7-94D5E16B9A81}" type="presParOf" srcId="{DF6220C8-55E7-41D0-9359-26EB65E8F234}" destId="{AD93DCF4-93FD-48AF-8C2F-076D419A80E9}" srcOrd="1" destOrd="0" presId="urn:microsoft.com/office/officeart/2005/8/layout/hierarchy1"/>
    <dgm:cxn modelId="{B28031F0-E7D7-49A1-8FC6-C400342EB56C}" type="presParOf" srcId="{E779C695-215C-4A3C-87E4-D959E4BAB2F4}" destId="{F04F53A8-70E0-414F-84E3-9A34A7B5AC1E}" srcOrd="1" destOrd="0" presId="urn:microsoft.com/office/officeart/2005/8/layout/hierarchy1"/>
    <dgm:cxn modelId="{C0A175BC-F3EF-4BCB-B22C-EBF8ABDEDA3D}" type="presParOf" srcId="{B927BA1E-A54B-41FE-942A-14C2A32C7567}" destId="{F9F50525-2B15-4E3F-92D7-0A1EB78A5C4C}" srcOrd="2" destOrd="0" presId="urn:microsoft.com/office/officeart/2005/8/layout/hierarchy1"/>
    <dgm:cxn modelId="{A18D32F4-CA3A-46D0-A7EB-C40673187732}" type="presParOf" srcId="{B927BA1E-A54B-41FE-942A-14C2A32C7567}" destId="{0A4DF8A0-0398-4151-8B16-0665359B988F}" srcOrd="3" destOrd="0" presId="urn:microsoft.com/office/officeart/2005/8/layout/hierarchy1"/>
    <dgm:cxn modelId="{FC21846F-0919-4487-8512-579170FA5840}" type="presParOf" srcId="{0A4DF8A0-0398-4151-8B16-0665359B988F}" destId="{F3520CD3-40A5-4DBE-905D-249781A905C7}" srcOrd="0" destOrd="0" presId="urn:microsoft.com/office/officeart/2005/8/layout/hierarchy1"/>
    <dgm:cxn modelId="{2F783D70-B781-436C-882D-704B301D42C0}" type="presParOf" srcId="{F3520CD3-40A5-4DBE-905D-249781A905C7}" destId="{F0732DFA-B777-4B4E-876D-657578D397B2}" srcOrd="0" destOrd="0" presId="urn:microsoft.com/office/officeart/2005/8/layout/hierarchy1"/>
    <dgm:cxn modelId="{656CC8FB-1C8D-49C2-8117-52537D6B0DF9}" type="presParOf" srcId="{F3520CD3-40A5-4DBE-905D-249781A905C7}" destId="{2F3707A5-6725-4FC7-9633-12780DFABD60}" srcOrd="1" destOrd="0" presId="urn:microsoft.com/office/officeart/2005/8/layout/hierarchy1"/>
    <dgm:cxn modelId="{7A9BA5B6-A80D-4E2E-8703-495DC68928F6}" type="presParOf" srcId="{0A4DF8A0-0398-4151-8B16-0665359B988F}" destId="{B715A9FA-89FB-472F-8B8A-C0DADB7DCB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7B945-92B4-48B7-B812-71D9E7CDF7A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466CCEB-657E-486F-9AA7-50D88F02AA51}">
      <dgm:prSet custT="1"/>
      <dgm:spPr/>
      <dgm:t>
        <a:bodyPr/>
        <a:lstStyle/>
        <a:p>
          <a:r>
            <a:rPr lang="en-GB" sz="1800" dirty="0"/>
            <a:t>When IRP review GB PEX hearings being heard</a:t>
          </a:r>
        </a:p>
        <a:p>
          <a:endParaRPr lang="en-GB" sz="1800" dirty="0"/>
        </a:p>
        <a:p>
          <a:r>
            <a:rPr lang="en-GB" sz="1800" dirty="0"/>
            <a:t>Para 199</a:t>
          </a:r>
        </a:p>
        <a:p>
          <a:r>
            <a:rPr lang="en-GB" sz="1800" dirty="0"/>
            <a:t>“ </a:t>
          </a:r>
          <a:r>
            <a:rPr lang="en-GB" sz="1800" i="1" dirty="0"/>
            <a:t>Taking into account the pupil’s age and understanding, the pupil or their parents should be made aware of their right to attend and participate in the review meeting and the pupil should be enabled to make a representation on their own behalf if they desire to do so”.</a:t>
          </a:r>
          <a:endParaRPr lang="en-US" sz="1800" i="1" dirty="0"/>
        </a:p>
      </dgm:t>
    </dgm:pt>
    <dgm:pt modelId="{72CAD305-5728-424A-B993-CEA3C77DCE95}" type="parTrans" cxnId="{A5980676-704D-436D-9F64-95539624F6EC}">
      <dgm:prSet/>
      <dgm:spPr/>
      <dgm:t>
        <a:bodyPr/>
        <a:lstStyle/>
        <a:p>
          <a:endParaRPr lang="en-US"/>
        </a:p>
      </dgm:t>
    </dgm:pt>
    <dgm:pt modelId="{25035512-175E-4F2D-87BB-D5BEA2485F00}" type="sibTrans" cxnId="{A5980676-704D-436D-9F64-95539624F6EC}">
      <dgm:prSet/>
      <dgm:spPr/>
      <dgm:t>
        <a:bodyPr/>
        <a:lstStyle/>
        <a:p>
          <a:endParaRPr lang="en-US"/>
        </a:p>
      </dgm:t>
    </dgm:pt>
    <dgm:pt modelId="{7F7324C4-FDE2-43F1-9101-2BB3B0DC42F3}" type="pres">
      <dgm:prSet presAssocID="{EC57B945-92B4-48B7-B812-71D9E7CDF7AD}" presName="linear" presStyleCnt="0">
        <dgm:presLayoutVars>
          <dgm:animLvl val="lvl"/>
          <dgm:resizeHandles val="exact"/>
        </dgm:presLayoutVars>
      </dgm:prSet>
      <dgm:spPr/>
      <dgm:t>
        <a:bodyPr/>
        <a:lstStyle/>
        <a:p>
          <a:endParaRPr lang="en-US"/>
        </a:p>
      </dgm:t>
    </dgm:pt>
    <dgm:pt modelId="{1E4DD020-F828-4C9F-A96D-BA3DF4B00CD0}" type="pres">
      <dgm:prSet presAssocID="{C466CCEB-657E-486F-9AA7-50D88F02AA51}" presName="parentText" presStyleLbl="node1" presStyleIdx="0" presStyleCnt="1" custScaleY="911908" custLinFactNeighborX="-23023" custLinFactNeighborY="-28785">
        <dgm:presLayoutVars>
          <dgm:chMax val="0"/>
          <dgm:bulletEnabled val="1"/>
        </dgm:presLayoutVars>
      </dgm:prSet>
      <dgm:spPr/>
      <dgm:t>
        <a:bodyPr/>
        <a:lstStyle/>
        <a:p>
          <a:endParaRPr lang="en-US"/>
        </a:p>
      </dgm:t>
    </dgm:pt>
  </dgm:ptLst>
  <dgm:cxnLst>
    <dgm:cxn modelId="{A5980676-704D-436D-9F64-95539624F6EC}" srcId="{EC57B945-92B4-48B7-B812-71D9E7CDF7AD}" destId="{C466CCEB-657E-486F-9AA7-50D88F02AA51}" srcOrd="0" destOrd="0" parTransId="{72CAD305-5728-424A-B993-CEA3C77DCE95}" sibTransId="{25035512-175E-4F2D-87BB-D5BEA2485F00}"/>
    <dgm:cxn modelId="{C4FD778D-D9A2-4110-8766-5C9845CBD8AB}" type="presOf" srcId="{C466CCEB-657E-486F-9AA7-50D88F02AA51}" destId="{1E4DD020-F828-4C9F-A96D-BA3DF4B00CD0}" srcOrd="0" destOrd="0" presId="urn:microsoft.com/office/officeart/2005/8/layout/vList2"/>
    <dgm:cxn modelId="{DB71A960-59E2-49A5-AB42-82FEFAD091E4}" type="presOf" srcId="{EC57B945-92B4-48B7-B812-71D9E7CDF7AD}" destId="{7F7324C4-FDE2-43F1-9101-2BB3B0DC42F3}" srcOrd="0" destOrd="0" presId="urn:microsoft.com/office/officeart/2005/8/layout/vList2"/>
    <dgm:cxn modelId="{619F5A66-493E-404E-89FB-C47CD21801CF}" type="presParOf" srcId="{7F7324C4-FDE2-43F1-9101-2BB3B0DC42F3}" destId="{1E4DD020-F828-4C9F-A96D-BA3DF4B00C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172F3F-271C-4B9B-B7CA-05B595EBC089}"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481F21B5-8477-466F-B7FA-23F234290337}">
      <dgm:prSet/>
      <dgm:spPr/>
      <dgm:t>
        <a:bodyPr/>
        <a:lstStyle/>
        <a:p>
          <a:r>
            <a:rPr lang="en-GB" b="0" i="0" dirty="0"/>
            <a:t>Parent needs to </a:t>
          </a:r>
          <a:r>
            <a:rPr lang="en-GB" b="1" i="0" dirty="0"/>
            <a:t>request </a:t>
          </a:r>
          <a:r>
            <a:rPr lang="en-GB" b="0" i="0" dirty="0"/>
            <a:t>the expert when they apply for IRP (para  187  and 189 of 2022 ExG)</a:t>
          </a:r>
          <a:endParaRPr lang="en-US" dirty="0"/>
        </a:p>
      </dgm:t>
    </dgm:pt>
    <dgm:pt modelId="{8C746C85-8133-4405-BF8D-74021EAA2B43}" type="parTrans" cxnId="{9254B3F0-B201-47A0-9FD6-D905C0D787FD}">
      <dgm:prSet/>
      <dgm:spPr/>
      <dgm:t>
        <a:bodyPr/>
        <a:lstStyle/>
        <a:p>
          <a:endParaRPr lang="en-US"/>
        </a:p>
      </dgm:t>
    </dgm:pt>
    <dgm:pt modelId="{18850E1C-42CC-4C2C-BD79-93C1F89E0BB7}" type="sibTrans" cxnId="{9254B3F0-B201-47A0-9FD6-D905C0D787FD}">
      <dgm:prSet/>
      <dgm:spPr/>
      <dgm:t>
        <a:bodyPr/>
        <a:lstStyle/>
        <a:p>
          <a:endParaRPr lang="en-US"/>
        </a:p>
      </dgm:t>
    </dgm:pt>
    <dgm:pt modelId="{C6AAE612-7279-4E90-BE7B-446BA449945F}">
      <dgm:prSet/>
      <dgm:spPr/>
      <dgm:t>
        <a:bodyPr/>
        <a:lstStyle/>
        <a:p>
          <a:r>
            <a:rPr lang="en-GB" b="0" i="0" dirty="0"/>
            <a:t>GB needs to tell parent that they must make it clear - in their application for IRP - if they wish one to be appointed </a:t>
          </a:r>
        </a:p>
        <a:p>
          <a:r>
            <a:rPr lang="en-GB" b="0" i="0" dirty="0"/>
            <a:t>(para 130 and 137 of ExG 2022</a:t>
          </a:r>
          <a:endParaRPr lang="en-US" dirty="0"/>
        </a:p>
      </dgm:t>
    </dgm:pt>
    <dgm:pt modelId="{26835328-6FCF-4F15-84A9-957E1653682E}" type="parTrans" cxnId="{7FCC511F-0C08-4DE9-97D2-F3582141F090}">
      <dgm:prSet/>
      <dgm:spPr/>
      <dgm:t>
        <a:bodyPr/>
        <a:lstStyle/>
        <a:p>
          <a:endParaRPr lang="en-US"/>
        </a:p>
      </dgm:t>
    </dgm:pt>
    <dgm:pt modelId="{F001BEE5-4F99-41E6-9001-D9E5627B5139}" type="sibTrans" cxnId="{7FCC511F-0C08-4DE9-97D2-F3582141F090}">
      <dgm:prSet/>
      <dgm:spPr/>
      <dgm:t>
        <a:bodyPr/>
        <a:lstStyle/>
        <a:p>
          <a:endParaRPr lang="en-US"/>
        </a:p>
      </dgm:t>
    </dgm:pt>
    <dgm:pt modelId="{17B71D00-3EA2-4A68-8E5B-BC4B79C16758}" type="pres">
      <dgm:prSet presAssocID="{7C172F3F-271C-4B9B-B7CA-05B595EBC089}" presName="hierChild1" presStyleCnt="0">
        <dgm:presLayoutVars>
          <dgm:chPref val="1"/>
          <dgm:dir/>
          <dgm:animOne val="branch"/>
          <dgm:animLvl val="lvl"/>
          <dgm:resizeHandles/>
        </dgm:presLayoutVars>
      </dgm:prSet>
      <dgm:spPr/>
      <dgm:t>
        <a:bodyPr/>
        <a:lstStyle/>
        <a:p>
          <a:endParaRPr lang="en-US"/>
        </a:p>
      </dgm:t>
    </dgm:pt>
    <dgm:pt modelId="{256179B3-96D4-40F6-AC5A-BF65B26721E0}" type="pres">
      <dgm:prSet presAssocID="{481F21B5-8477-466F-B7FA-23F234290337}" presName="hierRoot1" presStyleCnt="0"/>
      <dgm:spPr/>
    </dgm:pt>
    <dgm:pt modelId="{79E59B48-5E20-4BCC-B086-860E23A8FD3E}" type="pres">
      <dgm:prSet presAssocID="{481F21B5-8477-466F-B7FA-23F234290337}" presName="composite" presStyleCnt="0"/>
      <dgm:spPr/>
    </dgm:pt>
    <dgm:pt modelId="{E0EE0AF4-2146-4093-B7B8-F46095AACC77}" type="pres">
      <dgm:prSet presAssocID="{481F21B5-8477-466F-B7FA-23F234290337}" presName="background" presStyleLbl="node0" presStyleIdx="0" presStyleCnt="2"/>
      <dgm:spPr/>
    </dgm:pt>
    <dgm:pt modelId="{D35DF6D4-FF56-4B82-B5B0-6E52772E8574}" type="pres">
      <dgm:prSet presAssocID="{481F21B5-8477-466F-B7FA-23F234290337}" presName="text" presStyleLbl="fgAcc0" presStyleIdx="0" presStyleCnt="2">
        <dgm:presLayoutVars>
          <dgm:chPref val="3"/>
        </dgm:presLayoutVars>
      </dgm:prSet>
      <dgm:spPr/>
      <dgm:t>
        <a:bodyPr/>
        <a:lstStyle/>
        <a:p>
          <a:endParaRPr lang="en-US"/>
        </a:p>
      </dgm:t>
    </dgm:pt>
    <dgm:pt modelId="{E0E31353-C2A8-4CC2-B333-82D4DFB6753E}" type="pres">
      <dgm:prSet presAssocID="{481F21B5-8477-466F-B7FA-23F234290337}" presName="hierChild2" presStyleCnt="0"/>
      <dgm:spPr/>
    </dgm:pt>
    <dgm:pt modelId="{79A83F94-48E6-471C-8525-B14C8379B325}" type="pres">
      <dgm:prSet presAssocID="{C6AAE612-7279-4E90-BE7B-446BA449945F}" presName="hierRoot1" presStyleCnt="0"/>
      <dgm:spPr/>
    </dgm:pt>
    <dgm:pt modelId="{9B064F16-3FB5-457E-8740-65FECD38567B}" type="pres">
      <dgm:prSet presAssocID="{C6AAE612-7279-4E90-BE7B-446BA449945F}" presName="composite" presStyleCnt="0"/>
      <dgm:spPr/>
    </dgm:pt>
    <dgm:pt modelId="{E96A77BE-8E9F-4956-A0B7-4950C789D287}" type="pres">
      <dgm:prSet presAssocID="{C6AAE612-7279-4E90-BE7B-446BA449945F}" presName="background" presStyleLbl="node0" presStyleIdx="1" presStyleCnt="2"/>
      <dgm:spPr/>
    </dgm:pt>
    <dgm:pt modelId="{CA39B2E0-7A77-4D18-89B7-4CE467BA5420}" type="pres">
      <dgm:prSet presAssocID="{C6AAE612-7279-4E90-BE7B-446BA449945F}" presName="text" presStyleLbl="fgAcc0" presStyleIdx="1" presStyleCnt="2">
        <dgm:presLayoutVars>
          <dgm:chPref val="3"/>
        </dgm:presLayoutVars>
      </dgm:prSet>
      <dgm:spPr/>
      <dgm:t>
        <a:bodyPr/>
        <a:lstStyle/>
        <a:p>
          <a:endParaRPr lang="en-US"/>
        </a:p>
      </dgm:t>
    </dgm:pt>
    <dgm:pt modelId="{9A74816E-596C-43FE-9676-9E9304430BAB}" type="pres">
      <dgm:prSet presAssocID="{C6AAE612-7279-4E90-BE7B-446BA449945F}" presName="hierChild2" presStyleCnt="0"/>
      <dgm:spPr/>
    </dgm:pt>
  </dgm:ptLst>
  <dgm:cxnLst>
    <dgm:cxn modelId="{903350F7-5219-4EC8-9656-AEDC27AFD5A1}" type="presOf" srcId="{481F21B5-8477-466F-B7FA-23F234290337}" destId="{D35DF6D4-FF56-4B82-B5B0-6E52772E8574}" srcOrd="0" destOrd="0" presId="urn:microsoft.com/office/officeart/2005/8/layout/hierarchy1"/>
    <dgm:cxn modelId="{C6458213-6B23-4296-879A-CEE4004041B0}" type="presOf" srcId="{C6AAE612-7279-4E90-BE7B-446BA449945F}" destId="{CA39B2E0-7A77-4D18-89B7-4CE467BA5420}" srcOrd="0" destOrd="0" presId="urn:microsoft.com/office/officeart/2005/8/layout/hierarchy1"/>
    <dgm:cxn modelId="{9254B3F0-B201-47A0-9FD6-D905C0D787FD}" srcId="{7C172F3F-271C-4B9B-B7CA-05B595EBC089}" destId="{481F21B5-8477-466F-B7FA-23F234290337}" srcOrd="0" destOrd="0" parTransId="{8C746C85-8133-4405-BF8D-74021EAA2B43}" sibTransId="{18850E1C-42CC-4C2C-BD79-93C1F89E0BB7}"/>
    <dgm:cxn modelId="{7FCC511F-0C08-4DE9-97D2-F3582141F090}" srcId="{7C172F3F-271C-4B9B-B7CA-05B595EBC089}" destId="{C6AAE612-7279-4E90-BE7B-446BA449945F}" srcOrd="1" destOrd="0" parTransId="{26835328-6FCF-4F15-84A9-957E1653682E}" sibTransId="{F001BEE5-4F99-41E6-9001-D9E5627B5139}"/>
    <dgm:cxn modelId="{B9FD1C8B-9BE1-42E3-8ACD-6EC0165577FF}" type="presOf" srcId="{7C172F3F-271C-4B9B-B7CA-05B595EBC089}" destId="{17B71D00-3EA2-4A68-8E5B-BC4B79C16758}" srcOrd="0" destOrd="0" presId="urn:microsoft.com/office/officeart/2005/8/layout/hierarchy1"/>
    <dgm:cxn modelId="{FE7E1741-7739-4D5A-B2B1-68B88A7BE2A1}" type="presParOf" srcId="{17B71D00-3EA2-4A68-8E5B-BC4B79C16758}" destId="{256179B3-96D4-40F6-AC5A-BF65B26721E0}" srcOrd="0" destOrd="0" presId="urn:microsoft.com/office/officeart/2005/8/layout/hierarchy1"/>
    <dgm:cxn modelId="{29AFC8BE-F269-4D34-85D4-A8DD035DD950}" type="presParOf" srcId="{256179B3-96D4-40F6-AC5A-BF65B26721E0}" destId="{79E59B48-5E20-4BCC-B086-860E23A8FD3E}" srcOrd="0" destOrd="0" presId="urn:microsoft.com/office/officeart/2005/8/layout/hierarchy1"/>
    <dgm:cxn modelId="{082E2CB1-D90C-4719-AB26-6810C67A766C}" type="presParOf" srcId="{79E59B48-5E20-4BCC-B086-860E23A8FD3E}" destId="{E0EE0AF4-2146-4093-B7B8-F46095AACC77}" srcOrd="0" destOrd="0" presId="urn:microsoft.com/office/officeart/2005/8/layout/hierarchy1"/>
    <dgm:cxn modelId="{DD8BB976-E90F-4B22-B4BA-56BC5723BE42}" type="presParOf" srcId="{79E59B48-5E20-4BCC-B086-860E23A8FD3E}" destId="{D35DF6D4-FF56-4B82-B5B0-6E52772E8574}" srcOrd="1" destOrd="0" presId="urn:microsoft.com/office/officeart/2005/8/layout/hierarchy1"/>
    <dgm:cxn modelId="{75EA0760-01B6-48F8-911B-95FEBD704872}" type="presParOf" srcId="{256179B3-96D4-40F6-AC5A-BF65B26721E0}" destId="{E0E31353-C2A8-4CC2-B333-82D4DFB6753E}" srcOrd="1" destOrd="0" presId="urn:microsoft.com/office/officeart/2005/8/layout/hierarchy1"/>
    <dgm:cxn modelId="{18337145-3759-4BAA-B558-4B4D430058EB}" type="presParOf" srcId="{17B71D00-3EA2-4A68-8E5B-BC4B79C16758}" destId="{79A83F94-48E6-471C-8525-B14C8379B325}" srcOrd="1" destOrd="0" presId="urn:microsoft.com/office/officeart/2005/8/layout/hierarchy1"/>
    <dgm:cxn modelId="{F4C74A1E-DDDB-45AD-BABF-3B50A6C94D9A}" type="presParOf" srcId="{79A83F94-48E6-471C-8525-B14C8379B325}" destId="{9B064F16-3FB5-457E-8740-65FECD38567B}" srcOrd="0" destOrd="0" presId="urn:microsoft.com/office/officeart/2005/8/layout/hierarchy1"/>
    <dgm:cxn modelId="{405B1576-A264-4CE9-B589-C3A3363FD80E}" type="presParOf" srcId="{9B064F16-3FB5-457E-8740-65FECD38567B}" destId="{E96A77BE-8E9F-4956-A0B7-4950C789D287}" srcOrd="0" destOrd="0" presId="urn:microsoft.com/office/officeart/2005/8/layout/hierarchy1"/>
    <dgm:cxn modelId="{FF30A02E-1DAA-4D90-ADAA-EAAA6EFE32FA}" type="presParOf" srcId="{9B064F16-3FB5-457E-8740-65FECD38567B}" destId="{CA39B2E0-7A77-4D18-89B7-4CE467BA5420}" srcOrd="1" destOrd="0" presId="urn:microsoft.com/office/officeart/2005/8/layout/hierarchy1"/>
    <dgm:cxn modelId="{90586E52-3298-4185-B5E4-5BF073F1EFF1}" type="presParOf" srcId="{79A83F94-48E6-471C-8525-B14C8379B325}" destId="{9A74816E-596C-43FE-9676-9E9304430BA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56F60-D250-4D3B-A32A-B4A0507B4B6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8BFFDB4-6261-4C6A-9CBB-82368D8ED201}">
      <dgm:prSet/>
      <dgm:spPr/>
      <dgm:t>
        <a:bodyPr/>
        <a:lstStyle/>
        <a:p>
          <a:r>
            <a:rPr lang="en-GB" b="0" i="0" dirty="0"/>
            <a:t>Does not meet the child</a:t>
          </a:r>
          <a:endParaRPr lang="en-US" dirty="0"/>
        </a:p>
      </dgm:t>
    </dgm:pt>
    <dgm:pt modelId="{3E1765FD-978E-400E-B415-C37A73B30C32}" type="parTrans" cxnId="{DF4FE9BA-6E6B-448E-A45C-FAE94DBBDC9E}">
      <dgm:prSet/>
      <dgm:spPr/>
      <dgm:t>
        <a:bodyPr/>
        <a:lstStyle/>
        <a:p>
          <a:endParaRPr lang="en-US"/>
        </a:p>
      </dgm:t>
    </dgm:pt>
    <dgm:pt modelId="{8AD05938-AE75-45AD-BFEB-A52AA1BD24BD}" type="sibTrans" cxnId="{DF4FE9BA-6E6B-448E-A45C-FAE94DBBDC9E}">
      <dgm:prSet/>
      <dgm:spPr/>
      <dgm:t>
        <a:bodyPr/>
        <a:lstStyle/>
        <a:p>
          <a:endParaRPr lang="en-US"/>
        </a:p>
      </dgm:t>
    </dgm:pt>
    <dgm:pt modelId="{26EA81D5-BDAF-4EF7-A0B0-DD1B6D8E667E}">
      <dgm:prSet/>
      <dgm:spPr/>
      <dgm:t>
        <a:bodyPr/>
        <a:lstStyle/>
        <a:p>
          <a:r>
            <a:rPr lang="en-GB" b="0" i="0" dirty="0"/>
            <a:t>Focuses on schools policies practices and procedures</a:t>
          </a:r>
          <a:endParaRPr lang="en-US" dirty="0"/>
        </a:p>
      </dgm:t>
    </dgm:pt>
    <dgm:pt modelId="{3B5FE54A-FC83-46BB-9CB6-CE88D475AC3F}" type="parTrans" cxnId="{926172D8-03B1-4EB0-AE24-70B821E8681C}">
      <dgm:prSet/>
      <dgm:spPr/>
      <dgm:t>
        <a:bodyPr/>
        <a:lstStyle/>
        <a:p>
          <a:endParaRPr lang="en-US"/>
        </a:p>
      </dgm:t>
    </dgm:pt>
    <dgm:pt modelId="{4C20EB01-6F46-4CE5-8301-F9913CA33609}" type="sibTrans" cxnId="{926172D8-03B1-4EB0-AE24-70B821E8681C}">
      <dgm:prSet/>
      <dgm:spPr/>
      <dgm:t>
        <a:bodyPr/>
        <a:lstStyle/>
        <a:p>
          <a:endParaRPr lang="en-US"/>
        </a:p>
      </dgm:t>
    </dgm:pt>
    <dgm:pt modelId="{B618F569-1D52-458C-86F7-01596E36C000}" type="pres">
      <dgm:prSet presAssocID="{8A556F60-D250-4D3B-A32A-B4A0507B4B61}" presName="Name0" presStyleCnt="0">
        <dgm:presLayoutVars>
          <dgm:dir/>
          <dgm:animLvl val="lvl"/>
          <dgm:resizeHandles val="exact"/>
        </dgm:presLayoutVars>
      </dgm:prSet>
      <dgm:spPr/>
      <dgm:t>
        <a:bodyPr/>
        <a:lstStyle/>
        <a:p>
          <a:endParaRPr lang="en-US"/>
        </a:p>
      </dgm:t>
    </dgm:pt>
    <dgm:pt modelId="{65CA3300-9204-474B-9E63-EBB8C1470120}" type="pres">
      <dgm:prSet presAssocID="{26EA81D5-BDAF-4EF7-A0B0-DD1B6D8E667E}" presName="boxAndChildren" presStyleCnt="0"/>
      <dgm:spPr/>
    </dgm:pt>
    <dgm:pt modelId="{BB7378E6-49FF-4FD4-839C-664BB40E9AC6}" type="pres">
      <dgm:prSet presAssocID="{26EA81D5-BDAF-4EF7-A0B0-DD1B6D8E667E}" presName="parentTextBox" presStyleLbl="node1" presStyleIdx="0" presStyleCnt="2"/>
      <dgm:spPr/>
      <dgm:t>
        <a:bodyPr/>
        <a:lstStyle/>
        <a:p>
          <a:endParaRPr lang="en-US"/>
        </a:p>
      </dgm:t>
    </dgm:pt>
    <dgm:pt modelId="{FAE23B4C-B182-4EA3-9FA8-EFDB9EA8367B}" type="pres">
      <dgm:prSet presAssocID="{8AD05938-AE75-45AD-BFEB-A52AA1BD24BD}" presName="sp" presStyleCnt="0"/>
      <dgm:spPr/>
    </dgm:pt>
    <dgm:pt modelId="{12BFCB3D-F745-4791-AF77-4A935CBDBF63}" type="pres">
      <dgm:prSet presAssocID="{B8BFFDB4-6261-4C6A-9CBB-82368D8ED201}" presName="arrowAndChildren" presStyleCnt="0"/>
      <dgm:spPr/>
    </dgm:pt>
    <dgm:pt modelId="{9E3369F9-DF8F-4555-BD9D-7A15CB5207CB}" type="pres">
      <dgm:prSet presAssocID="{B8BFFDB4-6261-4C6A-9CBB-82368D8ED201}" presName="parentTextArrow" presStyleLbl="node1" presStyleIdx="1" presStyleCnt="2"/>
      <dgm:spPr/>
      <dgm:t>
        <a:bodyPr/>
        <a:lstStyle/>
        <a:p>
          <a:endParaRPr lang="en-US"/>
        </a:p>
      </dgm:t>
    </dgm:pt>
  </dgm:ptLst>
  <dgm:cxnLst>
    <dgm:cxn modelId="{DF4FE9BA-6E6B-448E-A45C-FAE94DBBDC9E}" srcId="{8A556F60-D250-4D3B-A32A-B4A0507B4B61}" destId="{B8BFFDB4-6261-4C6A-9CBB-82368D8ED201}" srcOrd="0" destOrd="0" parTransId="{3E1765FD-978E-400E-B415-C37A73B30C32}" sibTransId="{8AD05938-AE75-45AD-BFEB-A52AA1BD24BD}"/>
    <dgm:cxn modelId="{894C14FA-100B-4E05-A05F-9DD24436EE7D}" type="presOf" srcId="{B8BFFDB4-6261-4C6A-9CBB-82368D8ED201}" destId="{9E3369F9-DF8F-4555-BD9D-7A15CB5207CB}" srcOrd="0" destOrd="0" presId="urn:microsoft.com/office/officeart/2005/8/layout/process4"/>
    <dgm:cxn modelId="{926172D8-03B1-4EB0-AE24-70B821E8681C}" srcId="{8A556F60-D250-4D3B-A32A-B4A0507B4B61}" destId="{26EA81D5-BDAF-4EF7-A0B0-DD1B6D8E667E}" srcOrd="1" destOrd="0" parTransId="{3B5FE54A-FC83-46BB-9CB6-CE88D475AC3F}" sibTransId="{4C20EB01-6F46-4CE5-8301-F9913CA33609}"/>
    <dgm:cxn modelId="{0E5A811E-541A-4EA2-9805-D8EC6E0409BE}" type="presOf" srcId="{26EA81D5-BDAF-4EF7-A0B0-DD1B6D8E667E}" destId="{BB7378E6-49FF-4FD4-839C-664BB40E9AC6}" srcOrd="0" destOrd="0" presId="urn:microsoft.com/office/officeart/2005/8/layout/process4"/>
    <dgm:cxn modelId="{FBF3D345-E512-40ED-B4CF-662063CC4680}" type="presOf" srcId="{8A556F60-D250-4D3B-A32A-B4A0507B4B61}" destId="{B618F569-1D52-458C-86F7-01596E36C000}" srcOrd="0" destOrd="0" presId="urn:microsoft.com/office/officeart/2005/8/layout/process4"/>
    <dgm:cxn modelId="{FB75ACFE-14DD-4794-AA43-2BE2A3846CC9}" type="presParOf" srcId="{B618F569-1D52-458C-86F7-01596E36C000}" destId="{65CA3300-9204-474B-9E63-EBB8C1470120}" srcOrd="0" destOrd="0" presId="urn:microsoft.com/office/officeart/2005/8/layout/process4"/>
    <dgm:cxn modelId="{EBE2180E-611D-4F27-9CCD-EE979647BD3C}" type="presParOf" srcId="{65CA3300-9204-474B-9E63-EBB8C1470120}" destId="{BB7378E6-49FF-4FD4-839C-664BB40E9AC6}" srcOrd="0" destOrd="0" presId="urn:microsoft.com/office/officeart/2005/8/layout/process4"/>
    <dgm:cxn modelId="{A59C1978-4320-4A04-A625-5B863E648065}" type="presParOf" srcId="{B618F569-1D52-458C-86F7-01596E36C000}" destId="{FAE23B4C-B182-4EA3-9FA8-EFDB9EA8367B}" srcOrd="1" destOrd="0" presId="urn:microsoft.com/office/officeart/2005/8/layout/process4"/>
    <dgm:cxn modelId="{E8F5467C-989F-430B-AA28-95CEB626F2A7}" type="presParOf" srcId="{B618F569-1D52-458C-86F7-01596E36C000}" destId="{12BFCB3D-F745-4791-AF77-4A935CBDBF63}" srcOrd="2" destOrd="0" presId="urn:microsoft.com/office/officeart/2005/8/layout/process4"/>
    <dgm:cxn modelId="{7BC70CD7-90A9-4861-9672-BE61D954A08E}" type="presParOf" srcId="{12BFCB3D-F745-4791-AF77-4A935CBDBF63}" destId="{9E3369F9-DF8F-4555-BD9D-7A15CB5207C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556F60-D250-4D3B-A32A-B4A0507B4B6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8BFFDB4-6261-4C6A-9CBB-82368D8ED201}">
      <dgm:prSet/>
      <dgm:spPr/>
      <dgm:t>
        <a:bodyPr/>
        <a:lstStyle/>
        <a:p>
          <a:r>
            <a:rPr lang="en-GB" b="0" i="0" dirty="0"/>
            <a:t>Should not “put the boot in” regarding the school- hard for them not to effectively criticise a school though?</a:t>
          </a:r>
          <a:endParaRPr lang="en-US" dirty="0"/>
        </a:p>
      </dgm:t>
    </dgm:pt>
    <dgm:pt modelId="{3E1765FD-978E-400E-B415-C37A73B30C32}" type="parTrans" cxnId="{DF4FE9BA-6E6B-448E-A45C-FAE94DBBDC9E}">
      <dgm:prSet/>
      <dgm:spPr/>
      <dgm:t>
        <a:bodyPr/>
        <a:lstStyle/>
        <a:p>
          <a:endParaRPr lang="en-US"/>
        </a:p>
      </dgm:t>
    </dgm:pt>
    <dgm:pt modelId="{8AD05938-AE75-45AD-BFEB-A52AA1BD24BD}" type="sibTrans" cxnId="{DF4FE9BA-6E6B-448E-A45C-FAE94DBBDC9E}">
      <dgm:prSet/>
      <dgm:spPr/>
      <dgm:t>
        <a:bodyPr/>
        <a:lstStyle/>
        <a:p>
          <a:endParaRPr lang="en-US"/>
        </a:p>
      </dgm:t>
    </dgm:pt>
    <dgm:pt modelId="{26EA81D5-BDAF-4EF7-A0B0-DD1B6D8E667E}">
      <dgm:prSet/>
      <dgm:spPr/>
      <dgm:t>
        <a:bodyPr/>
        <a:lstStyle/>
        <a:p>
          <a:r>
            <a:rPr lang="en-GB" b="0" i="0" dirty="0"/>
            <a:t>Para 233 of 2022 ExG: SEN expert should not criticise a school’s policies or actions simply because they believe a different approach should have been followed</a:t>
          </a:r>
        </a:p>
        <a:p>
          <a:r>
            <a:rPr lang="en-GB" b="0" i="0" dirty="0"/>
            <a:t> Or because another school might have taken a different approach</a:t>
          </a:r>
          <a:endParaRPr lang="en-US" dirty="0"/>
        </a:p>
      </dgm:t>
    </dgm:pt>
    <dgm:pt modelId="{3B5FE54A-FC83-46BB-9CB6-CE88D475AC3F}" type="parTrans" cxnId="{926172D8-03B1-4EB0-AE24-70B821E8681C}">
      <dgm:prSet/>
      <dgm:spPr/>
      <dgm:t>
        <a:bodyPr/>
        <a:lstStyle/>
        <a:p>
          <a:endParaRPr lang="en-US"/>
        </a:p>
      </dgm:t>
    </dgm:pt>
    <dgm:pt modelId="{4C20EB01-6F46-4CE5-8301-F9913CA33609}" type="sibTrans" cxnId="{926172D8-03B1-4EB0-AE24-70B821E8681C}">
      <dgm:prSet/>
      <dgm:spPr/>
      <dgm:t>
        <a:bodyPr/>
        <a:lstStyle/>
        <a:p>
          <a:endParaRPr lang="en-US"/>
        </a:p>
      </dgm:t>
    </dgm:pt>
    <dgm:pt modelId="{B618F569-1D52-458C-86F7-01596E36C000}" type="pres">
      <dgm:prSet presAssocID="{8A556F60-D250-4D3B-A32A-B4A0507B4B61}" presName="Name0" presStyleCnt="0">
        <dgm:presLayoutVars>
          <dgm:dir/>
          <dgm:animLvl val="lvl"/>
          <dgm:resizeHandles val="exact"/>
        </dgm:presLayoutVars>
      </dgm:prSet>
      <dgm:spPr/>
      <dgm:t>
        <a:bodyPr/>
        <a:lstStyle/>
        <a:p>
          <a:endParaRPr lang="en-US"/>
        </a:p>
      </dgm:t>
    </dgm:pt>
    <dgm:pt modelId="{65CA3300-9204-474B-9E63-EBB8C1470120}" type="pres">
      <dgm:prSet presAssocID="{26EA81D5-BDAF-4EF7-A0B0-DD1B6D8E667E}" presName="boxAndChildren" presStyleCnt="0"/>
      <dgm:spPr/>
    </dgm:pt>
    <dgm:pt modelId="{BB7378E6-49FF-4FD4-839C-664BB40E9AC6}" type="pres">
      <dgm:prSet presAssocID="{26EA81D5-BDAF-4EF7-A0B0-DD1B6D8E667E}" presName="parentTextBox" presStyleLbl="node1" presStyleIdx="0" presStyleCnt="2"/>
      <dgm:spPr/>
      <dgm:t>
        <a:bodyPr/>
        <a:lstStyle/>
        <a:p>
          <a:endParaRPr lang="en-US"/>
        </a:p>
      </dgm:t>
    </dgm:pt>
    <dgm:pt modelId="{FAE23B4C-B182-4EA3-9FA8-EFDB9EA8367B}" type="pres">
      <dgm:prSet presAssocID="{8AD05938-AE75-45AD-BFEB-A52AA1BD24BD}" presName="sp" presStyleCnt="0"/>
      <dgm:spPr/>
    </dgm:pt>
    <dgm:pt modelId="{12BFCB3D-F745-4791-AF77-4A935CBDBF63}" type="pres">
      <dgm:prSet presAssocID="{B8BFFDB4-6261-4C6A-9CBB-82368D8ED201}" presName="arrowAndChildren" presStyleCnt="0"/>
      <dgm:spPr/>
    </dgm:pt>
    <dgm:pt modelId="{9E3369F9-DF8F-4555-BD9D-7A15CB5207CB}" type="pres">
      <dgm:prSet presAssocID="{B8BFFDB4-6261-4C6A-9CBB-82368D8ED201}" presName="parentTextArrow" presStyleLbl="node1" presStyleIdx="1" presStyleCnt="2"/>
      <dgm:spPr/>
      <dgm:t>
        <a:bodyPr/>
        <a:lstStyle/>
        <a:p>
          <a:endParaRPr lang="en-US"/>
        </a:p>
      </dgm:t>
    </dgm:pt>
  </dgm:ptLst>
  <dgm:cxnLst>
    <dgm:cxn modelId="{DF4FE9BA-6E6B-448E-A45C-FAE94DBBDC9E}" srcId="{8A556F60-D250-4D3B-A32A-B4A0507B4B61}" destId="{B8BFFDB4-6261-4C6A-9CBB-82368D8ED201}" srcOrd="0" destOrd="0" parTransId="{3E1765FD-978E-400E-B415-C37A73B30C32}" sibTransId="{8AD05938-AE75-45AD-BFEB-A52AA1BD24BD}"/>
    <dgm:cxn modelId="{894C14FA-100B-4E05-A05F-9DD24436EE7D}" type="presOf" srcId="{B8BFFDB4-6261-4C6A-9CBB-82368D8ED201}" destId="{9E3369F9-DF8F-4555-BD9D-7A15CB5207CB}" srcOrd="0" destOrd="0" presId="urn:microsoft.com/office/officeart/2005/8/layout/process4"/>
    <dgm:cxn modelId="{926172D8-03B1-4EB0-AE24-70B821E8681C}" srcId="{8A556F60-D250-4D3B-A32A-B4A0507B4B61}" destId="{26EA81D5-BDAF-4EF7-A0B0-DD1B6D8E667E}" srcOrd="1" destOrd="0" parTransId="{3B5FE54A-FC83-46BB-9CB6-CE88D475AC3F}" sibTransId="{4C20EB01-6F46-4CE5-8301-F9913CA33609}"/>
    <dgm:cxn modelId="{0E5A811E-541A-4EA2-9805-D8EC6E0409BE}" type="presOf" srcId="{26EA81D5-BDAF-4EF7-A0B0-DD1B6D8E667E}" destId="{BB7378E6-49FF-4FD4-839C-664BB40E9AC6}" srcOrd="0" destOrd="0" presId="urn:microsoft.com/office/officeart/2005/8/layout/process4"/>
    <dgm:cxn modelId="{FBF3D345-E512-40ED-B4CF-662063CC4680}" type="presOf" srcId="{8A556F60-D250-4D3B-A32A-B4A0507B4B61}" destId="{B618F569-1D52-458C-86F7-01596E36C000}" srcOrd="0" destOrd="0" presId="urn:microsoft.com/office/officeart/2005/8/layout/process4"/>
    <dgm:cxn modelId="{FB75ACFE-14DD-4794-AA43-2BE2A3846CC9}" type="presParOf" srcId="{B618F569-1D52-458C-86F7-01596E36C000}" destId="{65CA3300-9204-474B-9E63-EBB8C1470120}" srcOrd="0" destOrd="0" presId="urn:microsoft.com/office/officeart/2005/8/layout/process4"/>
    <dgm:cxn modelId="{EBE2180E-611D-4F27-9CCD-EE979647BD3C}" type="presParOf" srcId="{65CA3300-9204-474B-9E63-EBB8C1470120}" destId="{BB7378E6-49FF-4FD4-839C-664BB40E9AC6}" srcOrd="0" destOrd="0" presId="urn:microsoft.com/office/officeart/2005/8/layout/process4"/>
    <dgm:cxn modelId="{A59C1978-4320-4A04-A625-5B863E648065}" type="presParOf" srcId="{B618F569-1D52-458C-86F7-01596E36C000}" destId="{FAE23B4C-B182-4EA3-9FA8-EFDB9EA8367B}" srcOrd="1" destOrd="0" presId="urn:microsoft.com/office/officeart/2005/8/layout/process4"/>
    <dgm:cxn modelId="{E8F5467C-989F-430B-AA28-95CEB626F2A7}" type="presParOf" srcId="{B618F569-1D52-458C-86F7-01596E36C000}" destId="{12BFCB3D-F745-4791-AF77-4A935CBDBF63}" srcOrd="2" destOrd="0" presId="urn:microsoft.com/office/officeart/2005/8/layout/process4"/>
    <dgm:cxn modelId="{7BC70CD7-90A9-4861-9672-BE61D954A08E}" type="presParOf" srcId="{12BFCB3D-F745-4791-AF77-4A935CBDBF63}" destId="{9E3369F9-DF8F-4555-BD9D-7A15CB5207C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5C1E5B-D929-43FC-A26B-F1AB653CC7A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DF19CB78-375F-4FB2-B90D-AB73AF76473C}">
      <dgm:prSet/>
      <dgm:spPr/>
      <dgm:t>
        <a:bodyPr/>
        <a:lstStyle/>
        <a:p>
          <a:r>
            <a:rPr lang="en-GB" dirty="0"/>
            <a:t>Para 231 of 2022 ExG</a:t>
          </a:r>
          <a:endParaRPr lang="en-US" dirty="0"/>
        </a:p>
      </dgm:t>
    </dgm:pt>
    <dgm:pt modelId="{9375FCC8-7E6B-4DF3-B517-3C1F86286D55}" type="parTrans" cxnId="{98CC66BA-99E9-46DC-A003-CFFB1E39580C}">
      <dgm:prSet/>
      <dgm:spPr/>
      <dgm:t>
        <a:bodyPr/>
        <a:lstStyle/>
        <a:p>
          <a:endParaRPr lang="en-US"/>
        </a:p>
      </dgm:t>
    </dgm:pt>
    <dgm:pt modelId="{05506EF3-49B9-4CD4-BDC9-6C5AAB6E4618}" type="sibTrans" cxnId="{98CC66BA-99E9-46DC-A003-CFFB1E39580C}">
      <dgm:prSet/>
      <dgm:spPr/>
      <dgm:t>
        <a:bodyPr/>
        <a:lstStyle/>
        <a:p>
          <a:endParaRPr lang="en-US"/>
        </a:p>
      </dgm:t>
    </dgm:pt>
    <dgm:pt modelId="{5795439C-7487-4836-AFA2-57CEB5377DC6}">
      <dgm:prSet/>
      <dgm:spPr/>
      <dgm:t>
        <a:bodyPr/>
        <a:lstStyle/>
        <a:p>
          <a:r>
            <a:rPr lang="en-GB" dirty="0"/>
            <a:t>Focus of the SEN expert’s advice should be:</a:t>
          </a:r>
          <a:endParaRPr lang="en-US" dirty="0"/>
        </a:p>
      </dgm:t>
    </dgm:pt>
    <dgm:pt modelId="{BC8DB873-E6BE-43B3-9150-AB36EB4077A2}" type="parTrans" cxnId="{CFB67053-9878-4059-AE70-BA7DE010D869}">
      <dgm:prSet/>
      <dgm:spPr/>
      <dgm:t>
        <a:bodyPr/>
        <a:lstStyle/>
        <a:p>
          <a:endParaRPr lang="en-US"/>
        </a:p>
      </dgm:t>
    </dgm:pt>
    <dgm:pt modelId="{32CEFC1B-F3D0-4463-BF88-E0EE27B5C107}" type="sibTrans" cxnId="{CFB67053-9878-4059-AE70-BA7DE010D869}">
      <dgm:prSet/>
      <dgm:spPr/>
      <dgm:t>
        <a:bodyPr/>
        <a:lstStyle/>
        <a:p>
          <a:endParaRPr lang="en-US"/>
        </a:p>
      </dgm:t>
    </dgm:pt>
    <dgm:pt modelId="{59682308-4BEA-4EF2-81FC-7BCE9455BBCE}">
      <dgm:prSet/>
      <dgm:spPr/>
      <dgm:t>
        <a:bodyPr/>
        <a:lstStyle/>
        <a:p>
          <a:r>
            <a:rPr lang="en-GB" dirty="0"/>
            <a:t>Whether the school’s policies which relate to SEN, or application of these policies re the excluded pupil</a:t>
          </a:r>
          <a:endParaRPr lang="en-US" dirty="0"/>
        </a:p>
      </dgm:t>
    </dgm:pt>
    <dgm:pt modelId="{7FB10F0F-2A0A-47EE-9FE8-319A4E5C618B}" type="parTrans" cxnId="{AB427344-D3F2-44A7-AD8D-661FC5DC5BA1}">
      <dgm:prSet/>
      <dgm:spPr/>
      <dgm:t>
        <a:bodyPr/>
        <a:lstStyle/>
        <a:p>
          <a:endParaRPr lang="en-US" dirty="0"/>
        </a:p>
      </dgm:t>
    </dgm:pt>
    <dgm:pt modelId="{2D4A9592-D9BD-4A80-8A03-6FE435FDC6AF}" type="sibTrans" cxnId="{AB427344-D3F2-44A7-AD8D-661FC5DC5BA1}">
      <dgm:prSet/>
      <dgm:spPr/>
      <dgm:t>
        <a:bodyPr/>
        <a:lstStyle/>
        <a:p>
          <a:endParaRPr lang="en-US"/>
        </a:p>
      </dgm:t>
    </dgm:pt>
    <dgm:pt modelId="{595F1ED4-782E-4097-A158-87216E3232EF}">
      <dgm:prSet/>
      <dgm:spPr/>
      <dgm:t>
        <a:bodyPr/>
        <a:lstStyle/>
        <a:p>
          <a:r>
            <a:rPr lang="en-GB" dirty="0"/>
            <a:t>Were </a:t>
          </a:r>
          <a:r>
            <a:rPr lang="en-GB" b="1" dirty="0">
              <a:solidFill>
                <a:schemeClr val="tx1"/>
              </a:solidFill>
            </a:rPr>
            <a:t>lawful, reasonable and procedurally fair</a:t>
          </a:r>
          <a:endParaRPr lang="en-US" b="1" dirty="0">
            <a:solidFill>
              <a:schemeClr val="tx1"/>
            </a:solidFill>
          </a:endParaRPr>
        </a:p>
      </dgm:t>
    </dgm:pt>
    <dgm:pt modelId="{2340B2E5-E0B2-4BEE-9053-4E7B112254C4}" type="parTrans" cxnId="{5A248AA0-06B1-4FAE-8C38-619D7C3EBDE7}">
      <dgm:prSet/>
      <dgm:spPr/>
      <dgm:t>
        <a:bodyPr/>
        <a:lstStyle/>
        <a:p>
          <a:endParaRPr lang="en-US" dirty="0"/>
        </a:p>
      </dgm:t>
    </dgm:pt>
    <dgm:pt modelId="{1C301952-8391-4115-89B7-9BD984E73F08}" type="sibTrans" cxnId="{5A248AA0-06B1-4FAE-8C38-619D7C3EBDE7}">
      <dgm:prSet/>
      <dgm:spPr/>
      <dgm:t>
        <a:bodyPr/>
        <a:lstStyle/>
        <a:p>
          <a:endParaRPr lang="en-US"/>
        </a:p>
      </dgm:t>
    </dgm:pt>
    <dgm:pt modelId="{739D8A1E-9101-4AC3-A2EE-1376DC63C002}">
      <dgm:prSet/>
      <dgm:spPr/>
      <dgm:t>
        <a:bodyPr/>
        <a:lstStyle/>
        <a:p>
          <a:r>
            <a:rPr lang="en-GB" dirty="0"/>
            <a:t>How does this sit with para 233?</a:t>
          </a:r>
          <a:endParaRPr lang="en-US" dirty="0"/>
        </a:p>
      </dgm:t>
    </dgm:pt>
    <dgm:pt modelId="{425EB2CE-21ED-4ACE-93B6-3FF53844BBF5}" type="parTrans" cxnId="{0948102E-C19F-4D0A-BD22-7FF3F97BB715}">
      <dgm:prSet/>
      <dgm:spPr/>
      <dgm:t>
        <a:bodyPr/>
        <a:lstStyle/>
        <a:p>
          <a:endParaRPr lang="en-US" dirty="0"/>
        </a:p>
      </dgm:t>
    </dgm:pt>
    <dgm:pt modelId="{7DCBC2D4-D64A-48AB-8299-24B114FBD213}" type="sibTrans" cxnId="{0948102E-C19F-4D0A-BD22-7FF3F97BB715}">
      <dgm:prSet/>
      <dgm:spPr/>
      <dgm:t>
        <a:bodyPr/>
        <a:lstStyle/>
        <a:p>
          <a:endParaRPr lang="en-US"/>
        </a:p>
      </dgm:t>
    </dgm:pt>
    <dgm:pt modelId="{31C1F7E4-073B-445C-8C4D-F77D0885F945}">
      <dgm:prSet/>
      <dgm:spPr/>
      <dgm:t>
        <a:bodyPr/>
        <a:lstStyle/>
        <a:p>
          <a:r>
            <a:rPr lang="en-GB" dirty="0"/>
            <a:t>TO BE IMPARTIAL</a:t>
          </a:r>
        </a:p>
        <a:p>
          <a:r>
            <a:rPr lang="en-GB" dirty="0"/>
            <a:t>and no conflict of interest</a:t>
          </a:r>
        </a:p>
        <a:p>
          <a:r>
            <a:rPr lang="en-GB" dirty="0"/>
            <a:t> paras 195 &amp; 194 of 2022 ExG</a:t>
          </a:r>
          <a:endParaRPr lang="en-US" dirty="0"/>
        </a:p>
      </dgm:t>
    </dgm:pt>
    <dgm:pt modelId="{1E2B37EA-2DF2-4014-B939-C6D877850472}" type="parTrans" cxnId="{008FEB90-2B98-46D9-8DF3-2C2FD20A7EBE}">
      <dgm:prSet/>
      <dgm:spPr/>
      <dgm:t>
        <a:bodyPr/>
        <a:lstStyle/>
        <a:p>
          <a:endParaRPr lang="en-US" dirty="0"/>
        </a:p>
      </dgm:t>
    </dgm:pt>
    <dgm:pt modelId="{3A1BD5F2-4355-47A0-B94D-2C24ABDDDDF2}" type="sibTrans" cxnId="{008FEB90-2B98-46D9-8DF3-2C2FD20A7EBE}">
      <dgm:prSet/>
      <dgm:spPr/>
      <dgm:t>
        <a:bodyPr/>
        <a:lstStyle/>
        <a:p>
          <a:endParaRPr lang="en-US"/>
        </a:p>
      </dgm:t>
    </dgm:pt>
    <dgm:pt modelId="{AE76D8C6-A207-4FA6-9866-DB247F2B0D24}" type="pres">
      <dgm:prSet presAssocID="{705C1E5B-D929-43FC-A26B-F1AB653CC7A4}" presName="diagram" presStyleCnt="0">
        <dgm:presLayoutVars>
          <dgm:chPref val="1"/>
          <dgm:dir/>
          <dgm:animOne val="branch"/>
          <dgm:animLvl val="lvl"/>
          <dgm:resizeHandles val="exact"/>
        </dgm:presLayoutVars>
      </dgm:prSet>
      <dgm:spPr/>
      <dgm:t>
        <a:bodyPr/>
        <a:lstStyle/>
        <a:p>
          <a:endParaRPr lang="en-US"/>
        </a:p>
      </dgm:t>
    </dgm:pt>
    <dgm:pt modelId="{8353041D-D541-450B-BA37-E3F60EE3C8DD}" type="pres">
      <dgm:prSet presAssocID="{DF19CB78-375F-4FB2-B90D-AB73AF76473C}" presName="root1" presStyleCnt="0"/>
      <dgm:spPr/>
    </dgm:pt>
    <dgm:pt modelId="{1BF9069C-00BC-449C-963D-89E6730B32F3}" type="pres">
      <dgm:prSet presAssocID="{DF19CB78-375F-4FB2-B90D-AB73AF76473C}" presName="LevelOneTextNode" presStyleLbl="node0" presStyleIdx="0" presStyleCnt="2">
        <dgm:presLayoutVars>
          <dgm:chPref val="3"/>
        </dgm:presLayoutVars>
      </dgm:prSet>
      <dgm:spPr/>
      <dgm:t>
        <a:bodyPr/>
        <a:lstStyle/>
        <a:p>
          <a:endParaRPr lang="en-US"/>
        </a:p>
      </dgm:t>
    </dgm:pt>
    <dgm:pt modelId="{273354BA-38D2-4DA8-9651-3480C6B8B59A}" type="pres">
      <dgm:prSet presAssocID="{DF19CB78-375F-4FB2-B90D-AB73AF76473C}" presName="level2hierChild" presStyleCnt="0"/>
      <dgm:spPr/>
    </dgm:pt>
    <dgm:pt modelId="{5249511E-1503-4808-96A9-794B77E5225D}" type="pres">
      <dgm:prSet presAssocID="{5795439C-7487-4836-AFA2-57CEB5377DC6}" presName="root1" presStyleCnt="0"/>
      <dgm:spPr/>
    </dgm:pt>
    <dgm:pt modelId="{A696610A-5736-49FF-A189-C0C93884AA6B}" type="pres">
      <dgm:prSet presAssocID="{5795439C-7487-4836-AFA2-57CEB5377DC6}" presName="LevelOneTextNode" presStyleLbl="node0" presStyleIdx="1" presStyleCnt="2">
        <dgm:presLayoutVars>
          <dgm:chPref val="3"/>
        </dgm:presLayoutVars>
      </dgm:prSet>
      <dgm:spPr/>
      <dgm:t>
        <a:bodyPr/>
        <a:lstStyle/>
        <a:p>
          <a:endParaRPr lang="en-US"/>
        </a:p>
      </dgm:t>
    </dgm:pt>
    <dgm:pt modelId="{C80E6041-C28E-4853-BB28-F6B4FDABD85F}" type="pres">
      <dgm:prSet presAssocID="{5795439C-7487-4836-AFA2-57CEB5377DC6}" presName="level2hierChild" presStyleCnt="0"/>
      <dgm:spPr/>
    </dgm:pt>
    <dgm:pt modelId="{FD3C9E35-92EC-4F04-9AB4-BBACBF33EDE5}" type="pres">
      <dgm:prSet presAssocID="{7FB10F0F-2A0A-47EE-9FE8-319A4E5C618B}" presName="conn2-1" presStyleLbl="parChTrans1D2" presStyleIdx="0" presStyleCnt="4"/>
      <dgm:spPr/>
      <dgm:t>
        <a:bodyPr/>
        <a:lstStyle/>
        <a:p>
          <a:endParaRPr lang="en-US"/>
        </a:p>
      </dgm:t>
    </dgm:pt>
    <dgm:pt modelId="{F0799515-2E77-45E7-B37D-2C65A9F8EE12}" type="pres">
      <dgm:prSet presAssocID="{7FB10F0F-2A0A-47EE-9FE8-319A4E5C618B}" presName="connTx" presStyleLbl="parChTrans1D2" presStyleIdx="0" presStyleCnt="4"/>
      <dgm:spPr/>
      <dgm:t>
        <a:bodyPr/>
        <a:lstStyle/>
        <a:p>
          <a:endParaRPr lang="en-US"/>
        </a:p>
      </dgm:t>
    </dgm:pt>
    <dgm:pt modelId="{D2F0A748-E95C-4C31-8075-BF95E6EF2823}" type="pres">
      <dgm:prSet presAssocID="{59682308-4BEA-4EF2-81FC-7BCE9455BBCE}" presName="root2" presStyleCnt="0"/>
      <dgm:spPr/>
    </dgm:pt>
    <dgm:pt modelId="{15A21D83-9046-4498-AB4C-B369CA640828}" type="pres">
      <dgm:prSet presAssocID="{59682308-4BEA-4EF2-81FC-7BCE9455BBCE}" presName="LevelTwoTextNode" presStyleLbl="node2" presStyleIdx="0" presStyleCnt="4">
        <dgm:presLayoutVars>
          <dgm:chPref val="3"/>
        </dgm:presLayoutVars>
      </dgm:prSet>
      <dgm:spPr/>
      <dgm:t>
        <a:bodyPr/>
        <a:lstStyle/>
        <a:p>
          <a:endParaRPr lang="en-US"/>
        </a:p>
      </dgm:t>
    </dgm:pt>
    <dgm:pt modelId="{4492985D-24F6-4614-AC29-29331F22022E}" type="pres">
      <dgm:prSet presAssocID="{59682308-4BEA-4EF2-81FC-7BCE9455BBCE}" presName="level3hierChild" presStyleCnt="0"/>
      <dgm:spPr/>
    </dgm:pt>
    <dgm:pt modelId="{2B4906F6-0714-43A9-8ADA-C14B664A2616}" type="pres">
      <dgm:prSet presAssocID="{2340B2E5-E0B2-4BEE-9053-4E7B112254C4}" presName="conn2-1" presStyleLbl="parChTrans1D2" presStyleIdx="1" presStyleCnt="4"/>
      <dgm:spPr/>
      <dgm:t>
        <a:bodyPr/>
        <a:lstStyle/>
        <a:p>
          <a:endParaRPr lang="en-US"/>
        </a:p>
      </dgm:t>
    </dgm:pt>
    <dgm:pt modelId="{F9597185-6EA1-4081-A43D-2B2EFD871860}" type="pres">
      <dgm:prSet presAssocID="{2340B2E5-E0B2-4BEE-9053-4E7B112254C4}" presName="connTx" presStyleLbl="parChTrans1D2" presStyleIdx="1" presStyleCnt="4"/>
      <dgm:spPr/>
      <dgm:t>
        <a:bodyPr/>
        <a:lstStyle/>
        <a:p>
          <a:endParaRPr lang="en-US"/>
        </a:p>
      </dgm:t>
    </dgm:pt>
    <dgm:pt modelId="{34B1797C-4AD5-4CB2-B618-807CA555FDEA}" type="pres">
      <dgm:prSet presAssocID="{595F1ED4-782E-4097-A158-87216E3232EF}" presName="root2" presStyleCnt="0"/>
      <dgm:spPr/>
    </dgm:pt>
    <dgm:pt modelId="{BFC4E355-7B44-4D51-BC09-2350BED70A4A}" type="pres">
      <dgm:prSet presAssocID="{595F1ED4-782E-4097-A158-87216E3232EF}" presName="LevelTwoTextNode" presStyleLbl="node2" presStyleIdx="1" presStyleCnt="4">
        <dgm:presLayoutVars>
          <dgm:chPref val="3"/>
        </dgm:presLayoutVars>
      </dgm:prSet>
      <dgm:spPr/>
      <dgm:t>
        <a:bodyPr/>
        <a:lstStyle/>
        <a:p>
          <a:endParaRPr lang="en-US"/>
        </a:p>
      </dgm:t>
    </dgm:pt>
    <dgm:pt modelId="{7025BBE5-2938-410B-9806-ADA636A3B6A1}" type="pres">
      <dgm:prSet presAssocID="{595F1ED4-782E-4097-A158-87216E3232EF}" presName="level3hierChild" presStyleCnt="0"/>
      <dgm:spPr/>
    </dgm:pt>
    <dgm:pt modelId="{62E668F6-4120-425D-8157-7693BD2DD2BC}" type="pres">
      <dgm:prSet presAssocID="{425EB2CE-21ED-4ACE-93B6-3FF53844BBF5}" presName="conn2-1" presStyleLbl="parChTrans1D2" presStyleIdx="2" presStyleCnt="4"/>
      <dgm:spPr/>
      <dgm:t>
        <a:bodyPr/>
        <a:lstStyle/>
        <a:p>
          <a:endParaRPr lang="en-US"/>
        </a:p>
      </dgm:t>
    </dgm:pt>
    <dgm:pt modelId="{92CF40F9-DED4-4943-9201-966FE0DFE75B}" type="pres">
      <dgm:prSet presAssocID="{425EB2CE-21ED-4ACE-93B6-3FF53844BBF5}" presName="connTx" presStyleLbl="parChTrans1D2" presStyleIdx="2" presStyleCnt="4"/>
      <dgm:spPr/>
      <dgm:t>
        <a:bodyPr/>
        <a:lstStyle/>
        <a:p>
          <a:endParaRPr lang="en-US"/>
        </a:p>
      </dgm:t>
    </dgm:pt>
    <dgm:pt modelId="{7D830A26-8F55-4896-A1E0-3C0EDBFBC90C}" type="pres">
      <dgm:prSet presAssocID="{739D8A1E-9101-4AC3-A2EE-1376DC63C002}" presName="root2" presStyleCnt="0"/>
      <dgm:spPr/>
    </dgm:pt>
    <dgm:pt modelId="{B4EC067F-7275-4E59-8289-5DA07DE4AFA5}" type="pres">
      <dgm:prSet presAssocID="{739D8A1E-9101-4AC3-A2EE-1376DC63C002}" presName="LevelTwoTextNode" presStyleLbl="node2" presStyleIdx="2" presStyleCnt="4">
        <dgm:presLayoutVars>
          <dgm:chPref val="3"/>
        </dgm:presLayoutVars>
      </dgm:prSet>
      <dgm:spPr/>
      <dgm:t>
        <a:bodyPr/>
        <a:lstStyle/>
        <a:p>
          <a:endParaRPr lang="en-US"/>
        </a:p>
      </dgm:t>
    </dgm:pt>
    <dgm:pt modelId="{BAB447DE-E68B-4344-A40F-845AD42DF080}" type="pres">
      <dgm:prSet presAssocID="{739D8A1E-9101-4AC3-A2EE-1376DC63C002}" presName="level3hierChild" presStyleCnt="0"/>
      <dgm:spPr/>
    </dgm:pt>
    <dgm:pt modelId="{FEB3F9E6-112D-4381-A3C0-7649F7F1EDD1}" type="pres">
      <dgm:prSet presAssocID="{1E2B37EA-2DF2-4014-B939-C6D877850472}" presName="conn2-1" presStyleLbl="parChTrans1D2" presStyleIdx="3" presStyleCnt="4"/>
      <dgm:spPr/>
      <dgm:t>
        <a:bodyPr/>
        <a:lstStyle/>
        <a:p>
          <a:endParaRPr lang="en-US"/>
        </a:p>
      </dgm:t>
    </dgm:pt>
    <dgm:pt modelId="{2520FF42-8AA4-4D19-BE6A-522CC222B840}" type="pres">
      <dgm:prSet presAssocID="{1E2B37EA-2DF2-4014-B939-C6D877850472}" presName="connTx" presStyleLbl="parChTrans1D2" presStyleIdx="3" presStyleCnt="4"/>
      <dgm:spPr/>
      <dgm:t>
        <a:bodyPr/>
        <a:lstStyle/>
        <a:p>
          <a:endParaRPr lang="en-US"/>
        </a:p>
      </dgm:t>
    </dgm:pt>
    <dgm:pt modelId="{BF7B5CB2-D968-4FD7-BDE4-4985F164BE74}" type="pres">
      <dgm:prSet presAssocID="{31C1F7E4-073B-445C-8C4D-F77D0885F945}" presName="root2" presStyleCnt="0"/>
      <dgm:spPr/>
    </dgm:pt>
    <dgm:pt modelId="{BF8ADEAD-A6A2-484A-AF76-7181C27E4738}" type="pres">
      <dgm:prSet presAssocID="{31C1F7E4-073B-445C-8C4D-F77D0885F945}" presName="LevelTwoTextNode" presStyleLbl="node2" presStyleIdx="3" presStyleCnt="4">
        <dgm:presLayoutVars>
          <dgm:chPref val="3"/>
        </dgm:presLayoutVars>
      </dgm:prSet>
      <dgm:spPr/>
      <dgm:t>
        <a:bodyPr/>
        <a:lstStyle/>
        <a:p>
          <a:endParaRPr lang="en-US"/>
        </a:p>
      </dgm:t>
    </dgm:pt>
    <dgm:pt modelId="{42CF83F0-6116-421D-848A-B1F96B41EDD3}" type="pres">
      <dgm:prSet presAssocID="{31C1F7E4-073B-445C-8C4D-F77D0885F945}" presName="level3hierChild" presStyleCnt="0"/>
      <dgm:spPr/>
    </dgm:pt>
  </dgm:ptLst>
  <dgm:cxnLst>
    <dgm:cxn modelId="{AB427344-D3F2-44A7-AD8D-661FC5DC5BA1}" srcId="{5795439C-7487-4836-AFA2-57CEB5377DC6}" destId="{59682308-4BEA-4EF2-81FC-7BCE9455BBCE}" srcOrd="0" destOrd="0" parTransId="{7FB10F0F-2A0A-47EE-9FE8-319A4E5C618B}" sibTransId="{2D4A9592-D9BD-4A80-8A03-6FE435FDC6AF}"/>
    <dgm:cxn modelId="{98CC66BA-99E9-46DC-A003-CFFB1E39580C}" srcId="{705C1E5B-D929-43FC-A26B-F1AB653CC7A4}" destId="{DF19CB78-375F-4FB2-B90D-AB73AF76473C}" srcOrd="0" destOrd="0" parTransId="{9375FCC8-7E6B-4DF3-B517-3C1F86286D55}" sibTransId="{05506EF3-49B9-4CD4-BDC9-6C5AAB6E4618}"/>
    <dgm:cxn modelId="{91260D60-7377-46E6-BAE4-D521C676D9A7}" type="presOf" srcId="{59682308-4BEA-4EF2-81FC-7BCE9455BBCE}" destId="{15A21D83-9046-4498-AB4C-B369CA640828}" srcOrd="0" destOrd="0" presId="urn:microsoft.com/office/officeart/2005/8/layout/hierarchy2"/>
    <dgm:cxn modelId="{082DC717-B25F-4B9F-A043-AAA31B4B45D8}" type="presOf" srcId="{7FB10F0F-2A0A-47EE-9FE8-319A4E5C618B}" destId="{F0799515-2E77-45E7-B37D-2C65A9F8EE12}" srcOrd="1" destOrd="0" presId="urn:microsoft.com/office/officeart/2005/8/layout/hierarchy2"/>
    <dgm:cxn modelId="{A658C14E-E391-41C3-B0A2-F9CE0D3EADD3}" type="presOf" srcId="{DF19CB78-375F-4FB2-B90D-AB73AF76473C}" destId="{1BF9069C-00BC-449C-963D-89E6730B32F3}" srcOrd="0" destOrd="0" presId="urn:microsoft.com/office/officeart/2005/8/layout/hierarchy2"/>
    <dgm:cxn modelId="{008FEB90-2B98-46D9-8DF3-2C2FD20A7EBE}" srcId="{5795439C-7487-4836-AFA2-57CEB5377DC6}" destId="{31C1F7E4-073B-445C-8C4D-F77D0885F945}" srcOrd="3" destOrd="0" parTransId="{1E2B37EA-2DF2-4014-B939-C6D877850472}" sibTransId="{3A1BD5F2-4355-47A0-B94D-2C24ABDDDDF2}"/>
    <dgm:cxn modelId="{4513F6A8-434E-4157-B4E5-6867692D9A4B}" type="presOf" srcId="{5795439C-7487-4836-AFA2-57CEB5377DC6}" destId="{A696610A-5736-49FF-A189-C0C93884AA6B}" srcOrd="0" destOrd="0" presId="urn:microsoft.com/office/officeart/2005/8/layout/hierarchy2"/>
    <dgm:cxn modelId="{407121FD-33B8-4467-931F-9A26354A407D}" type="presOf" srcId="{1E2B37EA-2DF2-4014-B939-C6D877850472}" destId="{FEB3F9E6-112D-4381-A3C0-7649F7F1EDD1}" srcOrd="0" destOrd="0" presId="urn:microsoft.com/office/officeart/2005/8/layout/hierarchy2"/>
    <dgm:cxn modelId="{236F418C-F7B2-41E0-93BB-AEDE8C200A8A}" type="presOf" srcId="{31C1F7E4-073B-445C-8C4D-F77D0885F945}" destId="{BF8ADEAD-A6A2-484A-AF76-7181C27E4738}" srcOrd="0" destOrd="0" presId="urn:microsoft.com/office/officeart/2005/8/layout/hierarchy2"/>
    <dgm:cxn modelId="{8FDE9E7C-41CC-4C81-9B31-19B0B9209D36}" type="presOf" srcId="{595F1ED4-782E-4097-A158-87216E3232EF}" destId="{BFC4E355-7B44-4D51-BC09-2350BED70A4A}" srcOrd="0" destOrd="0" presId="urn:microsoft.com/office/officeart/2005/8/layout/hierarchy2"/>
    <dgm:cxn modelId="{DD3613EE-C459-48A9-A91E-7750DD2AC729}" type="presOf" srcId="{1E2B37EA-2DF2-4014-B939-C6D877850472}" destId="{2520FF42-8AA4-4D19-BE6A-522CC222B840}" srcOrd="1" destOrd="0" presId="urn:microsoft.com/office/officeart/2005/8/layout/hierarchy2"/>
    <dgm:cxn modelId="{0948102E-C19F-4D0A-BD22-7FF3F97BB715}" srcId="{5795439C-7487-4836-AFA2-57CEB5377DC6}" destId="{739D8A1E-9101-4AC3-A2EE-1376DC63C002}" srcOrd="2" destOrd="0" parTransId="{425EB2CE-21ED-4ACE-93B6-3FF53844BBF5}" sibTransId="{7DCBC2D4-D64A-48AB-8299-24B114FBD213}"/>
    <dgm:cxn modelId="{919F38BF-5F0F-408D-9335-38A94CF4830A}" type="presOf" srcId="{2340B2E5-E0B2-4BEE-9053-4E7B112254C4}" destId="{2B4906F6-0714-43A9-8ADA-C14B664A2616}" srcOrd="0" destOrd="0" presId="urn:microsoft.com/office/officeart/2005/8/layout/hierarchy2"/>
    <dgm:cxn modelId="{CFB67053-9878-4059-AE70-BA7DE010D869}" srcId="{705C1E5B-D929-43FC-A26B-F1AB653CC7A4}" destId="{5795439C-7487-4836-AFA2-57CEB5377DC6}" srcOrd="1" destOrd="0" parTransId="{BC8DB873-E6BE-43B3-9150-AB36EB4077A2}" sibTransId="{32CEFC1B-F3D0-4463-BF88-E0EE27B5C107}"/>
    <dgm:cxn modelId="{3ADC44D2-7D1A-4632-8AA4-840A0ECBED79}" type="presOf" srcId="{425EB2CE-21ED-4ACE-93B6-3FF53844BBF5}" destId="{62E668F6-4120-425D-8157-7693BD2DD2BC}" srcOrd="0" destOrd="0" presId="urn:microsoft.com/office/officeart/2005/8/layout/hierarchy2"/>
    <dgm:cxn modelId="{D47E8CB7-EACD-44D3-A4F7-5FD0B0EE178B}" type="presOf" srcId="{2340B2E5-E0B2-4BEE-9053-4E7B112254C4}" destId="{F9597185-6EA1-4081-A43D-2B2EFD871860}" srcOrd="1" destOrd="0" presId="urn:microsoft.com/office/officeart/2005/8/layout/hierarchy2"/>
    <dgm:cxn modelId="{C0302073-2934-4189-8948-A0EF1490F766}" type="presOf" srcId="{425EB2CE-21ED-4ACE-93B6-3FF53844BBF5}" destId="{92CF40F9-DED4-4943-9201-966FE0DFE75B}" srcOrd="1" destOrd="0" presId="urn:microsoft.com/office/officeart/2005/8/layout/hierarchy2"/>
    <dgm:cxn modelId="{5A248AA0-06B1-4FAE-8C38-619D7C3EBDE7}" srcId="{5795439C-7487-4836-AFA2-57CEB5377DC6}" destId="{595F1ED4-782E-4097-A158-87216E3232EF}" srcOrd="1" destOrd="0" parTransId="{2340B2E5-E0B2-4BEE-9053-4E7B112254C4}" sibTransId="{1C301952-8391-4115-89B7-9BD984E73F08}"/>
    <dgm:cxn modelId="{48E15595-5DE8-4B8A-B4BE-A86FC5C4F7C3}" type="presOf" srcId="{7FB10F0F-2A0A-47EE-9FE8-319A4E5C618B}" destId="{FD3C9E35-92EC-4F04-9AB4-BBACBF33EDE5}" srcOrd="0" destOrd="0" presId="urn:microsoft.com/office/officeart/2005/8/layout/hierarchy2"/>
    <dgm:cxn modelId="{9FE25663-A71F-4F3B-BE8C-A64393A6AED6}" type="presOf" srcId="{739D8A1E-9101-4AC3-A2EE-1376DC63C002}" destId="{B4EC067F-7275-4E59-8289-5DA07DE4AFA5}" srcOrd="0" destOrd="0" presId="urn:microsoft.com/office/officeart/2005/8/layout/hierarchy2"/>
    <dgm:cxn modelId="{68CCEF2F-804D-45DB-AA4A-AD96F5EEC9CE}" type="presOf" srcId="{705C1E5B-D929-43FC-A26B-F1AB653CC7A4}" destId="{AE76D8C6-A207-4FA6-9866-DB247F2B0D24}" srcOrd="0" destOrd="0" presId="urn:microsoft.com/office/officeart/2005/8/layout/hierarchy2"/>
    <dgm:cxn modelId="{E56D744A-0BE1-404D-961C-427967BA3A02}" type="presParOf" srcId="{AE76D8C6-A207-4FA6-9866-DB247F2B0D24}" destId="{8353041D-D541-450B-BA37-E3F60EE3C8DD}" srcOrd="0" destOrd="0" presId="urn:microsoft.com/office/officeart/2005/8/layout/hierarchy2"/>
    <dgm:cxn modelId="{6888C4BB-7026-4D16-89ED-907DFFD2DB12}" type="presParOf" srcId="{8353041D-D541-450B-BA37-E3F60EE3C8DD}" destId="{1BF9069C-00BC-449C-963D-89E6730B32F3}" srcOrd="0" destOrd="0" presId="urn:microsoft.com/office/officeart/2005/8/layout/hierarchy2"/>
    <dgm:cxn modelId="{27AEF6F1-4207-4911-A2EF-674D8B13402F}" type="presParOf" srcId="{8353041D-D541-450B-BA37-E3F60EE3C8DD}" destId="{273354BA-38D2-4DA8-9651-3480C6B8B59A}" srcOrd="1" destOrd="0" presId="urn:microsoft.com/office/officeart/2005/8/layout/hierarchy2"/>
    <dgm:cxn modelId="{B0A2C475-157A-48A0-9FA0-314BDD38E24D}" type="presParOf" srcId="{AE76D8C6-A207-4FA6-9866-DB247F2B0D24}" destId="{5249511E-1503-4808-96A9-794B77E5225D}" srcOrd="1" destOrd="0" presId="urn:microsoft.com/office/officeart/2005/8/layout/hierarchy2"/>
    <dgm:cxn modelId="{B434EE9B-9CB8-4FF5-82FC-241A1D0A9B0F}" type="presParOf" srcId="{5249511E-1503-4808-96A9-794B77E5225D}" destId="{A696610A-5736-49FF-A189-C0C93884AA6B}" srcOrd="0" destOrd="0" presId="urn:microsoft.com/office/officeart/2005/8/layout/hierarchy2"/>
    <dgm:cxn modelId="{49C388C3-D3B7-46CC-9F59-1C80B6599FAE}" type="presParOf" srcId="{5249511E-1503-4808-96A9-794B77E5225D}" destId="{C80E6041-C28E-4853-BB28-F6B4FDABD85F}" srcOrd="1" destOrd="0" presId="urn:microsoft.com/office/officeart/2005/8/layout/hierarchy2"/>
    <dgm:cxn modelId="{90BB1EEE-E417-46CD-A5CF-BD1F27D9AE66}" type="presParOf" srcId="{C80E6041-C28E-4853-BB28-F6B4FDABD85F}" destId="{FD3C9E35-92EC-4F04-9AB4-BBACBF33EDE5}" srcOrd="0" destOrd="0" presId="urn:microsoft.com/office/officeart/2005/8/layout/hierarchy2"/>
    <dgm:cxn modelId="{13B890CA-9535-40C6-BB7E-3A7B2A25A221}" type="presParOf" srcId="{FD3C9E35-92EC-4F04-9AB4-BBACBF33EDE5}" destId="{F0799515-2E77-45E7-B37D-2C65A9F8EE12}" srcOrd="0" destOrd="0" presId="urn:microsoft.com/office/officeart/2005/8/layout/hierarchy2"/>
    <dgm:cxn modelId="{5C37DC55-F5BA-497C-B1E1-A8C7D6C17A54}" type="presParOf" srcId="{C80E6041-C28E-4853-BB28-F6B4FDABD85F}" destId="{D2F0A748-E95C-4C31-8075-BF95E6EF2823}" srcOrd="1" destOrd="0" presId="urn:microsoft.com/office/officeart/2005/8/layout/hierarchy2"/>
    <dgm:cxn modelId="{517AACED-4608-4276-AA0B-23D38F589EEA}" type="presParOf" srcId="{D2F0A748-E95C-4C31-8075-BF95E6EF2823}" destId="{15A21D83-9046-4498-AB4C-B369CA640828}" srcOrd="0" destOrd="0" presId="urn:microsoft.com/office/officeart/2005/8/layout/hierarchy2"/>
    <dgm:cxn modelId="{E61FD325-B8CD-436D-AD96-F1968B4BA5E4}" type="presParOf" srcId="{D2F0A748-E95C-4C31-8075-BF95E6EF2823}" destId="{4492985D-24F6-4614-AC29-29331F22022E}" srcOrd="1" destOrd="0" presId="urn:microsoft.com/office/officeart/2005/8/layout/hierarchy2"/>
    <dgm:cxn modelId="{4A70DCBF-1E6B-4B69-819B-F6C93BD9D874}" type="presParOf" srcId="{C80E6041-C28E-4853-BB28-F6B4FDABD85F}" destId="{2B4906F6-0714-43A9-8ADA-C14B664A2616}" srcOrd="2" destOrd="0" presId="urn:microsoft.com/office/officeart/2005/8/layout/hierarchy2"/>
    <dgm:cxn modelId="{AE42216E-41D8-4600-A194-C3053EC0000C}" type="presParOf" srcId="{2B4906F6-0714-43A9-8ADA-C14B664A2616}" destId="{F9597185-6EA1-4081-A43D-2B2EFD871860}" srcOrd="0" destOrd="0" presId="urn:microsoft.com/office/officeart/2005/8/layout/hierarchy2"/>
    <dgm:cxn modelId="{ED3C9986-533C-498B-901F-09BE92D36C89}" type="presParOf" srcId="{C80E6041-C28E-4853-BB28-F6B4FDABD85F}" destId="{34B1797C-4AD5-4CB2-B618-807CA555FDEA}" srcOrd="3" destOrd="0" presId="urn:microsoft.com/office/officeart/2005/8/layout/hierarchy2"/>
    <dgm:cxn modelId="{62C149EA-B077-4ECD-A414-EFA70BEBB3BC}" type="presParOf" srcId="{34B1797C-4AD5-4CB2-B618-807CA555FDEA}" destId="{BFC4E355-7B44-4D51-BC09-2350BED70A4A}" srcOrd="0" destOrd="0" presId="urn:microsoft.com/office/officeart/2005/8/layout/hierarchy2"/>
    <dgm:cxn modelId="{E82396E2-52A1-4406-8EE8-5BE4A222BF72}" type="presParOf" srcId="{34B1797C-4AD5-4CB2-B618-807CA555FDEA}" destId="{7025BBE5-2938-410B-9806-ADA636A3B6A1}" srcOrd="1" destOrd="0" presId="urn:microsoft.com/office/officeart/2005/8/layout/hierarchy2"/>
    <dgm:cxn modelId="{3209134E-536F-461F-B946-08EE0EC64522}" type="presParOf" srcId="{C80E6041-C28E-4853-BB28-F6B4FDABD85F}" destId="{62E668F6-4120-425D-8157-7693BD2DD2BC}" srcOrd="4" destOrd="0" presId="urn:microsoft.com/office/officeart/2005/8/layout/hierarchy2"/>
    <dgm:cxn modelId="{884951F2-6927-4A09-A488-4E6DEE8A24BD}" type="presParOf" srcId="{62E668F6-4120-425D-8157-7693BD2DD2BC}" destId="{92CF40F9-DED4-4943-9201-966FE0DFE75B}" srcOrd="0" destOrd="0" presId="urn:microsoft.com/office/officeart/2005/8/layout/hierarchy2"/>
    <dgm:cxn modelId="{AA6F24FF-AC22-49FC-86A7-D0E2F35A6E38}" type="presParOf" srcId="{C80E6041-C28E-4853-BB28-F6B4FDABD85F}" destId="{7D830A26-8F55-4896-A1E0-3C0EDBFBC90C}" srcOrd="5" destOrd="0" presId="urn:microsoft.com/office/officeart/2005/8/layout/hierarchy2"/>
    <dgm:cxn modelId="{2A10E792-AD6B-4DDE-8114-F7AAED956AB5}" type="presParOf" srcId="{7D830A26-8F55-4896-A1E0-3C0EDBFBC90C}" destId="{B4EC067F-7275-4E59-8289-5DA07DE4AFA5}" srcOrd="0" destOrd="0" presId="urn:microsoft.com/office/officeart/2005/8/layout/hierarchy2"/>
    <dgm:cxn modelId="{5A7E4F0E-90F7-4BE5-8DC7-8300300EF828}" type="presParOf" srcId="{7D830A26-8F55-4896-A1E0-3C0EDBFBC90C}" destId="{BAB447DE-E68B-4344-A40F-845AD42DF080}" srcOrd="1" destOrd="0" presId="urn:microsoft.com/office/officeart/2005/8/layout/hierarchy2"/>
    <dgm:cxn modelId="{4DA69F82-AC29-48A9-AAE3-6C082462E283}" type="presParOf" srcId="{C80E6041-C28E-4853-BB28-F6B4FDABD85F}" destId="{FEB3F9E6-112D-4381-A3C0-7649F7F1EDD1}" srcOrd="6" destOrd="0" presId="urn:microsoft.com/office/officeart/2005/8/layout/hierarchy2"/>
    <dgm:cxn modelId="{F7F7A2D1-197F-46F8-8610-5F4190BA1A7E}" type="presParOf" srcId="{FEB3F9E6-112D-4381-A3C0-7649F7F1EDD1}" destId="{2520FF42-8AA4-4D19-BE6A-522CC222B840}" srcOrd="0" destOrd="0" presId="urn:microsoft.com/office/officeart/2005/8/layout/hierarchy2"/>
    <dgm:cxn modelId="{867B7F22-FB08-4FDA-9CA7-B547D9DC718E}" type="presParOf" srcId="{C80E6041-C28E-4853-BB28-F6B4FDABD85F}" destId="{BF7B5CB2-D968-4FD7-BDE4-4985F164BE74}" srcOrd="7" destOrd="0" presId="urn:microsoft.com/office/officeart/2005/8/layout/hierarchy2"/>
    <dgm:cxn modelId="{92071A4D-AABE-48BE-BAB4-E89429BA468D}" type="presParOf" srcId="{BF7B5CB2-D968-4FD7-BDE4-4985F164BE74}" destId="{BF8ADEAD-A6A2-484A-AF76-7181C27E4738}" srcOrd="0" destOrd="0" presId="urn:microsoft.com/office/officeart/2005/8/layout/hierarchy2"/>
    <dgm:cxn modelId="{BC6F89CD-4180-473F-B8C5-0C3159CE4699}" type="presParOf" srcId="{BF7B5CB2-D968-4FD7-BDE4-4985F164BE74}" destId="{42CF83F0-6116-421D-848A-B1F96B41EDD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C722E-504A-4D37-B0A6-0D6C90D9AAD9}">
      <dsp:nvSpPr>
        <dsp:cNvPr id="0" name=""/>
        <dsp:cNvSpPr/>
      </dsp:nvSpPr>
      <dsp:spPr>
        <a:xfrm>
          <a:off x="0" y="57683"/>
          <a:ext cx="9674546" cy="834228"/>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Para 201 of 2022 ExG guidance</a:t>
          </a:r>
          <a:endParaRPr lang="en-US" sz="2100" kern="1200" dirty="0"/>
        </a:p>
      </dsp:txBody>
      <dsp:txXfrm>
        <a:off x="40724" y="98407"/>
        <a:ext cx="9593098" cy="752780"/>
      </dsp:txXfrm>
    </dsp:sp>
    <dsp:sp modelId="{FD0ECA34-624A-4726-8280-2C49D672589B}">
      <dsp:nvSpPr>
        <dsp:cNvPr id="0" name=""/>
        <dsp:cNvSpPr/>
      </dsp:nvSpPr>
      <dsp:spPr>
        <a:xfrm>
          <a:off x="0" y="952391"/>
          <a:ext cx="9674546" cy="834228"/>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Can uphold the governing board’s decision (used to say uphold the exclusion decision)</a:t>
          </a:r>
          <a:endParaRPr lang="en-US" sz="2100" kern="1200" dirty="0"/>
        </a:p>
      </dsp:txBody>
      <dsp:txXfrm>
        <a:off x="40724" y="993115"/>
        <a:ext cx="9593098" cy="752780"/>
      </dsp:txXfrm>
    </dsp:sp>
    <dsp:sp modelId="{EC80EA5C-CFFA-49E4-AC3F-087851A1C758}">
      <dsp:nvSpPr>
        <dsp:cNvPr id="0" name=""/>
        <dsp:cNvSpPr/>
      </dsp:nvSpPr>
      <dsp:spPr>
        <a:xfrm>
          <a:off x="0" y="1847099"/>
          <a:ext cx="9674546" cy="834228"/>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Recommend that the GB reconsider reinstatement (note: used to say reconsider  their decision- increased emphasis on reinstatement) or</a:t>
          </a:r>
          <a:endParaRPr lang="en-US" sz="2100" kern="1200" dirty="0"/>
        </a:p>
      </dsp:txBody>
      <dsp:txXfrm>
        <a:off x="40724" y="1887823"/>
        <a:ext cx="9593098" cy="752780"/>
      </dsp:txXfrm>
    </dsp:sp>
    <dsp:sp modelId="{D6AB6217-E4AD-423E-8790-3C25973CBF07}">
      <dsp:nvSpPr>
        <dsp:cNvPr id="0" name=""/>
        <dsp:cNvSpPr/>
      </dsp:nvSpPr>
      <dsp:spPr>
        <a:xfrm>
          <a:off x="0" y="2741808"/>
          <a:ext cx="9674546" cy="83422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Quash the decision and direct that the GB reconsiders reinstatement (note- used to say considers the exclusion again)</a:t>
          </a:r>
          <a:endParaRPr lang="en-US" sz="2100" kern="1200" dirty="0"/>
        </a:p>
      </dsp:txBody>
      <dsp:txXfrm>
        <a:off x="40724" y="2782532"/>
        <a:ext cx="9593098" cy="752780"/>
      </dsp:txXfrm>
    </dsp:sp>
    <dsp:sp modelId="{2977D5B8-FC13-4E18-B005-7D939C31BB85}">
      <dsp:nvSpPr>
        <dsp:cNvPr id="0" name=""/>
        <dsp:cNvSpPr/>
      </dsp:nvSpPr>
      <dsp:spPr>
        <a:xfrm>
          <a:off x="0" y="3636516"/>
          <a:ext cx="9674546" cy="83422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Emphasis on GB focusing on whether or not to reinstate</a:t>
          </a:r>
          <a:endParaRPr lang="en-US" sz="2100" kern="1200" dirty="0"/>
        </a:p>
      </dsp:txBody>
      <dsp:txXfrm>
        <a:off x="40724" y="3677240"/>
        <a:ext cx="9593098" cy="752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BD89D-949F-41E9-8B4A-A63846B7847E}">
      <dsp:nvSpPr>
        <dsp:cNvPr id="0" name=""/>
        <dsp:cNvSpPr/>
      </dsp:nvSpPr>
      <dsp:spPr>
        <a:xfrm>
          <a:off x="0" y="610088"/>
          <a:ext cx="6391275" cy="10740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a:t>Then (para 232 of 2022 ExG) SEN expert should advise panel on:</a:t>
          </a:r>
          <a:endParaRPr lang="en-US" sz="2700" kern="1200" dirty="0"/>
        </a:p>
      </dsp:txBody>
      <dsp:txXfrm>
        <a:off x="52431" y="662519"/>
        <a:ext cx="6286413" cy="969198"/>
      </dsp:txXfrm>
    </dsp:sp>
    <dsp:sp modelId="{D82132C1-B1F6-4060-B382-54E7979FA13D}">
      <dsp:nvSpPr>
        <dsp:cNvPr id="0" name=""/>
        <dsp:cNvSpPr/>
      </dsp:nvSpPr>
      <dsp:spPr>
        <a:xfrm>
          <a:off x="0" y="1761908"/>
          <a:ext cx="6391275" cy="107406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a:solidFill>
                <a:schemeClr val="tx1"/>
              </a:solidFill>
            </a:rPr>
            <a:t>whether  he/she believes the school acted in: </a:t>
          </a:r>
          <a:endParaRPr lang="en-US" sz="2700" kern="1200" dirty="0">
            <a:solidFill>
              <a:schemeClr val="tx1"/>
            </a:solidFill>
          </a:endParaRPr>
        </a:p>
      </dsp:txBody>
      <dsp:txXfrm>
        <a:off x="52431" y="1814339"/>
        <a:ext cx="6286413" cy="969198"/>
      </dsp:txXfrm>
    </dsp:sp>
    <dsp:sp modelId="{661A4F28-8D6C-4E78-91B0-54C484B9EC08}">
      <dsp:nvSpPr>
        <dsp:cNvPr id="0" name=""/>
        <dsp:cNvSpPr/>
      </dsp:nvSpPr>
      <dsp:spPr>
        <a:xfrm>
          <a:off x="0" y="2835968"/>
          <a:ext cx="6391275"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dirty="0"/>
            <a:t>Legal, reasonable and procedurally fair way</a:t>
          </a:r>
          <a:endParaRPr lang="en-US" sz="2100" kern="1200" dirty="0"/>
        </a:p>
        <a:p>
          <a:pPr marL="228600" lvl="1" indent="-228600" algn="l" defTabSz="933450">
            <a:lnSpc>
              <a:spcPct val="90000"/>
            </a:lnSpc>
            <a:spcBef>
              <a:spcPct val="0"/>
            </a:spcBef>
            <a:spcAft>
              <a:spcPct val="20000"/>
            </a:spcAft>
            <a:buChar char="••"/>
          </a:pPr>
          <a:r>
            <a:rPr lang="en-GB" sz="2100" kern="1200" dirty="0"/>
            <a:t>re identification of any SEN pupil may have</a:t>
          </a:r>
          <a:endParaRPr lang="en-US" sz="2100" kern="1200" dirty="0"/>
        </a:p>
      </dsp:txBody>
      <dsp:txXfrm>
        <a:off x="0" y="2835968"/>
        <a:ext cx="6391275" cy="726570"/>
      </dsp:txXfrm>
    </dsp:sp>
    <dsp:sp modelId="{7D64F740-3A1B-4C23-A78E-59FF27392CEA}">
      <dsp:nvSpPr>
        <dsp:cNvPr id="0" name=""/>
        <dsp:cNvSpPr/>
      </dsp:nvSpPr>
      <dsp:spPr>
        <a:xfrm>
          <a:off x="0" y="3562538"/>
          <a:ext cx="6391275" cy="10740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a:t>Contribution this could have made to circumstances of pupil’s exclusion</a:t>
          </a:r>
          <a:endParaRPr lang="en-US" sz="2700" kern="1200" dirty="0"/>
        </a:p>
      </dsp:txBody>
      <dsp:txXfrm>
        <a:off x="52431" y="3614969"/>
        <a:ext cx="6286413" cy="969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EE88B-BF6B-4180-A9F2-7E2CB71ECCBF}">
      <dsp:nvSpPr>
        <dsp:cNvPr id="0" name=""/>
        <dsp:cNvSpPr/>
      </dsp:nvSpPr>
      <dsp:spPr>
        <a:xfrm>
          <a:off x="0" y="0"/>
          <a:ext cx="4772738" cy="214812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solidFill>
                <a:schemeClr val="tx1"/>
              </a:solidFill>
            </a:rPr>
            <a:t>£4,000</a:t>
          </a:r>
          <a:endParaRPr lang="en-US" sz="2000" kern="1200" dirty="0">
            <a:solidFill>
              <a:schemeClr val="tx1"/>
            </a:solidFill>
          </a:endParaRPr>
        </a:p>
      </dsp:txBody>
      <dsp:txXfrm>
        <a:off x="62916" y="62916"/>
        <a:ext cx="2552484" cy="2022293"/>
      </dsp:txXfrm>
    </dsp:sp>
    <dsp:sp modelId="{88AC3214-8840-4CE4-B349-A030BC319135}">
      <dsp:nvSpPr>
        <dsp:cNvPr id="0" name=""/>
        <dsp:cNvSpPr/>
      </dsp:nvSpPr>
      <dsp:spPr>
        <a:xfrm>
          <a:off x="842248" y="2625487"/>
          <a:ext cx="4772738" cy="2148125"/>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solidFill>
                <a:schemeClr val="tx1"/>
              </a:solidFill>
            </a:rPr>
            <a:t>Detail set out in part 12 of the ExG 2022 paras 251-257</a:t>
          </a:r>
          <a:endParaRPr lang="en-US" sz="2600" kern="1200" dirty="0">
            <a:solidFill>
              <a:schemeClr val="tx1"/>
            </a:solidFill>
          </a:endParaRPr>
        </a:p>
      </dsp:txBody>
      <dsp:txXfrm>
        <a:off x="905164" y="2688403"/>
        <a:ext cx="2408377" cy="2022293"/>
      </dsp:txXfrm>
    </dsp:sp>
    <dsp:sp modelId="{0398838B-C5FB-415E-B864-5CD846113477}">
      <dsp:nvSpPr>
        <dsp:cNvPr id="0" name=""/>
        <dsp:cNvSpPr/>
      </dsp:nvSpPr>
      <dsp:spPr>
        <a:xfrm>
          <a:off x="3376457" y="1688665"/>
          <a:ext cx="1396281" cy="139628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3690620" y="1688665"/>
        <a:ext cx="767955" cy="1050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89B7-298C-4B40-B531-84D443B37F64}">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a:t>Can also  go to IRP who can:</a:t>
          </a:r>
          <a:endParaRPr lang="en-US" sz="3100" kern="1200" dirty="0"/>
        </a:p>
      </dsp:txBody>
      <dsp:txXfrm>
        <a:off x="0" y="3410021"/>
        <a:ext cx="6797675" cy="1208165"/>
      </dsp:txXfrm>
    </dsp:sp>
    <dsp:sp modelId="{BC5DA70B-9FA3-4958-BB36-C54EF8BE5D76}">
      <dsp:nvSpPr>
        <dsp:cNvPr id="0" name=""/>
        <dsp:cNvSpPr/>
      </dsp:nvSpPr>
      <dsp:spPr>
        <a:xfrm>
          <a:off x="0" y="4573439"/>
          <a:ext cx="3398837" cy="10291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GB" sz="3300" kern="1200" dirty="0"/>
            <a:t>quash and direct reconsideration</a:t>
          </a:r>
          <a:endParaRPr lang="en-US" sz="3300" kern="1200" dirty="0"/>
        </a:p>
      </dsp:txBody>
      <dsp:txXfrm>
        <a:off x="0" y="4573439"/>
        <a:ext cx="3398837" cy="1029177"/>
      </dsp:txXfrm>
    </dsp:sp>
    <dsp:sp modelId="{84503A8E-1E0B-46D7-B5B5-8177FAAB8B7F}">
      <dsp:nvSpPr>
        <dsp:cNvPr id="0" name=""/>
        <dsp:cNvSpPr/>
      </dsp:nvSpPr>
      <dsp:spPr>
        <a:xfrm>
          <a:off x="3398837" y="4573439"/>
          <a:ext cx="3398837" cy="1029177"/>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GB" sz="3300" kern="1200" dirty="0"/>
            <a:t>Or recommend GB reconsider</a:t>
          </a:r>
          <a:endParaRPr lang="en-US" sz="3300" kern="1200" dirty="0"/>
        </a:p>
      </dsp:txBody>
      <dsp:txXfrm>
        <a:off x="3398837" y="4573439"/>
        <a:ext cx="3398837" cy="1029177"/>
      </dsp:txXfrm>
    </dsp:sp>
    <dsp:sp modelId="{21A8AD3D-B814-492F-B4A4-314DC0F335E2}">
      <dsp:nvSpPr>
        <dsp:cNvPr id="0" name=""/>
        <dsp:cNvSpPr/>
      </dsp:nvSpPr>
      <dsp:spPr>
        <a:xfrm rot="10800000">
          <a:off x="0" y="2547"/>
          <a:ext cx="6797675" cy="3441033"/>
        </a:xfrm>
        <a:prstGeom prst="upArrowCallou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a:t>Parents can go to FTT for disability discrimination claim and Tribunal can direct reinstatement (para 131 of </a:t>
          </a:r>
          <a:r>
            <a:rPr lang="en-GB" sz="3100" kern="1200" dirty="0" err="1"/>
            <a:t>ExG</a:t>
          </a:r>
          <a:r>
            <a:rPr lang="en-GB" sz="3100" kern="1200" dirty="0"/>
            <a:t> 2022)</a:t>
          </a:r>
          <a:endParaRPr lang="en-US" sz="3100" kern="1200" dirty="0"/>
        </a:p>
      </dsp:txBody>
      <dsp:txXfrm rot="10800000">
        <a:off x="0" y="2547"/>
        <a:ext cx="6797675" cy="22358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21A6A-CE99-4ED3-97DD-A3BB24826BBE}">
      <dsp:nvSpPr>
        <dsp:cNvPr id="0" name=""/>
        <dsp:cNvSpPr/>
      </dsp:nvSpPr>
      <dsp:spPr>
        <a:xfrm>
          <a:off x="0" y="21040"/>
          <a:ext cx="6545199" cy="47970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PARENTS</a:t>
          </a:r>
          <a:endParaRPr lang="en-US" sz="2000" kern="1200" dirty="0"/>
        </a:p>
      </dsp:txBody>
      <dsp:txXfrm>
        <a:off x="23417" y="44457"/>
        <a:ext cx="6498365" cy="432866"/>
      </dsp:txXfrm>
    </dsp:sp>
    <dsp:sp modelId="{AB1F6DE1-67EE-455F-8F66-93C743FE02A3}">
      <dsp:nvSpPr>
        <dsp:cNvPr id="0" name=""/>
        <dsp:cNvSpPr/>
      </dsp:nvSpPr>
      <dsp:spPr>
        <a:xfrm>
          <a:off x="0" y="558340"/>
          <a:ext cx="6545199" cy="479700"/>
        </a:xfrm>
        <a:prstGeom prst="roundRect">
          <a:avLst/>
        </a:prstGeom>
        <a:gradFill rotWithShape="0">
          <a:gsLst>
            <a:gs pos="0">
              <a:schemeClr val="accent2">
                <a:hueOff val="-388769"/>
                <a:satOff val="-2057"/>
                <a:lumOff val="-784"/>
                <a:alphaOff val="0"/>
                <a:tint val="98000"/>
                <a:lumMod val="100000"/>
              </a:schemeClr>
            </a:gs>
            <a:gs pos="100000">
              <a:schemeClr val="accent2">
                <a:hueOff val="-388769"/>
                <a:satOff val="-2057"/>
                <a:lumOff val="-78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HEAD TEACHER</a:t>
          </a:r>
          <a:endParaRPr lang="en-US" sz="2000" kern="1200" dirty="0"/>
        </a:p>
      </dsp:txBody>
      <dsp:txXfrm>
        <a:off x="23417" y="581757"/>
        <a:ext cx="6498365" cy="432866"/>
      </dsp:txXfrm>
    </dsp:sp>
    <dsp:sp modelId="{F8D0B01D-E30C-418E-9776-A7AA0F3C59A8}">
      <dsp:nvSpPr>
        <dsp:cNvPr id="0" name=""/>
        <dsp:cNvSpPr/>
      </dsp:nvSpPr>
      <dsp:spPr>
        <a:xfrm>
          <a:off x="0" y="1095641"/>
          <a:ext cx="6545199" cy="479700"/>
        </a:xfrm>
        <a:prstGeom prst="roundRect">
          <a:avLst/>
        </a:prstGeom>
        <a:gradFill rotWithShape="0">
          <a:gsLst>
            <a:gs pos="0">
              <a:schemeClr val="accent2">
                <a:hueOff val="-777537"/>
                <a:satOff val="-4113"/>
                <a:lumOff val="-1568"/>
                <a:alphaOff val="0"/>
                <a:tint val="98000"/>
                <a:lumMod val="100000"/>
              </a:schemeClr>
            </a:gs>
            <a:gs pos="100000">
              <a:schemeClr val="accent2">
                <a:hueOff val="-777537"/>
                <a:satOff val="-4113"/>
                <a:lumOff val="-156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PUPIL</a:t>
          </a:r>
          <a:endParaRPr lang="en-US" sz="2000" kern="1200" dirty="0"/>
        </a:p>
      </dsp:txBody>
      <dsp:txXfrm>
        <a:off x="23417" y="1119058"/>
        <a:ext cx="6498365" cy="432866"/>
      </dsp:txXfrm>
    </dsp:sp>
    <dsp:sp modelId="{D3E4FBFB-EE75-4BCB-8A59-31418E78FB55}">
      <dsp:nvSpPr>
        <dsp:cNvPr id="0" name=""/>
        <dsp:cNvSpPr/>
      </dsp:nvSpPr>
      <dsp:spPr>
        <a:xfrm>
          <a:off x="0" y="1632941"/>
          <a:ext cx="6545199" cy="479700"/>
        </a:xfrm>
        <a:prstGeom prst="roundRect">
          <a:avLst/>
        </a:prstGeom>
        <a:gradFill rotWithShape="0">
          <a:gsLst>
            <a:gs pos="0">
              <a:schemeClr val="accent2">
                <a:hueOff val="-1166306"/>
                <a:satOff val="-6170"/>
                <a:lumOff val="-2353"/>
                <a:alphaOff val="0"/>
                <a:tint val="98000"/>
                <a:lumMod val="100000"/>
              </a:schemeClr>
            </a:gs>
            <a:gs pos="100000">
              <a:schemeClr val="accent2">
                <a:hueOff val="-1166306"/>
                <a:satOff val="-6170"/>
                <a:lumOff val="-235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SEN EXPERT  as appropriate </a:t>
          </a:r>
          <a:endParaRPr lang="en-US" sz="2000" kern="1200" dirty="0"/>
        </a:p>
      </dsp:txBody>
      <dsp:txXfrm>
        <a:off x="23417" y="1656358"/>
        <a:ext cx="6498365" cy="432866"/>
      </dsp:txXfrm>
    </dsp:sp>
    <dsp:sp modelId="{47C5554A-732D-4EFA-A5E4-9BBFD1823D4D}">
      <dsp:nvSpPr>
        <dsp:cNvPr id="0" name=""/>
        <dsp:cNvSpPr/>
      </dsp:nvSpPr>
      <dsp:spPr>
        <a:xfrm>
          <a:off x="0" y="2170241"/>
          <a:ext cx="6545199" cy="479700"/>
        </a:xfrm>
        <a:prstGeom prst="roundRect">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GB and </a:t>
          </a:r>
          <a:endParaRPr lang="en-US" sz="2000" kern="1200" dirty="0"/>
        </a:p>
      </dsp:txBody>
      <dsp:txXfrm>
        <a:off x="23417" y="2193658"/>
        <a:ext cx="6498365" cy="432866"/>
      </dsp:txXfrm>
    </dsp:sp>
    <dsp:sp modelId="{8092F020-4814-4553-B011-9D1DBF8D1725}">
      <dsp:nvSpPr>
        <dsp:cNvPr id="0" name=""/>
        <dsp:cNvSpPr/>
      </dsp:nvSpPr>
      <dsp:spPr>
        <a:xfrm>
          <a:off x="0" y="2707541"/>
          <a:ext cx="6545199" cy="479700"/>
        </a:xfrm>
        <a:prstGeom prst="roundRect">
          <a:avLst/>
        </a:prstGeom>
        <a:gradFill rotWithShape="0">
          <a:gsLst>
            <a:gs pos="0">
              <a:schemeClr val="accent2">
                <a:hueOff val="-1943843"/>
                <a:satOff val="-10283"/>
                <a:lumOff val="-3921"/>
                <a:alphaOff val="0"/>
                <a:tint val="98000"/>
                <a:lumMod val="100000"/>
              </a:schemeClr>
            </a:gs>
            <a:gs pos="100000">
              <a:schemeClr val="accent2">
                <a:hueOff val="-1943843"/>
                <a:satOff val="-10283"/>
                <a:lumOff val="-392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THE LA  (in the case of a maintained school of PRU)</a:t>
          </a:r>
          <a:endParaRPr lang="en-US" sz="2000" kern="1200" dirty="0"/>
        </a:p>
      </dsp:txBody>
      <dsp:txXfrm>
        <a:off x="23417" y="2730958"/>
        <a:ext cx="6498365" cy="432866"/>
      </dsp:txXfrm>
    </dsp:sp>
    <dsp:sp modelId="{51CB959B-927B-4ECF-ACD5-542547EEFD8B}">
      <dsp:nvSpPr>
        <dsp:cNvPr id="0" name=""/>
        <dsp:cNvSpPr/>
      </dsp:nvSpPr>
      <dsp:spPr>
        <a:xfrm>
          <a:off x="0" y="3244841"/>
          <a:ext cx="6545199" cy="479700"/>
        </a:xfrm>
        <a:prstGeom prst="roundRect">
          <a:avLst/>
        </a:prstGeom>
        <a:gradFill rotWithShape="0">
          <a:gsLst>
            <a:gs pos="0">
              <a:schemeClr val="accent2">
                <a:hueOff val="-2332611"/>
                <a:satOff val="-12340"/>
                <a:lumOff val="-4705"/>
                <a:alphaOff val="0"/>
                <a:tint val="98000"/>
                <a:lumMod val="100000"/>
              </a:schemeClr>
            </a:gs>
            <a:gs pos="100000">
              <a:schemeClr val="accent2">
                <a:hueOff val="-2332611"/>
                <a:satOff val="-12340"/>
                <a:lumOff val="-470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WITNESSES SEE 2 SLIDES ON</a:t>
          </a:r>
          <a:endParaRPr lang="en-US" sz="2000" kern="1200" dirty="0"/>
        </a:p>
      </dsp:txBody>
      <dsp:txXfrm>
        <a:off x="23417" y="3268258"/>
        <a:ext cx="6498365" cy="432866"/>
      </dsp:txXfrm>
    </dsp:sp>
    <dsp:sp modelId="{AFC92616-FF63-4346-B045-4D826F22D478}">
      <dsp:nvSpPr>
        <dsp:cNvPr id="0" name=""/>
        <dsp:cNvSpPr/>
      </dsp:nvSpPr>
      <dsp:spPr>
        <a:xfrm>
          <a:off x="0" y="3782141"/>
          <a:ext cx="6545199" cy="479700"/>
        </a:xfrm>
        <a:prstGeom prst="roundRect">
          <a:avLst/>
        </a:prstGeom>
        <a:gradFill rotWithShape="0">
          <a:gsLst>
            <a:gs pos="0">
              <a:schemeClr val="accent2">
                <a:hueOff val="-2721379"/>
                <a:satOff val="-14396"/>
                <a:lumOff val="-5490"/>
                <a:alphaOff val="0"/>
                <a:tint val="98000"/>
                <a:lumMod val="100000"/>
              </a:schemeClr>
            </a:gs>
            <a:gs pos="100000">
              <a:schemeClr val="accent2">
                <a:hueOff val="-2721379"/>
                <a:satOff val="-14396"/>
                <a:lumOff val="-549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PARA 168  and part 9 of 2022 ExG </a:t>
          </a:r>
          <a:endParaRPr lang="en-US" sz="2000" kern="1200" dirty="0"/>
        </a:p>
      </dsp:txBody>
      <dsp:txXfrm>
        <a:off x="23417" y="3805558"/>
        <a:ext cx="6498365" cy="432866"/>
      </dsp:txXfrm>
    </dsp:sp>
    <dsp:sp modelId="{4FD76EF0-0E20-48B4-B901-ECEC49C03F65}">
      <dsp:nvSpPr>
        <dsp:cNvPr id="0" name=""/>
        <dsp:cNvSpPr/>
      </dsp:nvSpPr>
      <dsp:spPr>
        <a:xfrm>
          <a:off x="0" y="4319441"/>
          <a:ext cx="6545199" cy="479700"/>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…and of course there should be a clerk</a:t>
          </a:r>
          <a:endParaRPr lang="en-US" sz="2000" kern="1200" dirty="0"/>
        </a:p>
      </dsp:txBody>
      <dsp:txXfrm>
        <a:off x="23417" y="4342858"/>
        <a:ext cx="6498365" cy="4328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58E69-E322-44DB-B911-1D3E54B307C3}">
      <dsp:nvSpPr>
        <dsp:cNvPr id="0" name=""/>
        <dsp:cNvSpPr/>
      </dsp:nvSpPr>
      <dsp:spPr>
        <a:xfrm>
          <a:off x="0" y="3076155"/>
          <a:ext cx="5886291" cy="18401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Parents are also told by Clerk to IRP that they can be represented  </a:t>
          </a:r>
        </a:p>
        <a:p>
          <a:pPr lvl="0" algn="ctr" defTabSz="711200">
            <a:lnSpc>
              <a:spcPct val="90000"/>
            </a:lnSpc>
            <a:spcBef>
              <a:spcPct val="0"/>
            </a:spcBef>
            <a:spcAft>
              <a:spcPct val="35000"/>
            </a:spcAft>
          </a:pPr>
          <a:r>
            <a:rPr lang="en-GB" sz="1600" kern="1200" dirty="0"/>
            <a:t>(see the section about the clerk preparing for the IRP) (para 168 of 2022 ExG)</a:t>
          </a:r>
          <a:endParaRPr lang="en-US" sz="1600" kern="1200" dirty="0"/>
        </a:p>
      </dsp:txBody>
      <dsp:txXfrm>
        <a:off x="0" y="3076155"/>
        <a:ext cx="5886291" cy="1840181"/>
      </dsp:txXfrm>
    </dsp:sp>
    <dsp:sp modelId="{B48CBB6B-2EF7-4439-A6DB-75B03F289CCF}">
      <dsp:nvSpPr>
        <dsp:cNvPr id="0" name=""/>
        <dsp:cNvSpPr/>
      </dsp:nvSpPr>
      <dsp:spPr>
        <a:xfrm rot="10800000">
          <a:off x="0" y="1538514"/>
          <a:ext cx="5886291" cy="1552784"/>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Parents may, at their own expense appoint someone to make written and/or oral representations to the IRP - to be told this by GB after GB decision not to reinstate- see para 130 of 2022 ExG</a:t>
          </a:r>
          <a:endParaRPr lang="en-US" sz="1600" kern="1200" dirty="0"/>
        </a:p>
      </dsp:txBody>
      <dsp:txXfrm rot="10800000">
        <a:off x="0" y="1538514"/>
        <a:ext cx="5886291" cy="1008952"/>
      </dsp:txXfrm>
    </dsp:sp>
    <dsp:sp modelId="{F1AB6638-C2B2-454B-B007-8833428C2C7B}">
      <dsp:nvSpPr>
        <dsp:cNvPr id="0" name=""/>
        <dsp:cNvSpPr/>
      </dsp:nvSpPr>
      <dsp:spPr>
        <a:xfrm rot="10800000">
          <a:off x="0" y="874"/>
          <a:ext cx="5886291" cy="1552784"/>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a:t>Parent may be represented</a:t>
          </a:r>
          <a:endParaRPr lang="en-US" sz="1600" kern="1200" dirty="0"/>
        </a:p>
      </dsp:txBody>
      <dsp:txXfrm rot="10800000">
        <a:off x="0" y="874"/>
        <a:ext cx="5886291" cy="1008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86CF1-FF73-4071-B91F-46F639CF7CDC}">
      <dsp:nvSpPr>
        <dsp:cNvPr id="0" name=""/>
        <dsp:cNvSpPr/>
      </dsp:nvSpPr>
      <dsp:spPr>
        <a:xfrm>
          <a:off x="1023860" y="1756"/>
          <a:ext cx="4070049" cy="12413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Pupil witnesses usually to give written statements</a:t>
          </a:r>
          <a:endParaRPr lang="en-US" sz="2300" kern="1200" dirty="0">
            <a:solidFill>
              <a:schemeClr val="tx1"/>
            </a:solidFill>
          </a:endParaRPr>
        </a:p>
      </dsp:txBody>
      <dsp:txXfrm>
        <a:off x="1023860" y="1756"/>
        <a:ext cx="4070049" cy="1241365"/>
      </dsp:txXfrm>
    </dsp:sp>
    <dsp:sp modelId="{3BFD6D1E-D546-4D8F-9D12-811A9343C06C}">
      <dsp:nvSpPr>
        <dsp:cNvPr id="0" name=""/>
        <dsp:cNvSpPr/>
      </dsp:nvSpPr>
      <dsp:spPr>
        <a:xfrm>
          <a:off x="1023860" y="1751877"/>
          <a:ext cx="4070049" cy="16672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However they may appear as witnesses if voluntarily and, if under 18,  with parents' consent (and parent invited to attend with them) (para 177 of 2022 ExG)</a:t>
          </a:r>
          <a:endParaRPr lang="en-US" sz="2300" kern="1200" dirty="0">
            <a:solidFill>
              <a:schemeClr val="tx1"/>
            </a:solidFill>
          </a:endParaRPr>
        </a:p>
      </dsp:txBody>
      <dsp:txXfrm>
        <a:off x="1023860" y="1751877"/>
        <a:ext cx="4070049" cy="1667227"/>
      </dsp:txXfrm>
    </dsp:sp>
    <dsp:sp modelId="{5A190B02-4608-4336-B11A-A18EA5F6D094}">
      <dsp:nvSpPr>
        <dsp:cNvPr id="0" name=""/>
        <dsp:cNvSpPr/>
      </dsp:nvSpPr>
      <dsp:spPr>
        <a:xfrm>
          <a:off x="1166271" y="3929617"/>
          <a:ext cx="4070049" cy="12413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kern="1200" dirty="0">
              <a:solidFill>
                <a:schemeClr val="tx1"/>
              </a:solidFill>
            </a:rPr>
            <a:t>May be character witnesses for pupil (para 178 of 2022 ExG)</a:t>
          </a:r>
          <a:endParaRPr lang="en-US" sz="2300" kern="1200" dirty="0">
            <a:solidFill>
              <a:schemeClr val="tx1"/>
            </a:solidFill>
          </a:endParaRPr>
        </a:p>
      </dsp:txBody>
      <dsp:txXfrm>
        <a:off x="1166271" y="3929617"/>
        <a:ext cx="4070049" cy="12413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4BFA-CA5A-4CA4-A727-BA77CC7DC29A}">
      <dsp:nvSpPr>
        <dsp:cNvPr id="0" name=""/>
        <dsp:cNvSpPr/>
      </dsp:nvSpPr>
      <dsp:spPr>
        <a:xfrm>
          <a:off x="0" y="2146"/>
          <a:ext cx="5741533" cy="10877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78DEA-4745-4B9D-AEBE-A428DDAD8D9D}">
      <dsp:nvSpPr>
        <dsp:cNvPr id="0" name=""/>
        <dsp:cNvSpPr/>
      </dsp:nvSpPr>
      <dsp:spPr>
        <a:xfrm>
          <a:off x="329036" y="246884"/>
          <a:ext cx="598248" cy="59824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067C35-FDF0-440D-BF12-B35BE1A528BF}">
      <dsp:nvSpPr>
        <dsp:cNvPr id="0" name=""/>
        <dsp:cNvSpPr/>
      </dsp:nvSpPr>
      <dsp:spPr>
        <a:xfrm>
          <a:off x="1256321" y="2146"/>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lvl="0" algn="l" defTabSz="889000">
            <a:lnSpc>
              <a:spcPct val="90000"/>
            </a:lnSpc>
            <a:spcBef>
              <a:spcPct val="0"/>
            </a:spcBef>
            <a:spcAft>
              <a:spcPct val="35000"/>
            </a:spcAft>
          </a:pPr>
          <a:r>
            <a:rPr lang="en-GB" sz="2000" kern="1200" dirty="0"/>
            <a:t>The training requirements for IRPs are set out at para 186 of 2022 ExG</a:t>
          </a:r>
          <a:endParaRPr lang="en-US" sz="2000" kern="1200" dirty="0"/>
        </a:p>
      </dsp:txBody>
      <dsp:txXfrm>
        <a:off x="1256321" y="2146"/>
        <a:ext cx="4485212" cy="1087724"/>
      </dsp:txXfrm>
    </dsp:sp>
    <dsp:sp modelId="{47A5BB66-A491-4750-9482-196D1E4A3846}">
      <dsp:nvSpPr>
        <dsp:cNvPr id="0" name=""/>
        <dsp:cNvSpPr/>
      </dsp:nvSpPr>
      <dsp:spPr>
        <a:xfrm>
          <a:off x="0" y="1361801"/>
          <a:ext cx="5741533" cy="10877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AB074-E754-4C3E-990B-CFFC470284F7}">
      <dsp:nvSpPr>
        <dsp:cNvPr id="0" name=""/>
        <dsp:cNvSpPr/>
      </dsp:nvSpPr>
      <dsp:spPr>
        <a:xfrm>
          <a:off x="329036" y="1606539"/>
          <a:ext cx="598248" cy="598248"/>
        </a:xfrm>
        <a:prstGeom prst="actionButtonDocumen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DFD0C3-0FF6-4D5D-A6DE-3D7D9718D6A4}">
      <dsp:nvSpPr>
        <dsp:cNvPr id="0" name=""/>
        <dsp:cNvSpPr/>
      </dsp:nvSpPr>
      <dsp:spPr>
        <a:xfrm>
          <a:off x="1256321" y="1361801"/>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lvl="0" algn="l" defTabSz="889000">
            <a:lnSpc>
              <a:spcPct val="90000"/>
            </a:lnSpc>
            <a:spcBef>
              <a:spcPct val="0"/>
            </a:spcBef>
            <a:spcAft>
              <a:spcPct val="35000"/>
            </a:spcAft>
          </a:pPr>
          <a:r>
            <a:rPr lang="en-GB" sz="2000" b="1" kern="1200" dirty="0"/>
            <a:t>Clerks and Panel members Must have been trained </a:t>
          </a:r>
          <a:r>
            <a:rPr lang="en-GB" sz="2000" b="1" kern="1200" dirty="0">
              <a:solidFill>
                <a:schemeClr val="tx1"/>
              </a:solidFill>
            </a:rPr>
            <a:t>2 years prior </a:t>
          </a:r>
          <a:r>
            <a:rPr lang="en-GB" sz="2000" b="1" kern="1200" dirty="0"/>
            <a:t>to the date of the IRP</a:t>
          </a:r>
          <a:endParaRPr lang="en-US" sz="2000" kern="1200" dirty="0"/>
        </a:p>
      </dsp:txBody>
      <dsp:txXfrm>
        <a:off x="1256321" y="1361801"/>
        <a:ext cx="4485212" cy="1087724"/>
      </dsp:txXfrm>
    </dsp:sp>
    <dsp:sp modelId="{D1D07556-FE25-4E62-A760-07F8E7F58320}">
      <dsp:nvSpPr>
        <dsp:cNvPr id="0" name=""/>
        <dsp:cNvSpPr/>
      </dsp:nvSpPr>
      <dsp:spPr>
        <a:xfrm>
          <a:off x="0" y="2721457"/>
          <a:ext cx="5741533" cy="10877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22C1D-C5EC-4542-8BC9-E29E9C304BA0}">
      <dsp:nvSpPr>
        <dsp:cNvPr id="0" name=""/>
        <dsp:cNvSpPr/>
      </dsp:nvSpPr>
      <dsp:spPr>
        <a:xfrm>
          <a:off x="329036" y="2966195"/>
          <a:ext cx="598248" cy="59824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10889D-79D2-4851-AB08-443840EB4927}">
      <dsp:nvSpPr>
        <dsp:cNvPr id="0" name=""/>
        <dsp:cNvSpPr/>
      </dsp:nvSpPr>
      <dsp:spPr>
        <a:xfrm>
          <a:off x="1256321" y="2721457"/>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lvl="0" algn="l" defTabSz="889000">
            <a:lnSpc>
              <a:spcPct val="90000"/>
            </a:lnSpc>
            <a:spcBef>
              <a:spcPct val="0"/>
            </a:spcBef>
            <a:spcAft>
              <a:spcPct val="35000"/>
            </a:spcAft>
          </a:pPr>
          <a:r>
            <a:rPr lang="en-GB" sz="2000" kern="1200" dirty="0"/>
            <a:t>Awareness also of SEND issues</a:t>
          </a:r>
          <a:endParaRPr lang="en-US" sz="2000" kern="1200" dirty="0"/>
        </a:p>
      </dsp:txBody>
      <dsp:txXfrm>
        <a:off x="1256321" y="2721457"/>
        <a:ext cx="4485212" cy="1087724"/>
      </dsp:txXfrm>
    </dsp:sp>
    <dsp:sp modelId="{6A342BA8-C6F5-439B-8898-3DB2EE1BB583}">
      <dsp:nvSpPr>
        <dsp:cNvPr id="0" name=""/>
        <dsp:cNvSpPr/>
      </dsp:nvSpPr>
      <dsp:spPr>
        <a:xfrm>
          <a:off x="0" y="4081112"/>
          <a:ext cx="5741533" cy="108772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A22B2-18F4-4536-B8F8-DCB84AF0F1A8}">
      <dsp:nvSpPr>
        <dsp:cNvPr id="0" name=""/>
        <dsp:cNvSpPr/>
      </dsp:nvSpPr>
      <dsp:spPr>
        <a:xfrm>
          <a:off x="329036" y="4325850"/>
          <a:ext cx="598248" cy="59824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F6A4E9-426C-474A-A4B6-BAC3EF1FCFA7}">
      <dsp:nvSpPr>
        <dsp:cNvPr id="0" name=""/>
        <dsp:cNvSpPr/>
      </dsp:nvSpPr>
      <dsp:spPr>
        <a:xfrm>
          <a:off x="1256321" y="4081112"/>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lvl="0" algn="l" defTabSz="889000">
            <a:lnSpc>
              <a:spcPct val="90000"/>
            </a:lnSpc>
            <a:spcBef>
              <a:spcPct val="0"/>
            </a:spcBef>
            <a:spcAft>
              <a:spcPct val="35000"/>
            </a:spcAft>
          </a:pPr>
          <a:r>
            <a:rPr lang="en-GB" sz="2000" kern="1200" dirty="0"/>
            <a:t>Also need to keep up to speed with the law  (para 224  of 2022 ExG) and clerks to be well-versed in the ExG (p. 4)</a:t>
          </a:r>
          <a:endParaRPr lang="en-US" sz="2000" kern="1200" dirty="0"/>
        </a:p>
      </dsp:txBody>
      <dsp:txXfrm>
        <a:off x="1256321" y="4081112"/>
        <a:ext cx="4485212" cy="10877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6F66B-6C24-4A59-9C5A-B70C8B528EEE}">
      <dsp:nvSpPr>
        <dsp:cNvPr id="0" name=""/>
        <dsp:cNvSpPr/>
      </dsp:nvSpPr>
      <dsp:spPr>
        <a:xfrm>
          <a:off x="0" y="471652"/>
          <a:ext cx="6656769" cy="95559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Tricky area as lack of clarity eg which Governors to reconvene etc</a:t>
          </a:r>
          <a:endParaRPr lang="en-US" sz="1800" kern="1200" dirty="0"/>
        </a:p>
      </dsp:txBody>
      <dsp:txXfrm>
        <a:off x="46648" y="518300"/>
        <a:ext cx="6563473" cy="862301"/>
      </dsp:txXfrm>
    </dsp:sp>
    <dsp:sp modelId="{DF340A75-B54B-4449-9004-EA5478DC1D77}">
      <dsp:nvSpPr>
        <dsp:cNvPr id="0" name=""/>
        <dsp:cNvSpPr/>
      </dsp:nvSpPr>
      <dsp:spPr>
        <a:xfrm>
          <a:off x="0" y="1479089"/>
          <a:ext cx="6656769" cy="955597"/>
        </a:xfrm>
        <a:prstGeom prst="roundRect">
          <a:avLst/>
        </a:prstGeom>
        <a:gradFill rotWithShape="0">
          <a:gsLst>
            <a:gs pos="0">
              <a:schemeClr val="accent2">
                <a:hueOff val="1080030"/>
                <a:satOff val="150"/>
                <a:lumOff val="131"/>
                <a:alphaOff val="0"/>
                <a:tint val="96000"/>
                <a:lumMod val="100000"/>
              </a:schemeClr>
            </a:gs>
            <a:gs pos="78000">
              <a:schemeClr val="accent2">
                <a:hueOff val="1080030"/>
                <a:satOff val="150"/>
                <a:lumOff val="13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Seems logical should have fresh group of Governors if quash and direct but lack of clarity so far</a:t>
          </a:r>
          <a:endParaRPr lang="en-US" sz="1800" kern="1200" dirty="0"/>
        </a:p>
      </dsp:txBody>
      <dsp:txXfrm>
        <a:off x="46648" y="1525737"/>
        <a:ext cx="6563473" cy="862301"/>
      </dsp:txXfrm>
    </dsp:sp>
    <dsp:sp modelId="{213E8883-1309-409A-ADFB-5AE8285C223C}">
      <dsp:nvSpPr>
        <dsp:cNvPr id="0" name=""/>
        <dsp:cNvSpPr/>
      </dsp:nvSpPr>
      <dsp:spPr>
        <a:xfrm>
          <a:off x="0" y="2486527"/>
          <a:ext cx="6656769" cy="955597"/>
        </a:xfrm>
        <a:prstGeom prst="roundRect">
          <a:avLst/>
        </a:prstGeom>
        <a:gradFill rotWithShape="0">
          <a:gsLst>
            <a:gs pos="0">
              <a:schemeClr val="accent2">
                <a:hueOff val="2160060"/>
                <a:satOff val="301"/>
                <a:lumOff val="261"/>
                <a:alphaOff val="0"/>
                <a:tint val="96000"/>
                <a:lumMod val="100000"/>
              </a:schemeClr>
            </a:gs>
            <a:gs pos="78000">
              <a:schemeClr val="accent2">
                <a:hueOff val="2160060"/>
                <a:satOff val="301"/>
                <a:lumOff val="2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DfE always made it clear they didn’t want to proscribe how schools should conduct the rehearings in terms of whether it was in front of same governors or different governors</a:t>
          </a:r>
          <a:endParaRPr lang="en-US" sz="1800" kern="1200" dirty="0"/>
        </a:p>
      </dsp:txBody>
      <dsp:txXfrm>
        <a:off x="46648" y="2533175"/>
        <a:ext cx="6563473" cy="862301"/>
      </dsp:txXfrm>
    </dsp:sp>
    <dsp:sp modelId="{F5E1CDF9-8E1C-4967-94D6-E95A247F9BAD}">
      <dsp:nvSpPr>
        <dsp:cNvPr id="0" name=""/>
        <dsp:cNvSpPr/>
      </dsp:nvSpPr>
      <dsp:spPr>
        <a:xfrm>
          <a:off x="0" y="3493965"/>
          <a:ext cx="6656769" cy="955597"/>
        </a:xfrm>
        <a:prstGeom prst="roundRect">
          <a:avLst/>
        </a:prstGeom>
        <a:gradFill rotWithShape="0">
          <a:gsLst>
            <a:gs pos="0">
              <a:schemeClr val="accent2">
                <a:hueOff val="3240090"/>
                <a:satOff val="451"/>
                <a:lumOff val="392"/>
                <a:alphaOff val="0"/>
                <a:tint val="96000"/>
                <a:lumMod val="100000"/>
              </a:schemeClr>
            </a:gs>
            <a:gs pos="78000">
              <a:schemeClr val="accent2">
                <a:hueOff val="3240090"/>
                <a:satOff val="451"/>
                <a:lumOff val="39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Problems with small schools?</a:t>
          </a:r>
          <a:endParaRPr lang="en-US" sz="1800" kern="1200" dirty="0"/>
        </a:p>
      </dsp:txBody>
      <dsp:txXfrm>
        <a:off x="46648" y="3540613"/>
        <a:ext cx="6563473" cy="8623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A14E-0068-46E1-A87D-A3B428172875}">
      <dsp:nvSpPr>
        <dsp:cNvPr id="0" name=""/>
        <dsp:cNvSpPr/>
      </dsp:nvSpPr>
      <dsp:spPr>
        <a:xfrm>
          <a:off x="0" y="2042"/>
          <a:ext cx="6656769" cy="1035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B8C5F-8F43-4BF5-B2AF-CF11DF36DA33}">
      <dsp:nvSpPr>
        <dsp:cNvPr id="0" name=""/>
        <dsp:cNvSpPr/>
      </dsp:nvSpPr>
      <dsp:spPr>
        <a:xfrm>
          <a:off x="313143" y="234959"/>
          <a:ext cx="569351" cy="569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134FEB-B1A3-45EA-A67B-38CAB6947D62}">
      <dsp:nvSpPr>
        <dsp:cNvPr id="0" name=""/>
        <dsp:cNvSpPr/>
      </dsp:nvSpPr>
      <dsp:spPr>
        <a:xfrm>
          <a:off x="1195638" y="2042"/>
          <a:ext cx="5461130"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lvl="0" algn="l" defTabSz="977900">
            <a:lnSpc>
              <a:spcPct val="90000"/>
            </a:lnSpc>
            <a:spcBef>
              <a:spcPct val="0"/>
            </a:spcBef>
            <a:spcAft>
              <a:spcPct val="35000"/>
            </a:spcAft>
          </a:pPr>
          <a:r>
            <a:rPr lang="en-GB" sz="2200" kern="1200" dirty="0"/>
            <a:t>In writing </a:t>
          </a:r>
          <a:endParaRPr lang="en-US" sz="2200" kern="1200" dirty="0"/>
        </a:p>
      </dsp:txBody>
      <dsp:txXfrm>
        <a:off x="1195638" y="2042"/>
        <a:ext cx="5461130" cy="1035185"/>
      </dsp:txXfrm>
    </dsp:sp>
    <dsp:sp modelId="{195B5004-319D-42FD-B884-EFFC97B6C91B}">
      <dsp:nvSpPr>
        <dsp:cNvPr id="0" name=""/>
        <dsp:cNvSpPr/>
      </dsp:nvSpPr>
      <dsp:spPr>
        <a:xfrm>
          <a:off x="0" y="1296024"/>
          <a:ext cx="6656769" cy="1035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7D035-3DC1-49F9-B9D6-258C963270C2}">
      <dsp:nvSpPr>
        <dsp:cNvPr id="0" name=""/>
        <dsp:cNvSpPr/>
      </dsp:nvSpPr>
      <dsp:spPr>
        <a:xfrm>
          <a:off x="313143" y="1528940"/>
          <a:ext cx="569351" cy="569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2384BD-38D7-4895-8567-C3B56035ACFA}">
      <dsp:nvSpPr>
        <dsp:cNvPr id="0" name=""/>
        <dsp:cNvSpPr/>
      </dsp:nvSpPr>
      <dsp:spPr>
        <a:xfrm>
          <a:off x="1195638" y="1296024"/>
          <a:ext cx="5461130"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lvl="0" algn="l" defTabSz="977900">
            <a:lnSpc>
              <a:spcPct val="90000"/>
            </a:lnSpc>
            <a:spcBef>
              <a:spcPct val="0"/>
            </a:spcBef>
            <a:spcAft>
              <a:spcPct val="35000"/>
            </a:spcAft>
          </a:pPr>
          <a:r>
            <a:rPr lang="en-GB" sz="2200" kern="1200" dirty="0"/>
            <a:t>Without delay </a:t>
          </a:r>
          <a:endParaRPr lang="en-US" sz="2200" kern="1200" dirty="0"/>
        </a:p>
      </dsp:txBody>
      <dsp:txXfrm>
        <a:off x="1195638" y="1296024"/>
        <a:ext cx="5461130" cy="1035185"/>
      </dsp:txXfrm>
    </dsp:sp>
    <dsp:sp modelId="{1825DA44-7ABF-4656-806F-AC35B4EF8C28}">
      <dsp:nvSpPr>
        <dsp:cNvPr id="0" name=""/>
        <dsp:cNvSpPr/>
      </dsp:nvSpPr>
      <dsp:spPr>
        <a:xfrm>
          <a:off x="0" y="2590005"/>
          <a:ext cx="6656769" cy="1035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353E9-856F-4663-8CFD-239F101EE1AA}">
      <dsp:nvSpPr>
        <dsp:cNvPr id="0" name=""/>
        <dsp:cNvSpPr/>
      </dsp:nvSpPr>
      <dsp:spPr>
        <a:xfrm>
          <a:off x="313143" y="2822922"/>
          <a:ext cx="569351" cy="569351"/>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F4F5F8-AAB3-456E-83E7-1D95E3B5B05A}">
      <dsp:nvSpPr>
        <dsp:cNvPr id="0" name=""/>
        <dsp:cNvSpPr/>
      </dsp:nvSpPr>
      <dsp:spPr>
        <a:xfrm>
          <a:off x="1195638" y="2590005"/>
          <a:ext cx="2995546"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lvl="0" algn="l" defTabSz="977900">
            <a:lnSpc>
              <a:spcPct val="90000"/>
            </a:lnSpc>
            <a:spcBef>
              <a:spcPct val="0"/>
            </a:spcBef>
            <a:spcAft>
              <a:spcPct val="35000"/>
            </a:spcAft>
          </a:pPr>
          <a:r>
            <a:rPr lang="en-GB" sz="2200" kern="1200" dirty="0"/>
            <a:t>To:</a:t>
          </a:r>
          <a:endParaRPr lang="en-US" sz="2200" kern="1200" dirty="0"/>
        </a:p>
      </dsp:txBody>
      <dsp:txXfrm>
        <a:off x="1195638" y="2590005"/>
        <a:ext cx="2995546" cy="1035185"/>
      </dsp:txXfrm>
    </dsp:sp>
    <dsp:sp modelId="{E91341EA-7723-45E5-B230-A1F63535276A}">
      <dsp:nvSpPr>
        <dsp:cNvPr id="0" name=""/>
        <dsp:cNvSpPr/>
      </dsp:nvSpPr>
      <dsp:spPr>
        <a:xfrm>
          <a:off x="4191185" y="2590005"/>
          <a:ext cx="2465583"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lvl="0" algn="l" defTabSz="533400">
            <a:lnSpc>
              <a:spcPct val="90000"/>
            </a:lnSpc>
            <a:spcBef>
              <a:spcPct val="0"/>
            </a:spcBef>
            <a:spcAft>
              <a:spcPct val="35000"/>
            </a:spcAft>
          </a:pPr>
          <a:r>
            <a:rPr lang="en-GB" sz="1200" kern="1200" dirty="0"/>
            <a:t>Parents </a:t>
          </a:r>
          <a:endParaRPr lang="en-US" sz="1200" kern="1200" dirty="0"/>
        </a:p>
        <a:p>
          <a:pPr lvl="0" algn="l" defTabSz="533400">
            <a:lnSpc>
              <a:spcPct val="90000"/>
            </a:lnSpc>
            <a:spcBef>
              <a:spcPct val="0"/>
            </a:spcBef>
            <a:spcAft>
              <a:spcPct val="35000"/>
            </a:spcAft>
          </a:pPr>
          <a:r>
            <a:rPr lang="en-GB" sz="1200" kern="1200" dirty="0"/>
            <a:t>HT</a:t>
          </a:r>
          <a:endParaRPr lang="en-US" sz="1200" kern="1200" dirty="0"/>
        </a:p>
        <a:p>
          <a:pPr lvl="0" algn="l" defTabSz="533400">
            <a:lnSpc>
              <a:spcPct val="90000"/>
            </a:lnSpc>
            <a:spcBef>
              <a:spcPct val="0"/>
            </a:spcBef>
            <a:spcAft>
              <a:spcPct val="35000"/>
            </a:spcAft>
          </a:pPr>
          <a:r>
            <a:rPr lang="en-GB" sz="1200" kern="1200" dirty="0"/>
            <a:t>LA and where relevant (home authority)</a:t>
          </a:r>
          <a:endParaRPr lang="en-US" sz="1200" kern="1200" dirty="0"/>
        </a:p>
      </dsp:txBody>
      <dsp:txXfrm>
        <a:off x="4191185" y="2590005"/>
        <a:ext cx="2465583" cy="1035185"/>
      </dsp:txXfrm>
    </dsp:sp>
    <dsp:sp modelId="{8DA8F108-34CA-4E27-9D22-ABBD37B5F14F}">
      <dsp:nvSpPr>
        <dsp:cNvPr id="0" name=""/>
        <dsp:cNvSpPr/>
      </dsp:nvSpPr>
      <dsp:spPr>
        <a:xfrm>
          <a:off x="0" y="3883987"/>
          <a:ext cx="6656769" cy="1035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7FA91-A3C4-4260-998E-0F94AF43CF9A}">
      <dsp:nvSpPr>
        <dsp:cNvPr id="0" name=""/>
        <dsp:cNvSpPr/>
      </dsp:nvSpPr>
      <dsp:spPr>
        <a:xfrm>
          <a:off x="313143" y="4116903"/>
          <a:ext cx="569351" cy="569351"/>
        </a:xfrm>
        <a:prstGeom prst="rect">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C939FA-4D05-4758-85DA-29801687C800}">
      <dsp:nvSpPr>
        <dsp:cNvPr id="0" name=""/>
        <dsp:cNvSpPr/>
      </dsp:nvSpPr>
      <dsp:spPr>
        <a:xfrm>
          <a:off x="1195638" y="3883987"/>
          <a:ext cx="5461130"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lvl="0" algn="l" defTabSz="977900">
            <a:lnSpc>
              <a:spcPct val="90000"/>
            </a:lnSpc>
            <a:spcBef>
              <a:spcPct val="0"/>
            </a:spcBef>
            <a:spcAft>
              <a:spcPct val="35000"/>
            </a:spcAft>
          </a:pPr>
          <a:r>
            <a:rPr lang="en-GB" sz="2200" kern="1200" dirty="0"/>
            <a:t>Para 245 of 2022 </a:t>
          </a:r>
          <a:r>
            <a:rPr lang="en-GB" sz="2200" kern="1200" dirty="0" err="1"/>
            <a:t>ExG</a:t>
          </a:r>
          <a:endParaRPr lang="en-US" sz="2200" kern="1200" dirty="0"/>
        </a:p>
      </dsp:txBody>
      <dsp:txXfrm>
        <a:off x="1195638" y="3883987"/>
        <a:ext cx="5461130" cy="1035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247F0-7476-4617-BAE6-7FD11E83C829}">
      <dsp:nvSpPr>
        <dsp:cNvPr id="0" name=""/>
        <dsp:cNvSpPr/>
      </dsp:nvSpPr>
      <dsp:spPr>
        <a:xfrm>
          <a:off x="0" y="830957"/>
          <a:ext cx="8790190" cy="16619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Examples of poor evidence gathering by schools – procedural impropriety</a:t>
          </a:r>
          <a:endParaRPr lang="en-US" sz="3500" kern="1200" dirty="0"/>
        </a:p>
      </dsp:txBody>
      <dsp:txXfrm>
        <a:off x="48676" y="879633"/>
        <a:ext cx="8692838" cy="1564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FB4F8-B429-4707-A23F-B33B457E118B}">
      <dsp:nvSpPr>
        <dsp:cNvPr id="0" name=""/>
        <dsp:cNvSpPr/>
      </dsp:nvSpPr>
      <dsp:spPr>
        <a:xfrm>
          <a:off x="0" y="866287"/>
          <a:ext cx="5509343"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GB" sz="6500" kern="1200" dirty="0"/>
            <a:t>WHO SITS </a:t>
          </a:r>
          <a:endParaRPr lang="en-US" sz="6500" kern="1200" dirty="0"/>
        </a:p>
      </dsp:txBody>
      <dsp:txXfrm>
        <a:off x="76105" y="942392"/>
        <a:ext cx="5357133" cy="1406815"/>
      </dsp:txXfrm>
    </dsp:sp>
    <dsp:sp modelId="{1B191914-5446-49A6-9224-3034B525F675}">
      <dsp:nvSpPr>
        <dsp:cNvPr id="0" name=""/>
        <dsp:cNvSpPr/>
      </dsp:nvSpPr>
      <dsp:spPr>
        <a:xfrm>
          <a:off x="0" y="2612512"/>
          <a:ext cx="5509343" cy="1559025"/>
        </a:xfrm>
        <a:prstGeom prst="roundRect">
          <a:avLst/>
        </a:prstGeom>
        <a:solidFill>
          <a:schemeClr val="accent5">
            <a:hueOff val="0"/>
            <a:satOff val="-22613"/>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GB" sz="6500" kern="1200" dirty="0"/>
            <a:t>ON IRP?</a:t>
          </a:r>
          <a:endParaRPr lang="en-US" sz="6500" kern="1200" dirty="0"/>
        </a:p>
      </dsp:txBody>
      <dsp:txXfrm>
        <a:off x="76105" y="2688617"/>
        <a:ext cx="5357133"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50525-2B15-4E3F-92D7-0A1EB78A5C4C}">
      <dsp:nvSpPr>
        <dsp:cNvPr id="0" name=""/>
        <dsp:cNvSpPr/>
      </dsp:nvSpPr>
      <dsp:spPr>
        <a:xfrm>
          <a:off x="5496444" y="2986929"/>
          <a:ext cx="1978274" cy="303301"/>
        </a:xfrm>
        <a:custGeom>
          <a:avLst/>
          <a:gdLst/>
          <a:ahLst/>
          <a:cxnLst/>
          <a:rect l="0" t="0" r="0" b="0"/>
          <a:pathLst>
            <a:path>
              <a:moveTo>
                <a:pt x="0" y="0"/>
              </a:moveTo>
              <a:lnTo>
                <a:pt x="0" y="146028"/>
              </a:lnTo>
              <a:lnTo>
                <a:pt x="1978274" y="146028"/>
              </a:lnTo>
              <a:lnTo>
                <a:pt x="1978274" y="3033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1EBCA-FA98-42A5-8F30-572C391ADCC2}">
      <dsp:nvSpPr>
        <dsp:cNvPr id="0" name=""/>
        <dsp:cNvSpPr/>
      </dsp:nvSpPr>
      <dsp:spPr>
        <a:xfrm>
          <a:off x="3596671" y="2986929"/>
          <a:ext cx="1899773" cy="238328"/>
        </a:xfrm>
        <a:custGeom>
          <a:avLst/>
          <a:gdLst/>
          <a:ahLst/>
          <a:cxnLst/>
          <a:rect l="0" t="0" r="0" b="0"/>
          <a:pathLst>
            <a:path>
              <a:moveTo>
                <a:pt x="1899773" y="0"/>
              </a:moveTo>
              <a:lnTo>
                <a:pt x="1899773" y="81054"/>
              </a:lnTo>
              <a:lnTo>
                <a:pt x="0" y="81054"/>
              </a:lnTo>
              <a:lnTo>
                <a:pt x="0" y="23832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E6F96-0AE7-4DB1-B2F9-C90B4FD2B56C}">
      <dsp:nvSpPr>
        <dsp:cNvPr id="0" name=""/>
        <dsp:cNvSpPr/>
      </dsp:nvSpPr>
      <dsp:spPr>
        <a:xfrm>
          <a:off x="5496444" y="947723"/>
          <a:ext cx="651544" cy="625549"/>
        </a:xfrm>
        <a:custGeom>
          <a:avLst/>
          <a:gdLst/>
          <a:ahLst/>
          <a:cxnLst/>
          <a:rect l="0" t="0" r="0" b="0"/>
          <a:pathLst>
            <a:path>
              <a:moveTo>
                <a:pt x="651544" y="0"/>
              </a:moveTo>
              <a:lnTo>
                <a:pt x="651544" y="468276"/>
              </a:lnTo>
              <a:lnTo>
                <a:pt x="0" y="468276"/>
              </a:lnTo>
              <a:lnTo>
                <a:pt x="0" y="62554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7838D-9634-4ADE-8F3D-969492551FFD}">
      <dsp:nvSpPr>
        <dsp:cNvPr id="0" name=""/>
        <dsp:cNvSpPr/>
      </dsp:nvSpPr>
      <dsp:spPr>
        <a:xfrm>
          <a:off x="4364526" y="-130317"/>
          <a:ext cx="3566923" cy="1078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9C231-A859-42B4-9681-CB13EB480B13}">
      <dsp:nvSpPr>
        <dsp:cNvPr id="0" name=""/>
        <dsp:cNvSpPr/>
      </dsp:nvSpPr>
      <dsp:spPr>
        <a:xfrm>
          <a:off x="4553160" y="48884"/>
          <a:ext cx="3566923" cy="10780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Must have at least one from each category </a:t>
          </a:r>
        </a:p>
        <a:p>
          <a:pPr lvl="0" algn="ctr" defTabSz="711200">
            <a:lnSpc>
              <a:spcPct val="90000"/>
            </a:lnSpc>
            <a:spcBef>
              <a:spcPct val="0"/>
            </a:spcBef>
            <a:spcAft>
              <a:spcPct val="35000"/>
            </a:spcAft>
          </a:pPr>
          <a:r>
            <a:rPr lang="en-GB" sz="1600" kern="1200" dirty="0"/>
            <a:t>(para 159 2022 ExG): </a:t>
          </a:r>
          <a:endParaRPr lang="en-US" sz="1600" kern="1200" dirty="0"/>
        </a:p>
      </dsp:txBody>
      <dsp:txXfrm>
        <a:off x="4584735" y="80459"/>
        <a:ext cx="3503773" cy="1014890"/>
      </dsp:txXfrm>
    </dsp:sp>
    <dsp:sp modelId="{8411D0B5-9B22-4B43-B200-3D24D8B92F37}">
      <dsp:nvSpPr>
        <dsp:cNvPr id="0" name=""/>
        <dsp:cNvSpPr/>
      </dsp:nvSpPr>
      <dsp:spPr>
        <a:xfrm>
          <a:off x="4111696" y="1573273"/>
          <a:ext cx="2769495" cy="14136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F8716-E9AA-4324-B620-ED6D0A73CC05}">
      <dsp:nvSpPr>
        <dsp:cNvPr id="0" name=""/>
        <dsp:cNvSpPr/>
      </dsp:nvSpPr>
      <dsp:spPr>
        <a:xfrm>
          <a:off x="4300329" y="1752475"/>
          <a:ext cx="2769495" cy="141365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lay member  (who Chairs it- this could be governor of a school)</a:t>
          </a:r>
          <a:endParaRPr lang="en-US" sz="1600" kern="1200" dirty="0"/>
        </a:p>
      </dsp:txBody>
      <dsp:txXfrm>
        <a:off x="4341734" y="1793880"/>
        <a:ext cx="2686685" cy="1330846"/>
      </dsp:txXfrm>
    </dsp:sp>
    <dsp:sp modelId="{9F6CE0B1-6123-4499-90F4-D47B2341C2D7}">
      <dsp:nvSpPr>
        <dsp:cNvPr id="0" name=""/>
        <dsp:cNvSpPr/>
      </dsp:nvSpPr>
      <dsp:spPr>
        <a:xfrm>
          <a:off x="2443549" y="3225258"/>
          <a:ext cx="2306243" cy="1505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3DCF4-93FD-48AF-8C2F-076D419A80E9}">
      <dsp:nvSpPr>
        <dsp:cNvPr id="0" name=""/>
        <dsp:cNvSpPr/>
      </dsp:nvSpPr>
      <dsp:spPr>
        <a:xfrm>
          <a:off x="2632182" y="3404460"/>
          <a:ext cx="2306243" cy="1505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School governor see definition para 159</a:t>
          </a:r>
          <a:endParaRPr lang="en-US" sz="1600" kern="1200" dirty="0"/>
        </a:p>
      </dsp:txBody>
      <dsp:txXfrm>
        <a:off x="2676290" y="3448568"/>
        <a:ext cx="2218027" cy="1417731"/>
      </dsp:txXfrm>
    </dsp:sp>
    <dsp:sp modelId="{F0732DFA-B777-4B4E-876D-657578D397B2}">
      <dsp:nvSpPr>
        <dsp:cNvPr id="0" name=""/>
        <dsp:cNvSpPr/>
      </dsp:nvSpPr>
      <dsp:spPr>
        <a:xfrm>
          <a:off x="6204167" y="3290231"/>
          <a:ext cx="2541103" cy="1351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707A5-6725-4FC7-9633-12780DFABD60}">
      <dsp:nvSpPr>
        <dsp:cNvPr id="0" name=""/>
        <dsp:cNvSpPr/>
      </dsp:nvSpPr>
      <dsp:spPr>
        <a:xfrm>
          <a:off x="6392800" y="3469433"/>
          <a:ext cx="2541103" cy="1351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Head teacher or individuals who have been a head teacher within the last 5 years</a:t>
          </a:r>
          <a:endParaRPr lang="en-US" sz="1400" kern="1200" dirty="0"/>
        </a:p>
      </dsp:txBody>
      <dsp:txXfrm>
        <a:off x="6432369" y="3509002"/>
        <a:ext cx="2461965" cy="1271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D020-F828-4C9F-A96D-BA3DF4B00CD0}">
      <dsp:nvSpPr>
        <dsp:cNvPr id="0" name=""/>
        <dsp:cNvSpPr/>
      </dsp:nvSpPr>
      <dsp:spPr>
        <a:xfrm>
          <a:off x="0" y="0"/>
          <a:ext cx="5019611" cy="4818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When IRP review GB PEX hearings being heard</a:t>
          </a:r>
        </a:p>
        <a:p>
          <a:pPr lvl="0" algn="l" defTabSz="800100">
            <a:lnSpc>
              <a:spcPct val="90000"/>
            </a:lnSpc>
            <a:spcBef>
              <a:spcPct val="0"/>
            </a:spcBef>
            <a:spcAft>
              <a:spcPct val="35000"/>
            </a:spcAft>
          </a:pPr>
          <a:endParaRPr lang="en-GB" sz="1800" kern="1200" dirty="0"/>
        </a:p>
        <a:p>
          <a:pPr lvl="0" algn="l" defTabSz="800100">
            <a:lnSpc>
              <a:spcPct val="90000"/>
            </a:lnSpc>
            <a:spcBef>
              <a:spcPct val="0"/>
            </a:spcBef>
            <a:spcAft>
              <a:spcPct val="35000"/>
            </a:spcAft>
          </a:pPr>
          <a:r>
            <a:rPr lang="en-GB" sz="1800" kern="1200" dirty="0"/>
            <a:t>Para 199</a:t>
          </a:r>
        </a:p>
        <a:p>
          <a:pPr lvl="0" algn="l" defTabSz="800100">
            <a:lnSpc>
              <a:spcPct val="90000"/>
            </a:lnSpc>
            <a:spcBef>
              <a:spcPct val="0"/>
            </a:spcBef>
            <a:spcAft>
              <a:spcPct val="35000"/>
            </a:spcAft>
          </a:pPr>
          <a:r>
            <a:rPr lang="en-GB" sz="1800" kern="1200" dirty="0"/>
            <a:t>“ </a:t>
          </a:r>
          <a:r>
            <a:rPr lang="en-GB" sz="1800" i="1" kern="1200" dirty="0"/>
            <a:t>Taking into account the pupil’s age and understanding, the pupil or their parents should be made aware of their right to attend and participate in the review meeting and the pupil should be enabled to make a representation on their own behalf if they desire to do so”.</a:t>
          </a:r>
          <a:endParaRPr lang="en-US" sz="1800" i="1" kern="1200" dirty="0"/>
        </a:p>
      </dsp:txBody>
      <dsp:txXfrm>
        <a:off x="235219" y="235219"/>
        <a:ext cx="4549173" cy="4348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0AF4-2146-4093-B7B8-F46095AACC77}">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35DF6D4-FF56-4B82-B5B0-6E52772E8574}">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0" i="0" kern="1200" dirty="0"/>
            <a:t>Parent needs to </a:t>
          </a:r>
          <a:r>
            <a:rPr lang="en-GB" sz="2200" b="1" i="0" kern="1200" dirty="0"/>
            <a:t>request </a:t>
          </a:r>
          <a:r>
            <a:rPr lang="en-GB" sz="2200" b="0" i="0" kern="1200" dirty="0"/>
            <a:t>the expert when they apply for IRP (para  187  and 189 of 2022 ExG)</a:t>
          </a:r>
          <a:endParaRPr lang="en-US" sz="2200" kern="1200" dirty="0"/>
        </a:p>
      </dsp:txBody>
      <dsp:txXfrm>
        <a:off x="536117" y="696288"/>
        <a:ext cx="3970751" cy="2465433"/>
      </dsp:txXfrm>
    </dsp:sp>
    <dsp:sp modelId="{E96A77BE-8E9F-4956-A0B7-4950C789D287}">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A39B2E0-7A77-4D18-89B7-4CE467BA5420}">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0" i="0" kern="1200" dirty="0"/>
            <a:t>GB needs to tell parent that they must make it clear - in their application for IRP - if they wish one to be appointed </a:t>
          </a:r>
        </a:p>
        <a:p>
          <a:pPr lvl="0" algn="ctr" defTabSz="977900">
            <a:lnSpc>
              <a:spcPct val="90000"/>
            </a:lnSpc>
            <a:spcBef>
              <a:spcPct val="0"/>
            </a:spcBef>
            <a:spcAft>
              <a:spcPct val="35000"/>
            </a:spcAft>
          </a:pPr>
          <a:r>
            <a:rPr lang="en-GB" sz="2200" b="0" i="0" kern="1200" dirty="0"/>
            <a:t>(para 130 and 137 of ExG 2022</a:t>
          </a:r>
          <a:endParaRPr lang="en-US" sz="2200" kern="1200" dirty="0"/>
        </a:p>
      </dsp:txBody>
      <dsp:txXfrm>
        <a:off x="5576754" y="696288"/>
        <a:ext cx="3970751" cy="2465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78E6-49FF-4FD4-839C-664BB40E9AC6}">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GB" sz="3600" b="0" i="0" kern="1200" dirty="0"/>
            <a:t>Focuses on schools policies practices and procedures</a:t>
          </a:r>
          <a:endParaRPr lang="en-US" sz="3600" kern="1200" dirty="0"/>
        </a:p>
      </dsp:txBody>
      <dsp:txXfrm>
        <a:off x="0" y="3166653"/>
        <a:ext cx="6391275" cy="2077667"/>
      </dsp:txXfrm>
    </dsp:sp>
    <dsp:sp modelId="{9E3369F9-DF8F-4555-BD9D-7A15CB5207CB}">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GB" sz="3600" b="0" i="0" kern="1200" dirty="0"/>
            <a:t>Does not meet the child</a:t>
          </a:r>
          <a:endParaRPr lang="en-US" sz="3600" kern="1200" dirty="0"/>
        </a:p>
      </dsp:txBody>
      <dsp:txXfrm rot="10800000">
        <a:off x="0" y="2365"/>
        <a:ext cx="6391275" cy="2076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78E6-49FF-4FD4-839C-664BB40E9AC6}">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i="0" kern="1200" dirty="0"/>
            <a:t>Para 233 of 2022 ExG: SEN expert should not criticise a school’s policies or actions simply because they believe a different approach should have been followed</a:t>
          </a:r>
        </a:p>
        <a:p>
          <a:pPr lvl="0" algn="ctr" defTabSz="889000">
            <a:lnSpc>
              <a:spcPct val="90000"/>
            </a:lnSpc>
            <a:spcBef>
              <a:spcPct val="0"/>
            </a:spcBef>
            <a:spcAft>
              <a:spcPct val="35000"/>
            </a:spcAft>
          </a:pPr>
          <a:r>
            <a:rPr lang="en-GB" sz="2000" b="0" i="0" kern="1200" dirty="0"/>
            <a:t> Or because another school might have taken a different approach</a:t>
          </a:r>
          <a:endParaRPr lang="en-US" sz="2000" kern="1200" dirty="0"/>
        </a:p>
      </dsp:txBody>
      <dsp:txXfrm>
        <a:off x="0" y="3166653"/>
        <a:ext cx="6391275" cy="2077667"/>
      </dsp:txXfrm>
    </dsp:sp>
    <dsp:sp modelId="{9E3369F9-DF8F-4555-BD9D-7A15CB5207CB}">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i="0" kern="1200" dirty="0"/>
            <a:t>Should not “put the boot in” regarding the school- hard for them not to effectively criticise a school though?</a:t>
          </a:r>
          <a:endParaRPr lang="en-US" sz="2000" kern="1200" dirty="0"/>
        </a:p>
      </dsp:txBody>
      <dsp:txXfrm rot="10800000">
        <a:off x="0" y="2365"/>
        <a:ext cx="6391275" cy="2076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9069C-00BC-449C-963D-89E6730B32F3}">
      <dsp:nvSpPr>
        <dsp:cNvPr id="0" name=""/>
        <dsp:cNvSpPr/>
      </dsp:nvSpPr>
      <dsp:spPr>
        <a:xfrm>
          <a:off x="1951" y="958598"/>
          <a:ext cx="2661405" cy="13307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Para 231 of 2022 ExG</a:t>
          </a:r>
          <a:endParaRPr lang="en-US" sz="1600" kern="1200" dirty="0"/>
        </a:p>
      </dsp:txBody>
      <dsp:txXfrm>
        <a:off x="40926" y="997573"/>
        <a:ext cx="2583455" cy="1252752"/>
      </dsp:txXfrm>
    </dsp:sp>
    <dsp:sp modelId="{A696610A-5736-49FF-A189-C0C93884AA6B}">
      <dsp:nvSpPr>
        <dsp:cNvPr id="0" name=""/>
        <dsp:cNvSpPr/>
      </dsp:nvSpPr>
      <dsp:spPr>
        <a:xfrm>
          <a:off x="1951" y="2488906"/>
          <a:ext cx="2661405" cy="13307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Focus of the SEN expert’s advice should be:</a:t>
          </a:r>
          <a:endParaRPr lang="en-US" sz="1600" kern="1200" dirty="0"/>
        </a:p>
      </dsp:txBody>
      <dsp:txXfrm>
        <a:off x="40926" y="2527881"/>
        <a:ext cx="2583455" cy="1252752"/>
      </dsp:txXfrm>
    </dsp:sp>
    <dsp:sp modelId="{FD3C9E35-92EC-4F04-9AB4-BBACBF33EDE5}">
      <dsp:nvSpPr>
        <dsp:cNvPr id="0" name=""/>
        <dsp:cNvSpPr/>
      </dsp:nvSpPr>
      <dsp:spPr>
        <a:xfrm rot="17692822">
          <a:off x="1930485" y="1987542"/>
          <a:ext cx="2530303" cy="37968"/>
        </a:xfrm>
        <a:custGeom>
          <a:avLst/>
          <a:gdLst/>
          <a:ahLst/>
          <a:cxnLst/>
          <a:rect l="0" t="0" r="0" b="0"/>
          <a:pathLst>
            <a:path>
              <a:moveTo>
                <a:pt x="0" y="18984"/>
              </a:moveTo>
              <a:lnTo>
                <a:pt x="2530303" y="189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132379" y="1943269"/>
        <a:ext cx="126515" cy="126515"/>
      </dsp:txXfrm>
    </dsp:sp>
    <dsp:sp modelId="{15A21D83-9046-4498-AB4C-B369CA640828}">
      <dsp:nvSpPr>
        <dsp:cNvPr id="0" name=""/>
        <dsp:cNvSpPr/>
      </dsp:nvSpPr>
      <dsp:spPr>
        <a:xfrm>
          <a:off x="3727918" y="193444"/>
          <a:ext cx="2661405" cy="133070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Whether the school’s policies which relate to SEN, or application of these policies re the excluded pupil</a:t>
          </a:r>
          <a:endParaRPr lang="en-US" sz="1600" kern="1200" dirty="0"/>
        </a:p>
      </dsp:txBody>
      <dsp:txXfrm>
        <a:off x="3766893" y="232419"/>
        <a:ext cx="2583455" cy="1252752"/>
      </dsp:txXfrm>
    </dsp:sp>
    <dsp:sp modelId="{2B4906F6-0714-43A9-8ADA-C14B664A2616}">
      <dsp:nvSpPr>
        <dsp:cNvPr id="0" name=""/>
        <dsp:cNvSpPr/>
      </dsp:nvSpPr>
      <dsp:spPr>
        <a:xfrm rot="19457599">
          <a:off x="2540131" y="2752696"/>
          <a:ext cx="1311012" cy="37968"/>
        </a:xfrm>
        <a:custGeom>
          <a:avLst/>
          <a:gdLst/>
          <a:ahLst/>
          <a:cxnLst/>
          <a:rect l="0" t="0" r="0" b="0"/>
          <a:pathLst>
            <a:path>
              <a:moveTo>
                <a:pt x="0" y="18984"/>
              </a:moveTo>
              <a:lnTo>
                <a:pt x="1311012" y="189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62862" y="2738905"/>
        <a:ext cx="65550" cy="65550"/>
      </dsp:txXfrm>
    </dsp:sp>
    <dsp:sp modelId="{BFC4E355-7B44-4D51-BC09-2350BED70A4A}">
      <dsp:nvSpPr>
        <dsp:cNvPr id="0" name=""/>
        <dsp:cNvSpPr/>
      </dsp:nvSpPr>
      <dsp:spPr>
        <a:xfrm>
          <a:off x="3727918" y="1723752"/>
          <a:ext cx="2661405" cy="133070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Were </a:t>
          </a:r>
          <a:r>
            <a:rPr lang="en-GB" sz="1600" b="1" kern="1200" dirty="0">
              <a:solidFill>
                <a:schemeClr val="tx1"/>
              </a:solidFill>
            </a:rPr>
            <a:t>lawful, reasonable and procedurally fair</a:t>
          </a:r>
          <a:endParaRPr lang="en-US" sz="1600" b="1" kern="1200" dirty="0">
            <a:solidFill>
              <a:schemeClr val="tx1"/>
            </a:solidFill>
          </a:endParaRPr>
        </a:p>
      </dsp:txBody>
      <dsp:txXfrm>
        <a:off x="3766893" y="1762727"/>
        <a:ext cx="2583455" cy="1252752"/>
      </dsp:txXfrm>
    </dsp:sp>
    <dsp:sp modelId="{62E668F6-4120-425D-8157-7693BD2DD2BC}">
      <dsp:nvSpPr>
        <dsp:cNvPr id="0" name=""/>
        <dsp:cNvSpPr/>
      </dsp:nvSpPr>
      <dsp:spPr>
        <a:xfrm rot="2142401">
          <a:off x="2540131" y="3517850"/>
          <a:ext cx="1311012" cy="37968"/>
        </a:xfrm>
        <a:custGeom>
          <a:avLst/>
          <a:gdLst/>
          <a:ahLst/>
          <a:cxnLst/>
          <a:rect l="0" t="0" r="0" b="0"/>
          <a:pathLst>
            <a:path>
              <a:moveTo>
                <a:pt x="0" y="18984"/>
              </a:moveTo>
              <a:lnTo>
                <a:pt x="1311012" y="189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62862" y="3504059"/>
        <a:ext cx="65550" cy="65550"/>
      </dsp:txXfrm>
    </dsp:sp>
    <dsp:sp modelId="{B4EC067F-7275-4E59-8289-5DA07DE4AFA5}">
      <dsp:nvSpPr>
        <dsp:cNvPr id="0" name=""/>
        <dsp:cNvSpPr/>
      </dsp:nvSpPr>
      <dsp:spPr>
        <a:xfrm>
          <a:off x="3727918" y="3254060"/>
          <a:ext cx="2661405" cy="133070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How does this sit with para 233?</a:t>
          </a:r>
          <a:endParaRPr lang="en-US" sz="1600" kern="1200" dirty="0"/>
        </a:p>
      </dsp:txBody>
      <dsp:txXfrm>
        <a:off x="3766893" y="3293035"/>
        <a:ext cx="2583455" cy="1252752"/>
      </dsp:txXfrm>
    </dsp:sp>
    <dsp:sp modelId="{FEB3F9E6-112D-4381-A3C0-7649F7F1EDD1}">
      <dsp:nvSpPr>
        <dsp:cNvPr id="0" name=""/>
        <dsp:cNvSpPr/>
      </dsp:nvSpPr>
      <dsp:spPr>
        <a:xfrm rot="3907178">
          <a:off x="1930485" y="4283004"/>
          <a:ext cx="2530303" cy="37968"/>
        </a:xfrm>
        <a:custGeom>
          <a:avLst/>
          <a:gdLst/>
          <a:ahLst/>
          <a:cxnLst/>
          <a:rect l="0" t="0" r="0" b="0"/>
          <a:pathLst>
            <a:path>
              <a:moveTo>
                <a:pt x="0" y="18984"/>
              </a:moveTo>
              <a:lnTo>
                <a:pt x="2530303" y="189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132379" y="4238731"/>
        <a:ext cx="126515" cy="126515"/>
      </dsp:txXfrm>
    </dsp:sp>
    <dsp:sp modelId="{BF8ADEAD-A6A2-484A-AF76-7181C27E4738}">
      <dsp:nvSpPr>
        <dsp:cNvPr id="0" name=""/>
        <dsp:cNvSpPr/>
      </dsp:nvSpPr>
      <dsp:spPr>
        <a:xfrm>
          <a:off x="3727918" y="4784368"/>
          <a:ext cx="2661405" cy="133070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TO BE IMPARTIAL</a:t>
          </a:r>
        </a:p>
        <a:p>
          <a:pPr lvl="0" algn="ctr" defTabSz="711200">
            <a:lnSpc>
              <a:spcPct val="90000"/>
            </a:lnSpc>
            <a:spcBef>
              <a:spcPct val="0"/>
            </a:spcBef>
            <a:spcAft>
              <a:spcPct val="35000"/>
            </a:spcAft>
          </a:pPr>
          <a:r>
            <a:rPr lang="en-GB" sz="1600" kern="1200" dirty="0"/>
            <a:t>and no conflict of interest</a:t>
          </a:r>
        </a:p>
        <a:p>
          <a:pPr lvl="0" algn="ctr" defTabSz="711200">
            <a:lnSpc>
              <a:spcPct val="90000"/>
            </a:lnSpc>
            <a:spcBef>
              <a:spcPct val="0"/>
            </a:spcBef>
            <a:spcAft>
              <a:spcPct val="35000"/>
            </a:spcAft>
          </a:pPr>
          <a:r>
            <a:rPr lang="en-GB" sz="1600" kern="1200" dirty="0"/>
            <a:t> paras 195 &amp; 194 of 2022 ExG</a:t>
          </a:r>
          <a:endParaRPr lang="en-US" sz="1600" kern="1200" dirty="0"/>
        </a:p>
      </dsp:txBody>
      <dsp:txXfrm>
        <a:off x="3766893" y="4823343"/>
        <a:ext cx="2583455" cy="1252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9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31073E-9F4C-40F9-9D1A-5CD217EDFAFD}" type="datetimeFigureOut">
              <a:rPr lang="en-GB" smtClean="0"/>
              <a:t>13/02/2023</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4E9D0F-62FC-4AB3-A1DA-931A0E3B4CFF}" type="slidenum">
              <a:rPr lang="en-GB" smtClean="0"/>
              <a:t>‹#›</a:t>
            </a:fld>
            <a:endParaRPr lang="en-GB" dirty="0"/>
          </a:p>
        </p:txBody>
      </p:sp>
    </p:spTree>
    <p:extLst>
      <p:ext uri="{BB962C8B-B14F-4D97-AF65-F5344CB8AC3E}">
        <p14:creationId xmlns:p14="http://schemas.microsoft.com/office/powerpoint/2010/main" val="87934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D18CB47-C35F-4C7C-A9EA-5A3716AE61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71450" indent="-296711">
              <a:defRPr>
                <a:solidFill>
                  <a:schemeClr val="tx1"/>
                </a:solidFill>
                <a:latin typeface="Verdana" panose="020B0604030504040204" pitchFamily="34" charset="0"/>
                <a:cs typeface="Arial" panose="020B0604020202020204" pitchFamily="34" charset="0"/>
              </a:defRPr>
            </a:lvl2pPr>
            <a:lvl3pPr marL="1186847" indent="-237369">
              <a:defRPr>
                <a:solidFill>
                  <a:schemeClr val="tx1"/>
                </a:solidFill>
                <a:latin typeface="Verdana" panose="020B0604030504040204" pitchFamily="34" charset="0"/>
                <a:cs typeface="Arial" panose="020B0604020202020204" pitchFamily="34" charset="0"/>
              </a:defRPr>
            </a:lvl3pPr>
            <a:lvl4pPr marL="1661585" indent="-237369">
              <a:defRPr>
                <a:solidFill>
                  <a:schemeClr val="tx1"/>
                </a:solidFill>
                <a:latin typeface="Verdana" panose="020B0604030504040204" pitchFamily="34" charset="0"/>
                <a:cs typeface="Arial" panose="020B0604020202020204" pitchFamily="34" charset="0"/>
              </a:defRPr>
            </a:lvl4pPr>
            <a:lvl5pPr marL="2136324" indent="-237369">
              <a:defRPr>
                <a:solidFill>
                  <a:schemeClr val="tx1"/>
                </a:solidFill>
                <a:latin typeface="Verdana" panose="020B060403050404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E8152FC4-F662-41FB-87F8-F807092C382A}" type="slidenum">
              <a:rPr lang="en-GB" altLang="en-US">
                <a:solidFill>
                  <a:srgbClr val="000000"/>
                </a:solidFill>
                <a:latin typeface="Comic Sans MS" panose="030F0702030302020204" pitchFamily="66" charset="0"/>
              </a:rPr>
              <a:pPr defTabSz="931774" fontAlgn="base">
                <a:spcBef>
                  <a:spcPct val="0"/>
                </a:spcBef>
                <a:spcAft>
                  <a:spcPct val="0"/>
                </a:spcAft>
                <a:defRPr/>
              </a:pPr>
              <a:t>1</a:t>
            </a:fld>
            <a:endParaRPr lang="en-GB" altLang="en-US" dirty="0">
              <a:solidFill>
                <a:srgbClr val="000000"/>
              </a:solidFill>
              <a:latin typeface="Comic Sans MS" panose="030F0702030302020204" pitchFamily="66" charset="0"/>
            </a:endParaRPr>
          </a:p>
        </p:txBody>
      </p:sp>
      <p:sp>
        <p:nvSpPr>
          <p:cNvPr id="18435" name="Rectangle 2">
            <a:extLst>
              <a:ext uri="{FF2B5EF4-FFF2-40B4-BE49-F238E27FC236}">
                <a16:creationId xmlns:a16="http://schemas.microsoft.com/office/drawing/2014/main" id="{CC69CE85-4F30-4C46-9FBA-FC40720555EA}"/>
              </a:ext>
            </a:extLst>
          </p:cNvPr>
          <p:cNvSpPr>
            <a:spLocks noGrp="1" noRot="1" noChangeAspect="1" noChangeArrowheads="1" noTextEdit="1"/>
          </p:cNvSpPr>
          <p:nvPr>
            <p:ph type="sldImg"/>
          </p:nvPr>
        </p:nvSpPr>
        <p:spPr>
          <a:xfrm>
            <a:off x="414338" y="706438"/>
            <a:ext cx="6300787" cy="3544887"/>
          </a:xfrm>
          <a:ln/>
        </p:spPr>
      </p:sp>
      <p:sp>
        <p:nvSpPr>
          <p:cNvPr id="18436" name="Rectangle 3">
            <a:extLst>
              <a:ext uri="{FF2B5EF4-FFF2-40B4-BE49-F238E27FC236}">
                <a16:creationId xmlns:a16="http://schemas.microsoft.com/office/drawing/2014/main" id="{9AD16527-59E1-4D5A-BB8A-607AA1D040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17</a:t>
            </a:fld>
            <a:endParaRPr lang="en-GB" dirty="0"/>
          </a:p>
        </p:txBody>
      </p:sp>
    </p:spTree>
    <p:extLst>
      <p:ext uri="{BB962C8B-B14F-4D97-AF65-F5344CB8AC3E}">
        <p14:creationId xmlns:p14="http://schemas.microsoft.com/office/powerpoint/2010/main" val="368513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18</a:t>
            </a:fld>
            <a:endParaRPr lang="en-GB" dirty="0"/>
          </a:p>
        </p:txBody>
      </p:sp>
    </p:spTree>
    <p:extLst>
      <p:ext uri="{BB962C8B-B14F-4D97-AF65-F5344CB8AC3E}">
        <p14:creationId xmlns:p14="http://schemas.microsoft.com/office/powerpoint/2010/main" val="310399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19</a:t>
            </a:fld>
            <a:endParaRPr lang="en-GB" dirty="0"/>
          </a:p>
        </p:txBody>
      </p:sp>
    </p:spTree>
    <p:extLst>
      <p:ext uri="{BB962C8B-B14F-4D97-AF65-F5344CB8AC3E}">
        <p14:creationId xmlns:p14="http://schemas.microsoft.com/office/powerpoint/2010/main" val="2783670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EFDA8584-FC37-4C5E-93AB-0A234953AF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F04AF604-752A-4B2B-943A-00D3F7002839}" type="slidenum">
              <a:rPr lang="en-GB" altLang="en-US">
                <a:solidFill>
                  <a:srgbClr val="000000"/>
                </a:solidFill>
                <a:latin typeface="Comic Sans MS" panose="030F0702030302020204" pitchFamily="66" charset="0"/>
              </a:rPr>
              <a:pPr defTabSz="931774" fontAlgn="base">
                <a:spcBef>
                  <a:spcPct val="0"/>
                </a:spcBef>
                <a:spcAft>
                  <a:spcPct val="0"/>
                </a:spcAft>
                <a:defRPr/>
              </a:pPr>
              <a:t>20</a:t>
            </a:fld>
            <a:endParaRPr lang="en-GB" altLang="en-US" dirty="0">
              <a:solidFill>
                <a:srgbClr val="000000"/>
              </a:solidFill>
              <a:latin typeface="Comic Sans MS" panose="030F0702030302020204" pitchFamily="66" charset="0"/>
            </a:endParaRPr>
          </a:p>
        </p:txBody>
      </p:sp>
      <p:sp>
        <p:nvSpPr>
          <p:cNvPr id="348163" name="Rectangle 2">
            <a:extLst>
              <a:ext uri="{FF2B5EF4-FFF2-40B4-BE49-F238E27FC236}">
                <a16:creationId xmlns:a16="http://schemas.microsoft.com/office/drawing/2014/main" id="{018C469E-8F5D-4508-85DE-460E551AEF4F}"/>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4249008D-5E62-45CB-9A1C-FAB482DC63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Adjourn eg if one is ill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A5C9383F-D69D-475D-AA34-FBCD37825A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258A0EFD-001E-4452-8488-51697F9F8BD8}" type="slidenum">
              <a:rPr lang="en-GB" altLang="en-US">
                <a:solidFill>
                  <a:srgbClr val="000000"/>
                </a:solidFill>
                <a:latin typeface="Comic Sans MS" panose="030F0702030302020204" pitchFamily="66" charset="0"/>
              </a:rPr>
              <a:pPr defTabSz="931774" fontAlgn="base">
                <a:spcBef>
                  <a:spcPct val="0"/>
                </a:spcBef>
                <a:spcAft>
                  <a:spcPct val="0"/>
                </a:spcAft>
                <a:defRPr/>
              </a:pPr>
              <a:t>21</a:t>
            </a:fld>
            <a:endParaRPr lang="en-GB" altLang="en-US" dirty="0">
              <a:solidFill>
                <a:srgbClr val="000000"/>
              </a:solidFill>
              <a:latin typeface="Comic Sans MS" panose="030F0702030302020204" pitchFamily="66" charset="0"/>
            </a:endParaRPr>
          </a:p>
        </p:txBody>
      </p:sp>
      <p:sp>
        <p:nvSpPr>
          <p:cNvPr id="350211" name="Rectangle 2">
            <a:extLst>
              <a:ext uri="{FF2B5EF4-FFF2-40B4-BE49-F238E27FC236}">
                <a16:creationId xmlns:a16="http://schemas.microsoft.com/office/drawing/2014/main" id="{0F66CA14-A5CE-483D-87BA-A280654F5382}"/>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244A3FC7-DD33-48D9-9105-CA179A3FEA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See also regs </a:t>
            </a:r>
          </a:p>
          <a:p>
            <a:pPr eaLnBrk="1" hangingPunct="1"/>
            <a:r>
              <a:rPr lang="en-GB" altLang="en-US" dirty="0"/>
              <a:t>Thanks Roger I fear that an ex head teacher would not qualify as a lay member at any time given schedule 1 regulation 3(4) of the School Discipline (pupil exclusions and reviews) England Regulations 2012 SI no. 1033 - these regs came into force 1 September 2012- which states:</a:t>
            </a:r>
          </a:p>
          <a:p>
            <a:pPr eaLnBrk="1" hangingPunct="1"/>
            <a:r>
              <a:rPr lang="en-GB" altLang="en-US" dirty="0"/>
              <a:t>" a person is eligible to be a lay member if the person has never worked in a school in a paid capacity (disregarding any service as a governor or as a paid volunteer)".</a:t>
            </a:r>
          </a:p>
          <a:p>
            <a:pPr eaLnBrk="1" hangingPunct="1"/>
            <a:r>
              <a:rPr lang="en-GB" altLang="en-US" dirty="0"/>
              <a:t>As you suggest, I think if they are now governors they could serve as governor reps as long as they have served in that capacity for at least 12 consecutive months within the last 5 years and have not been head teachers in any school during the last 5 years (reg 3(2)(c))</a:t>
            </a:r>
          </a:p>
          <a:p>
            <a:pPr eaLnBrk="1" hangingPunct="1"/>
            <a:r>
              <a:rPr lang="en-GB" altLang="en-US" dirty="0"/>
              <a:t>As you know, to be a head teacher rep normally they need to have held that position during the last 5 years ( reg 3b). Head teacher includes acting head teacher by virtue of s579(1) of the Education Act 1996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22</a:t>
            </a:fld>
            <a:endParaRPr lang="en-GB" dirty="0"/>
          </a:p>
        </p:txBody>
      </p:sp>
    </p:spTree>
    <p:extLst>
      <p:ext uri="{BB962C8B-B14F-4D97-AF65-F5344CB8AC3E}">
        <p14:creationId xmlns:p14="http://schemas.microsoft.com/office/powerpoint/2010/main" val="237018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p>
        </p:txBody>
      </p:sp>
      <p:sp>
        <p:nvSpPr>
          <p:cNvPr id="4" name="Slide Number Placeholder 3"/>
          <p:cNvSpPr>
            <a:spLocks noGrp="1"/>
          </p:cNvSpPr>
          <p:nvPr>
            <p:ph type="sldNum" sz="quarter" idx="5"/>
          </p:nvPr>
        </p:nvSpPr>
        <p:spPr/>
        <p:txBody>
          <a:bodyPr/>
          <a:lstStyle/>
          <a:p>
            <a:fld id="{4C4E9D0F-62FC-4AB3-A1DA-931A0E3B4CFF}" type="slidenum">
              <a:rPr lang="en-GB" smtClean="0"/>
              <a:t>23</a:t>
            </a:fld>
            <a:endParaRPr lang="en-GB" dirty="0"/>
          </a:p>
        </p:txBody>
      </p:sp>
    </p:spTree>
    <p:extLst>
      <p:ext uri="{BB962C8B-B14F-4D97-AF65-F5344CB8AC3E}">
        <p14:creationId xmlns:p14="http://schemas.microsoft.com/office/powerpoint/2010/main" val="25880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24</a:t>
            </a:fld>
            <a:endParaRPr lang="en-GB" dirty="0"/>
          </a:p>
        </p:txBody>
      </p:sp>
    </p:spTree>
    <p:extLst>
      <p:ext uri="{BB962C8B-B14F-4D97-AF65-F5344CB8AC3E}">
        <p14:creationId xmlns:p14="http://schemas.microsoft.com/office/powerpoint/2010/main" val="2927097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section on who to appoint 187-196</a:t>
            </a:r>
          </a:p>
        </p:txBody>
      </p:sp>
      <p:sp>
        <p:nvSpPr>
          <p:cNvPr id="4" name="Slide Number Placeholder 3"/>
          <p:cNvSpPr>
            <a:spLocks noGrp="1"/>
          </p:cNvSpPr>
          <p:nvPr>
            <p:ph type="sldNum" sz="quarter" idx="5"/>
          </p:nvPr>
        </p:nvSpPr>
        <p:spPr/>
        <p:txBody>
          <a:bodyPr/>
          <a:lstStyle/>
          <a:p>
            <a:fld id="{4C4E9D0F-62FC-4AB3-A1DA-931A0E3B4CFF}" type="slidenum">
              <a:rPr lang="en-GB" smtClean="0"/>
              <a:t>25</a:t>
            </a:fld>
            <a:endParaRPr lang="en-GB" dirty="0"/>
          </a:p>
        </p:txBody>
      </p:sp>
    </p:spTree>
    <p:extLst>
      <p:ext uri="{BB962C8B-B14F-4D97-AF65-F5344CB8AC3E}">
        <p14:creationId xmlns:p14="http://schemas.microsoft.com/office/powerpoint/2010/main" val="245330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26</a:t>
            </a:fld>
            <a:endParaRPr lang="en-GB" dirty="0"/>
          </a:p>
        </p:txBody>
      </p:sp>
    </p:spTree>
    <p:extLst>
      <p:ext uri="{BB962C8B-B14F-4D97-AF65-F5344CB8AC3E}">
        <p14:creationId xmlns:p14="http://schemas.microsoft.com/office/powerpoint/2010/main" val="10899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57CF17BA-0AD1-46DD-BF04-808B1C371F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833A1563-965E-47F9-A7BA-B523A894124D}" type="slidenum">
              <a:rPr lang="en-GB" altLang="en-US">
                <a:solidFill>
                  <a:srgbClr val="000000"/>
                </a:solidFill>
                <a:latin typeface="Comic Sans MS" panose="030F0702030302020204" pitchFamily="66" charset="0"/>
              </a:rPr>
              <a:pPr defTabSz="931774" fontAlgn="base">
                <a:spcBef>
                  <a:spcPct val="0"/>
                </a:spcBef>
                <a:spcAft>
                  <a:spcPct val="0"/>
                </a:spcAft>
                <a:defRPr/>
              </a:pPr>
              <a:t>8</a:t>
            </a:fld>
            <a:endParaRPr lang="en-GB" altLang="en-US" dirty="0">
              <a:solidFill>
                <a:srgbClr val="000000"/>
              </a:solidFill>
              <a:latin typeface="Comic Sans MS" panose="030F0702030302020204" pitchFamily="66" charset="0"/>
            </a:endParaRPr>
          </a:p>
        </p:txBody>
      </p:sp>
      <p:sp>
        <p:nvSpPr>
          <p:cNvPr id="322563" name="Rectangle 2">
            <a:extLst>
              <a:ext uri="{FF2B5EF4-FFF2-40B4-BE49-F238E27FC236}">
                <a16:creationId xmlns:a16="http://schemas.microsoft.com/office/drawing/2014/main" id="{0B08D094-4B7B-4D09-A43C-4757C18AB700}"/>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2DF3376E-E396-4DBB-94D1-A9DF11BDDA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27</a:t>
            </a:fld>
            <a:endParaRPr lang="en-GB" dirty="0"/>
          </a:p>
        </p:txBody>
      </p:sp>
    </p:spTree>
    <p:extLst>
      <p:ext uri="{BB962C8B-B14F-4D97-AF65-F5344CB8AC3E}">
        <p14:creationId xmlns:p14="http://schemas.microsoft.com/office/powerpoint/2010/main" val="351331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D478E29C-0328-4446-AA2B-45ACA7D875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79AD47A3-4C22-4B9C-A59B-D0E4D8304E14}" type="slidenum">
              <a:rPr lang="en-GB" altLang="en-US">
                <a:solidFill>
                  <a:srgbClr val="000000"/>
                </a:solidFill>
                <a:latin typeface="Comic Sans MS" panose="030F0702030302020204" pitchFamily="66" charset="0"/>
              </a:rPr>
              <a:pPr defTabSz="931774" fontAlgn="base">
                <a:spcBef>
                  <a:spcPct val="0"/>
                </a:spcBef>
                <a:spcAft>
                  <a:spcPct val="0"/>
                </a:spcAft>
                <a:defRPr/>
              </a:pPr>
              <a:t>28</a:t>
            </a:fld>
            <a:endParaRPr lang="en-GB" altLang="en-US" dirty="0">
              <a:solidFill>
                <a:srgbClr val="000000"/>
              </a:solidFill>
              <a:latin typeface="Comic Sans MS" panose="030F0702030302020204" pitchFamily="66" charset="0"/>
            </a:endParaRPr>
          </a:p>
        </p:txBody>
      </p:sp>
      <p:sp>
        <p:nvSpPr>
          <p:cNvPr id="369667" name="Rectangle 2">
            <a:extLst>
              <a:ext uri="{FF2B5EF4-FFF2-40B4-BE49-F238E27FC236}">
                <a16:creationId xmlns:a16="http://schemas.microsoft.com/office/drawing/2014/main" id="{1C99372A-9F28-47A6-8B50-DCA8BB5FE587}"/>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D79255CA-6738-4BD7-8819-82253FAFCE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29</a:t>
            </a:fld>
            <a:endParaRPr lang="en-GB" dirty="0"/>
          </a:p>
        </p:txBody>
      </p:sp>
    </p:spTree>
    <p:extLst>
      <p:ext uri="{BB962C8B-B14F-4D97-AF65-F5344CB8AC3E}">
        <p14:creationId xmlns:p14="http://schemas.microsoft.com/office/powerpoint/2010/main" val="252186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30</a:t>
            </a:fld>
            <a:endParaRPr lang="en-GB" dirty="0"/>
          </a:p>
        </p:txBody>
      </p:sp>
    </p:spTree>
    <p:extLst>
      <p:ext uri="{BB962C8B-B14F-4D97-AF65-F5344CB8AC3E}">
        <p14:creationId xmlns:p14="http://schemas.microsoft.com/office/powerpoint/2010/main" val="1403207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31</a:t>
            </a:fld>
            <a:endParaRPr lang="en-GB" dirty="0"/>
          </a:p>
        </p:txBody>
      </p:sp>
    </p:spTree>
    <p:extLst>
      <p:ext uri="{BB962C8B-B14F-4D97-AF65-F5344CB8AC3E}">
        <p14:creationId xmlns:p14="http://schemas.microsoft.com/office/powerpoint/2010/main" val="251685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32</a:t>
            </a:fld>
            <a:endParaRPr lang="en-GB" dirty="0"/>
          </a:p>
        </p:txBody>
      </p:sp>
    </p:spTree>
    <p:extLst>
      <p:ext uri="{BB962C8B-B14F-4D97-AF65-F5344CB8AC3E}">
        <p14:creationId xmlns:p14="http://schemas.microsoft.com/office/powerpoint/2010/main" val="3424866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a:extLst>
              <a:ext uri="{FF2B5EF4-FFF2-40B4-BE49-F238E27FC236}">
                <a16:creationId xmlns:a16="http://schemas.microsoft.com/office/drawing/2014/main" id="{8B346AC3-247E-40B5-9F56-870A96E502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D4ED2E9F-3092-47DD-9883-A06833DC4BF9}" type="slidenum">
              <a:rPr lang="en-GB" altLang="en-US">
                <a:solidFill>
                  <a:srgbClr val="000000"/>
                </a:solidFill>
                <a:latin typeface="Comic Sans MS" panose="030F0702030302020204" pitchFamily="66" charset="0"/>
              </a:rPr>
              <a:pPr defTabSz="931774" fontAlgn="base">
                <a:spcBef>
                  <a:spcPct val="0"/>
                </a:spcBef>
                <a:spcAft>
                  <a:spcPct val="0"/>
                </a:spcAft>
                <a:defRPr/>
              </a:pPr>
              <a:t>33</a:t>
            </a:fld>
            <a:endParaRPr lang="en-GB" altLang="en-US" dirty="0">
              <a:solidFill>
                <a:srgbClr val="000000"/>
              </a:solidFill>
              <a:latin typeface="Comic Sans MS" panose="030F0702030302020204" pitchFamily="66" charset="0"/>
            </a:endParaRPr>
          </a:p>
        </p:txBody>
      </p:sp>
      <p:sp>
        <p:nvSpPr>
          <p:cNvPr id="394243" name="Rectangle 2">
            <a:extLst>
              <a:ext uri="{FF2B5EF4-FFF2-40B4-BE49-F238E27FC236}">
                <a16:creationId xmlns:a16="http://schemas.microsoft.com/office/drawing/2014/main" id="{55B00B65-01C7-4F07-8FF7-6CAFE1E41822}"/>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3ADA691D-2875-46CF-BE6A-FD79DEAF28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Parallel provisions for PRUs eg regulation 16</a:t>
            </a:r>
          </a:p>
          <a:p>
            <a:pPr eaLnBrk="1" hangingPunct="1"/>
            <a:endParaRPr lang="en-GB" altLang="en-US" dirty="0"/>
          </a:p>
          <a:p>
            <a:pPr eaLnBrk="1" hangingPunct="1"/>
            <a:r>
              <a:rPr lang="en-GB" altLang="en-US" dirty="0"/>
              <a:t>Ie Penalty only kicks in if IRP have quashed decision and GB decide not to reinstate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34</a:t>
            </a:fld>
            <a:endParaRPr lang="en-GB" dirty="0"/>
          </a:p>
        </p:txBody>
      </p:sp>
    </p:spTree>
    <p:extLst>
      <p:ext uri="{BB962C8B-B14F-4D97-AF65-F5344CB8AC3E}">
        <p14:creationId xmlns:p14="http://schemas.microsoft.com/office/powerpoint/2010/main" val="1805593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35</a:t>
            </a:fld>
            <a:endParaRPr lang="en-GB" dirty="0"/>
          </a:p>
        </p:txBody>
      </p:sp>
    </p:spTree>
    <p:extLst>
      <p:ext uri="{BB962C8B-B14F-4D97-AF65-F5344CB8AC3E}">
        <p14:creationId xmlns:p14="http://schemas.microsoft.com/office/powerpoint/2010/main" val="230509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36</a:t>
            </a:fld>
            <a:endParaRPr lang="en-GB" dirty="0"/>
          </a:p>
        </p:txBody>
      </p:sp>
    </p:spTree>
    <p:extLst>
      <p:ext uri="{BB962C8B-B14F-4D97-AF65-F5344CB8AC3E}">
        <p14:creationId xmlns:p14="http://schemas.microsoft.com/office/powerpoint/2010/main" val="32512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4E9D0F-62FC-4AB3-A1DA-931A0E3B4CFF}" type="slidenum">
              <a:rPr lang="en-GB" smtClean="0"/>
              <a:t>10</a:t>
            </a:fld>
            <a:endParaRPr lang="en-GB" dirty="0"/>
          </a:p>
        </p:txBody>
      </p:sp>
    </p:spTree>
    <p:extLst>
      <p:ext uri="{BB962C8B-B14F-4D97-AF65-F5344CB8AC3E}">
        <p14:creationId xmlns:p14="http://schemas.microsoft.com/office/powerpoint/2010/main" val="2479060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306C229B-18AB-41DC-BA42-EE7FB06E45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A8846FC7-EC3D-47A4-8CBB-23BDB07377A0}" type="slidenum">
              <a:rPr lang="en-GB" altLang="en-US">
                <a:solidFill>
                  <a:srgbClr val="000000"/>
                </a:solidFill>
                <a:latin typeface="Comic Sans MS" panose="030F0702030302020204" pitchFamily="66" charset="0"/>
              </a:rPr>
              <a:pPr defTabSz="931774" fontAlgn="base">
                <a:spcBef>
                  <a:spcPct val="0"/>
                </a:spcBef>
                <a:spcAft>
                  <a:spcPct val="0"/>
                </a:spcAft>
                <a:defRPr/>
              </a:pPr>
              <a:t>37</a:t>
            </a:fld>
            <a:endParaRPr lang="en-GB" altLang="en-US" dirty="0">
              <a:solidFill>
                <a:srgbClr val="000000"/>
              </a:solidFill>
              <a:latin typeface="Comic Sans MS" panose="030F0702030302020204" pitchFamily="66" charset="0"/>
            </a:endParaRPr>
          </a:p>
        </p:txBody>
      </p:sp>
      <p:sp>
        <p:nvSpPr>
          <p:cNvPr id="406531" name="Rectangle 2">
            <a:extLst>
              <a:ext uri="{FF2B5EF4-FFF2-40B4-BE49-F238E27FC236}">
                <a16:creationId xmlns:a16="http://schemas.microsoft.com/office/drawing/2014/main" id="{A354CA6D-6AB5-43FF-9585-EE117BB5DB3D}"/>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0AF14D5E-BDAB-42EB-B60A-4057FB82B9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i="1" dirty="0"/>
              <a:t>POINT OUT NOTES SHOULD REFER TO PARA 131 NOT 81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a:extLst>
              <a:ext uri="{FF2B5EF4-FFF2-40B4-BE49-F238E27FC236}">
                <a16:creationId xmlns:a16="http://schemas.microsoft.com/office/drawing/2014/main" id="{7EC0497C-7D3E-46E0-B44F-7AE33B9D13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6BDEFE7C-DCFF-4A94-A73C-B1CCD393E59B}" type="slidenum">
              <a:rPr lang="en-GB" altLang="en-US">
                <a:solidFill>
                  <a:srgbClr val="000000"/>
                </a:solidFill>
                <a:latin typeface="Comic Sans MS" panose="030F0702030302020204" pitchFamily="66" charset="0"/>
              </a:rPr>
              <a:pPr defTabSz="931774" fontAlgn="base">
                <a:spcBef>
                  <a:spcPct val="0"/>
                </a:spcBef>
                <a:spcAft>
                  <a:spcPct val="0"/>
                </a:spcAft>
                <a:defRPr/>
              </a:pPr>
              <a:t>38</a:t>
            </a:fld>
            <a:endParaRPr lang="en-GB" altLang="en-US" dirty="0">
              <a:solidFill>
                <a:srgbClr val="000000"/>
              </a:solidFill>
              <a:latin typeface="Comic Sans MS" panose="030F0702030302020204" pitchFamily="66" charset="0"/>
            </a:endParaRPr>
          </a:p>
        </p:txBody>
      </p:sp>
      <p:sp>
        <p:nvSpPr>
          <p:cNvPr id="411651" name="Rectangle 2">
            <a:extLst>
              <a:ext uri="{FF2B5EF4-FFF2-40B4-BE49-F238E27FC236}">
                <a16:creationId xmlns:a16="http://schemas.microsoft.com/office/drawing/2014/main" id="{8B08BADE-EA63-4D4B-BEB2-937E4788BA69}"/>
              </a:ext>
            </a:extLst>
          </p:cNvPr>
          <p:cNvSpPr>
            <a:spLocks noGrp="1" noRot="1" noChangeAspect="1" noChangeArrowheads="1" noTextEdit="1"/>
          </p:cNvSpPr>
          <p:nvPr>
            <p:ph type="sldImg"/>
          </p:nvPr>
        </p:nvSpPr>
        <p:spPr>
          <a:ln/>
        </p:spPr>
      </p:sp>
      <p:sp>
        <p:nvSpPr>
          <p:cNvPr id="411652" name="Rectangle 3">
            <a:extLst>
              <a:ext uri="{FF2B5EF4-FFF2-40B4-BE49-F238E27FC236}">
                <a16:creationId xmlns:a16="http://schemas.microsoft.com/office/drawing/2014/main" id="{41EC8659-541B-475D-B25A-0EFD8C8AFC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a:extLst>
              <a:ext uri="{FF2B5EF4-FFF2-40B4-BE49-F238E27FC236}">
                <a16:creationId xmlns:a16="http://schemas.microsoft.com/office/drawing/2014/main" id="{67A26F64-3DE0-4C81-843D-6CC6561F08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C38FA9E0-F65C-4F23-BA21-57D54437D88B}" type="slidenum">
              <a:rPr lang="en-GB" altLang="en-US">
                <a:solidFill>
                  <a:srgbClr val="000000"/>
                </a:solidFill>
                <a:latin typeface="Comic Sans MS" panose="030F0702030302020204" pitchFamily="66" charset="0"/>
              </a:rPr>
              <a:pPr defTabSz="931774" fontAlgn="base">
                <a:spcBef>
                  <a:spcPct val="0"/>
                </a:spcBef>
                <a:spcAft>
                  <a:spcPct val="0"/>
                </a:spcAft>
                <a:defRPr/>
              </a:pPr>
              <a:t>39</a:t>
            </a:fld>
            <a:endParaRPr lang="en-GB" altLang="en-US" dirty="0">
              <a:solidFill>
                <a:srgbClr val="000000"/>
              </a:solidFill>
              <a:latin typeface="Comic Sans MS" panose="030F0702030302020204" pitchFamily="66" charset="0"/>
            </a:endParaRPr>
          </a:p>
        </p:txBody>
      </p:sp>
      <p:sp>
        <p:nvSpPr>
          <p:cNvPr id="421891" name="Rectangle 2">
            <a:extLst>
              <a:ext uri="{FF2B5EF4-FFF2-40B4-BE49-F238E27FC236}">
                <a16:creationId xmlns:a16="http://schemas.microsoft.com/office/drawing/2014/main" id="{27FD8D47-98C8-4BB5-85D6-EACA5871F740}"/>
              </a:ext>
            </a:extLst>
          </p:cNvPr>
          <p:cNvSpPr>
            <a:spLocks noGrp="1" noRot="1" noChangeAspect="1" noChangeArrowheads="1" noTextEdit="1"/>
          </p:cNvSpPr>
          <p:nvPr>
            <p:ph type="sldImg"/>
          </p:nvPr>
        </p:nvSpPr>
        <p:spPr>
          <a:ln/>
        </p:spPr>
      </p:sp>
      <p:sp>
        <p:nvSpPr>
          <p:cNvPr id="421892" name="Rectangle 3">
            <a:extLst>
              <a:ext uri="{FF2B5EF4-FFF2-40B4-BE49-F238E27FC236}">
                <a16:creationId xmlns:a16="http://schemas.microsoft.com/office/drawing/2014/main" id="{2C138658-3D43-46DD-AAF3-B2FA0C1F92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40</a:t>
            </a:fld>
            <a:endParaRPr lang="en-GB" dirty="0"/>
          </a:p>
        </p:txBody>
      </p:sp>
    </p:spTree>
    <p:extLst>
      <p:ext uri="{BB962C8B-B14F-4D97-AF65-F5344CB8AC3E}">
        <p14:creationId xmlns:p14="http://schemas.microsoft.com/office/powerpoint/2010/main" val="3162771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41</a:t>
            </a:fld>
            <a:endParaRPr lang="en-GB" dirty="0"/>
          </a:p>
        </p:txBody>
      </p:sp>
    </p:spTree>
    <p:extLst>
      <p:ext uri="{BB962C8B-B14F-4D97-AF65-F5344CB8AC3E}">
        <p14:creationId xmlns:p14="http://schemas.microsoft.com/office/powerpoint/2010/main" val="634055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42</a:t>
            </a:fld>
            <a:endParaRPr lang="en-GB" dirty="0"/>
          </a:p>
        </p:txBody>
      </p:sp>
    </p:spTree>
    <p:extLst>
      <p:ext uri="{BB962C8B-B14F-4D97-AF65-F5344CB8AC3E}">
        <p14:creationId xmlns:p14="http://schemas.microsoft.com/office/powerpoint/2010/main" val="3622776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43</a:t>
            </a:fld>
            <a:endParaRPr lang="en-GB" dirty="0"/>
          </a:p>
        </p:txBody>
      </p:sp>
    </p:spTree>
    <p:extLst>
      <p:ext uri="{BB962C8B-B14F-4D97-AF65-F5344CB8AC3E}">
        <p14:creationId xmlns:p14="http://schemas.microsoft.com/office/powerpoint/2010/main" val="1740187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44</a:t>
            </a:fld>
            <a:endParaRPr lang="en-GB" dirty="0"/>
          </a:p>
        </p:txBody>
      </p:sp>
    </p:spTree>
    <p:extLst>
      <p:ext uri="{BB962C8B-B14F-4D97-AF65-F5344CB8AC3E}">
        <p14:creationId xmlns:p14="http://schemas.microsoft.com/office/powerpoint/2010/main" val="4049815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45</a:t>
            </a:fld>
            <a:endParaRPr lang="en-GB" dirty="0"/>
          </a:p>
        </p:txBody>
      </p:sp>
    </p:spTree>
    <p:extLst>
      <p:ext uri="{BB962C8B-B14F-4D97-AF65-F5344CB8AC3E}">
        <p14:creationId xmlns:p14="http://schemas.microsoft.com/office/powerpoint/2010/main" val="1652286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46</a:t>
            </a:fld>
            <a:endParaRPr lang="en-GB" dirty="0"/>
          </a:p>
        </p:txBody>
      </p:sp>
    </p:spTree>
    <p:extLst>
      <p:ext uri="{BB962C8B-B14F-4D97-AF65-F5344CB8AC3E}">
        <p14:creationId xmlns:p14="http://schemas.microsoft.com/office/powerpoint/2010/main" val="154556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11</a:t>
            </a:fld>
            <a:endParaRPr lang="en-GB" dirty="0"/>
          </a:p>
        </p:txBody>
      </p:sp>
    </p:spTree>
    <p:extLst>
      <p:ext uri="{BB962C8B-B14F-4D97-AF65-F5344CB8AC3E}">
        <p14:creationId xmlns:p14="http://schemas.microsoft.com/office/powerpoint/2010/main" val="3476260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a:extLst>
              <a:ext uri="{FF2B5EF4-FFF2-40B4-BE49-F238E27FC236}">
                <a16:creationId xmlns:a16="http://schemas.microsoft.com/office/drawing/2014/main" id="{A26A2203-42F9-4848-9AB8-C3A2B6F74C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BDC86D91-096F-43A3-8985-501421A5EC65}" type="slidenum">
              <a:rPr lang="en-GB" altLang="en-US">
                <a:solidFill>
                  <a:srgbClr val="000000"/>
                </a:solidFill>
                <a:latin typeface="Comic Sans MS" panose="030F0702030302020204" pitchFamily="66" charset="0"/>
              </a:rPr>
              <a:pPr defTabSz="931774" fontAlgn="base">
                <a:spcBef>
                  <a:spcPct val="0"/>
                </a:spcBef>
                <a:spcAft>
                  <a:spcPct val="0"/>
                </a:spcAft>
                <a:defRPr/>
              </a:pPr>
              <a:t>47</a:t>
            </a:fld>
            <a:endParaRPr lang="en-GB" altLang="en-US" dirty="0">
              <a:solidFill>
                <a:srgbClr val="000000"/>
              </a:solidFill>
              <a:latin typeface="Comic Sans MS" panose="030F0702030302020204" pitchFamily="66" charset="0"/>
            </a:endParaRPr>
          </a:p>
        </p:txBody>
      </p:sp>
      <p:sp>
        <p:nvSpPr>
          <p:cNvPr id="436227" name="Rectangle 2">
            <a:extLst>
              <a:ext uri="{FF2B5EF4-FFF2-40B4-BE49-F238E27FC236}">
                <a16:creationId xmlns:a16="http://schemas.microsoft.com/office/drawing/2014/main" id="{2C132440-1888-48A5-86FD-EBA70388BD00}"/>
              </a:ext>
            </a:extLst>
          </p:cNvPr>
          <p:cNvSpPr>
            <a:spLocks noGrp="1" noRot="1" noChangeAspect="1" noChangeArrowheads="1" noTextEdit="1"/>
          </p:cNvSpPr>
          <p:nvPr>
            <p:ph type="sldImg"/>
          </p:nvPr>
        </p:nvSpPr>
        <p:spPr>
          <a:ln/>
        </p:spPr>
      </p:sp>
      <p:sp>
        <p:nvSpPr>
          <p:cNvPr id="436228" name="Rectangle 3">
            <a:extLst>
              <a:ext uri="{FF2B5EF4-FFF2-40B4-BE49-F238E27FC236}">
                <a16:creationId xmlns:a16="http://schemas.microsoft.com/office/drawing/2014/main" id="{4BD40C39-9C9C-4436-BFB6-6C84CB81B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2022 </a:t>
            </a:r>
            <a:r>
              <a:rPr lang="en-GB" dirty="0" err="1"/>
              <a:t>ExG</a:t>
            </a:r>
            <a:r>
              <a:rPr lang="en-GB" dirty="0"/>
              <a:t> there is No discission of role of LA officer eg academies etc</a:t>
            </a:r>
          </a:p>
        </p:txBody>
      </p:sp>
      <p:sp>
        <p:nvSpPr>
          <p:cNvPr id="4" name="Slide Number Placeholder 3"/>
          <p:cNvSpPr>
            <a:spLocks noGrp="1"/>
          </p:cNvSpPr>
          <p:nvPr>
            <p:ph type="sldNum" sz="quarter" idx="5"/>
          </p:nvPr>
        </p:nvSpPr>
        <p:spPr/>
        <p:txBody>
          <a:bodyPr/>
          <a:lstStyle/>
          <a:p>
            <a:fld id="{4C4E9D0F-62FC-4AB3-A1DA-931A0E3B4CFF}" type="slidenum">
              <a:rPr lang="en-GB" smtClean="0"/>
              <a:t>48</a:t>
            </a:fld>
            <a:endParaRPr lang="en-GB" dirty="0"/>
          </a:p>
        </p:txBody>
      </p:sp>
    </p:spTree>
    <p:extLst>
      <p:ext uri="{BB962C8B-B14F-4D97-AF65-F5344CB8AC3E}">
        <p14:creationId xmlns:p14="http://schemas.microsoft.com/office/powerpoint/2010/main" val="1978270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1218FFB5-AD79-4152-BF7D-AA87C606A3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22F48482-50F7-4E35-BCDD-D9C17AC07173}" type="slidenum">
              <a:rPr lang="en-GB" altLang="en-US">
                <a:solidFill>
                  <a:srgbClr val="000000"/>
                </a:solidFill>
                <a:latin typeface="Comic Sans MS" panose="030F0702030302020204" pitchFamily="66" charset="0"/>
              </a:rPr>
              <a:pPr defTabSz="931774" fontAlgn="base">
                <a:spcBef>
                  <a:spcPct val="0"/>
                </a:spcBef>
                <a:spcAft>
                  <a:spcPct val="0"/>
                </a:spcAft>
                <a:defRPr/>
              </a:pPr>
              <a:t>49</a:t>
            </a:fld>
            <a:endParaRPr lang="en-GB" altLang="en-US" dirty="0">
              <a:solidFill>
                <a:srgbClr val="000000"/>
              </a:solidFill>
              <a:latin typeface="Comic Sans MS" panose="030F0702030302020204" pitchFamily="66" charset="0"/>
            </a:endParaRPr>
          </a:p>
        </p:txBody>
      </p:sp>
      <p:sp>
        <p:nvSpPr>
          <p:cNvPr id="443395" name="Rectangle 2">
            <a:extLst>
              <a:ext uri="{FF2B5EF4-FFF2-40B4-BE49-F238E27FC236}">
                <a16:creationId xmlns:a16="http://schemas.microsoft.com/office/drawing/2014/main" id="{9E701F48-DE7F-45D3-B36B-2B452F62278D}"/>
              </a:ext>
            </a:extLst>
          </p:cNvPr>
          <p:cNvSpPr>
            <a:spLocks noGrp="1" noRot="1" noChangeAspect="1" noChangeArrowheads="1" noTextEdit="1"/>
          </p:cNvSpPr>
          <p:nvPr>
            <p:ph type="sldImg"/>
          </p:nvPr>
        </p:nvSpPr>
        <p:spPr>
          <a:ln/>
        </p:spPr>
      </p:sp>
      <p:sp>
        <p:nvSpPr>
          <p:cNvPr id="443396" name="Rectangle 3">
            <a:extLst>
              <a:ext uri="{FF2B5EF4-FFF2-40B4-BE49-F238E27FC236}">
                <a16:creationId xmlns:a16="http://schemas.microsoft.com/office/drawing/2014/main" id="{B7C29105-A6D3-4946-B817-F84649849A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Every 2 years </a:t>
            </a:r>
          </a:p>
          <a:p>
            <a:pPr eaLnBrk="1" hangingPunct="1"/>
            <a:r>
              <a:rPr lang="en-GB" altLang="en-US" dirty="0"/>
              <a:t>Look at what this covers </a:t>
            </a:r>
          </a:p>
          <a:p>
            <a:pPr eaLnBrk="1" hangingPunct="1"/>
            <a:r>
              <a:rPr lang="en-GB" altLang="en-US" dirty="0"/>
              <a:t>I would slant training differently if you were to be sitting on IRP</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50</a:t>
            </a:fld>
            <a:endParaRPr lang="en-GB" dirty="0"/>
          </a:p>
        </p:txBody>
      </p:sp>
    </p:spTree>
    <p:extLst>
      <p:ext uri="{BB962C8B-B14F-4D97-AF65-F5344CB8AC3E}">
        <p14:creationId xmlns:p14="http://schemas.microsoft.com/office/powerpoint/2010/main" val="1379419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a:extLst>
              <a:ext uri="{FF2B5EF4-FFF2-40B4-BE49-F238E27FC236}">
                <a16:creationId xmlns:a16="http://schemas.microsoft.com/office/drawing/2014/main" id="{25FD97E8-BC7A-493E-BEBE-813878DD5E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328CA38B-5826-4D68-9556-B93563CDBA6B}" type="slidenum">
              <a:rPr lang="en-GB" altLang="en-US">
                <a:solidFill>
                  <a:srgbClr val="000000"/>
                </a:solidFill>
                <a:latin typeface="Comic Sans MS" panose="030F0702030302020204" pitchFamily="66" charset="0"/>
              </a:rPr>
              <a:pPr defTabSz="931774" fontAlgn="base">
                <a:spcBef>
                  <a:spcPct val="0"/>
                </a:spcBef>
                <a:spcAft>
                  <a:spcPct val="0"/>
                </a:spcAft>
                <a:defRPr/>
              </a:pPr>
              <a:t>51</a:t>
            </a:fld>
            <a:endParaRPr lang="en-GB" altLang="en-US" dirty="0">
              <a:solidFill>
                <a:srgbClr val="000000"/>
              </a:solidFill>
              <a:latin typeface="Comic Sans MS" panose="030F0702030302020204" pitchFamily="66" charset="0"/>
            </a:endParaRPr>
          </a:p>
        </p:txBody>
      </p:sp>
      <p:sp>
        <p:nvSpPr>
          <p:cNvPr id="446467" name="Rectangle 2">
            <a:extLst>
              <a:ext uri="{FF2B5EF4-FFF2-40B4-BE49-F238E27FC236}">
                <a16:creationId xmlns:a16="http://schemas.microsoft.com/office/drawing/2014/main" id="{80684470-8E14-41CC-AE14-C5B7CF554F8D}"/>
              </a:ext>
            </a:extLst>
          </p:cNvPr>
          <p:cNvSpPr>
            <a:spLocks noGrp="1" noRot="1" noChangeAspect="1" noChangeArrowheads="1" noTextEdit="1"/>
          </p:cNvSpPr>
          <p:nvPr>
            <p:ph type="sldImg"/>
          </p:nvPr>
        </p:nvSpPr>
        <p:spPr>
          <a:ln/>
        </p:spPr>
      </p:sp>
      <p:sp>
        <p:nvSpPr>
          <p:cNvPr id="446468" name="Rectangle 3">
            <a:extLst>
              <a:ext uri="{FF2B5EF4-FFF2-40B4-BE49-F238E27FC236}">
                <a16:creationId xmlns:a16="http://schemas.microsoft.com/office/drawing/2014/main" id="{6C8C1756-45D0-4F79-980C-85264F6E13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Formality and professionalism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a:extLst>
              <a:ext uri="{FF2B5EF4-FFF2-40B4-BE49-F238E27FC236}">
                <a16:creationId xmlns:a16="http://schemas.microsoft.com/office/drawing/2014/main" id="{C1A2061B-8A44-472F-83CB-B1D807C3DC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F5899326-2A07-43C1-ABBE-8FA266C15D7E}" type="slidenum">
              <a:rPr lang="en-GB" altLang="en-US">
                <a:solidFill>
                  <a:srgbClr val="000000"/>
                </a:solidFill>
                <a:latin typeface="Comic Sans MS" panose="030F0702030302020204" pitchFamily="66" charset="0"/>
              </a:rPr>
              <a:pPr defTabSz="931774" fontAlgn="base">
                <a:spcBef>
                  <a:spcPct val="0"/>
                </a:spcBef>
                <a:spcAft>
                  <a:spcPct val="0"/>
                </a:spcAft>
                <a:defRPr/>
              </a:pPr>
              <a:t>52</a:t>
            </a:fld>
            <a:endParaRPr lang="en-GB" altLang="en-US" dirty="0">
              <a:solidFill>
                <a:srgbClr val="000000"/>
              </a:solidFill>
              <a:latin typeface="Comic Sans MS" panose="030F0702030302020204" pitchFamily="66" charset="0"/>
            </a:endParaRPr>
          </a:p>
        </p:txBody>
      </p:sp>
      <p:sp>
        <p:nvSpPr>
          <p:cNvPr id="457731" name="Rectangle 2">
            <a:extLst>
              <a:ext uri="{FF2B5EF4-FFF2-40B4-BE49-F238E27FC236}">
                <a16:creationId xmlns:a16="http://schemas.microsoft.com/office/drawing/2014/main" id="{B9AF7986-A768-4DE7-9B2B-F1ADFBBF6FF8}"/>
              </a:ext>
            </a:extLst>
          </p:cNvPr>
          <p:cNvSpPr>
            <a:spLocks noGrp="1" noRot="1" noChangeAspect="1" noChangeArrowheads="1" noTextEdit="1"/>
          </p:cNvSpPr>
          <p:nvPr>
            <p:ph type="sldImg"/>
          </p:nvPr>
        </p:nvSpPr>
        <p:spPr>
          <a:ln/>
        </p:spPr>
      </p:sp>
      <p:sp>
        <p:nvSpPr>
          <p:cNvPr id="457732" name="Rectangle 3">
            <a:extLst>
              <a:ext uri="{FF2B5EF4-FFF2-40B4-BE49-F238E27FC236}">
                <a16:creationId xmlns:a16="http://schemas.microsoft.com/office/drawing/2014/main" id="{BE792C68-E6F9-4C8F-92B7-76162A96F95A}"/>
              </a:ext>
            </a:extLst>
          </p:cNvPr>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The decision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a:extLst>
              <a:ext uri="{FF2B5EF4-FFF2-40B4-BE49-F238E27FC236}">
                <a16:creationId xmlns:a16="http://schemas.microsoft.com/office/drawing/2014/main" id="{9297B49C-81C9-428D-87AD-385781BA38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71BAF9FD-88DF-4F2A-9CD3-FCD34F36CE03}" type="slidenum">
              <a:rPr lang="en-GB" altLang="en-US">
                <a:solidFill>
                  <a:srgbClr val="000000"/>
                </a:solidFill>
                <a:latin typeface="Comic Sans MS" panose="030F0702030302020204" pitchFamily="66" charset="0"/>
              </a:rPr>
              <a:pPr defTabSz="931774" fontAlgn="base">
                <a:spcBef>
                  <a:spcPct val="0"/>
                </a:spcBef>
                <a:spcAft>
                  <a:spcPct val="0"/>
                </a:spcAft>
                <a:defRPr/>
              </a:pPr>
              <a:t>53</a:t>
            </a:fld>
            <a:endParaRPr lang="en-GB" altLang="en-US" dirty="0">
              <a:solidFill>
                <a:srgbClr val="000000"/>
              </a:solidFill>
              <a:latin typeface="Comic Sans MS" panose="030F0702030302020204" pitchFamily="66" charset="0"/>
            </a:endParaRPr>
          </a:p>
        </p:txBody>
      </p:sp>
      <p:sp>
        <p:nvSpPr>
          <p:cNvPr id="461827" name="Rectangle 2">
            <a:extLst>
              <a:ext uri="{FF2B5EF4-FFF2-40B4-BE49-F238E27FC236}">
                <a16:creationId xmlns:a16="http://schemas.microsoft.com/office/drawing/2014/main" id="{907BB717-702E-4837-AD4E-4694CB3DDF96}"/>
              </a:ext>
            </a:extLst>
          </p:cNvPr>
          <p:cNvSpPr>
            <a:spLocks noGrp="1" noRot="1" noChangeAspect="1" noChangeArrowheads="1" noTextEdit="1"/>
          </p:cNvSpPr>
          <p:nvPr>
            <p:ph type="sldImg"/>
          </p:nvPr>
        </p:nvSpPr>
        <p:spPr>
          <a:ln/>
        </p:spPr>
      </p:sp>
      <p:sp>
        <p:nvSpPr>
          <p:cNvPr id="461828" name="Rectangle 3">
            <a:extLst>
              <a:ext uri="{FF2B5EF4-FFF2-40B4-BE49-F238E27FC236}">
                <a16:creationId xmlns:a16="http://schemas.microsoft.com/office/drawing/2014/main" id="{DDA38995-0693-4254-8534-8F6AE34EF1B3}"/>
              </a:ext>
            </a:extLst>
          </p:cNvPr>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600" dirty="0"/>
              <a:t>The decision SHOULD FOLLOW SIMILAR PRINCIPLES AS FOR GB  WHEN THEY ISSUE THEIR DECN IE IN PARA 135 OF 20220 </a:t>
            </a:r>
            <a:r>
              <a:rPr lang="en-GB" altLang="en-US" sz="1600" dirty="0" err="1"/>
              <a:t>ExG</a:t>
            </a:r>
            <a:r>
              <a:rPr lang="en-GB" altLang="en-US" sz="1600" dirty="0"/>
              <a:t> -  SET OUT REASONS FOR ITS DECN IN  SUFFICEINT DETAIL TO ENABLE ALL PARTIES TO UNDERSTAND WHY THE DECN WAS MADE</a:t>
            </a:r>
          </a:p>
          <a:p>
            <a:pPr eaLnBrk="1" hangingPunct="1"/>
            <a:endParaRPr lang="en-GB" altLang="en-US" sz="1600" dirty="0"/>
          </a:p>
          <a:p>
            <a:pPr eaLnBrk="1" hangingPunct="1"/>
            <a:r>
              <a:rPr lang="en-GB" altLang="en-US" sz="1600" dirty="0"/>
              <a:t> TC THIS IS A WEAKNESS THAT  GUIDANCE DOESNTT SPELL THIS OUT ALSO FOR IRP, JUST TALKS OF GIVING REASONS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a:extLst>
              <a:ext uri="{FF2B5EF4-FFF2-40B4-BE49-F238E27FC236}">
                <a16:creationId xmlns:a16="http://schemas.microsoft.com/office/drawing/2014/main" id="{9297B49C-81C9-428D-87AD-385781BA38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71BAF9FD-88DF-4F2A-9CD3-FCD34F36CE03}" type="slidenum">
              <a:rPr lang="en-GB" altLang="en-US">
                <a:solidFill>
                  <a:srgbClr val="000000"/>
                </a:solidFill>
                <a:latin typeface="Comic Sans MS" panose="030F0702030302020204" pitchFamily="66" charset="0"/>
              </a:rPr>
              <a:pPr defTabSz="931774" fontAlgn="base">
                <a:spcBef>
                  <a:spcPct val="0"/>
                </a:spcBef>
                <a:spcAft>
                  <a:spcPct val="0"/>
                </a:spcAft>
                <a:defRPr/>
              </a:pPr>
              <a:t>54</a:t>
            </a:fld>
            <a:endParaRPr lang="en-GB" altLang="en-US" dirty="0">
              <a:solidFill>
                <a:srgbClr val="000000"/>
              </a:solidFill>
              <a:latin typeface="Comic Sans MS" panose="030F0702030302020204" pitchFamily="66" charset="0"/>
            </a:endParaRPr>
          </a:p>
        </p:txBody>
      </p:sp>
      <p:sp>
        <p:nvSpPr>
          <p:cNvPr id="461827" name="Rectangle 2">
            <a:extLst>
              <a:ext uri="{FF2B5EF4-FFF2-40B4-BE49-F238E27FC236}">
                <a16:creationId xmlns:a16="http://schemas.microsoft.com/office/drawing/2014/main" id="{907BB717-702E-4837-AD4E-4694CB3DDF96}"/>
              </a:ext>
            </a:extLst>
          </p:cNvPr>
          <p:cNvSpPr>
            <a:spLocks noGrp="1" noRot="1" noChangeAspect="1" noChangeArrowheads="1" noTextEdit="1"/>
          </p:cNvSpPr>
          <p:nvPr>
            <p:ph type="sldImg"/>
          </p:nvPr>
        </p:nvSpPr>
        <p:spPr>
          <a:ln/>
        </p:spPr>
      </p:sp>
      <p:sp>
        <p:nvSpPr>
          <p:cNvPr id="461828" name="Rectangle 3">
            <a:extLst>
              <a:ext uri="{FF2B5EF4-FFF2-40B4-BE49-F238E27FC236}">
                <a16:creationId xmlns:a16="http://schemas.microsoft.com/office/drawing/2014/main" id="{DDA38995-0693-4254-8534-8F6AE34EF1B3}"/>
              </a:ext>
            </a:extLst>
          </p:cNvPr>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The decision </a:t>
            </a:r>
          </a:p>
        </p:txBody>
      </p:sp>
    </p:spTree>
    <p:extLst>
      <p:ext uri="{BB962C8B-B14F-4D97-AF65-F5344CB8AC3E}">
        <p14:creationId xmlns:p14="http://schemas.microsoft.com/office/powerpoint/2010/main" val="2358370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a:extLst>
              <a:ext uri="{FF2B5EF4-FFF2-40B4-BE49-F238E27FC236}">
                <a16:creationId xmlns:a16="http://schemas.microsoft.com/office/drawing/2014/main" id="{B40129EE-5400-4D53-A2D4-B597A5B035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D0DA82B1-F70C-4DEB-8979-CF35ABA31F3A}" type="slidenum">
              <a:rPr lang="en-GB" altLang="en-US">
                <a:solidFill>
                  <a:srgbClr val="000000"/>
                </a:solidFill>
                <a:latin typeface="Comic Sans MS" panose="030F0702030302020204" pitchFamily="66" charset="0"/>
              </a:rPr>
              <a:pPr defTabSz="931774" fontAlgn="base">
                <a:spcBef>
                  <a:spcPct val="0"/>
                </a:spcBef>
                <a:spcAft>
                  <a:spcPct val="0"/>
                </a:spcAft>
                <a:defRPr/>
              </a:pPr>
              <a:t>55</a:t>
            </a:fld>
            <a:endParaRPr lang="en-GB" altLang="en-US" dirty="0">
              <a:solidFill>
                <a:srgbClr val="000000"/>
              </a:solidFill>
              <a:latin typeface="Comic Sans MS" panose="030F0702030302020204" pitchFamily="66" charset="0"/>
            </a:endParaRPr>
          </a:p>
        </p:txBody>
      </p:sp>
      <p:sp>
        <p:nvSpPr>
          <p:cNvPr id="479235" name="Rectangle 2">
            <a:extLst>
              <a:ext uri="{FF2B5EF4-FFF2-40B4-BE49-F238E27FC236}">
                <a16:creationId xmlns:a16="http://schemas.microsoft.com/office/drawing/2014/main" id="{E44A9764-E855-46CD-A2FF-8FF688CC5C81}"/>
              </a:ext>
            </a:extLst>
          </p:cNvPr>
          <p:cNvSpPr>
            <a:spLocks noGrp="1" noRot="1" noChangeAspect="1" noChangeArrowheads="1" noTextEdit="1"/>
          </p:cNvSpPr>
          <p:nvPr>
            <p:ph type="sldImg"/>
          </p:nvPr>
        </p:nvSpPr>
        <p:spPr>
          <a:ln/>
        </p:spPr>
      </p:sp>
      <p:sp>
        <p:nvSpPr>
          <p:cNvPr id="479236" name="Rectangle 3">
            <a:extLst>
              <a:ext uri="{FF2B5EF4-FFF2-40B4-BE49-F238E27FC236}">
                <a16:creationId xmlns:a16="http://schemas.microsoft.com/office/drawing/2014/main" id="{8B53C07B-78A2-4AD0-935D-B3EDEAD37A0A}"/>
              </a:ext>
            </a:extLst>
          </p:cNvPr>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Where can parent go next?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a:extLst>
              <a:ext uri="{FF2B5EF4-FFF2-40B4-BE49-F238E27FC236}">
                <a16:creationId xmlns:a16="http://schemas.microsoft.com/office/drawing/2014/main" id="{F99F6382-4F7C-4060-8558-FE26BBC628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595BE2F8-0C6D-407B-9003-F8C1F61C25A3}" type="slidenum">
              <a:rPr lang="en-GB" altLang="en-US">
                <a:solidFill>
                  <a:srgbClr val="000000"/>
                </a:solidFill>
                <a:latin typeface="Comic Sans MS" panose="030F0702030302020204" pitchFamily="66" charset="0"/>
              </a:rPr>
              <a:pPr defTabSz="931774" fontAlgn="base">
                <a:spcBef>
                  <a:spcPct val="0"/>
                </a:spcBef>
                <a:spcAft>
                  <a:spcPct val="0"/>
                </a:spcAft>
                <a:defRPr/>
              </a:pPr>
              <a:t>56</a:t>
            </a:fld>
            <a:endParaRPr lang="en-GB" altLang="en-US" dirty="0">
              <a:solidFill>
                <a:srgbClr val="000000"/>
              </a:solidFill>
              <a:latin typeface="Comic Sans MS" panose="030F0702030302020204" pitchFamily="66" charset="0"/>
            </a:endParaRPr>
          </a:p>
        </p:txBody>
      </p:sp>
      <p:sp>
        <p:nvSpPr>
          <p:cNvPr id="482307" name="Rectangle 2">
            <a:extLst>
              <a:ext uri="{FF2B5EF4-FFF2-40B4-BE49-F238E27FC236}">
                <a16:creationId xmlns:a16="http://schemas.microsoft.com/office/drawing/2014/main" id="{999D3522-6C71-46AD-B9C5-E805F045D5F3}"/>
              </a:ext>
            </a:extLst>
          </p:cNvPr>
          <p:cNvSpPr>
            <a:spLocks noGrp="1" noRot="1" noChangeAspect="1" noChangeArrowheads="1" noTextEdit="1"/>
          </p:cNvSpPr>
          <p:nvPr>
            <p:ph type="sldImg"/>
          </p:nvPr>
        </p:nvSpPr>
        <p:spPr>
          <a:ln/>
        </p:spPr>
      </p:sp>
      <p:sp>
        <p:nvSpPr>
          <p:cNvPr id="482308" name="Rectangle 3">
            <a:extLst>
              <a:ext uri="{FF2B5EF4-FFF2-40B4-BE49-F238E27FC236}">
                <a16:creationId xmlns:a16="http://schemas.microsoft.com/office/drawing/2014/main" id="{2F076DCE-4FCE-4DBD-A708-D9102DF35192}"/>
              </a:ext>
            </a:extLst>
          </p:cNvPr>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12</a:t>
            </a:fld>
            <a:endParaRPr lang="en-GB" dirty="0"/>
          </a:p>
        </p:txBody>
      </p:sp>
    </p:spTree>
    <p:extLst>
      <p:ext uri="{BB962C8B-B14F-4D97-AF65-F5344CB8AC3E}">
        <p14:creationId xmlns:p14="http://schemas.microsoft.com/office/powerpoint/2010/main" val="1636619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57</a:t>
            </a:fld>
            <a:endParaRPr lang="en-GB" dirty="0"/>
          </a:p>
        </p:txBody>
      </p:sp>
    </p:spTree>
    <p:extLst>
      <p:ext uri="{BB962C8B-B14F-4D97-AF65-F5344CB8AC3E}">
        <p14:creationId xmlns:p14="http://schemas.microsoft.com/office/powerpoint/2010/main" val="3692157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58</a:t>
            </a:fld>
            <a:endParaRPr lang="en-GB" dirty="0"/>
          </a:p>
        </p:txBody>
      </p:sp>
    </p:spTree>
    <p:extLst>
      <p:ext uri="{BB962C8B-B14F-4D97-AF65-F5344CB8AC3E}">
        <p14:creationId xmlns:p14="http://schemas.microsoft.com/office/powerpoint/2010/main" val="34145803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a:extLst>
              <a:ext uri="{FF2B5EF4-FFF2-40B4-BE49-F238E27FC236}">
                <a16:creationId xmlns:a16="http://schemas.microsoft.com/office/drawing/2014/main" id="{1E05F7AA-139A-44B8-8AC6-A6B68AFAC8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C0BBBFD2-E453-4860-BDBB-547C3E943384}" type="slidenum">
              <a:rPr lang="en-GB" altLang="en-US">
                <a:solidFill>
                  <a:srgbClr val="000000"/>
                </a:solidFill>
                <a:latin typeface="Comic Sans MS" panose="030F0702030302020204" pitchFamily="66" charset="0"/>
              </a:rPr>
              <a:pPr defTabSz="931774" fontAlgn="base">
                <a:spcBef>
                  <a:spcPct val="0"/>
                </a:spcBef>
                <a:spcAft>
                  <a:spcPct val="0"/>
                </a:spcAft>
                <a:defRPr/>
              </a:pPr>
              <a:t>59</a:t>
            </a:fld>
            <a:endParaRPr lang="en-GB" altLang="en-US" dirty="0">
              <a:solidFill>
                <a:srgbClr val="000000"/>
              </a:solidFill>
              <a:latin typeface="Comic Sans MS" panose="030F0702030302020204" pitchFamily="66" charset="0"/>
            </a:endParaRPr>
          </a:p>
        </p:txBody>
      </p:sp>
      <p:sp>
        <p:nvSpPr>
          <p:cNvPr id="486403" name="Rectangle 2">
            <a:extLst>
              <a:ext uri="{FF2B5EF4-FFF2-40B4-BE49-F238E27FC236}">
                <a16:creationId xmlns:a16="http://schemas.microsoft.com/office/drawing/2014/main" id="{AA9B664A-AD69-468C-B7DE-FC11AF46EAF4}"/>
              </a:ext>
            </a:extLst>
          </p:cNvPr>
          <p:cNvSpPr>
            <a:spLocks noGrp="1" noRot="1" noChangeAspect="1" noChangeArrowheads="1" noTextEdit="1"/>
          </p:cNvSpPr>
          <p:nvPr>
            <p:ph type="sldImg"/>
          </p:nvPr>
        </p:nvSpPr>
        <p:spPr>
          <a:ln/>
        </p:spPr>
      </p:sp>
      <p:sp>
        <p:nvSpPr>
          <p:cNvPr id="486404" name="Rectangle 3">
            <a:extLst>
              <a:ext uri="{FF2B5EF4-FFF2-40B4-BE49-F238E27FC236}">
                <a16:creationId xmlns:a16="http://schemas.microsoft.com/office/drawing/2014/main" id="{1530100B-58BF-4F67-BEED-0110CB8C0B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Ie not maladmin issues nor judicial review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a:extLst>
              <a:ext uri="{FF2B5EF4-FFF2-40B4-BE49-F238E27FC236}">
                <a16:creationId xmlns:a16="http://schemas.microsoft.com/office/drawing/2014/main" id="{5F362472-2201-4885-921D-BAD01CADB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CDECA463-A639-4918-8640-0A01D7BFC82A}" type="slidenum">
              <a:rPr lang="en-GB" altLang="en-US">
                <a:solidFill>
                  <a:srgbClr val="000000"/>
                </a:solidFill>
                <a:latin typeface="Comic Sans MS" panose="030F0702030302020204" pitchFamily="66" charset="0"/>
              </a:rPr>
              <a:pPr defTabSz="931774" fontAlgn="base">
                <a:spcBef>
                  <a:spcPct val="0"/>
                </a:spcBef>
                <a:spcAft>
                  <a:spcPct val="0"/>
                </a:spcAft>
                <a:defRPr/>
              </a:pPr>
              <a:t>60</a:t>
            </a:fld>
            <a:endParaRPr lang="en-GB" altLang="en-US" dirty="0">
              <a:solidFill>
                <a:srgbClr val="000000"/>
              </a:solidFill>
              <a:latin typeface="Comic Sans MS" panose="030F0702030302020204" pitchFamily="66" charset="0"/>
            </a:endParaRPr>
          </a:p>
        </p:txBody>
      </p:sp>
      <p:sp>
        <p:nvSpPr>
          <p:cNvPr id="464899" name="Rectangle 2">
            <a:extLst>
              <a:ext uri="{FF2B5EF4-FFF2-40B4-BE49-F238E27FC236}">
                <a16:creationId xmlns:a16="http://schemas.microsoft.com/office/drawing/2014/main" id="{427A1374-960A-447F-83DF-5773B9303B7B}"/>
              </a:ext>
            </a:extLst>
          </p:cNvPr>
          <p:cNvSpPr>
            <a:spLocks noGrp="1" noRot="1" noChangeAspect="1" noChangeArrowheads="1" noTextEdit="1"/>
          </p:cNvSpPr>
          <p:nvPr>
            <p:ph type="sldImg"/>
          </p:nvPr>
        </p:nvSpPr>
        <p:spPr>
          <a:ln/>
        </p:spPr>
      </p:sp>
      <p:sp>
        <p:nvSpPr>
          <p:cNvPr id="464900" name="Rectangle 3">
            <a:extLst>
              <a:ext uri="{FF2B5EF4-FFF2-40B4-BE49-F238E27FC236}">
                <a16:creationId xmlns:a16="http://schemas.microsoft.com/office/drawing/2014/main" id="{69F56A46-3458-4B0D-A0EB-D47DB3751E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a:extLst>
              <a:ext uri="{FF2B5EF4-FFF2-40B4-BE49-F238E27FC236}">
                <a16:creationId xmlns:a16="http://schemas.microsoft.com/office/drawing/2014/main" id="{07D4883B-A03D-4C4D-BD78-54456407EF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B58CEED3-4CE6-4AA2-9938-399D896A8AA9}" type="slidenum">
              <a:rPr lang="en-GB" altLang="en-US">
                <a:solidFill>
                  <a:srgbClr val="000000"/>
                </a:solidFill>
                <a:latin typeface="Comic Sans MS" panose="030F0702030302020204" pitchFamily="66" charset="0"/>
              </a:rPr>
              <a:pPr defTabSz="931774" fontAlgn="base">
                <a:spcBef>
                  <a:spcPct val="0"/>
                </a:spcBef>
                <a:spcAft>
                  <a:spcPct val="0"/>
                </a:spcAft>
                <a:defRPr/>
              </a:pPr>
              <a:t>61</a:t>
            </a:fld>
            <a:endParaRPr lang="en-GB" altLang="en-US" dirty="0">
              <a:solidFill>
                <a:srgbClr val="000000"/>
              </a:solidFill>
              <a:latin typeface="Comic Sans MS" panose="030F0702030302020204" pitchFamily="66" charset="0"/>
            </a:endParaRPr>
          </a:p>
        </p:txBody>
      </p:sp>
      <p:sp>
        <p:nvSpPr>
          <p:cNvPr id="467971" name="Rectangle 2">
            <a:extLst>
              <a:ext uri="{FF2B5EF4-FFF2-40B4-BE49-F238E27FC236}">
                <a16:creationId xmlns:a16="http://schemas.microsoft.com/office/drawing/2014/main" id="{EC815837-193A-47EA-9DC3-A8C2EB24EF38}"/>
              </a:ext>
            </a:extLst>
          </p:cNvPr>
          <p:cNvSpPr>
            <a:spLocks noGrp="1" noRot="1" noChangeAspect="1" noChangeArrowheads="1" noTextEdit="1"/>
          </p:cNvSpPr>
          <p:nvPr>
            <p:ph type="sldImg"/>
          </p:nvPr>
        </p:nvSpPr>
        <p:spPr>
          <a:ln/>
        </p:spPr>
      </p:sp>
      <p:sp>
        <p:nvSpPr>
          <p:cNvPr id="467972" name="Rectangle 3">
            <a:extLst>
              <a:ext uri="{FF2B5EF4-FFF2-40B4-BE49-F238E27FC236}">
                <a16:creationId xmlns:a16="http://schemas.microsoft.com/office/drawing/2014/main" id="{76EB763D-CD3D-45DD-8D31-A4111A058A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b="1" i="1" dirty="0"/>
              <a:t>Stephen Payne said DfE answers:</a:t>
            </a:r>
            <a:r>
              <a:rPr lang="en-GB" altLang="en-US" i="1" dirty="0"/>
              <a:t> Whether reconsideration is by the same committee of governors that made the original decision or a different group of governors not involved in the original decision is a matter for the governing body to determine.</a:t>
            </a:r>
          </a:p>
          <a:p>
            <a:pPr eaLnBrk="1" hangingPunct="1"/>
            <a:r>
              <a:rPr lang="en-GB" altLang="en-US" i="1" dirty="0"/>
              <a:t>The basis of the governing body’s reconsideration is the finding of the independent review panel at which all parties had a right to make representations. There is no expectation that these parties should be invited to the governing body’s ‘reconsideration meeting’.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a:extLst>
              <a:ext uri="{FF2B5EF4-FFF2-40B4-BE49-F238E27FC236}">
                <a16:creationId xmlns:a16="http://schemas.microsoft.com/office/drawing/2014/main" id="{395B2309-3885-471A-8137-4D177A938F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79672F69-696B-4225-A847-F6AD999B27E9}" type="slidenum">
              <a:rPr lang="en-GB" altLang="en-US">
                <a:solidFill>
                  <a:srgbClr val="000000"/>
                </a:solidFill>
                <a:latin typeface="Comic Sans MS" panose="030F0702030302020204" pitchFamily="66" charset="0"/>
              </a:rPr>
              <a:pPr defTabSz="931774" fontAlgn="base">
                <a:spcBef>
                  <a:spcPct val="0"/>
                </a:spcBef>
                <a:spcAft>
                  <a:spcPct val="0"/>
                </a:spcAft>
                <a:defRPr/>
              </a:pPr>
              <a:t>62</a:t>
            </a:fld>
            <a:endParaRPr lang="en-GB" altLang="en-US" dirty="0">
              <a:solidFill>
                <a:srgbClr val="000000"/>
              </a:solidFill>
              <a:latin typeface="Comic Sans MS" panose="030F0702030302020204" pitchFamily="66" charset="0"/>
            </a:endParaRPr>
          </a:p>
        </p:txBody>
      </p:sp>
      <p:sp>
        <p:nvSpPr>
          <p:cNvPr id="470019" name="Rectangle 2">
            <a:extLst>
              <a:ext uri="{FF2B5EF4-FFF2-40B4-BE49-F238E27FC236}">
                <a16:creationId xmlns:a16="http://schemas.microsoft.com/office/drawing/2014/main" id="{882F82FB-F4EC-4907-9846-796771307B9D}"/>
              </a:ext>
            </a:extLst>
          </p:cNvPr>
          <p:cNvSpPr>
            <a:spLocks noGrp="1" noRot="1" noChangeAspect="1" noChangeArrowheads="1" noTextEdit="1"/>
          </p:cNvSpPr>
          <p:nvPr>
            <p:ph type="sldImg"/>
          </p:nvPr>
        </p:nvSpPr>
        <p:spPr>
          <a:ln/>
        </p:spPr>
      </p:sp>
      <p:sp>
        <p:nvSpPr>
          <p:cNvPr id="470020" name="Rectangle 3">
            <a:extLst>
              <a:ext uri="{FF2B5EF4-FFF2-40B4-BE49-F238E27FC236}">
                <a16:creationId xmlns:a16="http://schemas.microsoft.com/office/drawing/2014/main" id="{2EB63918-80C2-40E5-8C11-79C16117EB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Is it same people or different?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a:extLst>
              <a:ext uri="{FF2B5EF4-FFF2-40B4-BE49-F238E27FC236}">
                <a16:creationId xmlns:a16="http://schemas.microsoft.com/office/drawing/2014/main" id="{60CC5CB5-7451-4051-AA0D-077422225B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FFDDDB3D-8F02-451A-8D42-CA6CACB8F3E8}" type="slidenum">
              <a:rPr lang="en-GB" altLang="en-US">
                <a:solidFill>
                  <a:srgbClr val="000000"/>
                </a:solidFill>
                <a:latin typeface="Comic Sans MS" panose="030F0702030302020204" pitchFamily="66" charset="0"/>
              </a:rPr>
              <a:pPr defTabSz="931774" fontAlgn="base">
                <a:spcBef>
                  <a:spcPct val="0"/>
                </a:spcBef>
                <a:spcAft>
                  <a:spcPct val="0"/>
                </a:spcAft>
                <a:defRPr/>
              </a:pPr>
              <a:t>63</a:t>
            </a:fld>
            <a:endParaRPr lang="en-GB" altLang="en-US" dirty="0">
              <a:solidFill>
                <a:srgbClr val="000000"/>
              </a:solidFill>
              <a:latin typeface="Comic Sans MS" panose="030F0702030302020204" pitchFamily="66" charset="0"/>
            </a:endParaRPr>
          </a:p>
        </p:txBody>
      </p:sp>
      <p:sp>
        <p:nvSpPr>
          <p:cNvPr id="475139" name="Rectangle 2">
            <a:extLst>
              <a:ext uri="{FF2B5EF4-FFF2-40B4-BE49-F238E27FC236}">
                <a16:creationId xmlns:a16="http://schemas.microsoft.com/office/drawing/2014/main" id="{56A1A099-BF88-49EB-8119-A10524CEA48A}"/>
              </a:ext>
            </a:extLst>
          </p:cNvPr>
          <p:cNvSpPr>
            <a:spLocks noGrp="1" noRot="1" noChangeAspect="1" noChangeArrowheads="1" noTextEdit="1"/>
          </p:cNvSpPr>
          <p:nvPr>
            <p:ph type="sldImg"/>
          </p:nvPr>
        </p:nvSpPr>
        <p:spPr>
          <a:ln/>
        </p:spPr>
      </p:sp>
      <p:sp>
        <p:nvSpPr>
          <p:cNvPr id="475140" name="Rectangle 3">
            <a:extLst>
              <a:ext uri="{FF2B5EF4-FFF2-40B4-BE49-F238E27FC236}">
                <a16:creationId xmlns:a16="http://schemas.microsoft.com/office/drawing/2014/main" id="{1558F005-11D1-4B97-8250-05AFA0E0F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Can parent then challenge that?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66</a:t>
            </a:fld>
            <a:endParaRPr lang="en-GB" dirty="0"/>
          </a:p>
        </p:txBody>
      </p:sp>
    </p:spTree>
    <p:extLst>
      <p:ext uri="{BB962C8B-B14F-4D97-AF65-F5344CB8AC3E}">
        <p14:creationId xmlns:p14="http://schemas.microsoft.com/office/powerpoint/2010/main" val="2374873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67</a:t>
            </a:fld>
            <a:endParaRPr lang="en-GB" dirty="0"/>
          </a:p>
        </p:txBody>
      </p:sp>
    </p:spTree>
    <p:extLst>
      <p:ext uri="{BB962C8B-B14F-4D97-AF65-F5344CB8AC3E}">
        <p14:creationId xmlns:p14="http://schemas.microsoft.com/office/powerpoint/2010/main" val="303953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13</a:t>
            </a:fld>
            <a:endParaRPr lang="en-GB" dirty="0"/>
          </a:p>
        </p:txBody>
      </p:sp>
    </p:spTree>
    <p:extLst>
      <p:ext uri="{BB962C8B-B14F-4D97-AF65-F5344CB8AC3E}">
        <p14:creationId xmlns:p14="http://schemas.microsoft.com/office/powerpoint/2010/main" val="22634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4E9D0F-62FC-4AB3-A1DA-931A0E3B4CFF}" type="slidenum">
              <a:rPr lang="en-GB" smtClean="0"/>
              <a:t>14</a:t>
            </a:fld>
            <a:endParaRPr lang="en-GB" dirty="0"/>
          </a:p>
        </p:txBody>
      </p:sp>
    </p:spTree>
    <p:extLst>
      <p:ext uri="{BB962C8B-B14F-4D97-AF65-F5344CB8AC3E}">
        <p14:creationId xmlns:p14="http://schemas.microsoft.com/office/powerpoint/2010/main" val="144966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least 5 school days in advance </a:t>
            </a:r>
          </a:p>
        </p:txBody>
      </p:sp>
      <p:sp>
        <p:nvSpPr>
          <p:cNvPr id="4" name="Slide Number Placeholder 3"/>
          <p:cNvSpPr>
            <a:spLocks noGrp="1"/>
          </p:cNvSpPr>
          <p:nvPr>
            <p:ph type="sldNum" sz="quarter" idx="5"/>
          </p:nvPr>
        </p:nvSpPr>
        <p:spPr/>
        <p:txBody>
          <a:bodyPr/>
          <a:lstStyle/>
          <a:p>
            <a:fld id="{4C4E9D0F-62FC-4AB3-A1DA-931A0E3B4CFF}" type="slidenum">
              <a:rPr lang="en-GB" smtClean="0"/>
              <a:t>15</a:t>
            </a:fld>
            <a:endParaRPr lang="en-GB" dirty="0"/>
          </a:p>
        </p:txBody>
      </p:sp>
    </p:spTree>
    <p:extLst>
      <p:ext uri="{BB962C8B-B14F-4D97-AF65-F5344CB8AC3E}">
        <p14:creationId xmlns:p14="http://schemas.microsoft.com/office/powerpoint/2010/main" val="67494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4E075FDE-F16A-4C12-9410-E20CD3D69C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57066" indent="-291179">
              <a:defRPr>
                <a:solidFill>
                  <a:schemeClr val="tx1"/>
                </a:solidFill>
                <a:latin typeface="Verdana" panose="020B0604030504040204" pitchFamily="34" charset="0"/>
                <a:cs typeface="Arial" panose="020B0604020202020204" pitchFamily="34" charset="0"/>
              </a:defRPr>
            </a:lvl2pPr>
            <a:lvl3pPr marL="1164717" indent="-232943">
              <a:defRPr>
                <a:solidFill>
                  <a:schemeClr val="tx1"/>
                </a:solidFill>
                <a:latin typeface="Verdana" panose="020B0604030504040204" pitchFamily="34" charset="0"/>
                <a:cs typeface="Arial" panose="020B0604020202020204" pitchFamily="34" charset="0"/>
              </a:defRPr>
            </a:lvl3pPr>
            <a:lvl4pPr marL="1630604" indent="-232943">
              <a:defRPr>
                <a:solidFill>
                  <a:schemeClr val="tx1"/>
                </a:solidFill>
                <a:latin typeface="Verdana" panose="020B0604030504040204" pitchFamily="34" charset="0"/>
                <a:cs typeface="Arial" panose="020B0604020202020204" pitchFamily="34" charset="0"/>
              </a:defRPr>
            </a:lvl4pPr>
            <a:lvl5pPr marL="2096491" indent="-232943">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31774" fontAlgn="base">
              <a:spcBef>
                <a:spcPct val="0"/>
              </a:spcBef>
              <a:spcAft>
                <a:spcPct val="0"/>
              </a:spcAft>
              <a:defRPr/>
            </a:pPr>
            <a:fld id="{958DF046-0CE7-491A-8820-4DBB986FB03A}" type="slidenum">
              <a:rPr lang="en-GB" altLang="en-US">
                <a:solidFill>
                  <a:srgbClr val="000000"/>
                </a:solidFill>
                <a:latin typeface="Comic Sans MS" panose="030F0702030302020204" pitchFamily="66" charset="0"/>
              </a:rPr>
              <a:pPr defTabSz="931774" fontAlgn="base">
                <a:spcBef>
                  <a:spcPct val="0"/>
                </a:spcBef>
                <a:spcAft>
                  <a:spcPct val="0"/>
                </a:spcAft>
                <a:defRPr/>
              </a:pPr>
              <a:t>16</a:t>
            </a:fld>
            <a:endParaRPr lang="en-GB" altLang="en-US" dirty="0">
              <a:solidFill>
                <a:srgbClr val="000000"/>
              </a:solidFill>
              <a:latin typeface="Comic Sans MS" panose="030F0702030302020204" pitchFamily="66" charset="0"/>
            </a:endParaRPr>
          </a:p>
        </p:txBody>
      </p:sp>
      <p:sp>
        <p:nvSpPr>
          <p:cNvPr id="335875" name="Rectangle 2">
            <a:extLst>
              <a:ext uri="{FF2B5EF4-FFF2-40B4-BE49-F238E27FC236}">
                <a16:creationId xmlns:a16="http://schemas.microsoft.com/office/drawing/2014/main" id="{7585E136-A694-46D5-AF5F-04A6F2EC39ED}"/>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6D00AA3B-1618-46BA-AD0F-B2BB023B70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Photos?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EAE263BD-C48F-451D-B6F8-B2173D2FF2D8}"/>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584706" name="Rectangle 2"/>
          <p:cNvSpPr>
            <a:spLocks noGrp="1" noChangeArrowheads="1"/>
          </p:cNvSpPr>
          <p:nvPr>
            <p:ph type="ctrTitle"/>
          </p:nvPr>
        </p:nvSpPr>
        <p:spPr>
          <a:xfrm>
            <a:off x="914400" y="990600"/>
            <a:ext cx="10363200" cy="1371600"/>
          </a:xfrm>
        </p:spPr>
        <p:txBody>
          <a:bodyPr/>
          <a:lstStyle>
            <a:lvl1pPr>
              <a:defRPr sz="4000"/>
            </a:lvl1pPr>
          </a:lstStyle>
          <a:p>
            <a:pPr lvl="0"/>
            <a:r>
              <a:rPr lang="en-GB" altLang="en-US" noProof="0"/>
              <a:t>Click to edit Master title style</a:t>
            </a:r>
          </a:p>
        </p:txBody>
      </p:sp>
      <p:sp>
        <p:nvSpPr>
          <p:cNvPr id="58470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5" name="Date Placeholder 4">
            <a:extLst>
              <a:ext uri="{FF2B5EF4-FFF2-40B4-BE49-F238E27FC236}">
                <a16:creationId xmlns:a16="http://schemas.microsoft.com/office/drawing/2014/main" id="{D4163E3D-5A8A-4D54-9BB5-023ED01ABDE9}"/>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GB" altLang="en-US" dirty="0"/>
          </a:p>
        </p:txBody>
      </p:sp>
      <p:sp>
        <p:nvSpPr>
          <p:cNvPr id="6" name="Footer Placeholder 5">
            <a:extLst>
              <a:ext uri="{FF2B5EF4-FFF2-40B4-BE49-F238E27FC236}">
                <a16:creationId xmlns:a16="http://schemas.microsoft.com/office/drawing/2014/main" id="{A6ADB0A4-009D-4560-9B91-012E0EE68B76}"/>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GB" altLang="en-US" dirty="0"/>
          </a:p>
        </p:txBody>
      </p:sp>
      <p:sp>
        <p:nvSpPr>
          <p:cNvPr id="7" name="Slide Number Placeholder 6">
            <a:extLst>
              <a:ext uri="{FF2B5EF4-FFF2-40B4-BE49-F238E27FC236}">
                <a16:creationId xmlns:a16="http://schemas.microsoft.com/office/drawing/2014/main" id="{E9FBA45D-6754-490F-9715-DE51D86AB801}"/>
              </a:ext>
            </a:extLst>
          </p:cNvPr>
          <p:cNvSpPr>
            <a:spLocks noGrp="1" noChangeArrowheads="1"/>
          </p:cNvSpPr>
          <p:nvPr>
            <p:ph type="sldNum" sz="quarter" idx="12"/>
          </p:nvPr>
        </p:nvSpPr>
        <p:spPr>
          <a:xfrm>
            <a:off x="8737600" y="6248400"/>
            <a:ext cx="2540000" cy="457200"/>
          </a:xfrm>
        </p:spPr>
        <p:txBody>
          <a:bodyPr/>
          <a:lstStyle>
            <a:lvl1pPr>
              <a:defRPr/>
            </a:lvl1pPr>
          </a:lstStyle>
          <a:p>
            <a:fld id="{F9599536-6509-4925-A73A-3E4AE840B1C7}" type="slidenum">
              <a:rPr lang="en-GB" altLang="en-US"/>
              <a:pPr/>
              <a:t>‹#›</a:t>
            </a:fld>
            <a:endParaRPr lang="en-GB" altLang="en-US" dirty="0"/>
          </a:p>
        </p:txBody>
      </p:sp>
    </p:spTree>
    <p:extLst>
      <p:ext uri="{BB962C8B-B14F-4D97-AF65-F5344CB8AC3E}">
        <p14:creationId xmlns:p14="http://schemas.microsoft.com/office/powerpoint/2010/main" val="288741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6FA087B0-1EC7-4B0C-AFCD-3F886EBF242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329C7CF2-F262-40AE-B393-F27F48D2BE8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EB15FA16-3692-47FF-8985-8ACE9051D588}"/>
              </a:ext>
            </a:extLst>
          </p:cNvPr>
          <p:cNvSpPr>
            <a:spLocks noGrp="1" noChangeArrowheads="1"/>
          </p:cNvSpPr>
          <p:nvPr>
            <p:ph type="sldNum" sz="quarter" idx="12"/>
          </p:nvPr>
        </p:nvSpPr>
        <p:spPr>
          <a:ln/>
        </p:spPr>
        <p:txBody>
          <a:bodyPr/>
          <a:lstStyle>
            <a:lvl1pPr>
              <a:defRPr/>
            </a:lvl1pPr>
          </a:lstStyle>
          <a:p>
            <a:fld id="{862C6418-C6BE-4D14-9C4D-F26869E659B5}" type="slidenum">
              <a:rPr lang="en-GB" altLang="en-US"/>
              <a:pPr/>
              <a:t>‹#›</a:t>
            </a:fld>
            <a:endParaRPr lang="en-GB" altLang="en-US" dirty="0"/>
          </a:p>
        </p:txBody>
      </p:sp>
    </p:spTree>
    <p:extLst>
      <p:ext uri="{BB962C8B-B14F-4D97-AF65-F5344CB8AC3E}">
        <p14:creationId xmlns:p14="http://schemas.microsoft.com/office/powerpoint/2010/main" val="16640480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682015146"/>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711152241"/>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322807226"/>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510792002"/>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20093261"/>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862C6418-C6BE-4D14-9C4D-F26869E659B5}" type="slidenum">
              <a:rPr lang="en-GB" altLang="en-US" smtClean="0"/>
              <a:pPr/>
              <a:t>‹#›</a:t>
            </a:fld>
            <a:endParaRPr lang="en-GB" alt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278657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2A0B2065-D4D8-470A-B0D5-EAA8DA16E1E4}" type="slidenum">
              <a:rPr lang="en-GB" altLang="en-US" smtClean="0"/>
              <a:pPr/>
              <a:t>‹#›</a:t>
            </a:fld>
            <a:endParaRPr lang="en-GB" altLang="en-US" dirty="0"/>
          </a:p>
        </p:txBody>
      </p:sp>
    </p:spTree>
    <p:extLst>
      <p:ext uri="{BB962C8B-B14F-4D97-AF65-F5344CB8AC3E}">
        <p14:creationId xmlns:p14="http://schemas.microsoft.com/office/powerpoint/2010/main" val="22199769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a:defRPr/>
            </a:pPr>
            <a:endParaRPr lang="en-GB" alt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a:defRPr/>
            </a:pPr>
            <a:endParaRPr lang="en-GB" altLang="en-US" dirty="0"/>
          </a:p>
        </p:txBody>
      </p:sp>
      <p:sp>
        <p:nvSpPr>
          <p:cNvPr id="6" name="Slide Number Placeholder 5"/>
          <p:cNvSpPr>
            <a:spLocks noGrp="1"/>
          </p:cNvSpPr>
          <p:nvPr>
            <p:ph type="sldNum" sz="quarter" idx="12"/>
          </p:nvPr>
        </p:nvSpPr>
        <p:spPr>
          <a:xfrm>
            <a:off x="10469880" y="320040"/>
            <a:ext cx="914400" cy="320040"/>
          </a:xfrm>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7021742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4213272420"/>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pPr>
              <a:defRPr/>
            </a:pPr>
            <a:endParaRPr lang="en-GB" alt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a:defRPr/>
            </a:pPr>
            <a:endParaRPr lang="en-GB" altLang="en-US" dirty="0"/>
          </a:p>
        </p:txBody>
      </p:sp>
      <p:sp>
        <p:nvSpPr>
          <p:cNvPr id="6" name="Slide Number Placeholder 5"/>
          <p:cNvSpPr>
            <a:spLocks noGrp="1"/>
          </p:cNvSpPr>
          <p:nvPr>
            <p:ph type="sldNum" sz="quarter" idx="12"/>
          </p:nvPr>
        </p:nvSpPr>
        <p:spPr>
          <a:xfrm>
            <a:off x="10469880" y="320040"/>
            <a:ext cx="914400" cy="320040"/>
          </a:xfrm>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208527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2F4A55F3-E382-47F5-B872-B5615FD40A82}"/>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3F2BC6BD-3ECF-4CCC-837C-E689A787C5E1}"/>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69CD6000-CE99-443D-B89B-6D8ECD881F18}"/>
              </a:ext>
            </a:extLst>
          </p:cNvPr>
          <p:cNvSpPr>
            <a:spLocks noGrp="1" noChangeArrowheads="1"/>
          </p:cNvSpPr>
          <p:nvPr>
            <p:ph type="sldNum" sz="quarter" idx="12"/>
          </p:nvPr>
        </p:nvSpPr>
        <p:spPr>
          <a:ln/>
        </p:spPr>
        <p:txBody>
          <a:bodyPr/>
          <a:lstStyle>
            <a:lvl1pPr>
              <a:defRPr/>
            </a:lvl1pPr>
          </a:lstStyle>
          <a:p>
            <a:fld id="{2A0B2065-D4D8-470A-B0D5-EAA8DA16E1E4}" type="slidenum">
              <a:rPr lang="en-GB" altLang="en-US"/>
              <a:pPr/>
              <a:t>‹#›</a:t>
            </a:fld>
            <a:endParaRPr lang="en-GB" altLang="en-US" dirty="0"/>
          </a:p>
        </p:txBody>
      </p:sp>
    </p:spTree>
    <p:extLst>
      <p:ext uri="{BB962C8B-B14F-4D97-AF65-F5344CB8AC3E}">
        <p14:creationId xmlns:p14="http://schemas.microsoft.com/office/powerpoint/2010/main" val="11840971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pPr>
              <a:defRPr/>
            </a:pPr>
            <a:endParaRPr lang="en-GB" altLang="en-US" dirty="0"/>
          </a:p>
        </p:txBody>
      </p:sp>
      <p:sp>
        <p:nvSpPr>
          <p:cNvPr id="6" name="Footer Placeholder 5"/>
          <p:cNvSpPr>
            <a:spLocks noGrp="1"/>
          </p:cNvSpPr>
          <p:nvPr>
            <p:ph type="ftr" sz="quarter" idx="11"/>
          </p:nvPr>
        </p:nvSpPr>
        <p:spPr>
          <a:xfrm>
            <a:off x="804672" y="6227064"/>
            <a:ext cx="10588752" cy="320040"/>
          </a:xfrm>
        </p:spPr>
        <p:txBody>
          <a:bodyPr/>
          <a:lstStyle/>
          <a:p>
            <a:pPr>
              <a:defRPr/>
            </a:pPr>
            <a:endParaRPr lang="en-GB" altLang="en-US" dirty="0"/>
          </a:p>
        </p:txBody>
      </p:sp>
      <p:sp>
        <p:nvSpPr>
          <p:cNvPr id="7" name="Slide Number Placeholder 6"/>
          <p:cNvSpPr>
            <a:spLocks noGrp="1"/>
          </p:cNvSpPr>
          <p:nvPr>
            <p:ph type="sldNum" sz="quarter" idx="12"/>
          </p:nvPr>
        </p:nvSpPr>
        <p:spPr>
          <a:xfrm>
            <a:off x="10469880" y="320040"/>
            <a:ext cx="914400" cy="320040"/>
          </a:xfrm>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256768101"/>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pPr>
              <a:defRPr/>
            </a:pPr>
            <a:endParaRPr lang="en-GB" altLang="en-US" dirty="0"/>
          </a:p>
        </p:txBody>
      </p:sp>
      <p:sp>
        <p:nvSpPr>
          <p:cNvPr id="8" name="Footer Placeholder 7"/>
          <p:cNvSpPr>
            <a:spLocks noGrp="1"/>
          </p:cNvSpPr>
          <p:nvPr>
            <p:ph type="ftr" sz="quarter" idx="11"/>
          </p:nvPr>
        </p:nvSpPr>
        <p:spPr>
          <a:xfrm>
            <a:off x="804672" y="6227064"/>
            <a:ext cx="10588752" cy="320040"/>
          </a:xfrm>
        </p:spPr>
        <p:txBody>
          <a:bodyPr/>
          <a:lstStyle/>
          <a:p>
            <a:pPr>
              <a:defRPr/>
            </a:pPr>
            <a:endParaRPr lang="en-GB" altLang="en-US" dirty="0"/>
          </a:p>
        </p:txBody>
      </p:sp>
      <p:sp>
        <p:nvSpPr>
          <p:cNvPr id="9" name="Slide Number Placeholder 8"/>
          <p:cNvSpPr>
            <a:spLocks noGrp="1"/>
          </p:cNvSpPr>
          <p:nvPr>
            <p:ph type="sldNum" sz="quarter" idx="12"/>
          </p:nvPr>
        </p:nvSpPr>
        <p:spPr>
          <a:xfrm>
            <a:off x="10469880" y="320040"/>
            <a:ext cx="914400" cy="320040"/>
          </a:xfrm>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239062047"/>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2288049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pPr>
              <a:defRPr/>
            </a:pPr>
            <a:endParaRPr lang="en-GB" altLang="en-US" dirty="0"/>
          </a:p>
        </p:txBody>
      </p:sp>
      <p:sp>
        <p:nvSpPr>
          <p:cNvPr id="3" name="Footer Placeholder 2"/>
          <p:cNvSpPr>
            <a:spLocks noGrp="1"/>
          </p:cNvSpPr>
          <p:nvPr>
            <p:ph type="ftr" sz="quarter" idx="11"/>
          </p:nvPr>
        </p:nvSpPr>
        <p:spPr>
          <a:xfrm>
            <a:off x="804672" y="6227064"/>
            <a:ext cx="10588752" cy="320040"/>
          </a:xfrm>
        </p:spPr>
        <p:txBody>
          <a:bodyPr/>
          <a:lstStyle/>
          <a:p>
            <a:pPr>
              <a:defRPr/>
            </a:pPr>
            <a:endParaRPr lang="en-GB" altLang="en-US" dirty="0"/>
          </a:p>
        </p:txBody>
      </p:sp>
      <p:sp>
        <p:nvSpPr>
          <p:cNvPr id="4" name="Slide Number Placeholder 3"/>
          <p:cNvSpPr>
            <a:spLocks noGrp="1"/>
          </p:cNvSpPr>
          <p:nvPr>
            <p:ph type="sldNum" sz="quarter" idx="12"/>
          </p:nvPr>
        </p:nvSpPr>
        <p:spPr>
          <a:xfrm>
            <a:off x="10469880" y="320040"/>
            <a:ext cx="914400" cy="320040"/>
          </a:xfrm>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13865749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466039336"/>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pPr>
              <a:defRPr/>
            </a:pPr>
            <a:endParaRPr lang="en-GB" altLang="en-US" dirty="0"/>
          </a:p>
        </p:txBody>
      </p:sp>
      <p:sp>
        <p:nvSpPr>
          <p:cNvPr id="6" name="Footer Placeholder 5"/>
          <p:cNvSpPr>
            <a:spLocks noGrp="1"/>
          </p:cNvSpPr>
          <p:nvPr>
            <p:ph type="ftr" sz="quarter" idx="11"/>
          </p:nvPr>
        </p:nvSpPr>
        <p:spPr>
          <a:xfrm>
            <a:off x="804672" y="6227064"/>
            <a:ext cx="5942203" cy="320040"/>
          </a:xfrm>
        </p:spPr>
        <p:txBody>
          <a:bodyPr/>
          <a:lstStyle/>
          <a:p>
            <a:pPr>
              <a:defRPr/>
            </a:pPr>
            <a:endParaRPr lang="en-GB" altLang="en-US" dirty="0"/>
          </a:p>
        </p:txBody>
      </p:sp>
      <p:sp>
        <p:nvSpPr>
          <p:cNvPr id="7" name="Slide Number Placeholder 6"/>
          <p:cNvSpPr>
            <a:spLocks noGrp="1"/>
          </p:cNvSpPr>
          <p:nvPr>
            <p:ph type="sldNum" sz="quarter" idx="12"/>
          </p:nvPr>
        </p:nvSpPr>
        <p:spPr>
          <a:xfrm>
            <a:off x="5828377" y="320040"/>
            <a:ext cx="914400" cy="320040"/>
          </a:xfrm>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4070881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528078144"/>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pPr>
              <a:defRPr/>
            </a:pPr>
            <a:endParaRPr lang="en-GB" altLang="en-US" dirty="0"/>
          </a:p>
        </p:txBody>
      </p:sp>
      <p:sp>
        <p:nvSpPr>
          <p:cNvPr id="5" name="Footer Placeholder 4"/>
          <p:cNvSpPr>
            <a:spLocks noGrp="1"/>
          </p:cNvSpPr>
          <p:nvPr>
            <p:ph type="ftr" sz="quarter" idx="11"/>
          </p:nvPr>
        </p:nvSpPr>
        <p:spPr>
          <a:xfrm>
            <a:off x="804672" y="6227064"/>
            <a:ext cx="10588752" cy="320040"/>
          </a:xfrm>
        </p:spPr>
        <p:txBody>
          <a:bodyPr/>
          <a:lstStyle/>
          <a:p>
            <a:pPr>
              <a:defRPr/>
            </a:pPr>
            <a:endParaRPr lang="en-GB" altLang="en-US" dirty="0"/>
          </a:p>
        </p:txBody>
      </p:sp>
      <p:sp>
        <p:nvSpPr>
          <p:cNvPr id="6" name="Slide Number Placeholder 5"/>
          <p:cNvSpPr>
            <a:spLocks noGrp="1"/>
          </p:cNvSpPr>
          <p:nvPr>
            <p:ph type="sldNum" sz="quarter" idx="12"/>
          </p:nvPr>
        </p:nvSpPr>
        <p:spPr>
          <a:xfrm>
            <a:off x="10469880" y="320040"/>
            <a:ext cx="914400" cy="320040"/>
          </a:xfrm>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647828671"/>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GB" alt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GB" alt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32673871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a:xfrm>
            <a:off x="10558300" y="5956137"/>
            <a:ext cx="1052508" cy="365125"/>
          </a:xfrm>
        </p:spPr>
        <p:txBody>
          <a:bodyPr/>
          <a:lstStyle/>
          <a:p>
            <a:fld id="{F711C0DE-812C-4B19-8AE2-7B4055EBCCD3}" type="slidenum">
              <a:rPr lang="en-GB" altLang="en-US" smtClean="0"/>
              <a:pPr/>
              <a:t>‹#›</a:t>
            </a:fld>
            <a:endParaRPr lang="en-GB" altLang="en-US" dirty="0"/>
          </a:p>
        </p:txBody>
      </p:sp>
    </p:spTree>
    <p:extLst>
      <p:ext uri="{BB962C8B-B14F-4D97-AF65-F5344CB8AC3E}">
        <p14:creationId xmlns:p14="http://schemas.microsoft.com/office/powerpoint/2010/main" val="309738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CF35430D-1E57-45E1-81E7-F0856650D98A}"/>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584706" name="Rectangle 2"/>
          <p:cNvSpPr>
            <a:spLocks noGrp="1" noChangeArrowheads="1"/>
          </p:cNvSpPr>
          <p:nvPr>
            <p:ph type="ctrTitle"/>
          </p:nvPr>
        </p:nvSpPr>
        <p:spPr>
          <a:xfrm>
            <a:off x="914400" y="990600"/>
            <a:ext cx="10363200" cy="1371600"/>
          </a:xfrm>
        </p:spPr>
        <p:txBody>
          <a:bodyPr/>
          <a:lstStyle>
            <a:lvl1pPr>
              <a:defRPr sz="4000"/>
            </a:lvl1pPr>
          </a:lstStyle>
          <a:p>
            <a:pPr lvl="0"/>
            <a:r>
              <a:rPr lang="en-GB" altLang="en-US" noProof="0"/>
              <a:t>Click to edit Master title style</a:t>
            </a:r>
          </a:p>
        </p:txBody>
      </p:sp>
      <p:sp>
        <p:nvSpPr>
          <p:cNvPr id="58470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5" name="Date Placeholder 4">
            <a:extLst>
              <a:ext uri="{FF2B5EF4-FFF2-40B4-BE49-F238E27FC236}">
                <a16:creationId xmlns:a16="http://schemas.microsoft.com/office/drawing/2014/main" id="{8EE176FC-5A5E-46DB-9DC5-064D6B863894}"/>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GB" altLang="en-US" dirty="0"/>
          </a:p>
        </p:txBody>
      </p:sp>
      <p:sp>
        <p:nvSpPr>
          <p:cNvPr id="6" name="Footer Placeholder 5">
            <a:extLst>
              <a:ext uri="{FF2B5EF4-FFF2-40B4-BE49-F238E27FC236}">
                <a16:creationId xmlns:a16="http://schemas.microsoft.com/office/drawing/2014/main" id="{0C04D4ED-E184-4CE5-BA2E-4602F984C9F5}"/>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GB" altLang="en-US" dirty="0"/>
          </a:p>
        </p:txBody>
      </p:sp>
      <p:sp>
        <p:nvSpPr>
          <p:cNvPr id="7" name="Slide Number Placeholder 6">
            <a:extLst>
              <a:ext uri="{FF2B5EF4-FFF2-40B4-BE49-F238E27FC236}">
                <a16:creationId xmlns:a16="http://schemas.microsoft.com/office/drawing/2014/main" id="{4E3441B7-8EB2-48D2-A128-95A902E2A8B4}"/>
              </a:ext>
            </a:extLst>
          </p:cNvPr>
          <p:cNvSpPr>
            <a:spLocks noGrp="1" noChangeArrowheads="1"/>
          </p:cNvSpPr>
          <p:nvPr>
            <p:ph type="sldNum" sz="quarter" idx="12"/>
          </p:nvPr>
        </p:nvSpPr>
        <p:spPr>
          <a:xfrm>
            <a:off x="8737600" y="6248400"/>
            <a:ext cx="2540000" cy="457200"/>
          </a:xfrm>
        </p:spPr>
        <p:txBody>
          <a:bodyPr/>
          <a:lstStyle>
            <a:lvl1pPr>
              <a:defRPr/>
            </a:lvl1pPr>
          </a:lstStyle>
          <a:p>
            <a:fld id="{1D4D084F-B66E-4884-8081-1445DA2AE19A}" type="slidenum">
              <a:rPr lang="en-GB" altLang="en-US"/>
              <a:pPr/>
              <a:t>‹#›</a:t>
            </a:fld>
            <a:endParaRPr lang="en-GB" altLang="en-US" dirty="0"/>
          </a:p>
        </p:txBody>
      </p:sp>
    </p:spTree>
    <p:extLst>
      <p:ext uri="{BB962C8B-B14F-4D97-AF65-F5344CB8AC3E}">
        <p14:creationId xmlns:p14="http://schemas.microsoft.com/office/powerpoint/2010/main" val="42105815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3265473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327C440-FE54-43EE-AB41-4CC492A5B59B}" type="slidenum">
              <a:rPr lang="en-GB" altLang="en-US" smtClean="0"/>
              <a:pPr/>
              <a:t>‹#›</a:t>
            </a:fld>
            <a:endParaRPr lang="en-GB" altLang="en-US" dirty="0"/>
          </a:p>
        </p:txBody>
      </p:sp>
    </p:spTree>
    <p:extLst>
      <p:ext uri="{BB962C8B-B14F-4D97-AF65-F5344CB8AC3E}">
        <p14:creationId xmlns:p14="http://schemas.microsoft.com/office/powerpoint/2010/main" val="4059808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A1C7C497-13B4-496E-BC2B-6851EB7B0F20}" type="slidenum">
              <a:rPr lang="en-GB" altLang="en-US" smtClean="0"/>
              <a:pPr/>
              <a:t>‹#›</a:t>
            </a:fld>
            <a:endParaRPr lang="en-GB" altLang="en-US" dirty="0"/>
          </a:p>
        </p:txBody>
      </p:sp>
    </p:spTree>
    <p:extLst>
      <p:ext uri="{BB962C8B-B14F-4D97-AF65-F5344CB8AC3E}">
        <p14:creationId xmlns:p14="http://schemas.microsoft.com/office/powerpoint/2010/main" val="38126868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40297833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14877343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lt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lt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2997A25-F342-49B1-9C58-F4E541B63CC9}" type="slidenum">
              <a:rPr lang="en-GB" altLang="en-US" smtClean="0"/>
              <a:pPr/>
              <a:t>‹#›</a:t>
            </a:fld>
            <a:endParaRPr lang="en-GB" altLang="en-US" dirty="0"/>
          </a:p>
        </p:txBody>
      </p:sp>
    </p:spTree>
    <p:extLst>
      <p:ext uri="{BB962C8B-B14F-4D97-AF65-F5344CB8AC3E}">
        <p14:creationId xmlns:p14="http://schemas.microsoft.com/office/powerpoint/2010/main" val="42182405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23327454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862C6418-C6BE-4D14-9C4D-F26869E659B5}" type="slidenum">
              <a:rPr lang="en-GB" altLang="en-US" smtClean="0"/>
              <a:pPr/>
              <a:t>‹#›</a:t>
            </a:fld>
            <a:endParaRPr lang="en-GB" altLang="en-US" dirty="0"/>
          </a:p>
        </p:txBody>
      </p:sp>
    </p:spTree>
    <p:extLst>
      <p:ext uri="{BB962C8B-B14F-4D97-AF65-F5344CB8AC3E}">
        <p14:creationId xmlns:p14="http://schemas.microsoft.com/office/powerpoint/2010/main" val="3863822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GB" altLang="en-US" dirty="0"/>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GB" alt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A0B2065-D4D8-470A-B0D5-EAA8DA16E1E4}" type="slidenum">
              <a:rPr lang="en-GB" altLang="en-US" smtClean="0"/>
              <a:pPr/>
              <a:t>‹#›</a:t>
            </a:fld>
            <a:endParaRPr lang="en-GB" altLang="en-US" dirty="0"/>
          </a:p>
        </p:txBody>
      </p:sp>
    </p:spTree>
    <p:extLst>
      <p:ext uri="{BB962C8B-B14F-4D97-AF65-F5344CB8AC3E}">
        <p14:creationId xmlns:p14="http://schemas.microsoft.com/office/powerpoint/2010/main" val="3583242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35317B4B-9639-42B3-8696-2490AB0455FD}" type="slidenum">
              <a:rPr lang="en-GB" altLang="en-US" smtClean="0"/>
              <a:pPr>
                <a:defRPr/>
              </a:pPr>
              <a:t>‹#›</a:t>
            </a:fld>
            <a:endParaRPr lang="en-GB" altLang="en-US" dirty="0"/>
          </a:p>
        </p:txBody>
      </p:sp>
    </p:spTree>
    <p:extLst>
      <p:ext uri="{BB962C8B-B14F-4D97-AF65-F5344CB8AC3E}">
        <p14:creationId xmlns:p14="http://schemas.microsoft.com/office/powerpoint/2010/main" val="16699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8062F85-8DF3-4459-A76D-287537A7B860}"/>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C3EEB85B-F0C7-484F-8FB3-F07F5F861C3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60344136-BF08-4723-86BA-1DDC80F747FD}"/>
              </a:ext>
            </a:extLst>
          </p:cNvPr>
          <p:cNvSpPr>
            <a:spLocks noGrp="1" noChangeArrowheads="1"/>
          </p:cNvSpPr>
          <p:nvPr>
            <p:ph type="sldNum" sz="quarter" idx="12"/>
          </p:nvPr>
        </p:nvSpPr>
        <p:spPr>
          <a:ln/>
        </p:spPr>
        <p:txBody>
          <a:bodyPr/>
          <a:lstStyle>
            <a:lvl1pPr>
              <a:defRPr/>
            </a:lvl1pPr>
          </a:lstStyle>
          <a:p>
            <a:fld id="{F57E6CFB-421B-4707-95B8-CB0D16AA618C}" type="slidenum">
              <a:rPr lang="en-GB" altLang="en-US"/>
              <a:pPr/>
              <a:t>‹#›</a:t>
            </a:fld>
            <a:endParaRPr lang="en-GB" altLang="en-US" dirty="0"/>
          </a:p>
        </p:txBody>
      </p:sp>
    </p:spTree>
    <p:extLst>
      <p:ext uri="{BB962C8B-B14F-4D97-AF65-F5344CB8AC3E}">
        <p14:creationId xmlns:p14="http://schemas.microsoft.com/office/powerpoint/2010/main" val="209315744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FD5D6309-0F2A-432B-92AE-D2C9A46844CB}" type="slidenum">
              <a:rPr lang="en-GB" altLang="en-US" smtClean="0"/>
              <a:pPr>
                <a:defRPr/>
              </a:pPr>
              <a:t>‹#›</a:t>
            </a:fld>
            <a:endParaRPr lang="en-GB" altLang="en-US" dirty="0"/>
          </a:p>
        </p:txBody>
      </p:sp>
    </p:spTree>
    <p:extLst>
      <p:ext uri="{BB962C8B-B14F-4D97-AF65-F5344CB8AC3E}">
        <p14:creationId xmlns:p14="http://schemas.microsoft.com/office/powerpoint/2010/main" val="40098249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F6D149B4-ABC9-47D2-B917-3905E7ED7683}" type="slidenum">
              <a:rPr lang="en-GB" altLang="en-US" smtClean="0"/>
              <a:pPr>
                <a:defRPr/>
              </a:pPr>
              <a:t>‹#›</a:t>
            </a:fld>
            <a:endParaRPr lang="en-GB" altLang="en-US" dirty="0"/>
          </a:p>
        </p:txBody>
      </p:sp>
    </p:spTree>
    <p:extLst>
      <p:ext uri="{BB962C8B-B14F-4D97-AF65-F5344CB8AC3E}">
        <p14:creationId xmlns:p14="http://schemas.microsoft.com/office/powerpoint/2010/main" val="22997417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D6C10640-0630-411E-8182-CD64689048E6}" type="slidenum">
              <a:rPr lang="en-GB" altLang="en-US" smtClean="0"/>
              <a:pPr>
                <a:defRPr/>
              </a:pPr>
              <a:t>‹#›</a:t>
            </a:fld>
            <a:endParaRPr lang="en-GB" altLang="en-US" dirty="0"/>
          </a:p>
        </p:txBody>
      </p:sp>
    </p:spTree>
    <p:extLst>
      <p:ext uri="{BB962C8B-B14F-4D97-AF65-F5344CB8AC3E}">
        <p14:creationId xmlns:p14="http://schemas.microsoft.com/office/powerpoint/2010/main" val="3695848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pPr>
              <a:defRPr/>
            </a:pPr>
            <a:fld id="{15918C0E-3FEC-49F3-BF2A-772CCCF46422}" type="slidenum">
              <a:rPr lang="en-GB" altLang="en-US" smtClean="0"/>
              <a:pPr>
                <a:defRPr/>
              </a:pPr>
              <a:t>‹#›</a:t>
            </a:fld>
            <a:endParaRPr lang="en-GB" altLang="en-US" dirty="0"/>
          </a:p>
        </p:txBody>
      </p:sp>
    </p:spTree>
    <p:extLst>
      <p:ext uri="{BB962C8B-B14F-4D97-AF65-F5344CB8AC3E}">
        <p14:creationId xmlns:p14="http://schemas.microsoft.com/office/powerpoint/2010/main" val="3640132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7BD4E911-2B8F-4FC5-82BC-D3A3FB8DC372}" type="slidenum">
              <a:rPr lang="en-GB" altLang="en-US" smtClean="0"/>
              <a:pPr>
                <a:defRPr/>
              </a:pPr>
              <a:t>‹#›</a:t>
            </a:fld>
            <a:endParaRPr lang="en-GB" altLang="en-US" dirty="0"/>
          </a:p>
        </p:txBody>
      </p:sp>
    </p:spTree>
    <p:extLst>
      <p:ext uri="{BB962C8B-B14F-4D97-AF65-F5344CB8AC3E}">
        <p14:creationId xmlns:p14="http://schemas.microsoft.com/office/powerpoint/2010/main" val="31127240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pPr>
              <a:defRPr/>
            </a:pPr>
            <a:fld id="{212EF133-7AB0-480B-B0EC-96E9B2733404}" type="slidenum">
              <a:rPr lang="en-GB" altLang="en-US" smtClean="0"/>
              <a:pPr>
                <a:defRPr/>
              </a:pPr>
              <a:t>‹#›</a:t>
            </a:fld>
            <a:endParaRPr lang="en-GB" altLang="en-US" dirty="0"/>
          </a:p>
        </p:txBody>
      </p:sp>
    </p:spTree>
    <p:extLst>
      <p:ext uri="{BB962C8B-B14F-4D97-AF65-F5344CB8AC3E}">
        <p14:creationId xmlns:p14="http://schemas.microsoft.com/office/powerpoint/2010/main" val="21141421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3906C390-FEEE-4C19-AB3D-065A7B9E5A3C}" type="slidenum">
              <a:rPr lang="en-GB" altLang="en-US" smtClean="0"/>
              <a:pPr>
                <a:defRPr/>
              </a:pPr>
              <a:t>‹#›</a:t>
            </a:fld>
            <a:endParaRPr lang="en-GB" altLang="en-US" dirty="0"/>
          </a:p>
        </p:txBody>
      </p:sp>
    </p:spTree>
    <p:extLst>
      <p:ext uri="{BB962C8B-B14F-4D97-AF65-F5344CB8AC3E}">
        <p14:creationId xmlns:p14="http://schemas.microsoft.com/office/powerpoint/2010/main" val="7488626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Tree>
    <p:extLst>
      <p:ext uri="{BB962C8B-B14F-4D97-AF65-F5344CB8AC3E}">
        <p14:creationId xmlns:p14="http://schemas.microsoft.com/office/powerpoint/2010/main" val="1516833486"/>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Tree>
    <p:extLst>
      <p:ext uri="{BB962C8B-B14F-4D97-AF65-F5344CB8AC3E}">
        <p14:creationId xmlns:p14="http://schemas.microsoft.com/office/powerpoint/2010/main" val="554572370"/>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31477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76F25466-E99F-420C-8032-732103F398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4BFBBF52-BB52-4A6E-BDCE-D72BC29CB48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C9DEBD70-BB71-44B3-998D-C3C0211D8AF3}"/>
              </a:ext>
            </a:extLst>
          </p:cNvPr>
          <p:cNvSpPr>
            <a:spLocks noGrp="1" noChangeArrowheads="1"/>
          </p:cNvSpPr>
          <p:nvPr>
            <p:ph type="sldNum" sz="quarter" idx="12"/>
          </p:nvPr>
        </p:nvSpPr>
        <p:spPr>
          <a:ln/>
        </p:spPr>
        <p:txBody>
          <a:bodyPr/>
          <a:lstStyle>
            <a:lvl1pPr>
              <a:defRPr/>
            </a:lvl1pPr>
          </a:lstStyle>
          <a:p>
            <a:fld id="{26CC1887-B8ED-45C2-BC7A-EBA2B920288C}" type="slidenum">
              <a:rPr lang="en-GB" altLang="en-US"/>
              <a:pPr/>
              <a:t>‹#›</a:t>
            </a:fld>
            <a:endParaRPr lang="en-GB" altLang="en-US" dirty="0"/>
          </a:p>
        </p:txBody>
      </p:sp>
    </p:spTree>
    <p:extLst>
      <p:ext uri="{BB962C8B-B14F-4D97-AF65-F5344CB8AC3E}">
        <p14:creationId xmlns:p14="http://schemas.microsoft.com/office/powerpoint/2010/main" val="6974556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Tree>
    <p:extLst>
      <p:ext uri="{BB962C8B-B14F-4D97-AF65-F5344CB8AC3E}">
        <p14:creationId xmlns:p14="http://schemas.microsoft.com/office/powerpoint/2010/main" val="3785211903"/>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0701474"/>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8216EE-E9ED-4042-A087-EFC3AB034C4C}" type="slidenum">
              <a:rPr lang="en-GB" altLang="en-US" smtClean="0"/>
              <a:pPr>
                <a:defRPr/>
              </a:pPr>
              <a:t>‹#›</a:t>
            </a:fld>
            <a:endParaRPr lang="en-GB" altLang="en-US" dirty="0"/>
          </a:p>
        </p:txBody>
      </p:sp>
    </p:spTree>
    <p:extLst>
      <p:ext uri="{BB962C8B-B14F-4D97-AF65-F5344CB8AC3E}">
        <p14:creationId xmlns:p14="http://schemas.microsoft.com/office/powerpoint/2010/main" val="1971489081"/>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3E73CB6F-55EF-451F-8D0B-EE05FB355AA1}" type="slidenum">
              <a:rPr lang="en-GB" altLang="en-US" smtClean="0"/>
              <a:pPr>
                <a:defRPr/>
              </a:pPr>
              <a:t>‹#›</a:t>
            </a:fld>
            <a:endParaRPr lang="en-GB" altLang="en-US" dirty="0"/>
          </a:p>
        </p:txBody>
      </p:sp>
    </p:spTree>
    <p:extLst>
      <p:ext uri="{BB962C8B-B14F-4D97-AF65-F5344CB8AC3E}">
        <p14:creationId xmlns:p14="http://schemas.microsoft.com/office/powerpoint/2010/main" val="24095764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17BD8463-1DC7-4031-AB67-D89C16BF2597}" type="slidenum">
              <a:rPr lang="en-GB" altLang="en-US" smtClean="0"/>
              <a:pPr>
                <a:defRPr/>
              </a:pPr>
              <a:t>‹#›</a:t>
            </a:fld>
            <a:endParaRPr lang="en-GB" altLang="en-US" dirty="0"/>
          </a:p>
        </p:txBody>
      </p:sp>
    </p:spTree>
    <p:extLst>
      <p:ext uri="{BB962C8B-B14F-4D97-AF65-F5344CB8AC3E}">
        <p14:creationId xmlns:p14="http://schemas.microsoft.com/office/powerpoint/2010/main" val="41778092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14055962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4158945095"/>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42540432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772717537"/>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9226918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56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175C6D78-9490-4473-877D-FF0B4C61D30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CF08B879-AC59-457F-A315-ACBF933370D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CAAB4AE7-3E72-4F60-98AF-75F5B4B76435}"/>
              </a:ext>
            </a:extLst>
          </p:cNvPr>
          <p:cNvSpPr>
            <a:spLocks noGrp="1" noChangeArrowheads="1"/>
          </p:cNvSpPr>
          <p:nvPr>
            <p:ph type="sldNum" sz="quarter" idx="12"/>
          </p:nvPr>
        </p:nvSpPr>
        <p:spPr>
          <a:ln/>
        </p:spPr>
        <p:txBody>
          <a:bodyPr/>
          <a:lstStyle>
            <a:lvl1pPr>
              <a:defRPr/>
            </a:lvl1pPr>
          </a:lstStyle>
          <a:p>
            <a:fld id="{0C18B243-18E8-4403-8F44-A03EB8E93852}" type="slidenum">
              <a:rPr lang="en-GB" altLang="en-US"/>
              <a:pPr/>
              <a:t>‹#›</a:t>
            </a:fld>
            <a:endParaRPr lang="en-GB" altLang="en-US" dirty="0"/>
          </a:p>
        </p:txBody>
      </p:sp>
    </p:spTree>
    <p:extLst>
      <p:ext uri="{BB962C8B-B14F-4D97-AF65-F5344CB8AC3E}">
        <p14:creationId xmlns:p14="http://schemas.microsoft.com/office/powerpoint/2010/main" val="12613768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40165187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33977221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635858994"/>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40597025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756887990"/>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9033424"/>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671427005"/>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3211839"/>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666556557"/>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8920831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6E9A80D-EC10-458A-8B40-88210BC32F5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7">
            <a:extLst>
              <a:ext uri="{FF2B5EF4-FFF2-40B4-BE49-F238E27FC236}">
                <a16:creationId xmlns:a16="http://schemas.microsoft.com/office/drawing/2014/main" id="{D5AB4769-E3B0-4E22-B765-46D17224956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8">
            <a:extLst>
              <a:ext uri="{FF2B5EF4-FFF2-40B4-BE49-F238E27FC236}">
                <a16:creationId xmlns:a16="http://schemas.microsoft.com/office/drawing/2014/main" id="{64FC868C-162A-4A18-A50C-DEC4DBA9496A}"/>
              </a:ext>
            </a:extLst>
          </p:cNvPr>
          <p:cNvSpPr>
            <a:spLocks noGrp="1" noChangeArrowheads="1"/>
          </p:cNvSpPr>
          <p:nvPr>
            <p:ph type="sldNum" sz="quarter" idx="12"/>
          </p:nvPr>
        </p:nvSpPr>
        <p:spPr>
          <a:ln/>
        </p:spPr>
        <p:txBody>
          <a:bodyPr/>
          <a:lstStyle>
            <a:lvl1pPr>
              <a:defRPr/>
            </a:lvl1pPr>
          </a:lstStyle>
          <a:p>
            <a:fld id="{3ACA85C6-C1BB-40F7-9FE3-2C8D000150C7}" type="slidenum">
              <a:rPr lang="en-GB" altLang="en-US"/>
              <a:pPr/>
              <a:t>‹#›</a:t>
            </a:fld>
            <a:endParaRPr lang="en-GB" altLang="en-US" dirty="0"/>
          </a:p>
        </p:txBody>
      </p:sp>
    </p:spTree>
    <p:extLst>
      <p:ext uri="{BB962C8B-B14F-4D97-AF65-F5344CB8AC3E}">
        <p14:creationId xmlns:p14="http://schemas.microsoft.com/office/powerpoint/2010/main" val="157573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318795289"/>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3397603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578431762"/>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35849861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936240110"/>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524671319"/>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19575284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15904320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667875277"/>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17506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93FCE5B-42F4-43CA-982E-2F3AB9E2142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7">
            <a:extLst>
              <a:ext uri="{FF2B5EF4-FFF2-40B4-BE49-F238E27FC236}">
                <a16:creationId xmlns:a16="http://schemas.microsoft.com/office/drawing/2014/main" id="{B1E4A077-0EFD-42E2-B41A-3EED3A6ACAF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8CB7DF47-AAC0-4C5B-ABDF-A7446C46FC51}"/>
              </a:ext>
            </a:extLst>
          </p:cNvPr>
          <p:cNvSpPr>
            <a:spLocks noGrp="1" noChangeArrowheads="1"/>
          </p:cNvSpPr>
          <p:nvPr>
            <p:ph type="sldNum" sz="quarter" idx="12"/>
          </p:nvPr>
        </p:nvSpPr>
        <p:spPr>
          <a:ln/>
        </p:spPr>
        <p:txBody>
          <a:bodyPr/>
          <a:lstStyle>
            <a:lvl1pPr>
              <a:defRPr/>
            </a:lvl1pPr>
          </a:lstStyle>
          <a:p>
            <a:fld id="{A7BFFE1E-DDCB-407D-8822-C505292FABF8}" type="slidenum">
              <a:rPr lang="en-GB" altLang="en-US"/>
              <a:pPr/>
              <a:t>‹#›</a:t>
            </a:fld>
            <a:endParaRPr lang="en-GB" altLang="en-US" dirty="0"/>
          </a:p>
        </p:txBody>
      </p:sp>
    </p:spTree>
    <p:extLst>
      <p:ext uri="{BB962C8B-B14F-4D97-AF65-F5344CB8AC3E}">
        <p14:creationId xmlns:p14="http://schemas.microsoft.com/office/powerpoint/2010/main" val="34406269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215170273"/>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
        <p:nvSpPr>
          <p:cNvPr id="20" name="TextBox 19"/>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670080"/>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663988655"/>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
        <p:nvSpPr>
          <p:cNvPr id="24" name="TextBox 23"/>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0965036"/>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547034102"/>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316857664"/>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59417662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ACF71B6-AA4B-476D-953E-27BA5D2945CC}"/>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7">
            <a:extLst>
              <a:ext uri="{FF2B5EF4-FFF2-40B4-BE49-F238E27FC236}">
                <a16:creationId xmlns:a16="http://schemas.microsoft.com/office/drawing/2014/main" id="{FAC095B7-76A5-4808-B941-639225B771B4}"/>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8">
            <a:extLst>
              <a:ext uri="{FF2B5EF4-FFF2-40B4-BE49-F238E27FC236}">
                <a16:creationId xmlns:a16="http://schemas.microsoft.com/office/drawing/2014/main" id="{A4154D3D-0866-4AC5-BDE3-AFEAC8C87877}"/>
              </a:ext>
            </a:extLst>
          </p:cNvPr>
          <p:cNvSpPr>
            <a:spLocks noGrp="1" noChangeArrowheads="1"/>
          </p:cNvSpPr>
          <p:nvPr>
            <p:ph type="sldNum" sz="quarter" idx="12"/>
          </p:nvPr>
        </p:nvSpPr>
        <p:spPr>
          <a:ln/>
        </p:spPr>
        <p:txBody>
          <a:bodyPr/>
          <a:lstStyle>
            <a:lvl1pPr>
              <a:defRPr/>
            </a:lvl1pPr>
          </a:lstStyle>
          <a:p>
            <a:fld id="{DFAF7E62-0D4F-4508-9198-ED2DA5F24533}" type="slidenum">
              <a:rPr lang="en-GB" altLang="en-US"/>
              <a:pPr/>
              <a:t>‹#›</a:t>
            </a:fld>
            <a:endParaRPr lang="en-GB" altLang="en-US" dirty="0"/>
          </a:p>
        </p:txBody>
      </p:sp>
    </p:spTree>
    <p:extLst>
      <p:ext uri="{BB962C8B-B14F-4D97-AF65-F5344CB8AC3E}">
        <p14:creationId xmlns:p14="http://schemas.microsoft.com/office/powerpoint/2010/main" val="370841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45CF37E6-A688-49E3-8ACC-01982A1B723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66169E08-412A-4A86-9A96-C1A500D1DE05}"/>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004169E2-1AE3-41C2-B8A1-B94E6773EBF5}"/>
              </a:ext>
            </a:extLst>
          </p:cNvPr>
          <p:cNvSpPr>
            <a:spLocks noGrp="1" noChangeArrowheads="1"/>
          </p:cNvSpPr>
          <p:nvPr>
            <p:ph type="sldNum" sz="quarter" idx="12"/>
          </p:nvPr>
        </p:nvSpPr>
        <p:spPr>
          <a:ln/>
        </p:spPr>
        <p:txBody>
          <a:bodyPr/>
          <a:lstStyle>
            <a:lvl1pPr>
              <a:defRPr/>
            </a:lvl1pPr>
          </a:lstStyle>
          <a:p>
            <a:fld id="{D5AC52F5-9B2D-4048-B644-B9EE48CB6E43}" type="slidenum">
              <a:rPr lang="en-GB" altLang="en-US"/>
              <a:pPr/>
              <a:t>‹#›</a:t>
            </a:fld>
            <a:endParaRPr lang="en-GB" altLang="en-US" dirty="0"/>
          </a:p>
        </p:txBody>
      </p:sp>
    </p:spTree>
    <p:extLst>
      <p:ext uri="{BB962C8B-B14F-4D97-AF65-F5344CB8AC3E}">
        <p14:creationId xmlns:p14="http://schemas.microsoft.com/office/powerpoint/2010/main" val="180043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F7D93045-A7C9-4DCD-8472-C32D64BCF7F3}"/>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E889F7D6-2A69-401A-B7C1-B2DFBF6D379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C84FF71D-84A9-4A34-8F07-3AF6534DCDC8}"/>
              </a:ext>
            </a:extLst>
          </p:cNvPr>
          <p:cNvSpPr>
            <a:spLocks noGrp="1" noChangeArrowheads="1"/>
          </p:cNvSpPr>
          <p:nvPr>
            <p:ph type="sldNum" sz="quarter" idx="12"/>
          </p:nvPr>
        </p:nvSpPr>
        <p:spPr>
          <a:ln/>
        </p:spPr>
        <p:txBody>
          <a:bodyPr/>
          <a:lstStyle>
            <a:lvl1pPr>
              <a:defRPr/>
            </a:lvl1pPr>
          </a:lstStyle>
          <a:p>
            <a:fld id="{F711C0DE-812C-4B19-8AE2-7B4055EBCCD3}" type="slidenum">
              <a:rPr lang="en-GB" altLang="en-US"/>
              <a:pPr/>
              <a:t>‹#›</a:t>
            </a:fld>
            <a:endParaRPr lang="en-GB" altLang="en-US" dirty="0"/>
          </a:p>
        </p:txBody>
      </p:sp>
    </p:spTree>
    <p:extLst>
      <p:ext uri="{BB962C8B-B14F-4D97-AF65-F5344CB8AC3E}">
        <p14:creationId xmlns:p14="http://schemas.microsoft.com/office/powerpoint/2010/main" val="213036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FCC7E7A9-A8BE-48A8-BE8F-F33B9C5B4D5C}"/>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4E2ED3F7-CF7C-4D35-A9E5-92A6D1712269}"/>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48A9DD54-B950-433B-BA4E-760CF2FF8910}"/>
              </a:ext>
            </a:extLst>
          </p:cNvPr>
          <p:cNvSpPr>
            <a:spLocks noGrp="1" noChangeArrowheads="1"/>
          </p:cNvSpPr>
          <p:nvPr>
            <p:ph type="sldNum" sz="quarter" idx="12"/>
          </p:nvPr>
        </p:nvSpPr>
        <p:spPr>
          <a:ln/>
        </p:spPr>
        <p:txBody>
          <a:bodyPr/>
          <a:lstStyle>
            <a:lvl1pPr>
              <a:defRPr/>
            </a:lvl1pPr>
          </a:lstStyle>
          <a:p>
            <a:fld id="{CBF133BE-D044-434B-BCF7-F2ABEDA48B9E}" type="slidenum">
              <a:rPr lang="en-GB" altLang="en-US"/>
              <a:pPr/>
              <a:t>‹#›</a:t>
            </a:fld>
            <a:endParaRPr lang="en-GB" altLang="en-US" dirty="0"/>
          </a:p>
        </p:txBody>
      </p:sp>
    </p:spTree>
    <p:extLst>
      <p:ext uri="{BB962C8B-B14F-4D97-AF65-F5344CB8AC3E}">
        <p14:creationId xmlns:p14="http://schemas.microsoft.com/office/powerpoint/2010/main" val="864292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F09597FC-0816-4933-BAEB-FC466191B25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8E70AC61-5D9F-4D2D-BE47-ADAC98DC520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A90D8924-C196-4B1F-8043-F2F4F764C793}"/>
              </a:ext>
            </a:extLst>
          </p:cNvPr>
          <p:cNvSpPr>
            <a:spLocks noGrp="1" noChangeArrowheads="1"/>
          </p:cNvSpPr>
          <p:nvPr>
            <p:ph type="sldNum" sz="quarter" idx="12"/>
          </p:nvPr>
        </p:nvSpPr>
        <p:spPr>
          <a:ln/>
        </p:spPr>
        <p:txBody>
          <a:bodyPr/>
          <a:lstStyle>
            <a:lvl1pPr>
              <a:defRPr/>
            </a:lvl1pPr>
          </a:lstStyle>
          <a:p>
            <a:fld id="{E1FE2CC6-5D46-41CE-8103-88785DEFDE88}" type="slidenum">
              <a:rPr lang="en-GB" altLang="en-US"/>
              <a:pPr/>
              <a:t>‹#›</a:t>
            </a:fld>
            <a:endParaRPr lang="en-GB" altLang="en-US" dirty="0"/>
          </a:p>
        </p:txBody>
      </p:sp>
    </p:spTree>
    <p:extLst>
      <p:ext uri="{BB962C8B-B14F-4D97-AF65-F5344CB8AC3E}">
        <p14:creationId xmlns:p14="http://schemas.microsoft.com/office/powerpoint/2010/main" val="40771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DADDE3E-DE05-4973-B373-A1733B92496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0ED771FB-3DE2-4869-BF1A-4BA846810E9A}"/>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90E627D4-84D3-4123-B5EA-CCE75BA5A5A6}"/>
              </a:ext>
            </a:extLst>
          </p:cNvPr>
          <p:cNvSpPr>
            <a:spLocks noGrp="1" noChangeArrowheads="1"/>
          </p:cNvSpPr>
          <p:nvPr>
            <p:ph type="sldNum" sz="quarter" idx="12"/>
          </p:nvPr>
        </p:nvSpPr>
        <p:spPr>
          <a:ln/>
        </p:spPr>
        <p:txBody>
          <a:bodyPr/>
          <a:lstStyle>
            <a:lvl1pPr>
              <a:defRPr/>
            </a:lvl1pPr>
          </a:lstStyle>
          <a:p>
            <a:fld id="{0C55A300-F1CE-4C4E-BB79-820E468F2179}" type="slidenum">
              <a:rPr lang="en-GB" altLang="en-US"/>
              <a:pPr/>
              <a:t>‹#›</a:t>
            </a:fld>
            <a:endParaRPr lang="en-GB" altLang="en-US" dirty="0"/>
          </a:p>
        </p:txBody>
      </p:sp>
    </p:spTree>
    <p:extLst>
      <p:ext uri="{BB962C8B-B14F-4D97-AF65-F5344CB8AC3E}">
        <p14:creationId xmlns:p14="http://schemas.microsoft.com/office/powerpoint/2010/main" val="2112395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5113F16D-9928-4A52-A449-F4EB8077E906}"/>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584706" name="Rectangle 2"/>
          <p:cNvSpPr>
            <a:spLocks noGrp="1" noChangeArrowheads="1"/>
          </p:cNvSpPr>
          <p:nvPr>
            <p:ph type="ctrTitle"/>
          </p:nvPr>
        </p:nvSpPr>
        <p:spPr>
          <a:xfrm>
            <a:off x="914400" y="990600"/>
            <a:ext cx="10363200" cy="1371600"/>
          </a:xfrm>
        </p:spPr>
        <p:txBody>
          <a:bodyPr/>
          <a:lstStyle>
            <a:lvl1pPr>
              <a:defRPr sz="4000"/>
            </a:lvl1pPr>
          </a:lstStyle>
          <a:p>
            <a:pPr lvl="0"/>
            <a:r>
              <a:rPr lang="en-GB" altLang="en-US" noProof="0"/>
              <a:t>Click to edit Master title style</a:t>
            </a:r>
          </a:p>
        </p:txBody>
      </p:sp>
      <p:sp>
        <p:nvSpPr>
          <p:cNvPr id="584707"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5" name="Date Placeholder 4">
            <a:extLst>
              <a:ext uri="{FF2B5EF4-FFF2-40B4-BE49-F238E27FC236}">
                <a16:creationId xmlns:a16="http://schemas.microsoft.com/office/drawing/2014/main" id="{CD06E7A2-723F-47EA-AA9C-8BEA8D86E719}"/>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GB" altLang="en-US" dirty="0"/>
          </a:p>
        </p:txBody>
      </p:sp>
      <p:sp>
        <p:nvSpPr>
          <p:cNvPr id="6" name="Footer Placeholder 5">
            <a:extLst>
              <a:ext uri="{FF2B5EF4-FFF2-40B4-BE49-F238E27FC236}">
                <a16:creationId xmlns:a16="http://schemas.microsoft.com/office/drawing/2014/main" id="{D6273B7F-4A09-478C-A84A-7CC3F81B4203}"/>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GB" altLang="en-US" dirty="0"/>
          </a:p>
        </p:txBody>
      </p:sp>
      <p:sp>
        <p:nvSpPr>
          <p:cNvPr id="7" name="Slide Number Placeholder 6">
            <a:extLst>
              <a:ext uri="{FF2B5EF4-FFF2-40B4-BE49-F238E27FC236}">
                <a16:creationId xmlns:a16="http://schemas.microsoft.com/office/drawing/2014/main" id="{7B97598E-089A-47D0-B72D-086FA926D0B8}"/>
              </a:ext>
            </a:extLst>
          </p:cNvPr>
          <p:cNvSpPr>
            <a:spLocks noGrp="1" noChangeArrowheads="1"/>
          </p:cNvSpPr>
          <p:nvPr>
            <p:ph type="sldNum" sz="quarter" idx="12"/>
          </p:nvPr>
        </p:nvSpPr>
        <p:spPr>
          <a:xfrm>
            <a:off x="8737600" y="6248400"/>
            <a:ext cx="2540000" cy="457200"/>
          </a:xfrm>
        </p:spPr>
        <p:txBody>
          <a:bodyPr/>
          <a:lstStyle>
            <a:lvl1pPr>
              <a:defRPr/>
            </a:lvl1pPr>
          </a:lstStyle>
          <a:p>
            <a:fld id="{126AC923-A261-465C-B3AD-30A4DCF7CB7D}" type="slidenum">
              <a:rPr lang="en-GB" altLang="en-US"/>
              <a:pPr/>
              <a:t>‹#›</a:t>
            </a:fld>
            <a:endParaRPr lang="en-GB" altLang="en-US" dirty="0"/>
          </a:p>
        </p:txBody>
      </p:sp>
    </p:spTree>
    <p:extLst>
      <p:ext uri="{BB962C8B-B14F-4D97-AF65-F5344CB8AC3E}">
        <p14:creationId xmlns:p14="http://schemas.microsoft.com/office/powerpoint/2010/main" val="294574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71808D83-9530-4E73-90A7-9442C28FFBF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5719BA06-CD76-4DB5-89F2-905B9D481B6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D6314788-5610-4C40-8E3C-F27CB5404646}"/>
              </a:ext>
            </a:extLst>
          </p:cNvPr>
          <p:cNvSpPr>
            <a:spLocks noGrp="1" noChangeArrowheads="1"/>
          </p:cNvSpPr>
          <p:nvPr>
            <p:ph type="sldNum" sz="quarter" idx="12"/>
          </p:nvPr>
        </p:nvSpPr>
        <p:spPr>
          <a:ln/>
        </p:spPr>
        <p:txBody>
          <a:bodyPr/>
          <a:lstStyle>
            <a:lvl1pPr>
              <a:defRPr/>
            </a:lvl1pPr>
          </a:lstStyle>
          <a:p>
            <a:fld id="{1136CAFA-65F0-4A77-8604-F9FF9E91E21D}" type="slidenum">
              <a:rPr lang="en-GB" altLang="en-US"/>
              <a:pPr/>
              <a:t>‹#›</a:t>
            </a:fld>
            <a:endParaRPr lang="en-GB" altLang="en-US" dirty="0"/>
          </a:p>
        </p:txBody>
      </p:sp>
    </p:spTree>
    <p:extLst>
      <p:ext uri="{BB962C8B-B14F-4D97-AF65-F5344CB8AC3E}">
        <p14:creationId xmlns:p14="http://schemas.microsoft.com/office/powerpoint/2010/main" val="4021801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4FCAFBC9-BE8C-46CB-874C-34E2594AD62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08424C24-9DE2-47B1-A581-AF82DCDF6A2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34725426-BF45-4CC7-9B2D-6429262C3857}"/>
              </a:ext>
            </a:extLst>
          </p:cNvPr>
          <p:cNvSpPr>
            <a:spLocks noGrp="1" noChangeArrowheads="1"/>
          </p:cNvSpPr>
          <p:nvPr>
            <p:ph type="sldNum" sz="quarter" idx="12"/>
          </p:nvPr>
        </p:nvSpPr>
        <p:spPr>
          <a:ln/>
        </p:spPr>
        <p:txBody>
          <a:bodyPr/>
          <a:lstStyle>
            <a:lvl1pPr>
              <a:defRPr/>
            </a:lvl1pPr>
          </a:lstStyle>
          <a:p>
            <a:fld id="{B5F857E7-4D6F-40CD-B20F-FAB8A587D073}" type="slidenum">
              <a:rPr lang="en-GB" altLang="en-US"/>
              <a:pPr/>
              <a:t>‹#›</a:t>
            </a:fld>
            <a:endParaRPr lang="en-GB" altLang="en-US" dirty="0"/>
          </a:p>
        </p:txBody>
      </p:sp>
    </p:spTree>
    <p:extLst>
      <p:ext uri="{BB962C8B-B14F-4D97-AF65-F5344CB8AC3E}">
        <p14:creationId xmlns:p14="http://schemas.microsoft.com/office/powerpoint/2010/main" val="1733111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56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A342ACA4-9893-4D67-9350-E0162786A9E2}"/>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635C6C96-AF9D-4C8C-A9CB-28704536C61A}"/>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E2348F35-3EEF-4A80-9147-C8726BC7A402}"/>
              </a:ext>
            </a:extLst>
          </p:cNvPr>
          <p:cNvSpPr>
            <a:spLocks noGrp="1" noChangeArrowheads="1"/>
          </p:cNvSpPr>
          <p:nvPr>
            <p:ph type="sldNum" sz="quarter" idx="12"/>
          </p:nvPr>
        </p:nvSpPr>
        <p:spPr>
          <a:ln/>
        </p:spPr>
        <p:txBody>
          <a:bodyPr/>
          <a:lstStyle>
            <a:lvl1pPr>
              <a:defRPr/>
            </a:lvl1pPr>
          </a:lstStyle>
          <a:p>
            <a:fld id="{265CC479-8D41-44F2-B17E-A233E5FA2048}" type="slidenum">
              <a:rPr lang="en-GB" altLang="en-US"/>
              <a:pPr/>
              <a:t>‹#›</a:t>
            </a:fld>
            <a:endParaRPr lang="en-GB" altLang="en-US" dirty="0"/>
          </a:p>
        </p:txBody>
      </p:sp>
    </p:spTree>
    <p:extLst>
      <p:ext uri="{BB962C8B-B14F-4D97-AF65-F5344CB8AC3E}">
        <p14:creationId xmlns:p14="http://schemas.microsoft.com/office/powerpoint/2010/main" val="300523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BD63D74-1FB2-4B00-980E-2D4CB665B3B5}"/>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7">
            <a:extLst>
              <a:ext uri="{FF2B5EF4-FFF2-40B4-BE49-F238E27FC236}">
                <a16:creationId xmlns:a16="http://schemas.microsoft.com/office/drawing/2014/main" id="{B09E2FB7-6200-43B6-BB09-DF8B97E7A2E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8">
            <a:extLst>
              <a:ext uri="{FF2B5EF4-FFF2-40B4-BE49-F238E27FC236}">
                <a16:creationId xmlns:a16="http://schemas.microsoft.com/office/drawing/2014/main" id="{0A253210-437B-4400-B5E3-0DE5C3DCB57E}"/>
              </a:ext>
            </a:extLst>
          </p:cNvPr>
          <p:cNvSpPr>
            <a:spLocks noGrp="1" noChangeArrowheads="1"/>
          </p:cNvSpPr>
          <p:nvPr>
            <p:ph type="sldNum" sz="quarter" idx="12"/>
          </p:nvPr>
        </p:nvSpPr>
        <p:spPr>
          <a:ln/>
        </p:spPr>
        <p:txBody>
          <a:bodyPr/>
          <a:lstStyle>
            <a:lvl1pPr>
              <a:defRPr/>
            </a:lvl1pPr>
          </a:lstStyle>
          <a:p>
            <a:fld id="{333D87B3-EE18-4EB6-BCF5-24D73812452A}" type="slidenum">
              <a:rPr lang="en-GB" altLang="en-US"/>
              <a:pPr/>
              <a:t>‹#›</a:t>
            </a:fld>
            <a:endParaRPr lang="en-GB" altLang="en-US" dirty="0"/>
          </a:p>
        </p:txBody>
      </p:sp>
    </p:spTree>
    <p:extLst>
      <p:ext uri="{BB962C8B-B14F-4D97-AF65-F5344CB8AC3E}">
        <p14:creationId xmlns:p14="http://schemas.microsoft.com/office/powerpoint/2010/main" val="1349416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1532978C-E2E1-4610-9FD1-42D496178597}"/>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7">
            <a:extLst>
              <a:ext uri="{FF2B5EF4-FFF2-40B4-BE49-F238E27FC236}">
                <a16:creationId xmlns:a16="http://schemas.microsoft.com/office/drawing/2014/main" id="{7C1AD943-7930-4E0F-BE28-41C3A31A21A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24B0E129-3281-494C-BB47-B38B353A6826}"/>
              </a:ext>
            </a:extLst>
          </p:cNvPr>
          <p:cNvSpPr>
            <a:spLocks noGrp="1" noChangeArrowheads="1"/>
          </p:cNvSpPr>
          <p:nvPr>
            <p:ph type="sldNum" sz="quarter" idx="12"/>
          </p:nvPr>
        </p:nvSpPr>
        <p:spPr>
          <a:ln/>
        </p:spPr>
        <p:txBody>
          <a:bodyPr/>
          <a:lstStyle>
            <a:lvl1pPr>
              <a:defRPr/>
            </a:lvl1pPr>
          </a:lstStyle>
          <a:p>
            <a:fld id="{3183EFA4-D07B-40C6-B05F-CE5B4887DBE3}" type="slidenum">
              <a:rPr lang="en-GB" altLang="en-US"/>
              <a:pPr/>
              <a:t>‹#›</a:t>
            </a:fld>
            <a:endParaRPr lang="en-GB" altLang="en-US" dirty="0"/>
          </a:p>
        </p:txBody>
      </p:sp>
    </p:spTree>
    <p:extLst>
      <p:ext uri="{BB962C8B-B14F-4D97-AF65-F5344CB8AC3E}">
        <p14:creationId xmlns:p14="http://schemas.microsoft.com/office/powerpoint/2010/main" val="3278779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4A0B477-AD6E-472C-9560-CA772DFD5808}"/>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7">
            <a:extLst>
              <a:ext uri="{FF2B5EF4-FFF2-40B4-BE49-F238E27FC236}">
                <a16:creationId xmlns:a16="http://schemas.microsoft.com/office/drawing/2014/main" id="{F92BCB7A-1E2E-4E69-9B30-53BE35C2230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8">
            <a:extLst>
              <a:ext uri="{FF2B5EF4-FFF2-40B4-BE49-F238E27FC236}">
                <a16:creationId xmlns:a16="http://schemas.microsoft.com/office/drawing/2014/main" id="{9F7FEAD8-F890-4959-AB3A-8A5BB90CCD9C}"/>
              </a:ext>
            </a:extLst>
          </p:cNvPr>
          <p:cNvSpPr>
            <a:spLocks noGrp="1" noChangeArrowheads="1"/>
          </p:cNvSpPr>
          <p:nvPr>
            <p:ph type="sldNum" sz="quarter" idx="12"/>
          </p:nvPr>
        </p:nvSpPr>
        <p:spPr>
          <a:ln/>
        </p:spPr>
        <p:txBody>
          <a:bodyPr/>
          <a:lstStyle>
            <a:lvl1pPr>
              <a:defRPr/>
            </a:lvl1pPr>
          </a:lstStyle>
          <a:p>
            <a:fld id="{B60F3A54-A2AF-49CF-9001-B9FCA760F488}" type="slidenum">
              <a:rPr lang="en-GB" altLang="en-US"/>
              <a:pPr/>
              <a:t>‹#›</a:t>
            </a:fld>
            <a:endParaRPr lang="en-GB" altLang="en-US" dirty="0"/>
          </a:p>
        </p:txBody>
      </p:sp>
    </p:spTree>
    <p:extLst>
      <p:ext uri="{BB962C8B-B14F-4D97-AF65-F5344CB8AC3E}">
        <p14:creationId xmlns:p14="http://schemas.microsoft.com/office/powerpoint/2010/main" val="401238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9303DC80-0002-4C24-ACA2-898D88CB597D}"/>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118526D0-C154-4B61-ADA6-3B8BFABFE43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F7B2CB0D-CB12-43EC-B030-4DA7211F2AFD}"/>
              </a:ext>
            </a:extLst>
          </p:cNvPr>
          <p:cNvSpPr>
            <a:spLocks noGrp="1" noChangeArrowheads="1"/>
          </p:cNvSpPr>
          <p:nvPr>
            <p:ph type="sldNum" sz="quarter" idx="12"/>
          </p:nvPr>
        </p:nvSpPr>
        <p:spPr>
          <a:ln/>
        </p:spPr>
        <p:txBody>
          <a:bodyPr/>
          <a:lstStyle>
            <a:lvl1pPr>
              <a:defRPr/>
            </a:lvl1pPr>
          </a:lstStyle>
          <a:p>
            <a:fld id="{BB3CFEE2-8ED5-4831-A7B2-D22E8AECAEEE}" type="slidenum">
              <a:rPr lang="en-GB" altLang="en-US"/>
              <a:pPr/>
              <a:t>‹#›</a:t>
            </a:fld>
            <a:endParaRPr lang="en-GB" altLang="en-US" dirty="0"/>
          </a:p>
        </p:txBody>
      </p:sp>
    </p:spTree>
    <p:extLst>
      <p:ext uri="{BB962C8B-B14F-4D97-AF65-F5344CB8AC3E}">
        <p14:creationId xmlns:p14="http://schemas.microsoft.com/office/powerpoint/2010/main" val="73416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3D68F69A-E86C-4A8B-B242-79B31239E01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5917A4A1-9741-4987-B9F5-81F57B10FC66}"/>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8D3C709F-4BFF-4038-8D00-5E983C9102D2}"/>
              </a:ext>
            </a:extLst>
          </p:cNvPr>
          <p:cNvSpPr>
            <a:spLocks noGrp="1" noChangeArrowheads="1"/>
          </p:cNvSpPr>
          <p:nvPr>
            <p:ph type="sldNum" sz="quarter" idx="12"/>
          </p:nvPr>
        </p:nvSpPr>
        <p:spPr>
          <a:ln/>
        </p:spPr>
        <p:txBody>
          <a:bodyPr/>
          <a:lstStyle>
            <a:lvl1pPr>
              <a:defRPr/>
            </a:lvl1pPr>
          </a:lstStyle>
          <a:p>
            <a:fld id="{4776FE5C-E9BA-474A-A302-AD4CA2E47495}" type="slidenum">
              <a:rPr lang="en-GB" altLang="en-US"/>
              <a:pPr/>
              <a:t>‹#›</a:t>
            </a:fld>
            <a:endParaRPr lang="en-GB" altLang="en-US" dirty="0"/>
          </a:p>
        </p:txBody>
      </p:sp>
    </p:spTree>
    <p:extLst>
      <p:ext uri="{BB962C8B-B14F-4D97-AF65-F5344CB8AC3E}">
        <p14:creationId xmlns:p14="http://schemas.microsoft.com/office/powerpoint/2010/main" val="377446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28CD9E87-4513-4C1E-9341-23A6994FD6F9}"/>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C804B73E-958B-421C-9CB2-B457DA1E36D9}"/>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96FACB65-50F5-442A-9061-AFC2B95D28A6}"/>
              </a:ext>
            </a:extLst>
          </p:cNvPr>
          <p:cNvSpPr>
            <a:spLocks noGrp="1" noChangeArrowheads="1"/>
          </p:cNvSpPr>
          <p:nvPr>
            <p:ph type="sldNum" sz="quarter" idx="12"/>
          </p:nvPr>
        </p:nvSpPr>
        <p:spPr>
          <a:ln/>
        </p:spPr>
        <p:txBody>
          <a:bodyPr/>
          <a:lstStyle>
            <a:lvl1pPr>
              <a:defRPr/>
            </a:lvl1pPr>
          </a:lstStyle>
          <a:p>
            <a:fld id="{8749601A-C853-4B0D-9EED-B49D2DA1B850}" type="slidenum">
              <a:rPr lang="en-GB" altLang="en-US"/>
              <a:pPr/>
              <a:t>‹#›</a:t>
            </a:fld>
            <a:endParaRPr lang="en-GB" altLang="en-US" dirty="0"/>
          </a:p>
        </p:txBody>
      </p:sp>
    </p:spTree>
    <p:extLst>
      <p:ext uri="{BB962C8B-B14F-4D97-AF65-F5344CB8AC3E}">
        <p14:creationId xmlns:p14="http://schemas.microsoft.com/office/powerpoint/2010/main" val="1325821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BB77628-A34C-403C-A0D0-457ED8836D5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62198FD0-719A-41D0-AFB6-1108EEAFDAD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ABE1406A-AC89-4E54-9623-E37C046BAEB1}"/>
              </a:ext>
            </a:extLst>
          </p:cNvPr>
          <p:cNvSpPr>
            <a:spLocks noGrp="1" noChangeArrowheads="1"/>
          </p:cNvSpPr>
          <p:nvPr>
            <p:ph type="sldNum" sz="quarter" idx="12"/>
          </p:nvPr>
        </p:nvSpPr>
        <p:spPr>
          <a:ln/>
        </p:spPr>
        <p:txBody>
          <a:bodyPr/>
          <a:lstStyle>
            <a:lvl1pPr>
              <a:defRPr/>
            </a:lvl1pPr>
          </a:lstStyle>
          <a:p>
            <a:fld id="{495D5553-0BEA-45E1-8CF3-504E6A9E0E32}" type="slidenum">
              <a:rPr lang="en-GB" altLang="en-US"/>
              <a:pPr/>
              <a:t>‹#›</a:t>
            </a:fld>
            <a:endParaRPr lang="en-GB" altLang="en-US" dirty="0"/>
          </a:p>
        </p:txBody>
      </p:sp>
    </p:spTree>
    <p:extLst>
      <p:ext uri="{BB962C8B-B14F-4D97-AF65-F5344CB8AC3E}">
        <p14:creationId xmlns:p14="http://schemas.microsoft.com/office/powerpoint/2010/main" val="931887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5477CF89-8C8E-47F3-8877-452D0F524DF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7">
            <a:extLst>
              <a:ext uri="{FF2B5EF4-FFF2-40B4-BE49-F238E27FC236}">
                <a16:creationId xmlns:a16="http://schemas.microsoft.com/office/drawing/2014/main" id="{172826F5-C221-40A5-9D6E-F7C0CC696578}"/>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7B367DBB-CD0A-43AD-A9B2-D54BC7391175}"/>
              </a:ext>
            </a:extLst>
          </p:cNvPr>
          <p:cNvSpPr>
            <a:spLocks noGrp="1" noChangeArrowheads="1"/>
          </p:cNvSpPr>
          <p:nvPr>
            <p:ph type="sldNum" sz="quarter" idx="12"/>
          </p:nvPr>
        </p:nvSpPr>
        <p:spPr>
          <a:ln/>
        </p:spPr>
        <p:txBody>
          <a:bodyPr/>
          <a:lstStyle>
            <a:lvl1pPr>
              <a:defRPr/>
            </a:lvl1pPr>
          </a:lstStyle>
          <a:p>
            <a:fld id="{8504B6F8-E2BB-4619-A929-AFC9B1D311AE}" type="slidenum">
              <a:rPr lang="en-GB" altLang="en-US"/>
              <a:pPr/>
              <a:t>‹#›</a:t>
            </a:fld>
            <a:endParaRPr lang="en-GB" altLang="en-US" dirty="0"/>
          </a:p>
        </p:txBody>
      </p:sp>
    </p:spTree>
    <p:extLst>
      <p:ext uri="{BB962C8B-B14F-4D97-AF65-F5344CB8AC3E}">
        <p14:creationId xmlns:p14="http://schemas.microsoft.com/office/powerpoint/2010/main" val="389897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6DEE74E-8704-4D00-B096-37FAD87E25A0}"/>
              </a:ext>
            </a:extLst>
          </p:cNvPr>
          <p:cNvGrpSpPr>
            <a:grpSpLocks/>
          </p:cNvGrpSpPr>
          <p:nvPr/>
        </p:nvGrpSpPr>
        <p:grpSpPr bwMode="auto">
          <a:xfrm>
            <a:off x="-4296833" y="304800"/>
            <a:ext cx="15879233" cy="4724400"/>
            <a:chOff x="-2030" y="192"/>
            <a:chExt cx="7502" cy="2976"/>
          </a:xfrm>
        </p:grpSpPr>
        <p:sp>
          <p:nvSpPr>
            <p:cNvPr id="5" name="Line 3">
              <a:extLst>
                <a:ext uri="{FF2B5EF4-FFF2-40B4-BE49-F238E27FC236}">
                  <a16:creationId xmlns:a16="http://schemas.microsoft.com/office/drawing/2014/main" id="{5BBED2B5-A236-4C79-B058-A08CA31F47D7}"/>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6" name="AutoShape 4">
              <a:extLst>
                <a:ext uri="{FF2B5EF4-FFF2-40B4-BE49-F238E27FC236}">
                  <a16:creationId xmlns:a16="http://schemas.microsoft.com/office/drawing/2014/main" id="{CD1E7ACB-7E97-4171-9C3A-BCE02E3879F2}"/>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dirty="0"/>
            </a:p>
          </p:txBody>
        </p:sp>
        <p:sp>
          <p:nvSpPr>
            <p:cNvPr id="7" name="AutoShape 5">
              <a:extLst>
                <a:ext uri="{FF2B5EF4-FFF2-40B4-BE49-F238E27FC236}">
                  <a16:creationId xmlns:a16="http://schemas.microsoft.com/office/drawing/2014/main" id="{89FD9964-5C3C-4CCF-AE48-BB6477C51CED}"/>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dirty="0"/>
            </a:p>
          </p:txBody>
        </p:sp>
      </p:grpSp>
      <p:sp>
        <p:nvSpPr>
          <p:cNvPr id="156678" name="Rectangle 6"/>
          <p:cNvSpPr>
            <a:spLocks noGrp="1" noChangeArrowheads="1"/>
          </p:cNvSpPr>
          <p:nvPr>
            <p:ph type="ctrTitle"/>
          </p:nvPr>
        </p:nvSpPr>
        <p:spPr>
          <a:xfrm>
            <a:off x="1924051" y="985839"/>
            <a:ext cx="9652000" cy="1444625"/>
          </a:xfrm>
        </p:spPr>
        <p:txBody>
          <a:bodyPr/>
          <a:lstStyle>
            <a:lvl1pPr>
              <a:defRPr sz="4000"/>
            </a:lvl1pPr>
          </a:lstStyle>
          <a:p>
            <a:pPr lvl="0"/>
            <a:r>
              <a:rPr lang="en-GB" altLang="en-US" noProof="0"/>
              <a:t>Click to edit Master title style</a:t>
            </a:r>
          </a:p>
        </p:txBody>
      </p:sp>
      <p:sp>
        <p:nvSpPr>
          <p:cNvPr id="156679" name="Rectangle 7"/>
          <p:cNvSpPr>
            <a:spLocks noGrp="1" noChangeArrowheads="1"/>
          </p:cNvSpPr>
          <p:nvPr>
            <p:ph type="subTitle" idx="1"/>
          </p:nvPr>
        </p:nvSpPr>
        <p:spPr>
          <a:xfrm>
            <a:off x="1924051" y="3427413"/>
            <a:ext cx="9652000" cy="1752600"/>
          </a:xfrm>
        </p:spPr>
        <p:txBody>
          <a:bodyPr/>
          <a:lstStyle>
            <a:lvl1pPr marL="0" indent="0">
              <a:buFont typeface="Wingdings" panose="05000000000000000000" pitchFamily="2" charset="2"/>
              <a:buNone/>
              <a:defRPr/>
            </a:lvl1pPr>
          </a:lstStyle>
          <a:p>
            <a:pPr lvl="0"/>
            <a:r>
              <a:rPr lang="en-GB" altLang="en-US" noProof="0"/>
              <a:t>Click to edit Master subtitle style</a:t>
            </a:r>
          </a:p>
        </p:txBody>
      </p:sp>
      <p:sp>
        <p:nvSpPr>
          <p:cNvPr id="8" name="Rectangle 8">
            <a:extLst>
              <a:ext uri="{FF2B5EF4-FFF2-40B4-BE49-F238E27FC236}">
                <a16:creationId xmlns:a16="http://schemas.microsoft.com/office/drawing/2014/main" id="{8613AFCF-6CB6-4D99-ADA7-165DE22FD8D8}"/>
              </a:ext>
            </a:extLst>
          </p:cNvPr>
          <p:cNvSpPr>
            <a:spLocks noGrp="1" noChangeArrowheads="1"/>
          </p:cNvSpPr>
          <p:nvPr>
            <p:ph type="dt" sz="half" idx="10"/>
          </p:nvPr>
        </p:nvSpPr>
        <p:spPr/>
        <p:txBody>
          <a:bodyPr/>
          <a:lstStyle>
            <a:lvl1pPr>
              <a:defRPr/>
            </a:lvl1pPr>
          </a:lstStyle>
          <a:p>
            <a:pPr>
              <a:defRPr/>
            </a:pPr>
            <a:endParaRPr lang="en-GB" altLang="en-US" dirty="0"/>
          </a:p>
        </p:txBody>
      </p:sp>
      <p:sp>
        <p:nvSpPr>
          <p:cNvPr id="9" name="Rectangle 9">
            <a:extLst>
              <a:ext uri="{FF2B5EF4-FFF2-40B4-BE49-F238E27FC236}">
                <a16:creationId xmlns:a16="http://schemas.microsoft.com/office/drawing/2014/main" id="{CF7C947B-E1DA-4005-98FA-6820C28B3A66}"/>
              </a:ext>
            </a:extLst>
          </p:cNvPr>
          <p:cNvSpPr>
            <a:spLocks noGrp="1" noChangeArrowheads="1"/>
          </p:cNvSpPr>
          <p:nvPr>
            <p:ph type="ftr" sz="quarter" idx="11"/>
          </p:nvPr>
        </p:nvSpPr>
        <p:spPr/>
        <p:txBody>
          <a:bodyPr/>
          <a:lstStyle>
            <a:lvl1pPr>
              <a:defRPr/>
            </a:lvl1pPr>
          </a:lstStyle>
          <a:p>
            <a:pPr>
              <a:defRPr/>
            </a:pPr>
            <a:endParaRPr lang="en-GB" altLang="en-US" dirty="0"/>
          </a:p>
        </p:txBody>
      </p:sp>
      <p:sp>
        <p:nvSpPr>
          <p:cNvPr id="10" name="Rectangle 10">
            <a:extLst>
              <a:ext uri="{FF2B5EF4-FFF2-40B4-BE49-F238E27FC236}">
                <a16:creationId xmlns:a16="http://schemas.microsoft.com/office/drawing/2014/main" id="{149205E6-2FED-4A16-A657-8B9297F0487E}"/>
              </a:ext>
            </a:extLst>
          </p:cNvPr>
          <p:cNvSpPr>
            <a:spLocks noGrp="1" noChangeArrowheads="1"/>
          </p:cNvSpPr>
          <p:nvPr>
            <p:ph type="sldNum" sz="quarter" idx="12"/>
          </p:nvPr>
        </p:nvSpPr>
        <p:spPr/>
        <p:txBody>
          <a:bodyPr/>
          <a:lstStyle>
            <a:lvl1pPr>
              <a:defRPr/>
            </a:lvl1pPr>
          </a:lstStyle>
          <a:p>
            <a:fld id="{019E210B-6717-4A30-B9A3-6A74A43D12F1}" type="slidenum">
              <a:rPr lang="en-GB" altLang="en-US"/>
              <a:pPr/>
              <a:t>‹#›</a:t>
            </a:fld>
            <a:endParaRPr lang="en-GB" altLang="en-US" dirty="0"/>
          </a:p>
        </p:txBody>
      </p:sp>
    </p:spTree>
    <p:extLst>
      <p:ext uri="{BB962C8B-B14F-4D97-AF65-F5344CB8AC3E}">
        <p14:creationId xmlns:p14="http://schemas.microsoft.com/office/powerpoint/2010/main" val="1547243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C3B81A6-02E1-4699-9C3F-E23C1557CD2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3F524424-B2D1-4226-969E-F2F9044A2894}"/>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71F64A9C-ECCF-4794-A8CB-8119D1762545}"/>
              </a:ext>
            </a:extLst>
          </p:cNvPr>
          <p:cNvSpPr>
            <a:spLocks noGrp="1" noChangeArrowheads="1"/>
          </p:cNvSpPr>
          <p:nvPr>
            <p:ph type="sldNum" sz="quarter" idx="12"/>
          </p:nvPr>
        </p:nvSpPr>
        <p:spPr>
          <a:ln/>
        </p:spPr>
        <p:txBody>
          <a:bodyPr/>
          <a:lstStyle>
            <a:lvl1pPr>
              <a:defRPr/>
            </a:lvl1pPr>
          </a:lstStyle>
          <a:p>
            <a:fld id="{2FBF258D-7191-490A-93E2-14EFB144B52B}" type="slidenum">
              <a:rPr lang="en-GB" altLang="en-US"/>
              <a:pPr/>
              <a:t>‹#›</a:t>
            </a:fld>
            <a:endParaRPr lang="en-GB" altLang="en-US" dirty="0"/>
          </a:p>
        </p:txBody>
      </p:sp>
    </p:spTree>
    <p:extLst>
      <p:ext uri="{BB962C8B-B14F-4D97-AF65-F5344CB8AC3E}">
        <p14:creationId xmlns:p14="http://schemas.microsoft.com/office/powerpoint/2010/main" val="2603423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8">
            <a:extLst>
              <a:ext uri="{FF2B5EF4-FFF2-40B4-BE49-F238E27FC236}">
                <a16:creationId xmlns:a16="http://schemas.microsoft.com/office/drawing/2014/main" id="{9F2962D4-43F5-4FF6-B5A8-74C24ADF093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269F2EB4-B7E4-4B74-9031-8A94894BD05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142926E9-903B-4F76-8486-BBDA6D9744EA}"/>
              </a:ext>
            </a:extLst>
          </p:cNvPr>
          <p:cNvSpPr>
            <a:spLocks noGrp="1" noChangeArrowheads="1"/>
          </p:cNvSpPr>
          <p:nvPr>
            <p:ph type="sldNum" sz="quarter" idx="12"/>
          </p:nvPr>
        </p:nvSpPr>
        <p:spPr>
          <a:ln/>
        </p:spPr>
        <p:txBody>
          <a:bodyPr/>
          <a:lstStyle>
            <a:lvl1pPr>
              <a:defRPr/>
            </a:lvl1pPr>
          </a:lstStyle>
          <a:p>
            <a:fld id="{A2284AE4-E32A-4912-8E9F-AB09A31D7730}" type="slidenum">
              <a:rPr lang="en-GB" altLang="en-US"/>
              <a:pPr/>
              <a:t>‹#›</a:t>
            </a:fld>
            <a:endParaRPr lang="en-GB" altLang="en-US" dirty="0"/>
          </a:p>
        </p:txBody>
      </p:sp>
    </p:spTree>
    <p:extLst>
      <p:ext uri="{BB962C8B-B14F-4D97-AF65-F5344CB8AC3E}">
        <p14:creationId xmlns:p14="http://schemas.microsoft.com/office/powerpoint/2010/main" val="3977377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6684" y="1827213"/>
            <a:ext cx="477308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02967" y="1827213"/>
            <a:ext cx="4775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B1EE7823-335F-4757-AABE-59AD216E7CF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BEC36C23-F73D-4642-9FEF-1BF2B4C3C922}"/>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4877A147-98EE-4148-AEC4-4502B1019C96}"/>
              </a:ext>
            </a:extLst>
          </p:cNvPr>
          <p:cNvSpPr>
            <a:spLocks noGrp="1" noChangeArrowheads="1"/>
          </p:cNvSpPr>
          <p:nvPr>
            <p:ph type="sldNum" sz="quarter" idx="12"/>
          </p:nvPr>
        </p:nvSpPr>
        <p:spPr>
          <a:ln/>
        </p:spPr>
        <p:txBody>
          <a:bodyPr/>
          <a:lstStyle>
            <a:lvl1pPr>
              <a:defRPr/>
            </a:lvl1pPr>
          </a:lstStyle>
          <a:p>
            <a:fld id="{CA8FCC0C-CAEB-47B7-965E-43361BB22B0C}" type="slidenum">
              <a:rPr lang="en-GB" altLang="en-US"/>
              <a:pPr/>
              <a:t>‹#›</a:t>
            </a:fld>
            <a:endParaRPr lang="en-GB" altLang="en-US" dirty="0"/>
          </a:p>
        </p:txBody>
      </p:sp>
    </p:spTree>
    <p:extLst>
      <p:ext uri="{BB962C8B-B14F-4D97-AF65-F5344CB8AC3E}">
        <p14:creationId xmlns:p14="http://schemas.microsoft.com/office/powerpoint/2010/main" val="1497715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FEC907F1-50BD-4041-A81A-BEC29B1B6268}"/>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9">
            <a:extLst>
              <a:ext uri="{FF2B5EF4-FFF2-40B4-BE49-F238E27FC236}">
                <a16:creationId xmlns:a16="http://schemas.microsoft.com/office/drawing/2014/main" id="{8FBE2371-99A3-4567-9F82-B66EDCF10596}"/>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10">
            <a:extLst>
              <a:ext uri="{FF2B5EF4-FFF2-40B4-BE49-F238E27FC236}">
                <a16:creationId xmlns:a16="http://schemas.microsoft.com/office/drawing/2014/main" id="{0F8097CE-8221-484D-B0CC-DA8452736333}"/>
              </a:ext>
            </a:extLst>
          </p:cNvPr>
          <p:cNvSpPr>
            <a:spLocks noGrp="1" noChangeArrowheads="1"/>
          </p:cNvSpPr>
          <p:nvPr>
            <p:ph type="sldNum" sz="quarter" idx="12"/>
          </p:nvPr>
        </p:nvSpPr>
        <p:spPr>
          <a:ln/>
        </p:spPr>
        <p:txBody>
          <a:bodyPr/>
          <a:lstStyle>
            <a:lvl1pPr>
              <a:defRPr/>
            </a:lvl1pPr>
          </a:lstStyle>
          <a:p>
            <a:fld id="{0EB92BFB-786B-4F9B-AE6F-57983D29E17A}" type="slidenum">
              <a:rPr lang="en-GB" altLang="en-US"/>
              <a:pPr/>
              <a:t>‹#›</a:t>
            </a:fld>
            <a:endParaRPr lang="en-GB" altLang="en-US" dirty="0"/>
          </a:p>
        </p:txBody>
      </p:sp>
    </p:spTree>
    <p:extLst>
      <p:ext uri="{BB962C8B-B14F-4D97-AF65-F5344CB8AC3E}">
        <p14:creationId xmlns:p14="http://schemas.microsoft.com/office/powerpoint/2010/main" val="2176355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F19DEAA2-E769-4FC1-B6B1-04EAFE4FEA39}"/>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9">
            <a:extLst>
              <a:ext uri="{FF2B5EF4-FFF2-40B4-BE49-F238E27FC236}">
                <a16:creationId xmlns:a16="http://schemas.microsoft.com/office/drawing/2014/main" id="{34BEDBB3-7B73-44B7-8CA2-8BF1C9A008F2}"/>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10">
            <a:extLst>
              <a:ext uri="{FF2B5EF4-FFF2-40B4-BE49-F238E27FC236}">
                <a16:creationId xmlns:a16="http://schemas.microsoft.com/office/drawing/2014/main" id="{28583FFA-25CC-4514-9427-355ED55E6693}"/>
              </a:ext>
            </a:extLst>
          </p:cNvPr>
          <p:cNvSpPr>
            <a:spLocks noGrp="1" noChangeArrowheads="1"/>
          </p:cNvSpPr>
          <p:nvPr>
            <p:ph type="sldNum" sz="quarter" idx="12"/>
          </p:nvPr>
        </p:nvSpPr>
        <p:spPr>
          <a:ln/>
        </p:spPr>
        <p:txBody>
          <a:bodyPr/>
          <a:lstStyle>
            <a:lvl1pPr>
              <a:defRPr/>
            </a:lvl1pPr>
          </a:lstStyle>
          <a:p>
            <a:fld id="{6608BE5F-6C4A-4274-AE00-CFB010884367}" type="slidenum">
              <a:rPr lang="en-GB" altLang="en-US"/>
              <a:pPr/>
              <a:t>‹#›</a:t>
            </a:fld>
            <a:endParaRPr lang="en-GB" altLang="en-US" dirty="0"/>
          </a:p>
        </p:txBody>
      </p:sp>
    </p:spTree>
    <p:extLst>
      <p:ext uri="{BB962C8B-B14F-4D97-AF65-F5344CB8AC3E}">
        <p14:creationId xmlns:p14="http://schemas.microsoft.com/office/powerpoint/2010/main" val="425491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56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2A1A3A63-E324-4D21-8DDB-EB7A4C60B010}"/>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AA7293D8-A88A-42D0-920E-2811FA27320E}"/>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C0D2BC68-3E84-4F1E-B8CE-D5AA935AA149}"/>
              </a:ext>
            </a:extLst>
          </p:cNvPr>
          <p:cNvSpPr>
            <a:spLocks noGrp="1" noChangeArrowheads="1"/>
          </p:cNvSpPr>
          <p:nvPr>
            <p:ph type="sldNum" sz="quarter" idx="12"/>
          </p:nvPr>
        </p:nvSpPr>
        <p:spPr>
          <a:ln/>
        </p:spPr>
        <p:txBody>
          <a:bodyPr/>
          <a:lstStyle>
            <a:lvl1pPr>
              <a:defRPr/>
            </a:lvl1pPr>
          </a:lstStyle>
          <a:p>
            <a:fld id="{F327C440-FE54-43EE-AB41-4CC492A5B59B}" type="slidenum">
              <a:rPr lang="en-GB" altLang="en-US"/>
              <a:pPr/>
              <a:t>‹#›</a:t>
            </a:fld>
            <a:endParaRPr lang="en-GB" altLang="en-US" dirty="0"/>
          </a:p>
        </p:txBody>
      </p:sp>
    </p:spTree>
    <p:extLst>
      <p:ext uri="{BB962C8B-B14F-4D97-AF65-F5344CB8AC3E}">
        <p14:creationId xmlns:p14="http://schemas.microsoft.com/office/powerpoint/2010/main" val="1584768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92C131D-219A-491B-85F4-35A119B74D1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9">
            <a:extLst>
              <a:ext uri="{FF2B5EF4-FFF2-40B4-BE49-F238E27FC236}">
                <a16:creationId xmlns:a16="http://schemas.microsoft.com/office/drawing/2014/main" id="{E1C8F569-4130-4D7E-B39B-C26B2EA068C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10">
            <a:extLst>
              <a:ext uri="{FF2B5EF4-FFF2-40B4-BE49-F238E27FC236}">
                <a16:creationId xmlns:a16="http://schemas.microsoft.com/office/drawing/2014/main" id="{9C312215-F730-4C70-A2FF-EBE3631773BC}"/>
              </a:ext>
            </a:extLst>
          </p:cNvPr>
          <p:cNvSpPr>
            <a:spLocks noGrp="1" noChangeArrowheads="1"/>
          </p:cNvSpPr>
          <p:nvPr>
            <p:ph type="sldNum" sz="quarter" idx="12"/>
          </p:nvPr>
        </p:nvSpPr>
        <p:spPr>
          <a:ln/>
        </p:spPr>
        <p:txBody>
          <a:bodyPr/>
          <a:lstStyle>
            <a:lvl1pPr>
              <a:defRPr/>
            </a:lvl1pPr>
          </a:lstStyle>
          <a:p>
            <a:fld id="{CE9E14B7-F062-46E2-AB63-CD869B63E5D5}" type="slidenum">
              <a:rPr lang="en-GB" altLang="en-US"/>
              <a:pPr/>
              <a:t>‹#›</a:t>
            </a:fld>
            <a:endParaRPr lang="en-GB" altLang="en-US" dirty="0"/>
          </a:p>
        </p:txBody>
      </p:sp>
    </p:spTree>
    <p:extLst>
      <p:ext uri="{BB962C8B-B14F-4D97-AF65-F5344CB8AC3E}">
        <p14:creationId xmlns:p14="http://schemas.microsoft.com/office/powerpoint/2010/main" val="4280680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761E4684-D1CC-4DCA-969C-F35F23120642}"/>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6DDD5D7D-C547-4501-AA1A-4206E40FBED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3FFA1762-CB76-4498-9DBB-C40CE3CCBD51}"/>
              </a:ext>
            </a:extLst>
          </p:cNvPr>
          <p:cNvSpPr>
            <a:spLocks noGrp="1" noChangeArrowheads="1"/>
          </p:cNvSpPr>
          <p:nvPr>
            <p:ph type="sldNum" sz="quarter" idx="12"/>
          </p:nvPr>
        </p:nvSpPr>
        <p:spPr>
          <a:ln/>
        </p:spPr>
        <p:txBody>
          <a:bodyPr/>
          <a:lstStyle>
            <a:lvl1pPr>
              <a:defRPr/>
            </a:lvl1pPr>
          </a:lstStyle>
          <a:p>
            <a:fld id="{23F2C928-9193-49A3-8B21-BB89DF385417}" type="slidenum">
              <a:rPr lang="en-GB" altLang="en-US"/>
              <a:pPr/>
              <a:t>‹#›</a:t>
            </a:fld>
            <a:endParaRPr lang="en-GB" altLang="en-US" dirty="0"/>
          </a:p>
        </p:txBody>
      </p:sp>
    </p:spTree>
    <p:extLst>
      <p:ext uri="{BB962C8B-B14F-4D97-AF65-F5344CB8AC3E}">
        <p14:creationId xmlns:p14="http://schemas.microsoft.com/office/powerpoint/2010/main" val="2519986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FBCDEA85-CC02-4CED-8225-3954DA87F9D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39C61D1C-4126-4989-987E-E924E77624D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A343CC42-A3FE-41A9-8ECA-0EF550F7B763}"/>
              </a:ext>
            </a:extLst>
          </p:cNvPr>
          <p:cNvSpPr>
            <a:spLocks noGrp="1" noChangeArrowheads="1"/>
          </p:cNvSpPr>
          <p:nvPr>
            <p:ph type="sldNum" sz="quarter" idx="12"/>
          </p:nvPr>
        </p:nvSpPr>
        <p:spPr>
          <a:ln/>
        </p:spPr>
        <p:txBody>
          <a:bodyPr/>
          <a:lstStyle>
            <a:lvl1pPr>
              <a:defRPr/>
            </a:lvl1pPr>
          </a:lstStyle>
          <a:p>
            <a:fld id="{8A52FDC6-CC2C-49F8-A171-D3ECD85DFC83}" type="slidenum">
              <a:rPr lang="en-GB" altLang="en-US"/>
              <a:pPr/>
              <a:t>‹#›</a:t>
            </a:fld>
            <a:endParaRPr lang="en-GB" altLang="en-US" dirty="0"/>
          </a:p>
        </p:txBody>
      </p:sp>
    </p:spTree>
    <p:extLst>
      <p:ext uri="{BB962C8B-B14F-4D97-AF65-F5344CB8AC3E}">
        <p14:creationId xmlns:p14="http://schemas.microsoft.com/office/powerpoint/2010/main" val="3776737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F47F10C9-97C2-46F9-9C8B-BB55053D6FF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E3BC0DE8-31A7-4F96-801B-9A6CAD34F285}"/>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E9D6CC71-D9D6-428E-B26F-266C5F2941EE}"/>
              </a:ext>
            </a:extLst>
          </p:cNvPr>
          <p:cNvSpPr>
            <a:spLocks noGrp="1" noChangeArrowheads="1"/>
          </p:cNvSpPr>
          <p:nvPr>
            <p:ph type="sldNum" sz="quarter" idx="12"/>
          </p:nvPr>
        </p:nvSpPr>
        <p:spPr>
          <a:ln/>
        </p:spPr>
        <p:txBody>
          <a:bodyPr/>
          <a:lstStyle>
            <a:lvl1pPr>
              <a:defRPr/>
            </a:lvl1pPr>
          </a:lstStyle>
          <a:p>
            <a:fld id="{80CDEA65-3237-4924-8A6E-82CAD5D205D0}" type="slidenum">
              <a:rPr lang="en-GB" altLang="en-US"/>
              <a:pPr/>
              <a:t>‹#›</a:t>
            </a:fld>
            <a:endParaRPr lang="en-GB" altLang="en-US" dirty="0"/>
          </a:p>
        </p:txBody>
      </p:sp>
    </p:spTree>
    <p:extLst>
      <p:ext uri="{BB962C8B-B14F-4D97-AF65-F5344CB8AC3E}">
        <p14:creationId xmlns:p14="http://schemas.microsoft.com/office/powerpoint/2010/main" val="1618583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8A71933-0AEC-46F7-AF77-1AC7F55F07C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323DF70A-C448-48F8-9D1B-74AD6569FA9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A2DB2FB1-F328-471E-99B9-92B0395FCDCB}"/>
              </a:ext>
            </a:extLst>
          </p:cNvPr>
          <p:cNvSpPr>
            <a:spLocks noGrp="1" noChangeArrowheads="1"/>
          </p:cNvSpPr>
          <p:nvPr>
            <p:ph type="sldNum" sz="quarter" idx="12"/>
          </p:nvPr>
        </p:nvSpPr>
        <p:spPr>
          <a:ln/>
        </p:spPr>
        <p:txBody>
          <a:bodyPr/>
          <a:lstStyle>
            <a:lvl1pPr>
              <a:defRPr/>
            </a:lvl1pPr>
          </a:lstStyle>
          <a:p>
            <a:fld id="{3D1F1730-E67A-47CF-A3D1-708E38AB9D35}" type="slidenum">
              <a:rPr lang="en-GB" altLang="en-US"/>
              <a:pPr/>
              <a:t>‹#›</a:t>
            </a:fld>
            <a:endParaRPr lang="en-GB" altLang="en-US" dirty="0"/>
          </a:p>
        </p:txBody>
      </p:sp>
    </p:spTree>
    <p:extLst>
      <p:ext uri="{BB962C8B-B14F-4D97-AF65-F5344CB8AC3E}">
        <p14:creationId xmlns:p14="http://schemas.microsoft.com/office/powerpoint/2010/main" val="3816516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endParaRPr lang="en-GB" alt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lt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119044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711C0DE-812C-4B19-8AE2-7B4055EBCCD3}" type="slidenum">
              <a:rPr lang="en-GB" altLang="en-US" smtClean="0"/>
              <a:pPr/>
              <a:t>‹#›</a:t>
            </a:fld>
            <a:endParaRPr lang="en-GB" altLang="en-US" dirty="0"/>
          </a:p>
        </p:txBody>
      </p:sp>
    </p:spTree>
    <p:extLst>
      <p:ext uri="{BB962C8B-B14F-4D97-AF65-F5344CB8AC3E}">
        <p14:creationId xmlns:p14="http://schemas.microsoft.com/office/powerpoint/2010/main" val="2440910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1145665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327C440-FE54-43EE-AB41-4CC492A5B59B}" type="slidenum">
              <a:rPr lang="en-GB" altLang="en-US" smtClean="0"/>
              <a:pPr/>
              <a:t>‹#›</a:t>
            </a:fld>
            <a:endParaRPr lang="en-GB" altLang="en-US" dirty="0"/>
          </a:p>
        </p:txBody>
      </p:sp>
    </p:spTree>
    <p:extLst>
      <p:ext uri="{BB962C8B-B14F-4D97-AF65-F5344CB8AC3E}">
        <p14:creationId xmlns:p14="http://schemas.microsoft.com/office/powerpoint/2010/main" val="3138192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A1C7C497-13B4-496E-BC2B-6851EB7B0F20}" type="slidenum">
              <a:rPr lang="en-GB" altLang="en-US" smtClean="0"/>
              <a:pPr/>
              <a:t>‹#›</a:t>
            </a:fld>
            <a:endParaRPr lang="en-GB" altLang="en-US" dirty="0"/>
          </a:p>
        </p:txBody>
      </p:sp>
    </p:spTree>
    <p:extLst>
      <p:ext uri="{BB962C8B-B14F-4D97-AF65-F5344CB8AC3E}">
        <p14:creationId xmlns:p14="http://schemas.microsoft.com/office/powerpoint/2010/main" val="398989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230CE54-F739-4A09-9FC1-D0429A975A6B}"/>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7">
            <a:extLst>
              <a:ext uri="{FF2B5EF4-FFF2-40B4-BE49-F238E27FC236}">
                <a16:creationId xmlns:a16="http://schemas.microsoft.com/office/drawing/2014/main" id="{7CFDE05B-E2B2-4510-A944-0EC210A79A99}"/>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8">
            <a:extLst>
              <a:ext uri="{FF2B5EF4-FFF2-40B4-BE49-F238E27FC236}">
                <a16:creationId xmlns:a16="http://schemas.microsoft.com/office/drawing/2014/main" id="{97A3B1ED-6552-4912-A7AF-E5309308A18D}"/>
              </a:ext>
            </a:extLst>
          </p:cNvPr>
          <p:cNvSpPr>
            <a:spLocks noGrp="1" noChangeArrowheads="1"/>
          </p:cNvSpPr>
          <p:nvPr>
            <p:ph type="sldNum" sz="quarter" idx="12"/>
          </p:nvPr>
        </p:nvSpPr>
        <p:spPr>
          <a:ln/>
        </p:spPr>
        <p:txBody>
          <a:bodyPr/>
          <a:lstStyle>
            <a:lvl1pPr>
              <a:defRPr/>
            </a:lvl1pPr>
          </a:lstStyle>
          <a:p>
            <a:fld id="{A1C7C497-13B4-496E-BC2B-6851EB7B0F20}" type="slidenum">
              <a:rPr lang="en-GB" altLang="en-US"/>
              <a:pPr/>
              <a:t>‹#›</a:t>
            </a:fld>
            <a:endParaRPr lang="en-GB" altLang="en-US" dirty="0"/>
          </a:p>
        </p:txBody>
      </p:sp>
    </p:spTree>
    <p:extLst>
      <p:ext uri="{BB962C8B-B14F-4D97-AF65-F5344CB8AC3E}">
        <p14:creationId xmlns:p14="http://schemas.microsoft.com/office/powerpoint/2010/main" val="2889219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1297106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588348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97A25-F342-49B1-9C58-F4E541B63CC9}" type="slidenum">
              <a:rPr lang="en-GB" altLang="en-US" smtClean="0"/>
              <a:pPr/>
              <a:t>‹#›</a:t>
            </a:fld>
            <a:endParaRPr lang="en-GB" altLang="en-US" dirty="0"/>
          </a:p>
        </p:txBody>
      </p:sp>
    </p:spTree>
    <p:extLst>
      <p:ext uri="{BB962C8B-B14F-4D97-AF65-F5344CB8AC3E}">
        <p14:creationId xmlns:p14="http://schemas.microsoft.com/office/powerpoint/2010/main" val="926664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3770500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414979833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34898903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38197028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69089185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12150434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0331967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4178675A-B0CA-4D8D-B8AC-27C925E6D87D}"/>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7">
            <a:extLst>
              <a:ext uri="{FF2B5EF4-FFF2-40B4-BE49-F238E27FC236}">
                <a16:creationId xmlns:a16="http://schemas.microsoft.com/office/drawing/2014/main" id="{EB9FB701-91BD-4071-95E3-F9B3F83E015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649E6E59-AD44-4949-AE53-ED0B0DD66231}"/>
              </a:ext>
            </a:extLst>
          </p:cNvPr>
          <p:cNvSpPr>
            <a:spLocks noGrp="1" noChangeArrowheads="1"/>
          </p:cNvSpPr>
          <p:nvPr>
            <p:ph type="sldNum" sz="quarter" idx="12"/>
          </p:nvPr>
        </p:nvSpPr>
        <p:spPr>
          <a:ln/>
        </p:spPr>
        <p:txBody>
          <a:bodyPr/>
          <a:lstStyle>
            <a:lvl1pPr>
              <a:defRPr/>
            </a:lvl1pPr>
          </a:lstStyle>
          <a:p>
            <a:fld id="{4475546A-6047-4008-A581-A606C7F2A8E4}" type="slidenum">
              <a:rPr lang="en-GB" altLang="en-US"/>
              <a:pPr/>
              <a:t>‹#›</a:t>
            </a:fld>
            <a:endParaRPr lang="en-GB" altLang="en-US" dirty="0"/>
          </a:p>
        </p:txBody>
      </p:sp>
    </p:spTree>
    <p:extLst>
      <p:ext uri="{BB962C8B-B14F-4D97-AF65-F5344CB8AC3E}">
        <p14:creationId xmlns:p14="http://schemas.microsoft.com/office/powerpoint/2010/main" val="4263024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862C6418-C6BE-4D14-9C4D-F26869E659B5}" type="slidenum">
              <a:rPr lang="en-GB" altLang="en-US" smtClean="0"/>
              <a:pPr/>
              <a:t>‹#›</a:t>
            </a:fld>
            <a:endParaRPr lang="en-GB" altLang="en-US" dirty="0"/>
          </a:p>
        </p:txBody>
      </p:sp>
    </p:spTree>
    <p:extLst>
      <p:ext uri="{BB962C8B-B14F-4D97-AF65-F5344CB8AC3E}">
        <p14:creationId xmlns:p14="http://schemas.microsoft.com/office/powerpoint/2010/main" val="1810048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B2065-D4D8-470A-B0D5-EAA8DA16E1E4}" type="slidenum">
              <a:rPr lang="en-GB" altLang="en-US" smtClean="0"/>
              <a:pPr/>
              <a:t>‹#›</a:t>
            </a:fld>
            <a:endParaRPr lang="en-GB" altLang="en-US" dirty="0"/>
          </a:p>
        </p:txBody>
      </p:sp>
    </p:spTree>
    <p:extLst>
      <p:ext uri="{BB962C8B-B14F-4D97-AF65-F5344CB8AC3E}">
        <p14:creationId xmlns:p14="http://schemas.microsoft.com/office/powerpoint/2010/main" val="2483173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2754043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711C0DE-812C-4B19-8AE2-7B4055EBCCD3}" type="slidenum">
              <a:rPr lang="en-GB" altLang="en-US" smtClean="0"/>
              <a:pPr/>
              <a:t>‹#›</a:t>
            </a:fld>
            <a:endParaRPr lang="en-GB" altLang="en-US" dirty="0"/>
          </a:p>
        </p:txBody>
      </p:sp>
    </p:spTree>
    <p:extLst>
      <p:ext uri="{BB962C8B-B14F-4D97-AF65-F5344CB8AC3E}">
        <p14:creationId xmlns:p14="http://schemas.microsoft.com/office/powerpoint/2010/main" val="878986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545749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327C440-FE54-43EE-AB41-4CC492A5B59B}" type="slidenum">
              <a:rPr lang="en-GB" altLang="en-US" smtClean="0"/>
              <a:pPr/>
              <a:t>‹#›</a:t>
            </a:fld>
            <a:endParaRPr lang="en-GB" altLang="en-US" dirty="0"/>
          </a:p>
        </p:txBody>
      </p:sp>
    </p:spTree>
    <p:extLst>
      <p:ext uri="{BB962C8B-B14F-4D97-AF65-F5344CB8AC3E}">
        <p14:creationId xmlns:p14="http://schemas.microsoft.com/office/powerpoint/2010/main" val="1596198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A1C7C497-13B4-496E-BC2B-6851EB7B0F20}" type="slidenum">
              <a:rPr lang="en-GB" altLang="en-US" smtClean="0"/>
              <a:pPr/>
              <a:t>‹#›</a:t>
            </a:fld>
            <a:endParaRPr lang="en-GB" altLang="en-US" dirty="0"/>
          </a:p>
        </p:txBody>
      </p:sp>
    </p:spTree>
    <p:extLst>
      <p:ext uri="{BB962C8B-B14F-4D97-AF65-F5344CB8AC3E}">
        <p14:creationId xmlns:p14="http://schemas.microsoft.com/office/powerpoint/2010/main" val="947964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GB" altLang="en-US" dirty="0"/>
          </a:p>
        </p:txBody>
      </p:sp>
      <p:sp>
        <p:nvSpPr>
          <p:cNvPr id="5" name="Footer Placeholder 3"/>
          <p:cNvSpPr>
            <a:spLocks noGrp="1"/>
          </p:cNvSpPr>
          <p:nvPr>
            <p:ph type="ftr" sz="quarter" idx="11"/>
          </p:nvPr>
        </p:nvSpPr>
        <p:spPr/>
        <p:txBody>
          <a:bodyPr/>
          <a:lstStyle/>
          <a:p>
            <a:pPr>
              <a:defRPr/>
            </a:pPr>
            <a:endParaRPr lang="en-GB" altLang="en-US" dirty="0"/>
          </a:p>
        </p:txBody>
      </p:sp>
      <p:sp>
        <p:nvSpPr>
          <p:cNvPr id="6"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31828270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GB" altLang="en-US" dirty="0"/>
          </a:p>
        </p:txBody>
      </p:sp>
      <p:sp>
        <p:nvSpPr>
          <p:cNvPr id="5" name="Footer Placeholder 2"/>
          <p:cNvSpPr>
            <a:spLocks noGrp="1"/>
          </p:cNvSpPr>
          <p:nvPr>
            <p:ph type="ftr" sz="quarter" idx="11"/>
          </p:nvPr>
        </p:nvSpPr>
        <p:spPr/>
        <p:txBody>
          <a:bodyPr/>
          <a:lstStyle/>
          <a:p>
            <a:pPr>
              <a:defRPr/>
            </a:pPr>
            <a:endParaRPr lang="en-GB" altLang="en-US" dirty="0"/>
          </a:p>
        </p:txBody>
      </p:sp>
      <p:sp>
        <p:nvSpPr>
          <p:cNvPr id="6"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2604031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GB" altLang="en-US" dirty="0"/>
          </a:p>
        </p:txBody>
      </p:sp>
      <p:sp>
        <p:nvSpPr>
          <p:cNvPr id="5" name="Footer Placeholder 5"/>
          <p:cNvSpPr>
            <a:spLocks noGrp="1"/>
          </p:cNvSpPr>
          <p:nvPr>
            <p:ph type="ftr" sz="quarter" idx="11"/>
          </p:nvPr>
        </p:nvSpPr>
        <p:spPr/>
        <p:txBody>
          <a:bodyPr/>
          <a:lstStyle/>
          <a:p>
            <a:pPr>
              <a:defRPr/>
            </a:pPr>
            <a:endParaRPr lang="en-GB" altLang="en-US" dirty="0"/>
          </a:p>
        </p:txBody>
      </p:sp>
      <p:sp>
        <p:nvSpPr>
          <p:cNvPr id="6" name="Slide Number Placeholder 6"/>
          <p:cNvSpPr>
            <a:spLocks noGrp="1"/>
          </p:cNvSpPr>
          <p:nvPr>
            <p:ph type="sldNum" sz="quarter" idx="12"/>
          </p:nvPr>
        </p:nvSpPr>
        <p:spPr/>
        <p:txBody>
          <a:bodyPr/>
          <a:lstStyle/>
          <a:p>
            <a:fld id="{62997A25-F342-49B1-9C58-F4E541B63CC9}" type="slidenum">
              <a:rPr lang="en-GB" altLang="en-US" smtClean="0"/>
              <a:pPr/>
              <a:t>‹#›</a:t>
            </a:fld>
            <a:endParaRPr lang="en-GB" altLang="en-US" dirty="0"/>
          </a:p>
        </p:txBody>
      </p:sp>
    </p:spTree>
    <p:extLst>
      <p:ext uri="{BB962C8B-B14F-4D97-AF65-F5344CB8AC3E}">
        <p14:creationId xmlns:p14="http://schemas.microsoft.com/office/powerpoint/2010/main" val="33132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983878B-ECE9-4AD0-AEDA-3A661E7694E7}"/>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7">
            <a:extLst>
              <a:ext uri="{FF2B5EF4-FFF2-40B4-BE49-F238E27FC236}">
                <a16:creationId xmlns:a16="http://schemas.microsoft.com/office/drawing/2014/main" id="{DDD85189-E888-40CF-94AB-9A5301905EA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8">
            <a:extLst>
              <a:ext uri="{FF2B5EF4-FFF2-40B4-BE49-F238E27FC236}">
                <a16:creationId xmlns:a16="http://schemas.microsoft.com/office/drawing/2014/main" id="{D1A8947D-6AC7-4C22-B744-57F7E4C61CE7}"/>
              </a:ext>
            </a:extLst>
          </p:cNvPr>
          <p:cNvSpPr>
            <a:spLocks noGrp="1" noChangeArrowheads="1"/>
          </p:cNvSpPr>
          <p:nvPr>
            <p:ph type="sldNum" sz="quarter" idx="12"/>
          </p:nvPr>
        </p:nvSpPr>
        <p:spPr>
          <a:ln/>
        </p:spPr>
        <p:txBody>
          <a:bodyPr/>
          <a:lstStyle>
            <a:lvl1pPr>
              <a:defRPr/>
            </a:lvl1pPr>
          </a:lstStyle>
          <a:p>
            <a:fld id="{5C2C3A65-F25C-46CF-A1D6-97CECDD6D803}" type="slidenum">
              <a:rPr lang="en-GB" altLang="en-US"/>
              <a:pPr/>
              <a:t>‹#›</a:t>
            </a:fld>
            <a:endParaRPr lang="en-GB" altLang="en-US" dirty="0"/>
          </a:p>
        </p:txBody>
      </p:sp>
    </p:spTree>
    <p:extLst>
      <p:ext uri="{BB962C8B-B14F-4D97-AF65-F5344CB8AC3E}">
        <p14:creationId xmlns:p14="http://schemas.microsoft.com/office/powerpoint/2010/main" val="2053946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524370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77792712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990275734"/>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77729243"/>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24827895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GB" altLang="en-US" dirty="0"/>
          </a:p>
        </p:txBody>
      </p:sp>
      <p:sp>
        <p:nvSpPr>
          <p:cNvPr id="4"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860053729"/>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GB" altLang="en-US" dirty="0"/>
          </a:p>
        </p:txBody>
      </p:sp>
      <p:sp>
        <p:nvSpPr>
          <p:cNvPr id="4"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254055791"/>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862C6418-C6BE-4D14-9C4D-F26869E659B5}" type="slidenum">
              <a:rPr lang="en-GB" altLang="en-US" smtClean="0"/>
              <a:pPr/>
              <a:t>‹#›</a:t>
            </a:fld>
            <a:endParaRPr lang="en-GB" altLang="en-US" dirty="0"/>
          </a:p>
        </p:txBody>
      </p:sp>
    </p:spTree>
    <p:extLst>
      <p:ext uri="{BB962C8B-B14F-4D97-AF65-F5344CB8AC3E}">
        <p14:creationId xmlns:p14="http://schemas.microsoft.com/office/powerpoint/2010/main" val="3189751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2A0B2065-D4D8-470A-B0D5-EAA8DA16E1E4}" type="slidenum">
              <a:rPr lang="en-GB" altLang="en-US" smtClean="0"/>
              <a:pPr/>
              <a:t>‹#›</a:t>
            </a:fld>
            <a:endParaRPr lang="en-GB" altLang="en-US" dirty="0"/>
          </a:p>
        </p:txBody>
      </p:sp>
    </p:spTree>
    <p:extLst>
      <p:ext uri="{BB962C8B-B14F-4D97-AF65-F5344CB8AC3E}">
        <p14:creationId xmlns:p14="http://schemas.microsoft.com/office/powerpoint/2010/main" val="3925509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9599536-6509-4925-A73A-3E4AE840B1C7}" type="slidenum">
              <a:rPr lang="en-GB" altLang="en-US" smtClean="0"/>
              <a:pPr/>
              <a:t>‹#›</a:t>
            </a:fld>
            <a:endParaRPr lang="en-GB"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9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320656BF-9963-4BFF-853C-0AC611BA1403}"/>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ACB692DC-9BED-467C-B95B-B4757162ED92}"/>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393436D8-3023-453B-9239-F16EBA20A6A5}"/>
              </a:ext>
            </a:extLst>
          </p:cNvPr>
          <p:cNvSpPr>
            <a:spLocks noGrp="1" noChangeArrowheads="1"/>
          </p:cNvSpPr>
          <p:nvPr>
            <p:ph type="sldNum" sz="quarter" idx="12"/>
          </p:nvPr>
        </p:nvSpPr>
        <p:spPr>
          <a:ln/>
        </p:spPr>
        <p:txBody>
          <a:bodyPr/>
          <a:lstStyle>
            <a:lvl1pPr>
              <a:defRPr/>
            </a:lvl1pPr>
          </a:lstStyle>
          <a:p>
            <a:fld id="{62997A25-F342-49B1-9C58-F4E541B63CC9}" type="slidenum">
              <a:rPr lang="en-GB" altLang="en-US"/>
              <a:pPr/>
              <a:t>‹#›</a:t>
            </a:fld>
            <a:endParaRPr lang="en-GB" altLang="en-US" dirty="0"/>
          </a:p>
        </p:txBody>
      </p:sp>
    </p:spTree>
    <p:extLst>
      <p:ext uri="{BB962C8B-B14F-4D97-AF65-F5344CB8AC3E}">
        <p14:creationId xmlns:p14="http://schemas.microsoft.com/office/powerpoint/2010/main" val="36050659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711C0DE-812C-4B19-8AE2-7B4055EBCCD3}" type="slidenum">
              <a:rPr lang="en-GB" altLang="en-US" smtClean="0"/>
              <a:pPr/>
              <a:t>‹#›</a:t>
            </a:fld>
            <a:endParaRPr lang="en-GB" altLang="en-US" dirty="0"/>
          </a:p>
        </p:txBody>
      </p:sp>
    </p:spTree>
    <p:extLst>
      <p:ext uri="{BB962C8B-B14F-4D97-AF65-F5344CB8AC3E}">
        <p14:creationId xmlns:p14="http://schemas.microsoft.com/office/powerpoint/2010/main" val="22191422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462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327C440-FE54-43EE-AB41-4CC492A5B59B}" type="slidenum">
              <a:rPr lang="en-GB" altLang="en-US" smtClean="0"/>
              <a:pPr/>
              <a:t>‹#›</a:t>
            </a:fld>
            <a:endParaRPr lang="en-GB" altLang="en-US" dirty="0"/>
          </a:p>
        </p:txBody>
      </p:sp>
    </p:spTree>
    <p:extLst>
      <p:ext uri="{BB962C8B-B14F-4D97-AF65-F5344CB8AC3E}">
        <p14:creationId xmlns:p14="http://schemas.microsoft.com/office/powerpoint/2010/main" val="126566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A1C7C497-13B4-496E-BC2B-6851EB7B0F20}" type="slidenum">
              <a:rPr lang="en-GB" altLang="en-US" smtClean="0"/>
              <a:pPr/>
              <a:t>‹#›</a:t>
            </a:fld>
            <a:endParaRPr lang="en-GB" altLang="en-US" dirty="0"/>
          </a:p>
        </p:txBody>
      </p:sp>
    </p:spTree>
    <p:extLst>
      <p:ext uri="{BB962C8B-B14F-4D97-AF65-F5344CB8AC3E}">
        <p14:creationId xmlns:p14="http://schemas.microsoft.com/office/powerpoint/2010/main" val="335366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3673038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ltLang="en-US" dirty="0"/>
          </a:p>
        </p:txBody>
      </p:sp>
      <p:sp>
        <p:nvSpPr>
          <p:cNvPr id="9" name="Slide Number Placeholder 8"/>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6570827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GB"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GB"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997A25-F342-49B1-9C58-F4E541B63CC9}" type="slidenum">
              <a:rPr lang="en-GB" altLang="en-US" smtClean="0"/>
              <a:pPr/>
              <a:t>‹#›</a:t>
            </a:fld>
            <a:endParaRPr lang="en-GB" altLang="en-US" dirty="0"/>
          </a:p>
        </p:txBody>
      </p:sp>
    </p:spTree>
    <p:extLst>
      <p:ext uri="{BB962C8B-B14F-4D97-AF65-F5344CB8AC3E}">
        <p14:creationId xmlns:p14="http://schemas.microsoft.com/office/powerpoint/2010/main" val="3623107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2767554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862C6418-C6BE-4D14-9C4D-F26869E659B5}" type="slidenum">
              <a:rPr lang="en-GB" altLang="en-US" smtClean="0"/>
              <a:pPr/>
              <a:t>‹#›</a:t>
            </a:fld>
            <a:endParaRPr lang="en-GB" altLang="en-US" dirty="0"/>
          </a:p>
        </p:txBody>
      </p:sp>
    </p:spTree>
    <p:extLst>
      <p:ext uri="{BB962C8B-B14F-4D97-AF65-F5344CB8AC3E}">
        <p14:creationId xmlns:p14="http://schemas.microsoft.com/office/powerpoint/2010/main" val="3289288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2A0B2065-D4D8-470A-B0D5-EAA8DA16E1E4}" type="slidenum">
              <a:rPr lang="en-GB" altLang="en-US" smtClean="0"/>
              <a:pPr/>
              <a:t>‹#›</a:t>
            </a:fld>
            <a:endParaRPr lang="en-GB" altLang="en-US" dirty="0"/>
          </a:p>
        </p:txBody>
      </p:sp>
    </p:spTree>
    <p:extLst>
      <p:ext uri="{BB962C8B-B14F-4D97-AF65-F5344CB8AC3E}">
        <p14:creationId xmlns:p14="http://schemas.microsoft.com/office/powerpoint/2010/main" val="182214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FC72B276-BFFA-499E-8DBE-4FDE139AF2B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7">
            <a:extLst>
              <a:ext uri="{FF2B5EF4-FFF2-40B4-BE49-F238E27FC236}">
                <a16:creationId xmlns:a16="http://schemas.microsoft.com/office/drawing/2014/main" id="{AFAFE8A1-14F9-4CD7-AB19-3938BA3F2089}"/>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8">
            <a:extLst>
              <a:ext uri="{FF2B5EF4-FFF2-40B4-BE49-F238E27FC236}">
                <a16:creationId xmlns:a16="http://schemas.microsoft.com/office/drawing/2014/main" id="{A3D6F459-CFD4-476D-A82F-3370C2EB3594}"/>
              </a:ext>
            </a:extLst>
          </p:cNvPr>
          <p:cNvSpPr>
            <a:spLocks noGrp="1" noChangeArrowheads="1"/>
          </p:cNvSpPr>
          <p:nvPr>
            <p:ph type="sldNum" sz="quarter" idx="12"/>
          </p:nvPr>
        </p:nvSpPr>
        <p:spPr>
          <a:ln/>
        </p:spPr>
        <p:txBody>
          <a:bodyPr/>
          <a:lstStyle>
            <a:lvl1pPr>
              <a:defRPr/>
            </a:lvl1pPr>
          </a:lstStyle>
          <a:p>
            <a:fld id="{B022333F-A22E-4394-9977-63416CA980AA}" type="slidenum">
              <a:rPr lang="en-GB" altLang="en-US"/>
              <a:pPr/>
              <a:t>‹#›</a:t>
            </a:fld>
            <a:endParaRPr lang="en-GB" altLang="en-US" dirty="0"/>
          </a:p>
        </p:txBody>
      </p:sp>
    </p:spTree>
    <p:extLst>
      <p:ext uri="{BB962C8B-B14F-4D97-AF65-F5344CB8AC3E}">
        <p14:creationId xmlns:p14="http://schemas.microsoft.com/office/powerpoint/2010/main" val="2022497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pPr>
              <a:defRPr/>
            </a:pPr>
            <a:endParaRPr lang="en-GB" altLang="en-US" dirty="0"/>
          </a:p>
        </p:txBody>
      </p:sp>
      <p:sp>
        <p:nvSpPr>
          <p:cNvPr id="5" name="Footer Placeholder 4"/>
          <p:cNvSpPr>
            <a:spLocks noGrp="1"/>
          </p:cNvSpPr>
          <p:nvPr>
            <p:ph type="ftr" sz="quarter" idx="11"/>
          </p:nvPr>
        </p:nvSpPr>
        <p:spPr>
          <a:xfrm>
            <a:off x="3962399" y="5870575"/>
            <a:ext cx="4893958" cy="377825"/>
          </a:xfrm>
        </p:spPr>
        <p:txBody>
          <a:bodyPr/>
          <a:lstStyle/>
          <a:p>
            <a:pPr>
              <a:defRPr/>
            </a:pPr>
            <a:endParaRPr lang="en-GB" altLang="en-US" dirty="0"/>
          </a:p>
        </p:txBody>
      </p:sp>
      <p:sp>
        <p:nvSpPr>
          <p:cNvPr id="6" name="Slide Number Placeholder 5"/>
          <p:cNvSpPr>
            <a:spLocks noGrp="1"/>
          </p:cNvSpPr>
          <p:nvPr>
            <p:ph type="sldNum" sz="quarter" idx="12"/>
          </p:nvPr>
        </p:nvSpPr>
        <p:spPr>
          <a:xfrm>
            <a:off x="10608958" y="5870575"/>
            <a:ext cx="551167" cy="377825"/>
          </a:xfrm>
        </p:spPr>
        <p:txBody>
          <a:bodyPr/>
          <a:lstStyle/>
          <a:p>
            <a:fld id="{F9599536-6509-4925-A73A-3E4AE840B1C7}" type="slidenum">
              <a:rPr lang="en-GB" altLang="en-US" smtClean="0"/>
              <a:pPr/>
              <a:t>‹#›</a:t>
            </a:fld>
            <a:endParaRPr lang="en-GB" altLang="en-US" dirty="0"/>
          </a:p>
        </p:txBody>
      </p:sp>
    </p:spTree>
    <p:extLst>
      <p:ext uri="{BB962C8B-B14F-4D97-AF65-F5344CB8AC3E}">
        <p14:creationId xmlns:p14="http://schemas.microsoft.com/office/powerpoint/2010/main" val="1710801696"/>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F711C0DE-812C-4B19-8AE2-7B4055EBCCD3}" type="slidenum">
              <a:rPr lang="en-GB" altLang="en-US" smtClean="0"/>
              <a:pPr/>
              <a:t>‹#›</a:t>
            </a:fld>
            <a:endParaRPr lang="en-GB" altLang="en-US" dirty="0"/>
          </a:p>
        </p:txBody>
      </p:sp>
    </p:spTree>
    <p:extLst>
      <p:ext uri="{BB962C8B-B14F-4D97-AF65-F5344CB8AC3E}">
        <p14:creationId xmlns:p14="http://schemas.microsoft.com/office/powerpoint/2010/main" val="13573868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B3CFEE2-8ED5-4831-A7B2-D22E8AECAEEE}" type="slidenum">
              <a:rPr lang="en-GB" altLang="en-US" smtClean="0"/>
              <a:pPr/>
              <a:t>‹#›</a:t>
            </a:fld>
            <a:endParaRPr lang="en-GB" altLang="en-US" dirty="0"/>
          </a:p>
        </p:txBody>
      </p:sp>
    </p:spTree>
    <p:extLst>
      <p:ext uri="{BB962C8B-B14F-4D97-AF65-F5344CB8AC3E}">
        <p14:creationId xmlns:p14="http://schemas.microsoft.com/office/powerpoint/2010/main" val="3382208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327C440-FE54-43EE-AB41-4CC492A5B59B}" type="slidenum">
              <a:rPr lang="en-GB" altLang="en-US" smtClean="0"/>
              <a:pPr/>
              <a:t>‹#›</a:t>
            </a:fld>
            <a:endParaRPr lang="en-GB" altLang="en-US" dirty="0"/>
          </a:p>
        </p:txBody>
      </p:sp>
    </p:spTree>
    <p:extLst>
      <p:ext uri="{BB962C8B-B14F-4D97-AF65-F5344CB8AC3E}">
        <p14:creationId xmlns:p14="http://schemas.microsoft.com/office/powerpoint/2010/main" val="12266695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A1C7C497-13B4-496E-BC2B-6851EB7B0F20}" type="slidenum">
              <a:rPr lang="en-GB" altLang="en-US" smtClean="0"/>
              <a:pPr/>
              <a:t>‹#›</a:t>
            </a:fld>
            <a:endParaRPr lang="en-GB" altLang="en-US" dirty="0"/>
          </a:p>
        </p:txBody>
      </p:sp>
    </p:spTree>
    <p:extLst>
      <p:ext uri="{BB962C8B-B14F-4D97-AF65-F5344CB8AC3E}">
        <p14:creationId xmlns:p14="http://schemas.microsoft.com/office/powerpoint/2010/main" val="11204906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4475546A-6047-4008-A581-A606C7F2A8E4}" type="slidenum">
              <a:rPr lang="en-GB" altLang="en-US" smtClean="0"/>
              <a:pPr/>
              <a:t>‹#›</a:t>
            </a:fld>
            <a:endParaRPr lang="en-GB" altLang="en-US" dirty="0"/>
          </a:p>
        </p:txBody>
      </p:sp>
    </p:spTree>
    <p:extLst>
      <p:ext uri="{BB962C8B-B14F-4D97-AF65-F5344CB8AC3E}">
        <p14:creationId xmlns:p14="http://schemas.microsoft.com/office/powerpoint/2010/main" val="3060771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fld id="{5C2C3A65-F25C-46CF-A1D6-97CECDD6D803}" type="slidenum">
              <a:rPr lang="en-GB" altLang="en-US" smtClean="0"/>
              <a:pPr/>
              <a:t>‹#›</a:t>
            </a:fld>
            <a:endParaRPr lang="en-GB" altLang="en-US" dirty="0"/>
          </a:p>
        </p:txBody>
      </p:sp>
    </p:spTree>
    <p:extLst>
      <p:ext uri="{BB962C8B-B14F-4D97-AF65-F5344CB8AC3E}">
        <p14:creationId xmlns:p14="http://schemas.microsoft.com/office/powerpoint/2010/main" val="581580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62997A25-F342-49B1-9C58-F4E541B63CC9}" type="slidenum">
              <a:rPr lang="en-GB" altLang="en-US" smtClean="0"/>
              <a:pPr/>
              <a:t>‹#›</a:t>
            </a:fld>
            <a:endParaRPr lang="en-GB" altLang="en-US" dirty="0"/>
          </a:p>
        </p:txBody>
      </p:sp>
    </p:spTree>
    <p:extLst>
      <p:ext uri="{BB962C8B-B14F-4D97-AF65-F5344CB8AC3E}">
        <p14:creationId xmlns:p14="http://schemas.microsoft.com/office/powerpoint/2010/main" val="706707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B022333F-A22E-4394-9977-63416CA980AA}" type="slidenum">
              <a:rPr lang="en-GB" altLang="en-US" smtClean="0"/>
              <a:pPr/>
              <a:t>‹#›</a:t>
            </a:fld>
            <a:endParaRPr lang="en-GB" altLang="en-US" dirty="0"/>
          </a:p>
        </p:txBody>
      </p:sp>
    </p:spTree>
    <p:extLst>
      <p:ext uri="{BB962C8B-B14F-4D97-AF65-F5344CB8AC3E}">
        <p14:creationId xmlns:p14="http://schemas.microsoft.com/office/powerpoint/2010/main" val="15451648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6057696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1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2.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3.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21" Type="http://schemas.openxmlformats.org/officeDocument/2006/relationships/image" Target="../media/image5.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F6F794-B91A-4D2B-9525-24FE17C799EE}"/>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41C4FA0-671C-4B7A-B1B3-059D65D53309}"/>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AutoShape 4">
            <a:extLst>
              <a:ext uri="{FF2B5EF4-FFF2-40B4-BE49-F238E27FC236}">
                <a16:creationId xmlns:a16="http://schemas.microsoft.com/office/drawing/2014/main" id="{DA51F558-C089-4898-B846-A16422E4FCAB}"/>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1029" name="Line 5">
            <a:extLst>
              <a:ext uri="{FF2B5EF4-FFF2-40B4-BE49-F238E27FC236}">
                <a16:creationId xmlns:a16="http://schemas.microsoft.com/office/drawing/2014/main" id="{B1F32F47-1AE2-4B23-8863-9CE6237869F3}"/>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583686" name="Rectangle 6">
            <a:extLst>
              <a:ext uri="{FF2B5EF4-FFF2-40B4-BE49-F238E27FC236}">
                <a16:creationId xmlns:a16="http://schemas.microsoft.com/office/drawing/2014/main" id="{C84CD163-F346-46BA-AF8D-1DAC30D23F55}"/>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dirty="0"/>
          </a:p>
        </p:txBody>
      </p:sp>
      <p:sp>
        <p:nvSpPr>
          <p:cNvPr id="583687" name="Rectangle 7">
            <a:extLst>
              <a:ext uri="{FF2B5EF4-FFF2-40B4-BE49-F238E27FC236}">
                <a16:creationId xmlns:a16="http://schemas.microsoft.com/office/drawing/2014/main" id="{D99E09F0-0679-4EC2-A8F5-BB5441DA23F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GB" altLang="en-US" dirty="0"/>
          </a:p>
        </p:txBody>
      </p:sp>
      <p:sp>
        <p:nvSpPr>
          <p:cNvPr id="583688" name="Rectangle 8">
            <a:extLst>
              <a:ext uri="{FF2B5EF4-FFF2-40B4-BE49-F238E27FC236}">
                <a16:creationId xmlns:a16="http://schemas.microsoft.com/office/drawing/2014/main" id="{2863C7CB-8A7C-4019-AD54-AB364CF3ED38}"/>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D1DBACF4-3C16-4BCE-8163-2E9D7E6C5C39}" type="slidenum">
              <a:rPr lang="en-GB" altLang="en-US"/>
              <a:pPr/>
              <a:t>‹#›</a:t>
            </a:fld>
            <a:endParaRPr lang="en-GB" altLang="en-US" dirty="0"/>
          </a:p>
        </p:txBody>
      </p:sp>
    </p:spTree>
    <p:extLst>
      <p:ext uri="{BB962C8B-B14F-4D97-AF65-F5344CB8AC3E}">
        <p14:creationId xmlns:p14="http://schemas.microsoft.com/office/powerpoint/2010/main" val="6233056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GB" alt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GB" alt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1DBACF4-3C16-4BCE-8163-2E9D7E6C5C39}" type="slidenum">
              <a:rPr lang="en-GB" altLang="en-US" smtClean="0"/>
              <a:pPr/>
              <a:t>‹#›</a:t>
            </a:fld>
            <a:endParaRPr lang="en-GB" alt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854540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ltLang="en-US"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CB1A4B9-E3B3-4389-BE4F-014983F85679}" type="slidenum">
              <a:rPr lang="en-GB" altLang="en-US" smtClean="0"/>
              <a:pPr>
                <a:defRPr/>
              </a:pPr>
              <a:t>‹#›</a:t>
            </a:fld>
            <a:endParaRPr lang="en-GB" altLang="en-US" dirty="0"/>
          </a:p>
        </p:txBody>
      </p:sp>
    </p:spTree>
    <p:extLst>
      <p:ext uri="{BB962C8B-B14F-4D97-AF65-F5344CB8AC3E}">
        <p14:creationId xmlns:p14="http://schemas.microsoft.com/office/powerpoint/2010/main" val="230108366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88475784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endParaRPr lang="en-GB" alt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675">
                <a:solidFill>
                  <a:schemeClr val="accent1"/>
                </a:solidFill>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47122454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831660E-76BB-48D5-9ABC-D33C17299AE0}"/>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9219" name="Rectangle 3">
            <a:extLst>
              <a:ext uri="{FF2B5EF4-FFF2-40B4-BE49-F238E27FC236}">
                <a16:creationId xmlns:a16="http://schemas.microsoft.com/office/drawing/2014/main" id="{7AAE86FE-45D1-483B-93B2-989CAEE37C53}"/>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0" name="AutoShape 4">
            <a:extLst>
              <a:ext uri="{FF2B5EF4-FFF2-40B4-BE49-F238E27FC236}">
                <a16:creationId xmlns:a16="http://schemas.microsoft.com/office/drawing/2014/main" id="{66E82F72-6072-4D35-9C6C-40CBF960156A}"/>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9221" name="Line 5">
            <a:extLst>
              <a:ext uri="{FF2B5EF4-FFF2-40B4-BE49-F238E27FC236}">
                <a16:creationId xmlns:a16="http://schemas.microsoft.com/office/drawing/2014/main" id="{6EF554DA-2238-4E11-8774-81BD8D5E6523}"/>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583686" name="Rectangle 6">
            <a:extLst>
              <a:ext uri="{FF2B5EF4-FFF2-40B4-BE49-F238E27FC236}">
                <a16:creationId xmlns:a16="http://schemas.microsoft.com/office/drawing/2014/main" id="{EC1B5B93-5E9A-4E0A-A345-AAD2F2B96EFC}"/>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dirty="0"/>
          </a:p>
        </p:txBody>
      </p:sp>
      <p:sp>
        <p:nvSpPr>
          <p:cNvPr id="583687" name="Rectangle 7">
            <a:extLst>
              <a:ext uri="{FF2B5EF4-FFF2-40B4-BE49-F238E27FC236}">
                <a16:creationId xmlns:a16="http://schemas.microsoft.com/office/drawing/2014/main" id="{3AB85001-FB2F-425B-8869-79A5567127E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GB" altLang="en-US" dirty="0"/>
          </a:p>
        </p:txBody>
      </p:sp>
      <p:sp>
        <p:nvSpPr>
          <p:cNvPr id="583688" name="Rectangle 8">
            <a:extLst>
              <a:ext uri="{FF2B5EF4-FFF2-40B4-BE49-F238E27FC236}">
                <a16:creationId xmlns:a16="http://schemas.microsoft.com/office/drawing/2014/main" id="{1C5B15FD-A3DE-443B-BE71-23A2EBD40C0D}"/>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2092F45E-0C92-4A22-A112-E108296803C3}" type="slidenum">
              <a:rPr lang="en-GB" altLang="en-US"/>
              <a:pPr/>
              <a:t>‹#›</a:t>
            </a:fld>
            <a:endParaRPr lang="en-GB" altLang="en-US" dirty="0"/>
          </a:p>
        </p:txBody>
      </p:sp>
    </p:spTree>
    <p:extLst>
      <p:ext uri="{BB962C8B-B14F-4D97-AF65-F5344CB8AC3E}">
        <p14:creationId xmlns:p14="http://schemas.microsoft.com/office/powerpoint/2010/main" val="2064823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EE31A4-9FD3-4219-8482-EB13A1B0DC2B}"/>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E656C8A4-078A-4C1F-8223-286FB281142A}"/>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AutoShape 4">
            <a:extLst>
              <a:ext uri="{FF2B5EF4-FFF2-40B4-BE49-F238E27FC236}">
                <a16:creationId xmlns:a16="http://schemas.microsoft.com/office/drawing/2014/main" id="{1208F168-3CAD-4D1F-A8D4-EC9B0C0DE295}"/>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dirty="0"/>
          </a:p>
        </p:txBody>
      </p:sp>
      <p:sp>
        <p:nvSpPr>
          <p:cNvPr id="4101" name="Line 5">
            <a:extLst>
              <a:ext uri="{FF2B5EF4-FFF2-40B4-BE49-F238E27FC236}">
                <a16:creationId xmlns:a16="http://schemas.microsoft.com/office/drawing/2014/main" id="{1633C16F-22AD-4330-9BAA-3C635947DFEF}"/>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583686" name="Rectangle 6">
            <a:extLst>
              <a:ext uri="{FF2B5EF4-FFF2-40B4-BE49-F238E27FC236}">
                <a16:creationId xmlns:a16="http://schemas.microsoft.com/office/drawing/2014/main" id="{62CF31E5-B0B0-4FD3-B4C7-C7787F261510}"/>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dirty="0"/>
          </a:p>
        </p:txBody>
      </p:sp>
      <p:sp>
        <p:nvSpPr>
          <p:cNvPr id="583687" name="Rectangle 7">
            <a:extLst>
              <a:ext uri="{FF2B5EF4-FFF2-40B4-BE49-F238E27FC236}">
                <a16:creationId xmlns:a16="http://schemas.microsoft.com/office/drawing/2014/main" id="{9924C26E-CE02-45EC-A59E-B794891C55B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GB" altLang="en-US" dirty="0"/>
          </a:p>
        </p:txBody>
      </p:sp>
      <p:sp>
        <p:nvSpPr>
          <p:cNvPr id="583688" name="Rectangle 8">
            <a:extLst>
              <a:ext uri="{FF2B5EF4-FFF2-40B4-BE49-F238E27FC236}">
                <a16:creationId xmlns:a16="http://schemas.microsoft.com/office/drawing/2014/main" id="{EABAA04D-FA02-4543-8FD2-D6CE00638D4F}"/>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E380127-1355-4BF6-8F9A-5DE51821BCA2}" type="slidenum">
              <a:rPr lang="en-GB" altLang="en-US"/>
              <a:pPr/>
              <a:t>‹#›</a:t>
            </a:fld>
            <a:endParaRPr lang="en-GB" altLang="en-US" dirty="0"/>
          </a:p>
        </p:txBody>
      </p:sp>
    </p:spTree>
    <p:extLst>
      <p:ext uri="{BB962C8B-B14F-4D97-AF65-F5344CB8AC3E}">
        <p14:creationId xmlns:p14="http://schemas.microsoft.com/office/powerpoint/2010/main" val="14375766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FAA4E972-49FC-4BE5-9722-353E20431279}"/>
              </a:ext>
            </a:extLst>
          </p:cNvPr>
          <p:cNvGrpSpPr>
            <a:grpSpLocks/>
          </p:cNvGrpSpPr>
          <p:nvPr/>
        </p:nvGrpSpPr>
        <p:grpSpPr bwMode="auto">
          <a:xfrm>
            <a:off x="-4318000" y="0"/>
            <a:ext cx="15900400" cy="3810000"/>
            <a:chOff x="-2040" y="0"/>
            <a:chExt cx="7512" cy="2400"/>
          </a:xfrm>
        </p:grpSpPr>
        <p:sp>
          <p:nvSpPr>
            <p:cNvPr id="2056" name="AutoShape 3">
              <a:extLst>
                <a:ext uri="{FF2B5EF4-FFF2-40B4-BE49-F238E27FC236}">
                  <a16:creationId xmlns:a16="http://schemas.microsoft.com/office/drawing/2014/main" id="{626CFF25-952B-43D4-B2B0-C0A31D8D6C8F}"/>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dirty="0"/>
            </a:p>
          </p:txBody>
        </p:sp>
        <p:sp>
          <p:nvSpPr>
            <p:cNvPr id="2057" name="AutoShape 4">
              <a:extLst>
                <a:ext uri="{FF2B5EF4-FFF2-40B4-BE49-F238E27FC236}">
                  <a16:creationId xmlns:a16="http://schemas.microsoft.com/office/drawing/2014/main" id="{777EBA8E-A53E-4FAF-BDFC-FF1A6339907C}"/>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dirty="0"/>
            </a:p>
          </p:txBody>
        </p:sp>
        <p:sp>
          <p:nvSpPr>
            <p:cNvPr id="2058" name="Line 5">
              <a:extLst>
                <a:ext uri="{FF2B5EF4-FFF2-40B4-BE49-F238E27FC236}">
                  <a16:creationId xmlns:a16="http://schemas.microsoft.com/office/drawing/2014/main" id="{76D56F65-CCEB-49FA-9CE0-7860AC03875C}"/>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grpSp>
      <p:sp>
        <p:nvSpPr>
          <p:cNvPr id="2051" name="Rectangle 6">
            <a:extLst>
              <a:ext uri="{FF2B5EF4-FFF2-40B4-BE49-F238E27FC236}">
                <a16:creationId xmlns:a16="http://schemas.microsoft.com/office/drawing/2014/main" id="{60B4CDA2-4350-4E1A-8C67-D4DAA786F031}"/>
              </a:ext>
            </a:extLst>
          </p:cNvPr>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7">
            <a:extLst>
              <a:ext uri="{FF2B5EF4-FFF2-40B4-BE49-F238E27FC236}">
                <a16:creationId xmlns:a16="http://schemas.microsoft.com/office/drawing/2014/main" id="{3AEB10A0-1AD9-4B55-9DF8-301358D8DB58}"/>
              </a:ext>
            </a:extLst>
          </p:cNvPr>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5656" name="Rectangle 8">
            <a:extLst>
              <a:ext uri="{FF2B5EF4-FFF2-40B4-BE49-F238E27FC236}">
                <a16:creationId xmlns:a16="http://schemas.microsoft.com/office/drawing/2014/main" id="{D51C9424-BA1D-4C31-83D8-49312B1CB4AC}"/>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dirty="0"/>
          </a:p>
        </p:txBody>
      </p:sp>
      <p:sp>
        <p:nvSpPr>
          <p:cNvPr id="155657" name="Rectangle 9">
            <a:extLst>
              <a:ext uri="{FF2B5EF4-FFF2-40B4-BE49-F238E27FC236}">
                <a16:creationId xmlns:a16="http://schemas.microsoft.com/office/drawing/2014/main" id="{AF7245B0-FD59-43CB-8585-D4D7DF1B7687}"/>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GB" altLang="en-US" dirty="0"/>
          </a:p>
        </p:txBody>
      </p:sp>
      <p:sp>
        <p:nvSpPr>
          <p:cNvPr id="155658" name="Rectangle 10">
            <a:extLst>
              <a:ext uri="{FF2B5EF4-FFF2-40B4-BE49-F238E27FC236}">
                <a16:creationId xmlns:a16="http://schemas.microsoft.com/office/drawing/2014/main" id="{70A7D780-479B-4367-B69E-6500B146D10A}"/>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0EBEE5A-7914-4565-B902-7ADC899765A4}" type="slidenum">
              <a:rPr lang="en-GB" altLang="en-US"/>
              <a:pPr/>
              <a:t>‹#›</a:t>
            </a:fld>
            <a:endParaRPr lang="en-GB" altLang="en-US" dirty="0"/>
          </a:p>
        </p:txBody>
      </p:sp>
    </p:spTree>
    <p:extLst>
      <p:ext uri="{BB962C8B-B14F-4D97-AF65-F5344CB8AC3E}">
        <p14:creationId xmlns:p14="http://schemas.microsoft.com/office/powerpoint/2010/main" val="41798001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endParaRPr lang="en-GB" alt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lt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109912898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GB" alt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GB" alt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246741103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DBACF4-3C16-4BCE-8163-2E9D7E6C5C39}" type="slidenum">
              <a:rPr lang="en-GB" altLang="en-US" smtClean="0"/>
              <a:pPr/>
              <a:t>‹#›</a:t>
            </a:fld>
            <a:endParaRPr lang="en-GB"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13989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alt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alt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140107057"/>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GB" alt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1DBACF4-3C16-4BCE-8163-2E9D7E6C5C39}" type="slidenum">
              <a:rPr lang="en-GB" altLang="en-US" smtClean="0"/>
              <a:pPr/>
              <a:t>‹#›</a:t>
            </a:fld>
            <a:endParaRPr lang="en-GB" altLang="en-US" dirty="0"/>
          </a:p>
        </p:txBody>
      </p:sp>
    </p:spTree>
    <p:extLst>
      <p:ext uri="{BB962C8B-B14F-4D97-AF65-F5344CB8AC3E}">
        <p14:creationId xmlns:p14="http://schemas.microsoft.com/office/powerpoint/2010/main" val="304654693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0.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utoring"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63.xml"/><Relationship Id="rId4" Type="http://schemas.openxmlformats.org/officeDocument/2006/relationships/hyperlink" Target="https://www.flickr.com/photos/59937401@N07/5930116778/"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6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0.xml"/><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0.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8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0.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91.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jpeg"/><Relationship Id="rId7" Type="http://schemas.openxmlformats.org/officeDocument/2006/relationships/diagramColors" Target="../diagrams/colors13.xml"/><Relationship Id="rId2" Type="http://schemas.openxmlformats.org/officeDocument/2006/relationships/notesSlide" Target="../notesSlides/notesSlide37.xml"/><Relationship Id="rId1" Type="http://schemas.openxmlformats.org/officeDocument/2006/relationships/slideLayout" Target="../slideLayouts/slideLayout9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91.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8.jpeg"/><Relationship Id="rId7" Type="http://schemas.openxmlformats.org/officeDocument/2006/relationships/diagramQuickStyle" Target="../diagrams/quickStyle14.xml"/><Relationship Id="rId2" Type="http://schemas.openxmlformats.org/officeDocument/2006/relationships/notesSlide" Target="../notesSlides/notesSlide40.xml"/><Relationship Id="rId1" Type="http://schemas.openxmlformats.org/officeDocument/2006/relationships/slideLayout" Target="../slideLayouts/slideLayout91.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9.png"/><Relationship Id="rId9" Type="http://schemas.microsoft.com/office/2007/relationships/diagramDrawing" Target="../diagrams/drawing14.xml"/></Relationships>
</file>

<file path=ppt/slides/_rels/slide4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9.png"/><Relationship Id="rId7" Type="http://schemas.openxmlformats.org/officeDocument/2006/relationships/diagramColors" Target="../diagrams/colors15.xml"/><Relationship Id="rId2" Type="http://schemas.openxmlformats.org/officeDocument/2006/relationships/notesSlide" Target="../notesSlides/notesSlide41.xml"/><Relationship Id="rId1" Type="http://schemas.openxmlformats.org/officeDocument/2006/relationships/slideLayout" Target="../slideLayouts/slideLayout9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png"/><Relationship Id="rId7" Type="http://schemas.openxmlformats.org/officeDocument/2006/relationships/diagramColors" Target="../diagrams/colors16.xml"/><Relationship Id="rId2" Type="http://schemas.openxmlformats.org/officeDocument/2006/relationships/notesSlide" Target="../notesSlides/notesSlide42.xml"/><Relationship Id="rId1" Type="http://schemas.openxmlformats.org/officeDocument/2006/relationships/slideLayout" Target="../slideLayouts/slideLayout9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91.xml"/><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91.xml"/><Relationship Id="rId4" Type="http://schemas.openxmlformats.org/officeDocument/2006/relationships/image" Target="../media/image33.wmf"/></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08.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08.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08.xml"/></Relationships>
</file>

<file path=ppt/slides/_rels/slide5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1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9.xml"/></Relationships>
</file>

<file path=ppt/slides/_rels/slide58.xml.rels><?xml version="1.0" encoding="UTF-8" standalone="yes"?>
<Relationships xmlns="http://schemas.openxmlformats.org/package/2006/relationships"><Relationship Id="rId3" Type="http://schemas.openxmlformats.org/officeDocument/2006/relationships/hyperlink" Target="https://childlawadvice.org.uk/clas/contact-child-law-advice/" TargetMode="External"/><Relationship Id="rId2" Type="http://schemas.openxmlformats.org/officeDocument/2006/relationships/notesSlide" Target="../notesSlides/notesSlide51.xml"/><Relationship Id="rId1" Type="http://schemas.openxmlformats.org/officeDocument/2006/relationships/slideLayout" Target="../slideLayouts/slideLayout119.xml"/><Relationship Id="rId6" Type="http://schemas.openxmlformats.org/officeDocument/2006/relationships/hyperlink" Target="http://www.childrenslegalcentre.com/" TargetMode="External"/><Relationship Id="rId5" Type="http://schemas.openxmlformats.org/officeDocument/2006/relationships/hyperlink" Target="http://www.childlawadvice.org.uk/" TargetMode="External"/><Relationship Id="rId4" Type="http://schemas.openxmlformats.org/officeDocument/2006/relationships/hyperlink" Target="https://childlawadvice.org.uk/email-advice-educ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school-complaints-procedures/best-practice-advice-for-school-complaints-procedures-2019" TargetMode="External"/><Relationship Id="rId2" Type="http://schemas.openxmlformats.org/officeDocument/2006/relationships/notesSlide" Target="../notesSlides/notesSlide52.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4.xml"/><Relationship Id="rId1" Type="http://schemas.openxmlformats.org/officeDocument/2006/relationships/slideLayout" Target="../slideLayouts/slideLayout14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5.xml"/><Relationship Id="rId1" Type="http://schemas.openxmlformats.org/officeDocument/2006/relationships/slideLayout" Target="../slideLayouts/slideLayout14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6.xml"/><Relationship Id="rId1" Type="http://schemas.openxmlformats.org/officeDocument/2006/relationships/slideLayout" Target="../slideLayouts/slideLayout14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7EE8729-6248-4702-A1AF-775459D869FC}"/>
              </a:ext>
            </a:extLst>
          </p:cNvPr>
          <p:cNvSpPr>
            <a:spLocks noGrp="1" noChangeArrowheads="1"/>
          </p:cNvSpPr>
          <p:nvPr>
            <p:ph type="title"/>
          </p:nvPr>
        </p:nvSpPr>
        <p:spPr>
          <a:xfrm>
            <a:off x="648929" y="629266"/>
            <a:ext cx="3667039" cy="1676603"/>
          </a:xfrm>
        </p:spPr>
        <p:txBody>
          <a:bodyPr>
            <a:normAutofit fontScale="90000"/>
          </a:bodyPr>
          <a:lstStyle/>
          <a:p>
            <a:pPr eaLnBrk="1" hangingPunct="1">
              <a:lnSpc>
                <a:spcPct val="90000"/>
              </a:lnSpc>
            </a:pPr>
            <a:r>
              <a:rPr lang="en-GB" altLang="en-US" sz="3600" dirty="0"/>
              <a:t>AN OVERVIEW OF THE INDEPENDENT REVIEW PANEL</a:t>
            </a:r>
          </a:p>
        </p:txBody>
      </p:sp>
      <p:sp>
        <p:nvSpPr>
          <p:cNvPr id="706563" name="Rectangle 3">
            <a:extLst>
              <a:ext uri="{FF2B5EF4-FFF2-40B4-BE49-F238E27FC236}">
                <a16:creationId xmlns:a16="http://schemas.microsoft.com/office/drawing/2014/main" id="{3040D150-1D3F-4D59-9EB1-04CBABCFCB28}"/>
              </a:ext>
            </a:extLst>
          </p:cNvPr>
          <p:cNvSpPr>
            <a:spLocks noGrp="1" noChangeArrowheads="1"/>
          </p:cNvSpPr>
          <p:nvPr>
            <p:ph idx="1"/>
          </p:nvPr>
        </p:nvSpPr>
        <p:spPr>
          <a:xfrm>
            <a:off x="648931" y="2438401"/>
            <a:ext cx="3667036" cy="3779520"/>
          </a:xfrm>
        </p:spPr>
        <p:txBody>
          <a:bodyPr>
            <a:normAutofit/>
          </a:bodyPr>
          <a:lstStyle/>
          <a:p>
            <a:pPr eaLnBrk="1" hangingPunct="1">
              <a:buFont typeface="Wingdings" panose="05000000000000000000" pitchFamily="2" charset="2"/>
              <a:buNone/>
              <a:defRPr/>
            </a:pPr>
            <a:endParaRPr lang="en-GB" altLang="en-US" sz="1800" b="1" dirty="0">
              <a:effectLst>
                <a:outerShdw blurRad="38100" dist="38100" dir="2700000" algn="tl">
                  <a:srgbClr val="C0C0C0"/>
                </a:outerShdw>
              </a:effectLst>
            </a:endParaRPr>
          </a:p>
          <a:p>
            <a:pPr algn="ctr" eaLnBrk="1" hangingPunct="1">
              <a:buFont typeface="Wingdings" panose="05000000000000000000" pitchFamily="2" charset="2"/>
              <a:buNone/>
              <a:defRPr/>
            </a:pPr>
            <a:r>
              <a:rPr lang="en-GB" altLang="en-US" sz="1800" b="1" dirty="0">
                <a:effectLst>
                  <a:outerShdw blurRad="38100" dist="38100" dir="2700000" algn="tl">
                    <a:srgbClr val="C0C0C0"/>
                  </a:outerShdw>
                </a:effectLst>
              </a:rPr>
              <a:t>TANYA CALLMAN </a:t>
            </a:r>
          </a:p>
          <a:p>
            <a:pPr algn="ctr" eaLnBrk="1" hangingPunct="1">
              <a:buFont typeface="Wingdings" panose="05000000000000000000" pitchFamily="2" charset="2"/>
              <a:buNone/>
              <a:defRPr/>
            </a:pPr>
            <a:r>
              <a:rPr lang="en-US" altLang="en-US" sz="1800" b="1" dirty="0">
                <a:effectLst>
                  <a:outerShdw blurRad="38100" dist="38100" dir="2700000" algn="tl">
                    <a:srgbClr val="C0C0C0"/>
                  </a:outerShdw>
                </a:effectLst>
              </a:rPr>
              <a:t>(MA CANTAB,  BARRISTER</a:t>
            </a:r>
            <a:r>
              <a:rPr lang="en-US" altLang="en-US" sz="1800" dirty="0"/>
              <a:t>)</a:t>
            </a:r>
          </a:p>
          <a:p>
            <a:pPr algn="ctr" eaLnBrk="1" hangingPunct="1">
              <a:buFont typeface="Wingdings" panose="05000000000000000000" pitchFamily="2" charset="2"/>
              <a:buNone/>
              <a:defRPr/>
            </a:pPr>
            <a:endParaRPr lang="en-US" altLang="en-US" sz="1800" dirty="0"/>
          </a:p>
          <a:p>
            <a:pPr algn="ctr" eaLnBrk="1" hangingPunct="1">
              <a:buFont typeface="Wingdings" panose="05000000000000000000" pitchFamily="2" charset="2"/>
              <a:buNone/>
              <a:defRPr/>
            </a:pPr>
            <a:r>
              <a:rPr lang="en-GB" altLang="en-US" sz="1800" b="1" dirty="0">
                <a:effectLst>
                  <a:outerShdw blurRad="38100" dist="38100" dir="2700000" algn="tl">
                    <a:srgbClr val="C0C0C0"/>
                  </a:outerShdw>
                </a:effectLst>
              </a:rPr>
              <a:t>	EDULAW CHAMBERS</a:t>
            </a:r>
          </a:p>
          <a:p>
            <a:pPr algn="ctr" eaLnBrk="1" hangingPunct="1">
              <a:buFont typeface="Wingdings" panose="05000000000000000000" pitchFamily="2" charset="2"/>
              <a:buNone/>
              <a:defRPr/>
            </a:pPr>
            <a:r>
              <a:rPr lang="en-GB" altLang="en-US" sz="1800" b="1" dirty="0">
                <a:effectLst>
                  <a:outerShdw blurRad="38100" dist="38100" dir="2700000" algn="tl">
                    <a:srgbClr val="C0C0C0"/>
                  </a:outerShdw>
                </a:effectLst>
              </a:rPr>
              <a:t>www.edulawchambers.co.uk</a:t>
            </a:r>
          </a:p>
          <a:p>
            <a:pPr algn="ctr" eaLnBrk="1" hangingPunct="1">
              <a:buFont typeface="Wingdings" panose="05000000000000000000" pitchFamily="2" charset="2"/>
              <a:buNone/>
              <a:defRPr/>
            </a:pPr>
            <a:endParaRPr lang="en-GB" altLang="en-US" sz="1800" b="1" dirty="0">
              <a:effectLst>
                <a:outerShdw blurRad="38100" dist="38100" dir="2700000" algn="tl">
                  <a:srgbClr val="C0C0C0"/>
                </a:outerShdw>
              </a:effectLst>
            </a:endParaRPr>
          </a:p>
          <a:p>
            <a:pPr algn="ctr" eaLnBrk="1" hangingPunct="1">
              <a:buFont typeface="Wingdings" panose="05000000000000000000" pitchFamily="2" charset="2"/>
              <a:buNone/>
              <a:defRPr/>
            </a:pPr>
            <a:r>
              <a:rPr lang="en-GB" altLang="en-US" sz="1800" b="1" dirty="0">
                <a:effectLst>
                  <a:outerShdw blurRad="38100" dist="38100" dir="2700000" algn="tl">
                    <a:srgbClr val="C0C0C0"/>
                  </a:outerShdw>
                </a:effectLst>
              </a:rPr>
              <a:t>tanya@edulaw.uk</a:t>
            </a:r>
            <a:r>
              <a:rPr lang="en-GB" altLang="en-US" sz="1800" dirty="0"/>
              <a:t>  </a:t>
            </a:r>
          </a:p>
          <a:p>
            <a:pPr algn="ctr" eaLnBrk="1" hangingPunct="1">
              <a:buFont typeface="Wingdings" panose="05000000000000000000" pitchFamily="2" charset="2"/>
              <a:buNone/>
              <a:defRPr/>
            </a:pPr>
            <a:endParaRPr lang="en-GB" altLang="en-US" sz="1800" dirty="0"/>
          </a:p>
          <a:p>
            <a:pPr eaLnBrk="1" hangingPunct="1">
              <a:buFont typeface="Wingdings" panose="05000000000000000000" pitchFamily="2" charset="2"/>
              <a:buNone/>
              <a:defRPr/>
            </a:pPr>
            <a:endParaRPr lang="en-GB" altLang="en-US" sz="1800" b="1" dirty="0">
              <a:effectLst>
                <a:outerShdw blurRad="38100" dist="38100" dir="2700000" algn="tl">
                  <a:srgbClr val="C0C0C0"/>
                </a:outerShdw>
              </a:effectLst>
            </a:endParaRPr>
          </a:p>
          <a:p>
            <a:pPr eaLnBrk="1" hangingPunct="1">
              <a:defRPr/>
            </a:pPr>
            <a:endParaRPr lang="en-GB" altLang="en-US" sz="1800" dirty="0"/>
          </a:p>
          <a:p>
            <a:pPr eaLnBrk="1" hangingPunct="1">
              <a:buFont typeface="Wingdings" panose="05000000000000000000" pitchFamily="2" charset="2"/>
              <a:buNone/>
              <a:defRPr/>
            </a:pPr>
            <a:endParaRPr lang="en-GB" altLang="en-US" sz="1800" dirty="0"/>
          </a:p>
          <a:p>
            <a:pPr eaLnBrk="1" hangingPunct="1">
              <a:buFont typeface="Wingdings" panose="05000000000000000000" pitchFamily="2" charset="2"/>
              <a:buNone/>
              <a:defRPr/>
            </a:pPr>
            <a:endParaRPr lang="en-GB" altLang="en-US" sz="1800" b="1" dirty="0">
              <a:effectLst>
                <a:outerShdw blurRad="38100" dist="38100" dir="2700000" algn="tl">
                  <a:srgbClr val="C0C0C0"/>
                </a:outerShdw>
              </a:effectLst>
            </a:endParaRPr>
          </a:p>
        </p:txBody>
      </p:sp>
      <p:sp>
        <p:nvSpPr>
          <p:cNvPr id="17410" name="Slide Number Placeholder 5">
            <a:extLst>
              <a:ext uri="{FF2B5EF4-FFF2-40B4-BE49-F238E27FC236}">
                <a16:creationId xmlns:a16="http://schemas.microsoft.com/office/drawing/2014/main" id="{D052A082-C984-4E68-A49A-9D4C9048190D}"/>
              </a:ext>
            </a:extLst>
          </p:cNvPr>
          <p:cNvSpPr>
            <a:spLocks noGrp="1"/>
          </p:cNvSpPr>
          <p:nvPr>
            <p:ph type="sldNum" sz="quarter" idx="12"/>
          </p:nvPr>
        </p:nvSpPr>
        <p:spPr>
          <a:xfrm>
            <a:off x="288635" y="6356350"/>
            <a:ext cx="6858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ts val="600"/>
              </a:spcAft>
            </a:pPr>
            <a:fld id="{D7A51D3E-9D1D-48BA-AE03-A0DEEC077A9D}" type="slidenum">
              <a:rPr lang="en-GB" altLang="en-US"/>
              <a:pPr eaLnBrk="0" fontAlgn="base" hangingPunct="0">
                <a:spcBef>
                  <a:spcPct val="0"/>
                </a:spcBef>
                <a:spcAft>
                  <a:spcPts val="600"/>
                </a:spcAft>
              </a:pPr>
              <a:t>1</a:t>
            </a:fld>
            <a:endParaRPr lang="en-GB" altLang="en-US" dirty="0"/>
          </a:p>
        </p:txBody>
      </p:sp>
      <p:pic>
        <p:nvPicPr>
          <p:cNvPr id="5" name="Picture 4" descr="A close up of a sign&#10;&#10;Description automatically generated">
            <a:extLst>
              <a:ext uri="{FF2B5EF4-FFF2-40B4-BE49-F238E27FC236}">
                <a16:creationId xmlns:a16="http://schemas.microsoft.com/office/drawing/2014/main" id="{6C3DCA64-3CA7-4569-89FC-4B67B3F1F436}"/>
              </a:ext>
            </a:extLst>
          </p:cNvPr>
          <p:cNvPicPr>
            <a:picLocks noChangeAspect="1"/>
          </p:cNvPicPr>
          <p:nvPr/>
        </p:nvPicPr>
        <p:blipFill rotWithShape="1">
          <a:blip r:embed="rId3">
            <a:extLst>
              <a:ext uri="{28A0092B-C50C-407E-A947-70E740481C1C}">
                <a14:useLocalDpi xmlns:a14="http://schemas.microsoft.com/office/drawing/2010/main" val="0"/>
              </a:ext>
            </a:extLst>
          </a:blip>
          <a:srcRect r="3492" b="-2"/>
          <a:stretch/>
        </p:blipFill>
        <p:spPr>
          <a:xfrm>
            <a:off x="5276088" y="640082"/>
            <a:ext cx="6276250" cy="5577838"/>
          </a:xfrm>
          <a:prstGeom prst="rect">
            <a:avLst/>
          </a:prstGeom>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1" name="Rectangle 2">
            <a:extLst>
              <a:ext uri="{FF2B5EF4-FFF2-40B4-BE49-F238E27FC236}">
                <a16:creationId xmlns:a16="http://schemas.microsoft.com/office/drawing/2014/main" id="{418D5FBF-6C31-4335-8051-A3FF0A96EC7A}"/>
              </a:ext>
            </a:extLst>
          </p:cNvPr>
          <p:cNvSpPr>
            <a:spLocks noGrp="1" noChangeArrowheads="1"/>
          </p:cNvSpPr>
          <p:nvPr>
            <p:ph type="title"/>
          </p:nvPr>
        </p:nvSpPr>
        <p:spPr>
          <a:xfrm>
            <a:off x="767290" y="1166932"/>
            <a:ext cx="3582073" cy="4279709"/>
          </a:xfrm>
        </p:spPr>
        <p:txBody>
          <a:bodyPr anchor="ctr">
            <a:normAutofit/>
          </a:bodyPr>
          <a:lstStyle/>
          <a:p>
            <a:pPr eaLnBrk="1" hangingPunct="1"/>
            <a:r>
              <a:rPr lang="en-GB" altLang="en-US" sz="4800" dirty="0">
                <a:solidFill>
                  <a:srgbClr val="7030A0"/>
                </a:solidFill>
              </a:rPr>
              <a:t>Quashing GB decision</a:t>
            </a:r>
          </a:p>
        </p:txBody>
      </p:sp>
      <p:sp>
        <p:nvSpPr>
          <p:cNvPr id="324612" name="Rectangle 3">
            <a:extLst>
              <a:ext uri="{FF2B5EF4-FFF2-40B4-BE49-F238E27FC236}">
                <a16:creationId xmlns:a16="http://schemas.microsoft.com/office/drawing/2014/main" id="{8D3B421D-0C69-467E-8707-D0916C7BEB3F}"/>
              </a:ext>
            </a:extLst>
          </p:cNvPr>
          <p:cNvSpPr>
            <a:spLocks noGrp="1" noChangeArrowheads="1"/>
          </p:cNvSpPr>
          <p:nvPr>
            <p:ph idx="1"/>
          </p:nvPr>
        </p:nvSpPr>
        <p:spPr>
          <a:xfrm>
            <a:off x="4240607" y="1730609"/>
            <a:ext cx="7050245" cy="4166964"/>
          </a:xfrm>
        </p:spPr>
        <p:txBody>
          <a:bodyPr anchor="ctr">
            <a:normAutofit/>
          </a:bodyPr>
          <a:lstStyle/>
          <a:p>
            <a:pPr eaLnBrk="1" hangingPunct="1">
              <a:lnSpc>
                <a:spcPct val="90000"/>
              </a:lnSpc>
            </a:pPr>
            <a:r>
              <a:rPr lang="en-GB" altLang="en-US" sz="2000" dirty="0"/>
              <a:t>IRP can </a:t>
            </a:r>
            <a:r>
              <a:rPr lang="en-GB" altLang="en-US" sz="2000" b="1" dirty="0">
                <a:solidFill>
                  <a:srgbClr val="00B050"/>
                </a:solidFill>
              </a:rPr>
              <a:t>quash</a:t>
            </a:r>
            <a:r>
              <a:rPr lang="en-GB" altLang="en-US" sz="2000" dirty="0"/>
              <a:t> the GB decision on grounds of:</a:t>
            </a:r>
          </a:p>
          <a:p>
            <a:pPr eaLnBrk="1" hangingPunct="1">
              <a:lnSpc>
                <a:spcPct val="90000"/>
              </a:lnSpc>
            </a:pPr>
            <a:endParaRPr lang="en-GB" altLang="en-US" sz="2000" dirty="0"/>
          </a:p>
          <a:p>
            <a:pPr eaLnBrk="1" hangingPunct="1">
              <a:lnSpc>
                <a:spcPct val="90000"/>
              </a:lnSpc>
            </a:pPr>
            <a:r>
              <a:rPr lang="en-GB" altLang="en-US" sz="2000" dirty="0"/>
              <a:t>Eg Illegality</a:t>
            </a:r>
          </a:p>
          <a:p>
            <a:pPr eaLnBrk="1" hangingPunct="1">
              <a:lnSpc>
                <a:spcPct val="90000"/>
              </a:lnSpc>
            </a:pPr>
            <a:r>
              <a:rPr lang="en-GB" altLang="en-US" sz="2000" dirty="0"/>
              <a:t>Irrationality, including whether the GB relied on irrelevant points or failed to take account of all relevant points</a:t>
            </a:r>
          </a:p>
          <a:p>
            <a:pPr eaLnBrk="1" hangingPunct="1">
              <a:lnSpc>
                <a:spcPct val="90000"/>
              </a:lnSpc>
            </a:pPr>
            <a:r>
              <a:rPr lang="en-GB" altLang="en-US" sz="2000" dirty="0"/>
              <a:t>Procedural impropriety</a:t>
            </a:r>
          </a:p>
          <a:p>
            <a:pPr eaLnBrk="1" hangingPunct="1">
              <a:lnSpc>
                <a:spcPct val="90000"/>
              </a:lnSpc>
            </a:pPr>
            <a:endParaRPr lang="en-GB" altLang="en-US" sz="2000" dirty="0"/>
          </a:p>
          <a:p>
            <a:pPr eaLnBrk="1" hangingPunct="1">
              <a:lnSpc>
                <a:spcPct val="90000"/>
              </a:lnSpc>
            </a:pPr>
            <a:r>
              <a:rPr lang="en-GB" altLang="en-US" sz="2000" dirty="0"/>
              <a:t>See para  225 of 2022 ExG</a:t>
            </a:r>
          </a:p>
          <a:p>
            <a:pPr eaLnBrk="1" hangingPunct="1">
              <a:lnSpc>
                <a:spcPct val="90000"/>
              </a:lnSpc>
            </a:pPr>
            <a:endParaRPr lang="en-GB" altLang="en-US" sz="2000" dirty="0"/>
          </a:p>
        </p:txBody>
      </p:sp>
      <p:sp>
        <p:nvSpPr>
          <p:cNvPr id="324610" name="Slide Number Placeholder 5">
            <a:extLst>
              <a:ext uri="{FF2B5EF4-FFF2-40B4-BE49-F238E27FC236}">
                <a16:creationId xmlns:a16="http://schemas.microsoft.com/office/drawing/2014/main" id="{C1C3602D-72A3-46F6-84A5-1ADA03657B69}"/>
              </a:ext>
            </a:extLst>
          </p:cNvPr>
          <p:cNvSpPr>
            <a:spLocks noGrp="1"/>
          </p:cNvSpPr>
          <p:nvPr>
            <p:ph type="sldNum" sz="quarter" idx="12"/>
          </p:nvPr>
        </p:nvSpPr>
        <p:spPr>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ts val="600"/>
              </a:spcAft>
            </a:pPr>
            <a:fld id="{839CD389-984D-40B9-820A-053960A5C55A}" type="slidenum">
              <a:rPr lang="en-GB" altLang="en-US">
                <a:solidFill>
                  <a:schemeClr val="bg1"/>
                </a:solidFill>
              </a:rPr>
              <a:pPr algn="ctr" fontAlgn="base">
                <a:spcBef>
                  <a:spcPct val="0"/>
                </a:spcBef>
                <a:spcAft>
                  <a:spcPts val="600"/>
                </a:spcAft>
              </a:pPr>
              <a:t>10</a:t>
            </a:fld>
            <a:endParaRPr lang="en-GB" alt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DDEF810-FBAE-4C80-B905-316331395C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46">
            <a:extLst>
              <a:ext uri="{FF2B5EF4-FFF2-40B4-BE49-F238E27FC236}">
                <a16:creationId xmlns:a16="http://schemas.microsoft.com/office/drawing/2014/main" id="{FD8C7A0F-D774-4978-AA9C-7E703C2F46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47">
            <a:extLst>
              <a:ext uri="{FF2B5EF4-FFF2-40B4-BE49-F238E27FC236}">
                <a16:creationId xmlns:a16="http://schemas.microsoft.com/office/drawing/2014/main" id="{61C7310A-3A42-4F75-8058-7F39E52B11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Rectangle 79">
            <a:extLst>
              <a:ext uri="{FF2B5EF4-FFF2-40B4-BE49-F238E27FC236}">
                <a16:creationId xmlns:a16="http://schemas.microsoft.com/office/drawing/2014/main" id="{27D88313-56C7-45D8-8D97-2F5CCBF996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635" name="Rectangle 2">
            <a:extLst>
              <a:ext uri="{FF2B5EF4-FFF2-40B4-BE49-F238E27FC236}">
                <a16:creationId xmlns:a16="http://schemas.microsoft.com/office/drawing/2014/main" id="{7250C921-A106-4E68-AFBA-ECA78E4A8680}"/>
              </a:ext>
            </a:extLst>
          </p:cNvPr>
          <p:cNvSpPr>
            <a:spLocks noGrp="1" noChangeArrowheads="1"/>
          </p:cNvSpPr>
          <p:nvPr>
            <p:ph type="title"/>
          </p:nvPr>
        </p:nvSpPr>
        <p:spPr>
          <a:xfrm>
            <a:off x="1047280" y="788894"/>
            <a:ext cx="10306520" cy="880730"/>
          </a:xfrm>
        </p:spPr>
        <p:txBody>
          <a:bodyPr>
            <a:normAutofit/>
          </a:bodyPr>
          <a:lstStyle/>
          <a:p>
            <a:pPr eaLnBrk="1" hangingPunct="1"/>
            <a:r>
              <a:rPr lang="en-GB" altLang="en-US" sz="4000" dirty="0">
                <a:solidFill>
                  <a:srgbClr val="FFFFFF"/>
                </a:solidFill>
              </a:rPr>
              <a:t>Procedural impropriety</a:t>
            </a:r>
          </a:p>
        </p:txBody>
      </p:sp>
      <p:sp>
        <p:nvSpPr>
          <p:cNvPr id="325634" name="Slide Number Placeholder 5">
            <a:extLst>
              <a:ext uri="{FF2B5EF4-FFF2-40B4-BE49-F238E27FC236}">
                <a16:creationId xmlns:a16="http://schemas.microsoft.com/office/drawing/2014/main" id="{3A9BCEC7-FCF0-47C4-BA16-A64779C72CD4}"/>
              </a:ext>
            </a:extLst>
          </p:cNvPr>
          <p:cNvSpPr>
            <a:spLocks noGrp="1"/>
          </p:cNvSpPr>
          <p:nvPr>
            <p:ph type="sldNum" sz="quarter" idx="12"/>
          </p:nvPr>
        </p:nvSpPr>
        <p:spPr>
          <a:xfrm>
            <a:off x="10707624" y="6382512"/>
            <a:ext cx="685800" cy="320040"/>
          </a:xfrm>
          <a:prstGeom prst="ellipse">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90000"/>
              </a:lnSpc>
              <a:spcBef>
                <a:spcPct val="0"/>
              </a:spcBef>
              <a:spcAft>
                <a:spcPts val="600"/>
              </a:spcAft>
            </a:pPr>
            <a:fld id="{729F09B6-1AA9-4F71-9703-495001F79472}" type="slidenum">
              <a:rPr lang="en-GB" altLang="en-US" sz="900"/>
              <a:pPr fontAlgn="base">
                <a:lnSpc>
                  <a:spcPct val="90000"/>
                </a:lnSpc>
                <a:spcBef>
                  <a:spcPct val="0"/>
                </a:spcBef>
                <a:spcAft>
                  <a:spcPts val="600"/>
                </a:spcAft>
              </a:pPr>
              <a:t>11</a:t>
            </a:fld>
            <a:endParaRPr lang="en-GB" altLang="en-US" sz="900" dirty="0"/>
          </a:p>
        </p:txBody>
      </p:sp>
      <p:graphicFrame>
        <p:nvGraphicFramePr>
          <p:cNvPr id="325638" name="Rectangle 3">
            <a:extLst>
              <a:ext uri="{FF2B5EF4-FFF2-40B4-BE49-F238E27FC236}">
                <a16:creationId xmlns:a16="http://schemas.microsoft.com/office/drawing/2014/main" id="{113C3498-CDDB-4198-A02C-F57A48BE83C1}"/>
              </a:ext>
            </a:extLst>
          </p:cNvPr>
          <p:cNvGraphicFramePr>
            <a:graphicFrameLocks noGrp="1"/>
          </p:cNvGraphicFramePr>
          <p:nvPr>
            <p:ph idx="1"/>
            <p:extLst>
              <p:ext uri="{D42A27DB-BD31-4B8C-83A1-F6EECF244321}">
                <p14:modId xmlns:p14="http://schemas.microsoft.com/office/powerpoint/2010/main" val="862096843"/>
              </p:ext>
            </p:extLst>
          </p:nvPr>
        </p:nvGraphicFramePr>
        <p:xfrm>
          <a:off x="1102514" y="2451006"/>
          <a:ext cx="8790190" cy="332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Rectangle 82">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659" name="Rectangle 2">
            <a:extLst>
              <a:ext uri="{FF2B5EF4-FFF2-40B4-BE49-F238E27FC236}">
                <a16:creationId xmlns:a16="http://schemas.microsoft.com/office/drawing/2014/main" id="{E78F66D0-4943-4BC1-A0FF-60A4F8B0E2E6}"/>
              </a:ext>
            </a:extLst>
          </p:cNvPr>
          <p:cNvSpPr>
            <a:spLocks noGrp="1" noChangeArrowheads="1"/>
          </p:cNvSpPr>
          <p:nvPr>
            <p:ph type="title"/>
          </p:nvPr>
        </p:nvSpPr>
        <p:spPr>
          <a:xfrm>
            <a:off x="958506" y="800392"/>
            <a:ext cx="10264697" cy="1212102"/>
          </a:xfrm>
        </p:spPr>
        <p:txBody>
          <a:bodyPr>
            <a:normAutofit/>
          </a:bodyPr>
          <a:lstStyle/>
          <a:p>
            <a:pPr eaLnBrk="1" hangingPunct="1">
              <a:lnSpc>
                <a:spcPct val="90000"/>
              </a:lnSpc>
            </a:pPr>
            <a:r>
              <a:rPr lang="en-GB" altLang="en-US" sz="4000" dirty="0">
                <a:solidFill>
                  <a:srgbClr val="FFFFFF"/>
                </a:solidFill>
              </a:rPr>
              <a:t>When should IRP recommend to reconsider?</a:t>
            </a:r>
          </a:p>
        </p:txBody>
      </p:sp>
      <p:sp>
        <p:nvSpPr>
          <p:cNvPr id="326660" name="Rectangle 3">
            <a:extLst>
              <a:ext uri="{FF2B5EF4-FFF2-40B4-BE49-F238E27FC236}">
                <a16:creationId xmlns:a16="http://schemas.microsoft.com/office/drawing/2014/main" id="{DA428BBA-0784-4F59-A6C0-39CC36F773DE}"/>
              </a:ext>
            </a:extLst>
          </p:cNvPr>
          <p:cNvSpPr>
            <a:spLocks noGrp="1" noChangeArrowheads="1"/>
          </p:cNvSpPr>
          <p:nvPr>
            <p:ph idx="1"/>
          </p:nvPr>
        </p:nvSpPr>
        <p:spPr>
          <a:xfrm>
            <a:off x="1354272" y="2295206"/>
            <a:ext cx="9722347" cy="4407346"/>
          </a:xfrm>
        </p:spPr>
        <p:txBody>
          <a:bodyPr anchor="ctr">
            <a:normAutofit lnSpcReduction="10000"/>
          </a:bodyPr>
          <a:lstStyle/>
          <a:p>
            <a:pPr eaLnBrk="1" hangingPunct="1">
              <a:lnSpc>
                <a:spcPct val="90000"/>
              </a:lnSpc>
            </a:pPr>
            <a:endParaRPr lang="en-GB" altLang="en-US" sz="1700" dirty="0"/>
          </a:p>
          <a:p>
            <a:pPr eaLnBrk="1" hangingPunct="1">
              <a:lnSpc>
                <a:spcPct val="90000"/>
              </a:lnSpc>
            </a:pPr>
            <a:endParaRPr lang="en-GB" altLang="en-US" sz="1800" dirty="0"/>
          </a:p>
          <a:p>
            <a:pPr eaLnBrk="1" hangingPunct="1">
              <a:lnSpc>
                <a:spcPct val="90000"/>
              </a:lnSpc>
            </a:pPr>
            <a:r>
              <a:rPr lang="en-GB" altLang="en-US" sz="1800" dirty="0"/>
              <a:t>The  IRP can recommend to reconsider</a:t>
            </a:r>
          </a:p>
          <a:p>
            <a:pPr lvl="1" eaLnBrk="1" hangingPunct="1">
              <a:lnSpc>
                <a:spcPct val="90000"/>
              </a:lnSpc>
            </a:pPr>
            <a:r>
              <a:rPr lang="en-GB" altLang="en-US" sz="1800" dirty="0"/>
              <a:t> </a:t>
            </a:r>
            <a:r>
              <a:rPr lang="en-GB" altLang="en-US" sz="1600" dirty="0"/>
              <a:t>where they have identified evidence or procedural flaws which do not meet criteria for “quash and direct”</a:t>
            </a:r>
          </a:p>
          <a:p>
            <a:pPr eaLnBrk="1" hangingPunct="1">
              <a:lnSpc>
                <a:spcPct val="90000"/>
              </a:lnSpc>
            </a:pPr>
            <a:endParaRPr lang="en-GB" altLang="en-US" sz="1800" dirty="0"/>
          </a:p>
          <a:p>
            <a:pPr eaLnBrk="1" hangingPunct="1">
              <a:lnSpc>
                <a:spcPct val="90000"/>
              </a:lnSpc>
            </a:pPr>
            <a:r>
              <a:rPr lang="en-GB" altLang="en-US" sz="1800" dirty="0"/>
              <a:t>“recommend to reconsider” is not the default option</a:t>
            </a:r>
          </a:p>
          <a:p>
            <a:pPr eaLnBrk="1" hangingPunct="1">
              <a:lnSpc>
                <a:spcPct val="90000"/>
              </a:lnSpc>
            </a:pPr>
            <a:endParaRPr lang="en-GB" altLang="en-US" sz="1800" dirty="0"/>
          </a:p>
          <a:p>
            <a:pPr eaLnBrk="1" hangingPunct="1">
              <a:lnSpc>
                <a:spcPct val="90000"/>
              </a:lnSpc>
            </a:pPr>
            <a:r>
              <a:rPr lang="en-GB" altLang="en-US" sz="1800" dirty="0"/>
              <a:t>In other words, if they don’t think they want to recommend to reconsider, the IRP can uphold the governing body’s decision</a:t>
            </a:r>
          </a:p>
          <a:p>
            <a:pPr eaLnBrk="1" hangingPunct="1">
              <a:lnSpc>
                <a:spcPct val="90000"/>
              </a:lnSpc>
            </a:pPr>
            <a:endParaRPr lang="en-GB" altLang="en-US" sz="1800" dirty="0"/>
          </a:p>
          <a:p>
            <a:pPr eaLnBrk="1" hangingPunct="1">
              <a:lnSpc>
                <a:spcPct val="90000"/>
              </a:lnSpc>
            </a:pPr>
            <a:r>
              <a:rPr lang="en-GB" altLang="en-US" sz="1800" dirty="0"/>
              <a:t>Could include if new evidence is presented to IRP that was not available to GB at time of its decision </a:t>
            </a:r>
          </a:p>
          <a:p>
            <a:pPr eaLnBrk="1" hangingPunct="1">
              <a:lnSpc>
                <a:spcPct val="90000"/>
              </a:lnSpc>
            </a:pPr>
            <a:endParaRPr lang="en-GB" altLang="en-US" sz="1800" dirty="0"/>
          </a:p>
          <a:p>
            <a:pPr eaLnBrk="1" hangingPunct="1">
              <a:lnSpc>
                <a:spcPct val="90000"/>
              </a:lnSpc>
            </a:pPr>
            <a:endParaRPr lang="en-GB" altLang="en-US" sz="1800" dirty="0"/>
          </a:p>
          <a:p>
            <a:pPr eaLnBrk="1" hangingPunct="1">
              <a:lnSpc>
                <a:spcPct val="90000"/>
              </a:lnSpc>
            </a:pPr>
            <a:r>
              <a:rPr lang="en-GB" altLang="en-US" sz="1800" dirty="0"/>
              <a:t>See paras 225 of 2022 ExG guidance</a:t>
            </a:r>
          </a:p>
          <a:p>
            <a:pPr eaLnBrk="1" hangingPunct="1">
              <a:lnSpc>
                <a:spcPct val="90000"/>
              </a:lnSpc>
            </a:pPr>
            <a:endParaRPr lang="en-GB" altLang="en-US" sz="1800" dirty="0"/>
          </a:p>
        </p:txBody>
      </p:sp>
      <p:sp>
        <p:nvSpPr>
          <p:cNvPr id="326658" name="Slide Number Placeholder 5">
            <a:extLst>
              <a:ext uri="{FF2B5EF4-FFF2-40B4-BE49-F238E27FC236}">
                <a16:creationId xmlns:a16="http://schemas.microsoft.com/office/drawing/2014/main" id="{390DBC88-DD7B-45D0-A383-9A55E056C5AB}"/>
              </a:ext>
            </a:extLst>
          </p:cNvPr>
          <p:cNvSpPr>
            <a:spLocks noGrp="1"/>
          </p:cNvSpPr>
          <p:nvPr>
            <p:ph type="sldNum" sz="quarter" idx="12"/>
          </p:nvPr>
        </p:nvSpPr>
        <p:spPr>
          <a:xfrm>
            <a:off x="10707624" y="6382512"/>
            <a:ext cx="685800" cy="320040"/>
          </a:xfrm>
          <a:prstGeom prst="ellipse">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lnSpc>
                <a:spcPct val="90000"/>
              </a:lnSpc>
              <a:spcBef>
                <a:spcPct val="0"/>
              </a:spcBef>
              <a:spcAft>
                <a:spcPts val="600"/>
              </a:spcAft>
            </a:pPr>
            <a:fld id="{CB9355E1-1F81-42EB-8C2D-2337AC52A048}" type="slidenum">
              <a:rPr lang="en-GB" altLang="en-US" sz="900"/>
              <a:pPr fontAlgn="base">
                <a:lnSpc>
                  <a:spcPct val="90000"/>
                </a:lnSpc>
                <a:spcBef>
                  <a:spcPct val="0"/>
                </a:spcBef>
                <a:spcAft>
                  <a:spcPts val="600"/>
                </a:spcAft>
              </a:pPr>
              <a:t>12</a:t>
            </a:fld>
            <a:endParaRPr lang="en-GB" alt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19D093C-27FB-4032-B282-42C4563F2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35EE815E-1BD3-4777-B652-6D98825BF6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8" name="Freeform 5">
              <a:extLst>
                <a:ext uri="{FF2B5EF4-FFF2-40B4-BE49-F238E27FC236}">
                  <a16:creationId xmlns:a16="http://schemas.microsoft.com/office/drawing/2014/main" id="{E6692982-4A7D-4392-87CD-F0CD4B027DD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
              <a:extLst>
                <a:ext uri="{FF2B5EF4-FFF2-40B4-BE49-F238E27FC236}">
                  <a16:creationId xmlns:a16="http://schemas.microsoft.com/office/drawing/2014/main" id="{196485F7-F277-4123-AC53-98EA4C85877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327683" name="Rectangle 2">
            <a:extLst>
              <a:ext uri="{FF2B5EF4-FFF2-40B4-BE49-F238E27FC236}">
                <a16:creationId xmlns:a16="http://schemas.microsoft.com/office/drawing/2014/main" id="{2190E1B5-AD2D-43B7-9022-B8ACBBB10748}"/>
              </a:ext>
            </a:extLst>
          </p:cNvPr>
          <p:cNvSpPr>
            <a:spLocks noGrp="1" noChangeArrowheads="1"/>
          </p:cNvSpPr>
          <p:nvPr>
            <p:ph type="title"/>
          </p:nvPr>
        </p:nvSpPr>
        <p:spPr>
          <a:xfrm>
            <a:off x="767290" y="1166932"/>
            <a:ext cx="3582073" cy="4279709"/>
          </a:xfrm>
        </p:spPr>
        <p:txBody>
          <a:bodyPr anchor="ctr">
            <a:normAutofit fontScale="90000"/>
          </a:bodyPr>
          <a:lstStyle/>
          <a:p>
            <a:pPr eaLnBrk="1" hangingPunct="1">
              <a:lnSpc>
                <a:spcPct val="90000"/>
              </a:lnSpc>
            </a:pPr>
            <a:r>
              <a:rPr lang="en-GB" altLang="en-US" sz="4100" dirty="0">
                <a:solidFill>
                  <a:schemeClr val="bg1"/>
                </a:solidFill>
              </a:rPr>
              <a:t>IRP not to be influenced by whether or not pupil wants to return to the school</a:t>
            </a:r>
          </a:p>
        </p:txBody>
      </p:sp>
      <p:sp>
        <p:nvSpPr>
          <p:cNvPr id="327684" name="Rectangle 3">
            <a:extLst>
              <a:ext uri="{FF2B5EF4-FFF2-40B4-BE49-F238E27FC236}">
                <a16:creationId xmlns:a16="http://schemas.microsoft.com/office/drawing/2014/main" id="{A2087A3D-AD77-4349-A07C-AE26FC123B58}"/>
              </a:ext>
            </a:extLst>
          </p:cNvPr>
          <p:cNvSpPr>
            <a:spLocks noGrp="1" noChangeArrowheads="1"/>
          </p:cNvSpPr>
          <p:nvPr>
            <p:ph idx="1"/>
          </p:nvPr>
        </p:nvSpPr>
        <p:spPr>
          <a:xfrm>
            <a:off x="5573864" y="1166933"/>
            <a:ext cx="5716988" cy="4279709"/>
          </a:xfrm>
        </p:spPr>
        <p:txBody>
          <a:bodyPr anchor="ctr">
            <a:normAutofit/>
          </a:bodyPr>
          <a:lstStyle/>
          <a:p>
            <a:pPr eaLnBrk="1" hangingPunct="1"/>
            <a:endParaRPr lang="en-GB" altLang="en-US" sz="2400" dirty="0"/>
          </a:p>
          <a:p>
            <a:pPr eaLnBrk="1" hangingPunct="1"/>
            <a:endParaRPr lang="en-GB" altLang="en-US" sz="2400" dirty="0"/>
          </a:p>
          <a:p>
            <a:pPr eaLnBrk="1" hangingPunct="1"/>
            <a:r>
              <a:rPr lang="en-GB" altLang="en-US" sz="3200" dirty="0"/>
              <a:t>Paras 221 and 223 of 2022 ExG</a:t>
            </a:r>
          </a:p>
        </p:txBody>
      </p:sp>
      <p:sp>
        <p:nvSpPr>
          <p:cNvPr id="327682" name="Slide Number Placeholder 5">
            <a:extLst>
              <a:ext uri="{FF2B5EF4-FFF2-40B4-BE49-F238E27FC236}">
                <a16:creationId xmlns:a16="http://schemas.microsoft.com/office/drawing/2014/main" id="{3A53FBC0-07A2-46A2-9A86-DEBAC4D6FB06}"/>
              </a:ext>
            </a:extLst>
          </p:cNvPr>
          <p:cNvSpPr>
            <a:spLocks noGrp="1"/>
          </p:cNvSpPr>
          <p:nvPr>
            <p:ph type="sldNum" sz="quarter" idx="12"/>
          </p:nvPr>
        </p:nvSpPr>
        <p:spPr>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ts val="600"/>
              </a:spcAft>
            </a:pPr>
            <a:fld id="{36D684CE-6946-4FD9-A565-478604BDC557}" type="slidenum">
              <a:rPr lang="en-GB" altLang="en-US">
                <a:solidFill>
                  <a:schemeClr val="bg1"/>
                </a:solidFill>
              </a:rPr>
              <a:pPr algn="ctr" fontAlgn="base">
                <a:spcBef>
                  <a:spcPct val="0"/>
                </a:spcBef>
                <a:spcAft>
                  <a:spcPts val="600"/>
                </a:spcAft>
              </a:pPr>
              <a:t>13</a:t>
            </a:fld>
            <a:endParaRPr lang="en-GB"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945E29B-B971-41C6-A57B-B29BBB108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grpSp>
        <p:nvGrpSpPr>
          <p:cNvPr id="75" name="Group 74">
            <a:extLst>
              <a:ext uri="{FF2B5EF4-FFF2-40B4-BE49-F238E27FC236}">
                <a16:creationId xmlns:a16="http://schemas.microsoft.com/office/drawing/2014/main" id="{4C76015D-CFEA-4204-9A50-352560FFC25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76" name="Oval 5">
              <a:extLst>
                <a:ext uri="{FF2B5EF4-FFF2-40B4-BE49-F238E27FC236}">
                  <a16:creationId xmlns:a16="http://schemas.microsoft.com/office/drawing/2014/main" id="{7325C43C-72B5-4DC9-B386-90859B58BF0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77" name="Oval 76">
              <a:extLst>
                <a:ext uri="{FF2B5EF4-FFF2-40B4-BE49-F238E27FC236}">
                  <a16:creationId xmlns:a16="http://schemas.microsoft.com/office/drawing/2014/main" id="{C95AD9A4-5AF5-48C4-BC2A-635316433A4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8" name="Oval 5">
              <a:extLst>
                <a:ext uri="{FF2B5EF4-FFF2-40B4-BE49-F238E27FC236}">
                  <a16:creationId xmlns:a16="http://schemas.microsoft.com/office/drawing/2014/main" id="{AF4A3D62-D56C-4A32-8C75-100D383EC61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80" name="Rectangle 79">
            <a:extLst>
              <a:ext uri="{FF2B5EF4-FFF2-40B4-BE49-F238E27FC236}">
                <a16:creationId xmlns:a16="http://schemas.microsoft.com/office/drawing/2014/main" id="{3E1F47E4-066D-4C27-98C8-B2B2C7BABF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1779" name="Rectangle 2">
            <a:extLst>
              <a:ext uri="{FF2B5EF4-FFF2-40B4-BE49-F238E27FC236}">
                <a16:creationId xmlns:a16="http://schemas.microsoft.com/office/drawing/2014/main" id="{67E5AD3D-0211-4B45-A01C-AE6D4E8A2CEA}"/>
              </a:ext>
            </a:extLst>
          </p:cNvPr>
          <p:cNvSpPr>
            <a:spLocks noGrp="1" noChangeArrowheads="1"/>
          </p:cNvSpPr>
          <p:nvPr>
            <p:ph type="title"/>
          </p:nvPr>
        </p:nvSpPr>
        <p:spPr>
          <a:xfrm>
            <a:off x="838200" y="1716080"/>
            <a:ext cx="10515600" cy="935025"/>
          </a:xfrm>
        </p:spPr>
        <p:txBody>
          <a:bodyPr>
            <a:normAutofit/>
          </a:bodyPr>
          <a:lstStyle/>
          <a:p>
            <a:pPr algn="ctr" eaLnBrk="1" hangingPunct="1"/>
            <a:r>
              <a:rPr lang="en-GB" altLang="en-US" sz="3200" dirty="0"/>
              <a:t>IRP DECISION IS BINDING</a:t>
            </a:r>
          </a:p>
        </p:txBody>
      </p:sp>
      <p:sp>
        <p:nvSpPr>
          <p:cNvPr id="331780" name="Rectangle 3">
            <a:extLst>
              <a:ext uri="{FF2B5EF4-FFF2-40B4-BE49-F238E27FC236}">
                <a16:creationId xmlns:a16="http://schemas.microsoft.com/office/drawing/2014/main" id="{9F6E6815-3FD3-414D-9B87-93F0ECC4E524}"/>
              </a:ext>
            </a:extLst>
          </p:cNvPr>
          <p:cNvSpPr>
            <a:spLocks noGrp="1" noChangeArrowheads="1"/>
          </p:cNvSpPr>
          <p:nvPr>
            <p:ph idx="1"/>
          </p:nvPr>
        </p:nvSpPr>
        <p:spPr>
          <a:xfrm>
            <a:off x="2282932" y="2651106"/>
            <a:ext cx="7524116" cy="2768122"/>
          </a:xfrm>
        </p:spPr>
        <p:txBody>
          <a:bodyPr>
            <a:normAutofit/>
          </a:bodyPr>
          <a:lstStyle/>
          <a:p>
            <a:pPr eaLnBrk="1" hangingPunct="1">
              <a:lnSpc>
                <a:spcPct val="90000"/>
              </a:lnSpc>
            </a:pPr>
            <a:r>
              <a:rPr lang="en-GB" altLang="en-US" sz="1800" dirty="0">
                <a:solidFill>
                  <a:schemeClr val="tx2"/>
                </a:solidFill>
              </a:rPr>
              <a:t>(para 203 ExG 2022)</a:t>
            </a:r>
          </a:p>
          <a:p>
            <a:pPr eaLnBrk="1" hangingPunct="1">
              <a:lnSpc>
                <a:spcPct val="90000"/>
              </a:lnSpc>
              <a:buFont typeface="Wingdings" panose="05000000000000000000" pitchFamily="2" charset="2"/>
              <a:buNone/>
            </a:pPr>
            <a:r>
              <a:rPr lang="en-GB" altLang="en-US" sz="1800" dirty="0">
                <a:solidFill>
                  <a:schemeClr val="tx2"/>
                </a:solidFill>
              </a:rPr>
              <a:t>IRP decision is binding on:</a:t>
            </a:r>
          </a:p>
          <a:p>
            <a:pPr eaLnBrk="1" hangingPunct="1">
              <a:lnSpc>
                <a:spcPct val="90000"/>
              </a:lnSpc>
            </a:pPr>
            <a:r>
              <a:rPr lang="en-GB" altLang="en-US" sz="1800" dirty="0">
                <a:solidFill>
                  <a:schemeClr val="tx2"/>
                </a:solidFill>
              </a:rPr>
              <a:t>Pupil</a:t>
            </a:r>
          </a:p>
          <a:p>
            <a:pPr eaLnBrk="1" hangingPunct="1">
              <a:lnSpc>
                <a:spcPct val="90000"/>
              </a:lnSpc>
            </a:pPr>
            <a:r>
              <a:rPr lang="en-GB" altLang="en-US" sz="1800" dirty="0">
                <a:solidFill>
                  <a:schemeClr val="tx2"/>
                </a:solidFill>
              </a:rPr>
              <a:t>Parents</a:t>
            </a:r>
          </a:p>
          <a:p>
            <a:pPr eaLnBrk="1" hangingPunct="1">
              <a:lnSpc>
                <a:spcPct val="90000"/>
              </a:lnSpc>
            </a:pPr>
            <a:r>
              <a:rPr lang="en-GB" altLang="en-US" sz="1800" dirty="0">
                <a:solidFill>
                  <a:schemeClr val="tx2"/>
                </a:solidFill>
              </a:rPr>
              <a:t>GB</a:t>
            </a:r>
          </a:p>
          <a:p>
            <a:pPr eaLnBrk="1" hangingPunct="1">
              <a:lnSpc>
                <a:spcPct val="90000"/>
              </a:lnSpc>
            </a:pPr>
            <a:r>
              <a:rPr lang="en-GB" altLang="en-US" sz="1800" dirty="0">
                <a:solidFill>
                  <a:schemeClr val="tx2"/>
                </a:solidFill>
              </a:rPr>
              <a:t>HT</a:t>
            </a:r>
          </a:p>
          <a:p>
            <a:pPr eaLnBrk="1" hangingPunct="1">
              <a:lnSpc>
                <a:spcPct val="90000"/>
              </a:lnSpc>
            </a:pPr>
            <a:r>
              <a:rPr lang="en-GB" altLang="en-US" sz="1800" dirty="0">
                <a:solidFill>
                  <a:schemeClr val="tx2"/>
                </a:solidFill>
              </a:rPr>
              <a:t>LA</a:t>
            </a:r>
          </a:p>
          <a:p>
            <a:pPr eaLnBrk="1" hangingPunct="1">
              <a:lnSpc>
                <a:spcPct val="90000"/>
              </a:lnSpc>
            </a:pPr>
            <a:r>
              <a:rPr lang="en-GB" altLang="en-US" sz="1800" dirty="0">
                <a:solidFill>
                  <a:schemeClr val="tx2"/>
                </a:solidFill>
              </a:rPr>
              <a:t>(in case of Academy) an Academy Trust</a:t>
            </a:r>
          </a:p>
        </p:txBody>
      </p:sp>
      <p:sp>
        <p:nvSpPr>
          <p:cNvPr id="331778" name="Slide Number Placeholder 5">
            <a:extLst>
              <a:ext uri="{FF2B5EF4-FFF2-40B4-BE49-F238E27FC236}">
                <a16:creationId xmlns:a16="http://schemas.microsoft.com/office/drawing/2014/main" id="{DD90551C-2D02-436B-A1E9-DD55582CF0D6}"/>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BD35E55C-D4EB-4540-B730-AF167334B487}" type="slidenum">
              <a:rPr kumimoji="0" lang="en-GB" altLang="en-US" sz="1200" b="0" i="0" u="none" strike="noStrike" kern="1200" cap="none" spc="0" normalizeH="0" baseline="0" noProof="0">
                <a:ln>
                  <a:noFill/>
                </a:ln>
                <a:solidFill>
                  <a:srgbClr val="006666">
                    <a:lumMod val="75000"/>
                    <a:lumOff val="25000"/>
                  </a:srgbClr>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14</a:t>
            </a:fld>
            <a:endParaRPr kumimoji="0" lang="en-GB" altLang="en-US" sz="1200" b="0" i="0" u="none" strike="noStrike" kern="1200" cap="none" spc="0" normalizeH="0" baseline="0" noProof="0" dirty="0">
              <a:ln>
                <a:noFill/>
              </a:ln>
              <a:solidFill>
                <a:srgbClr val="006666">
                  <a:lumMod val="75000"/>
                  <a:lumOff val="25000"/>
                </a:srgbClr>
              </a:solidFill>
              <a:effectLst/>
              <a:uLnTx/>
              <a:uFillTx/>
              <a:latin typeface="Verdana" panose="020B0604030504040204" pitchFamily="34" charset="0"/>
              <a:ea typeface="+mn-ea"/>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5"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7"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9"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81"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83" name="Rectangle 82">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332803" name="Rectangle 2">
            <a:extLst>
              <a:ext uri="{FF2B5EF4-FFF2-40B4-BE49-F238E27FC236}">
                <a16:creationId xmlns:a16="http://schemas.microsoft.com/office/drawing/2014/main" id="{0D78E579-D3B3-445E-90DE-36CF440CE0F8}"/>
              </a:ext>
            </a:extLst>
          </p:cNvPr>
          <p:cNvSpPr>
            <a:spLocks noGrp="1" noChangeArrowheads="1"/>
          </p:cNvSpPr>
          <p:nvPr>
            <p:ph type="title"/>
          </p:nvPr>
        </p:nvSpPr>
        <p:spPr>
          <a:xfrm>
            <a:off x="958506" y="800392"/>
            <a:ext cx="10264697" cy="1212102"/>
          </a:xfrm>
        </p:spPr>
        <p:txBody>
          <a:bodyPr>
            <a:normAutofit/>
          </a:bodyPr>
          <a:lstStyle/>
          <a:p>
            <a:pPr eaLnBrk="1" hangingPunct="1"/>
            <a:r>
              <a:rPr lang="en-GB" altLang="en-US" sz="4000" dirty="0">
                <a:solidFill>
                  <a:srgbClr val="FFFFFF"/>
                </a:solidFill>
              </a:rPr>
              <a:t>BUNDLE for IRP- timing</a:t>
            </a:r>
          </a:p>
        </p:txBody>
      </p:sp>
      <p:sp>
        <p:nvSpPr>
          <p:cNvPr id="332804" name="Rectangle 3">
            <a:extLst>
              <a:ext uri="{FF2B5EF4-FFF2-40B4-BE49-F238E27FC236}">
                <a16:creationId xmlns:a16="http://schemas.microsoft.com/office/drawing/2014/main" id="{C06C87E2-5C63-4442-A423-0F87D570E283}"/>
              </a:ext>
            </a:extLst>
          </p:cNvPr>
          <p:cNvSpPr>
            <a:spLocks noGrp="1" noChangeArrowheads="1"/>
          </p:cNvSpPr>
          <p:nvPr>
            <p:ph idx="1"/>
          </p:nvPr>
        </p:nvSpPr>
        <p:spPr>
          <a:xfrm>
            <a:off x="1367624" y="2490436"/>
            <a:ext cx="9708995" cy="3567173"/>
          </a:xfrm>
        </p:spPr>
        <p:txBody>
          <a:bodyPr anchor="ctr">
            <a:normAutofit/>
          </a:bodyPr>
          <a:lstStyle/>
          <a:p>
            <a:pPr eaLnBrk="1" hangingPunct="1"/>
            <a:endParaRPr lang="en-GB" altLang="en-US" sz="2400" dirty="0"/>
          </a:p>
          <a:p>
            <a:pPr eaLnBrk="1" hangingPunct="1"/>
            <a:endParaRPr lang="en-GB" altLang="en-US" sz="2400" dirty="0"/>
          </a:p>
          <a:p>
            <a:pPr eaLnBrk="1" hangingPunct="1"/>
            <a:r>
              <a:rPr lang="en-GB" altLang="en-US" sz="2400" dirty="0"/>
              <a:t>Clerk to circulate what may often be a large bundle of papers to the parties  5 school days in advance of the hearing (para 168 of ExG)</a:t>
            </a:r>
          </a:p>
          <a:p>
            <a:pPr eaLnBrk="1" hangingPunct="1"/>
            <a:endParaRPr lang="en-GB" altLang="en-US" sz="2400" dirty="0"/>
          </a:p>
        </p:txBody>
      </p:sp>
      <p:sp>
        <p:nvSpPr>
          <p:cNvPr id="332802" name="Slide Number Placeholder 5">
            <a:extLst>
              <a:ext uri="{FF2B5EF4-FFF2-40B4-BE49-F238E27FC236}">
                <a16:creationId xmlns:a16="http://schemas.microsoft.com/office/drawing/2014/main" id="{95F02158-4D7C-424E-B479-C3F1C5643A99}"/>
              </a:ext>
            </a:extLst>
          </p:cNvPr>
          <p:cNvSpPr>
            <a:spLocks noGrp="1"/>
          </p:cNvSpPr>
          <p:nvPr>
            <p:ph type="sldNum" sz="quarter" idx="12"/>
          </p:nvPr>
        </p:nvSpPr>
        <p:spPr>
          <a:xfrm>
            <a:off x="10707624" y="6382512"/>
            <a:ext cx="685800" cy="320040"/>
          </a:xfrm>
          <a:prstGeom prst="ellipse">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fld id="{D7459432-A2A4-44C0-A5D0-7F0177132CFB}" type="slidenum">
              <a:rPr kumimoji="0" lang="en-GB" altLang="en-US" sz="9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ts val="600"/>
                </a:spcAft>
                <a:buClrTx/>
                <a:buSzTx/>
                <a:buFontTx/>
                <a:buNone/>
                <a:tabLst/>
                <a:defRPr/>
              </a:pPr>
              <a:t>15</a:t>
            </a:fld>
            <a:endParaRPr kumimoji="0" lang="en-GB" altLang="en-US" sz="9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5"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7"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9"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81"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83" name="Rectangle 82">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334851" name="Rectangle 2">
            <a:extLst>
              <a:ext uri="{FF2B5EF4-FFF2-40B4-BE49-F238E27FC236}">
                <a16:creationId xmlns:a16="http://schemas.microsoft.com/office/drawing/2014/main" id="{81BD06C1-A6D5-4509-B588-29C5339E19C7}"/>
              </a:ext>
            </a:extLst>
          </p:cNvPr>
          <p:cNvSpPr>
            <a:spLocks noGrp="1" noChangeArrowheads="1"/>
          </p:cNvSpPr>
          <p:nvPr>
            <p:ph type="title"/>
          </p:nvPr>
        </p:nvSpPr>
        <p:spPr>
          <a:xfrm>
            <a:off x="958506" y="800392"/>
            <a:ext cx="10264697" cy="1212102"/>
          </a:xfrm>
        </p:spPr>
        <p:txBody>
          <a:bodyPr>
            <a:normAutofit/>
          </a:bodyPr>
          <a:lstStyle/>
          <a:p>
            <a:pPr eaLnBrk="1" hangingPunct="1">
              <a:lnSpc>
                <a:spcPct val="90000"/>
              </a:lnSpc>
            </a:pPr>
            <a:r>
              <a:rPr lang="en-GB" altLang="en-US" sz="4000" dirty="0">
                <a:solidFill>
                  <a:srgbClr val="FFFFFF"/>
                </a:solidFill>
              </a:rPr>
              <a:t>WHAT DOCUMENTS SHOULD BE BEFORE IRP?</a:t>
            </a:r>
          </a:p>
        </p:txBody>
      </p:sp>
      <p:sp>
        <p:nvSpPr>
          <p:cNvPr id="334852" name="Rectangle 3">
            <a:extLst>
              <a:ext uri="{FF2B5EF4-FFF2-40B4-BE49-F238E27FC236}">
                <a16:creationId xmlns:a16="http://schemas.microsoft.com/office/drawing/2014/main" id="{79D0DFC0-AD83-4689-ABF3-C20954E65F58}"/>
              </a:ext>
            </a:extLst>
          </p:cNvPr>
          <p:cNvSpPr>
            <a:spLocks noGrp="1" noChangeArrowheads="1"/>
          </p:cNvSpPr>
          <p:nvPr>
            <p:ph idx="1"/>
          </p:nvPr>
        </p:nvSpPr>
        <p:spPr>
          <a:xfrm>
            <a:off x="1367624" y="2490436"/>
            <a:ext cx="9708995" cy="3567173"/>
          </a:xfrm>
        </p:spPr>
        <p:txBody>
          <a:bodyPr anchor="ctr">
            <a:normAutofit fontScale="92500" lnSpcReduction="20000"/>
          </a:bodyPr>
          <a:lstStyle/>
          <a:p>
            <a:pPr eaLnBrk="1" hangingPunct="1">
              <a:lnSpc>
                <a:spcPct val="90000"/>
              </a:lnSpc>
              <a:buFont typeface="Wingdings" panose="05000000000000000000" pitchFamily="2" charset="2"/>
              <a:buNone/>
            </a:pPr>
            <a:r>
              <a:rPr lang="en-GB" altLang="en-US" sz="2400" dirty="0"/>
              <a:t> </a:t>
            </a:r>
          </a:p>
          <a:p>
            <a:pPr marL="0" indent="0" eaLnBrk="1" hangingPunct="1">
              <a:lnSpc>
                <a:spcPct val="90000"/>
              </a:lnSpc>
              <a:buNone/>
            </a:pPr>
            <a:r>
              <a:rPr lang="en-GB" altLang="en-US" sz="2400" dirty="0"/>
              <a:t>Any policies or documents that the GB was required to have regard to in making its decision (para 168 of ExG 2022)</a:t>
            </a:r>
          </a:p>
          <a:p>
            <a:pPr marL="0" indent="0" eaLnBrk="1" hangingPunct="1">
              <a:lnSpc>
                <a:spcPct val="90000"/>
              </a:lnSpc>
              <a:buNone/>
            </a:pPr>
            <a:r>
              <a:rPr lang="en-GB" altLang="en-US" sz="2400" dirty="0"/>
              <a:t>Including e.g.:</a:t>
            </a:r>
          </a:p>
          <a:p>
            <a:pPr eaLnBrk="1" hangingPunct="1">
              <a:lnSpc>
                <a:spcPct val="90000"/>
              </a:lnSpc>
            </a:pPr>
            <a:endParaRPr lang="en-GB" altLang="en-US" sz="2400" dirty="0"/>
          </a:p>
          <a:p>
            <a:pPr eaLnBrk="1" hangingPunct="1">
              <a:lnSpc>
                <a:spcPct val="90000"/>
              </a:lnSpc>
            </a:pPr>
            <a:r>
              <a:rPr lang="en-GB" altLang="en-US" sz="2400" dirty="0"/>
              <a:t>GB minutes and any other info that was before governors</a:t>
            </a:r>
          </a:p>
          <a:p>
            <a:pPr eaLnBrk="1" hangingPunct="1">
              <a:lnSpc>
                <a:spcPct val="90000"/>
              </a:lnSpc>
            </a:pPr>
            <a:r>
              <a:rPr lang="en-GB" altLang="en-US" sz="2400" dirty="0"/>
              <a:t>Decision letter of  GB</a:t>
            </a:r>
          </a:p>
          <a:p>
            <a:pPr eaLnBrk="1" hangingPunct="1">
              <a:lnSpc>
                <a:spcPct val="90000"/>
              </a:lnSpc>
            </a:pPr>
            <a:r>
              <a:rPr lang="en-GB" altLang="en-US" sz="2400" dirty="0"/>
              <a:t>Parents’ application for a review </a:t>
            </a:r>
          </a:p>
          <a:p>
            <a:pPr eaLnBrk="1" hangingPunct="1">
              <a:lnSpc>
                <a:spcPct val="90000"/>
              </a:lnSpc>
            </a:pPr>
            <a:r>
              <a:rPr lang="en-GB" altLang="en-US" sz="2400" dirty="0"/>
              <a:t>Form sent to the LA by the school showing the reason for the permanent exclusion</a:t>
            </a:r>
          </a:p>
          <a:p>
            <a:pPr eaLnBrk="1" hangingPunct="1">
              <a:lnSpc>
                <a:spcPct val="90000"/>
              </a:lnSpc>
            </a:pPr>
            <a:r>
              <a:rPr lang="en-GB" altLang="en-US" sz="2400" dirty="0"/>
              <a:t>LA statement as appropriate</a:t>
            </a:r>
          </a:p>
          <a:p>
            <a:pPr eaLnBrk="1" hangingPunct="1">
              <a:lnSpc>
                <a:spcPct val="90000"/>
              </a:lnSpc>
            </a:pPr>
            <a:r>
              <a:rPr lang="en-GB" altLang="en-US" sz="2400" dirty="0"/>
              <a:t>Any info/ paperwork from First Tier Tribunal as relevant</a:t>
            </a:r>
          </a:p>
          <a:p>
            <a:pPr eaLnBrk="1" hangingPunct="1">
              <a:lnSpc>
                <a:spcPct val="90000"/>
              </a:lnSpc>
            </a:pPr>
            <a:endParaRPr lang="en-GB" altLang="en-US" sz="2400" dirty="0"/>
          </a:p>
          <a:p>
            <a:pPr eaLnBrk="1" hangingPunct="1">
              <a:lnSpc>
                <a:spcPct val="90000"/>
              </a:lnSpc>
            </a:pPr>
            <a:endParaRPr lang="en-GB" altLang="en-US" sz="2400" dirty="0"/>
          </a:p>
        </p:txBody>
      </p:sp>
      <p:sp>
        <p:nvSpPr>
          <p:cNvPr id="334850" name="Slide Number Placeholder 5">
            <a:extLst>
              <a:ext uri="{FF2B5EF4-FFF2-40B4-BE49-F238E27FC236}">
                <a16:creationId xmlns:a16="http://schemas.microsoft.com/office/drawing/2014/main" id="{97C05F88-5E1A-4E80-90E5-768717752918}"/>
              </a:ext>
            </a:extLst>
          </p:cNvPr>
          <p:cNvSpPr>
            <a:spLocks noGrp="1"/>
          </p:cNvSpPr>
          <p:nvPr>
            <p:ph type="sldNum" sz="quarter" idx="12"/>
          </p:nvPr>
        </p:nvSpPr>
        <p:spPr>
          <a:xfrm>
            <a:off x="10707624" y="6382512"/>
            <a:ext cx="685800" cy="320040"/>
          </a:xfrm>
          <a:prstGeom prst="ellipse">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fld id="{9E2D1740-CD6D-4133-9AB7-8388FD1FB78A}" type="slidenum">
              <a:rPr kumimoji="0" lang="en-GB" altLang="en-US" sz="9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ts val="600"/>
                </a:spcAft>
                <a:buClrTx/>
                <a:buSzTx/>
                <a:buFontTx/>
                <a:buNone/>
                <a:tabLst/>
                <a:defRPr/>
              </a:pPr>
              <a:t>16</a:t>
            </a:fld>
            <a:endParaRPr kumimoji="0" lang="en-GB" altLang="en-US" sz="9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FCAAD0-44EA-1195-2E17-B9C3A32EC8D8}"/>
              </a:ext>
            </a:extLst>
          </p:cNvPr>
          <p:cNvSpPr>
            <a:spLocks noGrp="1"/>
          </p:cNvSpPr>
          <p:nvPr>
            <p:ph type="title"/>
          </p:nvPr>
        </p:nvSpPr>
        <p:spPr>
          <a:xfrm>
            <a:off x="572493" y="238539"/>
            <a:ext cx="11018520" cy="1434415"/>
          </a:xfrm>
        </p:spPr>
        <p:txBody>
          <a:bodyPr anchor="b">
            <a:normAutofit/>
          </a:bodyPr>
          <a:lstStyle/>
          <a:p>
            <a:pPr>
              <a:lnSpc>
                <a:spcPct val="90000"/>
              </a:lnSpc>
            </a:pPr>
            <a:r>
              <a:rPr lang="en-GB" altLang="en-US" sz="4600" dirty="0"/>
              <a:t>What info will school be asked to produce?  Let’s discuss</a:t>
            </a:r>
            <a:endParaRPr lang="en-GB"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141B63-77E2-F656-C8BB-0A3100DE3500}"/>
              </a:ext>
            </a:extLst>
          </p:cNvPr>
          <p:cNvSpPr>
            <a:spLocks noGrp="1"/>
          </p:cNvSpPr>
          <p:nvPr>
            <p:ph idx="1"/>
          </p:nvPr>
        </p:nvSpPr>
        <p:spPr>
          <a:xfrm>
            <a:off x="572492" y="2071316"/>
            <a:ext cx="7202955" cy="4119172"/>
          </a:xfrm>
        </p:spPr>
        <p:txBody>
          <a:bodyPr anchor="t">
            <a:normAutofit/>
          </a:bodyPr>
          <a:lstStyle/>
          <a:p>
            <a:pPr eaLnBrk="1" hangingPunct="1">
              <a:lnSpc>
                <a:spcPct val="90000"/>
              </a:lnSpc>
            </a:pPr>
            <a:r>
              <a:rPr lang="en-GB" altLang="en-US" sz="2200" dirty="0"/>
              <a:t>Papers from school re the exclusions/incidents. School’s case and letter excluding the pupil</a:t>
            </a:r>
          </a:p>
          <a:p>
            <a:pPr eaLnBrk="1" hangingPunct="1">
              <a:lnSpc>
                <a:spcPct val="90000"/>
              </a:lnSpc>
            </a:pPr>
            <a:endParaRPr lang="en-GB" altLang="en-US" sz="2200" dirty="0"/>
          </a:p>
          <a:p>
            <a:pPr eaLnBrk="1" hangingPunct="1">
              <a:lnSpc>
                <a:spcPct val="90000"/>
              </a:lnSpc>
            </a:pPr>
            <a:r>
              <a:rPr lang="en-GB" altLang="en-US" sz="2200" dirty="0"/>
              <a:t>Witness statements- signed dated and (depending on circumstances) anonymised- </a:t>
            </a:r>
          </a:p>
          <a:p>
            <a:pPr marL="0" indent="0" eaLnBrk="1" hangingPunct="1">
              <a:lnSpc>
                <a:spcPct val="90000"/>
              </a:lnSpc>
              <a:buNone/>
            </a:pPr>
            <a:r>
              <a:rPr lang="en-GB" altLang="en-US" sz="2200" dirty="0"/>
              <a:t>	cf paras 177-179 of ExG 2022</a:t>
            </a:r>
          </a:p>
          <a:p>
            <a:pPr eaLnBrk="1" hangingPunct="1">
              <a:lnSpc>
                <a:spcPct val="90000"/>
              </a:lnSpc>
            </a:pPr>
            <a:endParaRPr lang="en-GB" altLang="en-US" sz="2200" dirty="0"/>
          </a:p>
          <a:p>
            <a:pPr eaLnBrk="1" hangingPunct="1">
              <a:lnSpc>
                <a:spcPct val="90000"/>
              </a:lnSpc>
            </a:pPr>
            <a:r>
              <a:rPr lang="en-GB" altLang="en-US" sz="2200" dirty="0"/>
              <a:t>Discuss</a:t>
            </a:r>
          </a:p>
          <a:p>
            <a:pPr eaLnBrk="1" hangingPunct="1">
              <a:lnSpc>
                <a:spcPct val="90000"/>
              </a:lnSpc>
            </a:pPr>
            <a:endParaRPr lang="en-GB" altLang="en-US" sz="2200" dirty="0"/>
          </a:p>
          <a:p>
            <a:pPr eaLnBrk="1" hangingPunct="1">
              <a:lnSpc>
                <a:spcPct val="90000"/>
              </a:lnSpc>
            </a:pPr>
            <a:r>
              <a:rPr lang="en-GB" altLang="en-US" sz="2200" dirty="0"/>
              <a:t>Physical evidence </a:t>
            </a:r>
          </a:p>
          <a:p>
            <a:pPr>
              <a:lnSpc>
                <a:spcPct val="90000"/>
              </a:lnSpc>
            </a:pPr>
            <a:endParaRPr lang="en-GB" sz="2200" dirty="0"/>
          </a:p>
        </p:txBody>
      </p:sp>
      <p:pic>
        <p:nvPicPr>
          <p:cNvPr id="5" name="Picture Placeholder 12" descr="Top view of office chairs arranged around white round table">
            <a:extLst>
              <a:ext uri="{FF2B5EF4-FFF2-40B4-BE49-F238E27FC236}">
                <a16:creationId xmlns:a16="http://schemas.microsoft.com/office/drawing/2014/main" id="{8C4C700A-646F-7623-1F40-EA9D27CA390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148" r="10277" b="-3"/>
          <a:stretch/>
        </p:blipFill>
        <p:spPr>
          <a:xfrm>
            <a:off x="8011668" y="2093976"/>
            <a:ext cx="3941064" cy="4096512"/>
          </a:xfrm>
          <a:prstGeom prst="rect">
            <a:avLst/>
          </a:prstGeom>
        </p:spPr>
      </p:pic>
      <p:sp>
        <p:nvSpPr>
          <p:cNvPr id="4" name="Slide Number Placeholder 3">
            <a:extLst>
              <a:ext uri="{FF2B5EF4-FFF2-40B4-BE49-F238E27FC236}">
                <a16:creationId xmlns:a16="http://schemas.microsoft.com/office/drawing/2014/main" id="{77B167EA-82B4-8297-AC77-47E1FF1E18F3}"/>
              </a:ext>
            </a:extLst>
          </p:cNvPr>
          <p:cNvSpPr>
            <a:spLocks noGrp="1"/>
          </p:cNvSpPr>
          <p:nvPr>
            <p:ph type="sldNum" sz="quarter" idx="12"/>
          </p:nvPr>
        </p:nvSpPr>
        <p:spPr>
          <a:xfrm>
            <a:off x="8610600" y="6356350"/>
            <a:ext cx="2743200" cy="365125"/>
          </a:xfrm>
        </p:spPr>
        <p:txBody>
          <a:bodyPr>
            <a:normAutofit/>
          </a:bodyPr>
          <a:lstStyle/>
          <a:p>
            <a:pPr>
              <a:spcAft>
                <a:spcPts val="600"/>
              </a:spcAft>
            </a:pPr>
            <a:fld id="{F711C0DE-812C-4B19-8AE2-7B4055EBCCD3}" type="slidenum">
              <a:rPr lang="en-GB" altLang="en-US" smtClean="0"/>
              <a:pPr>
                <a:spcAft>
                  <a:spcPts val="600"/>
                </a:spcAft>
              </a:pPr>
              <a:t>17</a:t>
            </a:fld>
            <a:endParaRPr lang="en-GB" altLang="en-US" dirty="0"/>
          </a:p>
        </p:txBody>
      </p:sp>
    </p:spTree>
    <p:extLst>
      <p:ext uri="{BB962C8B-B14F-4D97-AF65-F5344CB8AC3E}">
        <p14:creationId xmlns:p14="http://schemas.microsoft.com/office/powerpoint/2010/main" val="113024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FCAAD0-44EA-1195-2E17-B9C3A32EC8D8}"/>
              </a:ext>
            </a:extLst>
          </p:cNvPr>
          <p:cNvSpPr>
            <a:spLocks noGrp="1"/>
          </p:cNvSpPr>
          <p:nvPr>
            <p:ph type="title"/>
          </p:nvPr>
        </p:nvSpPr>
        <p:spPr>
          <a:xfrm>
            <a:off x="572493" y="238539"/>
            <a:ext cx="11047013" cy="1434415"/>
          </a:xfrm>
        </p:spPr>
        <p:txBody>
          <a:bodyPr anchor="b">
            <a:normAutofit/>
          </a:bodyPr>
          <a:lstStyle/>
          <a:p>
            <a:pPr>
              <a:lnSpc>
                <a:spcPct val="90000"/>
              </a:lnSpc>
            </a:pPr>
            <a:r>
              <a:rPr lang="en-GB" altLang="en-US" sz="4600" dirty="0"/>
              <a:t>What info will school be asked to produce?  Let’s discuss</a:t>
            </a:r>
            <a:endParaRPr lang="en-GB" sz="4600" dirty="0"/>
          </a:p>
        </p:txBody>
      </p:sp>
      <p:sp>
        <p:nvSpPr>
          <p:cNvPr id="12" name="sketch line">
            <a:extLst>
              <a:ext uri="{FF2B5EF4-FFF2-40B4-BE49-F238E27FC236}">
                <a16:creationId xmlns:a16="http://schemas.microsoft.com/office/drawing/2014/main" id="{927D5270-6648-4CC1-8F78-48BE299CAC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12" descr="Top view of office chairs arranged around white round table">
            <a:extLst>
              <a:ext uri="{FF2B5EF4-FFF2-40B4-BE49-F238E27FC236}">
                <a16:creationId xmlns:a16="http://schemas.microsoft.com/office/drawing/2014/main" id="{8C4C700A-646F-7623-1F40-EA9D27CA390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963" r="11097" b="2"/>
          <a:stretch/>
        </p:blipFill>
        <p:spPr>
          <a:xfrm>
            <a:off x="572492" y="2002056"/>
            <a:ext cx="3535381"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B141B63-77E2-F656-C8BB-0A3100DE3500}"/>
              </a:ext>
            </a:extLst>
          </p:cNvPr>
          <p:cNvSpPr>
            <a:spLocks noGrp="1"/>
          </p:cNvSpPr>
          <p:nvPr>
            <p:ph idx="1"/>
          </p:nvPr>
        </p:nvSpPr>
        <p:spPr>
          <a:xfrm>
            <a:off x="4294909" y="2071316"/>
            <a:ext cx="7324598" cy="4114800"/>
          </a:xfrm>
        </p:spPr>
        <p:txBody>
          <a:bodyPr anchor="t">
            <a:normAutofit/>
          </a:bodyPr>
          <a:lstStyle/>
          <a:p>
            <a:pPr eaLnBrk="1" hangingPunct="1"/>
            <a:r>
              <a:rPr lang="en-GB" altLang="en-US" sz="2200" dirty="0"/>
              <a:t>School policies and documents of the school which the GB would reasonably have been expected to take account of in reaching its decision on reinstatement</a:t>
            </a:r>
          </a:p>
          <a:p>
            <a:pPr eaLnBrk="1" hangingPunct="1"/>
            <a:endParaRPr lang="en-GB" altLang="en-US" sz="2200" dirty="0"/>
          </a:p>
          <a:p>
            <a:pPr eaLnBrk="1" hangingPunct="1"/>
            <a:endParaRPr lang="en-GB" altLang="en-US" sz="2200" dirty="0"/>
          </a:p>
          <a:p>
            <a:pPr eaLnBrk="1" hangingPunct="1"/>
            <a:r>
              <a:rPr lang="en-GB" altLang="en-US" sz="2200" dirty="0"/>
              <a:t>Discuss eg policies on: </a:t>
            </a:r>
          </a:p>
          <a:p>
            <a:pPr eaLnBrk="1" hangingPunct="1"/>
            <a:r>
              <a:rPr lang="en-GB" altLang="en-US" sz="2200" dirty="0"/>
              <a:t>behaviour and discipline/drugs/ use of reasonable force/Bullying </a:t>
            </a:r>
          </a:p>
          <a:p>
            <a:endParaRPr lang="en-GB" sz="2200" dirty="0"/>
          </a:p>
        </p:txBody>
      </p:sp>
      <p:sp>
        <p:nvSpPr>
          <p:cNvPr id="4" name="Slide Number Placeholder 3">
            <a:extLst>
              <a:ext uri="{FF2B5EF4-FFF2-40B4-BE49-F238E27FC236}">
                <a16:creationId xmlns:a16="http://schemas.microsoft.com/office/drawing/2014/main" id="{77B167EA-82B4-8297-AC77-47E1FF1E18F3}"/>
              </a:ext>
            </a:extLst>
          </p:cNvPr>
          <p:cNvSpPr>
            <a:spLocks noGrp="1"/>
          </p:cNvSpPr>
          <p:nvPr>
            <p:ph type="sldNum" sz="quarter" idx="12"/>
          </p:nvPr>
        </p:nvSpPr>
        <p:spPr>
          <a:xfrm>
            <a:off x="8610600" y="6356350"/>
            <a:ext cx="2743200" cy="365125"/>
          </a:xfrm>
        </p:spPr>
        <p:txBody>
          <a:bodyPr>
            <a:normAutofit/>
          </a:bodyPr>
          <a:lstStyle/>
          <a:p>
            <a:pPr>
              <a:spcAft>
                <a:spcPts val="600"/>
              </a:spcAft>
            </a:pPr>
            <a:fld id="{F711C0DE-812C-4B19-8AE2-7B4055EBCCD3}" type="slidenum">
              <a:rPr lang="en-GB" altLang="en-US" smtClean="0"/>
              <a:pPr>
                <a:spcAft>
                  <a:spcPts val="600"/>
                </a:spcAft>
              </a:pPr>
              <a:t>18</a:t>
            </a:fld>
            <a:endParaRPr lang="en-GB" altLang="en-US" dirty="0"/>
          </a:p>
        </p:txBody>
      </p:sp>
    </p:spTree>
    <p:extLst>
      <p:ext uri="{BB962C8B-B14F-4D97-AF65-F5344CB8AC3E}">
        <p14:creationId xmlns:p14="http://schemas.microsoft.com/office/powerpoint/2010/main" val="50474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5" name="Rectangle 2">
            <a:extLst>
              <a:ext uri="{FF2B5EF4-FFF2-40B4-BE49-F238E27FC236}">
                <a16:creationId xmlns:a16="http://schemas.microsoft.com/office/drawing/2014/main" id="{829E9EF9-3D02-40E7-AC8C-5F07767CC8DE}"/>
              </a:ext>
            </a:extLst>
          </p:cNvPr>
          <p:cNvSpPr>
            <a:spLocks noGrp="1" noChangeArrowheads="1"/>
          </p:cNvSpPr>
          <p:nvPr>
            <p:ph type="title"/>
          </p:nvPr>
        </p:nvSpPr>
        <p:spPr>
          <a:xfrm>
            <a:off x="838199" y="3191773"/>
            <a:ext cx="3276601" cy="3028051"/>
          </a:xfrm>
        </p:spPr>
        <p:txBody>
          <a:bodyPr>
            <a:normAutofit/>
          </a:bodyPr>
          <a:lstStyle/>
          <a:p>
            <a:pPr eaLnBrk="1" hangingPunct="1"/>
            <a:endParaRPr lang="en-US" altLang="en-US" dirty="0">
              <a:solidFill>
                <a:schemeClr val="bg1"/>
              </a:solidFill>
            </a:endParaRPr>
          </a:p>
        </p:txBody>
      </p:sp>
      <p:graphicFrame>
        <p:nvGraphicFramePr>
          <p:cNvPr id="346118" name="Rectangle 3">
            <a:extLst>
              <a:ext uri="{FF2B5EF4-FFF2-40B4-BE49-F238E27FC236}">
                <a16:creationId xmlns:a16="http://schemas.microsoft.com/office/drawing/2014/main" id="{474DA843-F6C7-4DE1-ACF1-B3014F920A94}"/>
              </a:ext>
            </a:extLst>
          </p:cNvPr>
          <p:cNvGraphicFramePr>
            <a:graphicFrameLocks noGrp="1"/>
          </p:cNvGraphicFramePr>
          <p:nvPr>
            <p:ph idx="1"/>
            <p:extLst>
              <p:ext uri="{D42A27DB-BD31-4B8C-83A1-F6EECF244321}">
                <p14:modId xmlns:p14="http://schemas.microsoft.com/office/powerpoint/2010/main" val="230027356"/>
              </p:ext>
            </p:extLst>
          </p:nvPr>
        </p:nvGraphicFramePr>
        <p:xfrm>
          <a:off x="5972340" y="405442"/>
          <a:ext cx="5509344" cy="503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6114" name="Slide Number Placeholder 5">
            <a:extLst>
              <a:ext uri="{FF2B5EF4-FFF2-40B4-BE49-F238E27FC236}">
                <a16:creationId xmlns:a16="http://schemas.microsoft.com/office/drawing/2014/main" id="{52FB9B05-F30A-494A-BF71-813A4EAC3358}"/>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1B857574-D8AF-4DD1-AAA7-2A3EB1087FCA}" type="slidenum">
              <a:rPr lang="en-GB" altLang="en-US"/>
              <a:pPr fontAlgn="base">
                <a:spcBef>
                  <a:spcPct val="0"/>
                </a:spcBef>
                <a:spcAft>
                  <a:spcPts val="600"/>
                </a:spcAft>
              </a:pPr>
              <a:t>19</a:t>
            </a:fld>
            <a:endParaRPr lang="en-GB"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CF44BA4-C41E-466C-A576-91A4FCB2FCB4}"/>
              </a:ext>
            </a:extLst>
          </p:cNvPr>
          <p:cNvPicPr>
            <a:picLocks noChangeAspect="1"/>
          </p:cNvPicPr>
          <p:nvPr/>
        </p:nvPicPr>
        <p:blipFill rotWithShape="1">
          <a:blip r:embed="rId2">
            <a:extLst>
              <a:ext uri="{28A0092B-C50C-407E-A947-70E740481C1C}">
                <a14:useLocalDpi xmlns:a14="http://schemas.microsoft.com/office/drawing/2010/main" val="0"/>
              </a:ext>
            </a:extLst>
          </a:blip>
          <a:srcRect t="972" r="-2" b="-2"/>
          <a:stretch/>
        </p:blipFill>
        <p:spPr>
          <a:xfrm>
            <a:off x="6594766" y="2457460"/>
            <a:ext cx="5473700" cy="4264015"/>
          </a:xfrm>
          <a:prstGeom prst="rect">
            <a:avLst/>
          </a:prstGeom>
        </p:spPr>
      </p:pic>
      <p:sp>
        <p:nvSpPr>
          <p:cNvPr id="75" name="Freeform: Shape 74">
            <a:extLst>
              <a:ext uri="{FF2B5EF4-FFF2-40B4-BE49-F238E27FC236}">
                <a16:creationId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59" name="Rectangle 2">
            <a:extLst>
              <a:ext uri="{FF2B5EF4-FFF2-40B4-BE49-F238E27FC236}">
                <a16:creationId xmlns:a16="http://schemas.microsoft.com/office/drawing/2014/main" id="{0FDD44F3-91FE-4AA2-980E-F9E5D14E070F}"/>
              </a:ext>
            </a:extLst>
          </p:cNvPr>
          <p:cNvSpPr>
            <a:spLocks noGrp="1" noChangeArrowheads="1"/>
          </p:cNvSpPr>
          <p:nvPr>
            <p:ph type="ctrTitle"/>
          </p:nvPr>
        </p:nvSpPr>
        <p:spPr>
          <a:xfrm>
            <a:off x="804672" y="365125"/>
            <a:ext cx="5266155" cy="1325563"/>
          </a:xfrm>
        </p:spPr>
        <p:txBody>
          <a:bodyPr vert="horz" lIns="91440" tIns="45720" rIns="91440" bIns="45720" rtlCol="0" anchor="ctr">
            <a:normAutofit fontScale="90000"/>
          </a:bodyPr>
          <a:lstStyle/>
          <a:p>
            <a:pPr algn="ctr" eaLnBrk="1" hangingPunct="1">
              <a:lnSpc>
                <a:spcPct val="90000"/>
              </a:lnSpc>
            </a:pPr>
            <a:r>
              <a:rPr lang="en-US" altLang="en-US" sz="2100" dirty="0">
                <a:solidFill>
                  <a:schemeClr val="tx1"/>
                </a:solidFill>
              </a:rPr>
              <a:t/>
            </a:r>
            <a:br>
              <a:rPr lang="en-US" altLang="en-US" sz="2100" dirty="0">
                <a:solidFill>
                  <a:schemeClr val="tx1"/>
                </a:solidFill>
              </a:rPr>
            </a:br>
            <a:r>
              <a:rPr lang="en-US" altLang="en-US" dirty="0">
                <a:solidFill>
                  <a:srgbClr val="FF0000"/>
                </a:solidFill>
              </a:rPr>
              <a:t>EXCLUSIONS</a:t>
            </a:r>
            <a:br>
              <a:rPr lang="en-US" altLang="en-US" dirty="0">
                <a:solidFill>
                  <a:srgbClr val="FF0000"/>
                </a:solidFill>
              </a:rPr>
            </a:br>
            <a:r>
              <a:rPr lang="en-US" altLang="en-US" dirty="0">
                <a:solidFill>
                  <a:srgbClr val="FF0000"/>
                </a:solidFill>
              </a:rPr>
              <a:t>TRAINING</a:t>
            </a:r>
            <a:r>
              <a:rPr lang="en-US" altLang="en-US" sz="2100" dirty="0">
                <a:solidFill>
                  <a:schemeClr val="tx1"/>
                </a:solidFill>
              </a:rPr>
              <a:t/>
            </a:r>
            <a:br>
              <a:rPr lang="en-US" altLang="en-US" sz="2100" dirty="0">
                <a:solidFill>
                  <a:schemeClr val="tx1"/>
                </a:solidFill>
              </a:rPr>
            </a:br>
            <a:r>
              <a:rPr lang="en-US" altLang="en-US" sz="2100" dirty="0">
                <a:solidFill>
                  <a:schemeClr val="tx1"/>
                </a:solidFill>
              </a:rPr>
              <a:t/>
            </a:r>
            <a:br>
              <a:rPr lang="en-US" altLang="en-US" sz="2100" dirty="0">
                <a:solidFill>
                  <a:schemeClr val="tx1"/>
                </a:solidFill>
              </a:rPr>
            </a:br>
            <a:endParaRPr lang="en-US" altLang="en-US" sz="2100" dirty="0">
              <a:solidFill>
                <a:srgbClr val="FF0000"/>
              </a:solidFill>
            </a:endParaRPr>
          </a:p>
        </p:txBody>
      </p:sp>
      <p:sp>
        <p:nvSpPr>
          <p:cNvPr id="19460" name="Rectangle 3">
            <a:extLst>
              <a:ext uri="{FF2B5EF4-FFF2-40B4-BE49-F238E27FC236}">
                <a16:creationId xmlns:a16="http://schemas.microsoft.com/office/drawing/2014/main" id="{4900F292-1061-409D-A5BE-AC43F4336E6C}"/>
              </a:ext>
            </a:extLst>
          </p:cNvPr>
          <p:cNvSpPr>
            <a:spLocks noGrp="1" noChangeArrowheads="1"/>
          </p:cNvSpPr>
          <p:nvPr>
            <p:ph type="subTitle" idx="1"/>
          </p:nvPr>
        </p:nvSpPr>
        <p:spPr>
          <a:xfrm>
            <a:off x="804672" y="2022601"/>
            <a:ext cx="3941499" cy="4154361"/>
          </a:xfrm>
        </p:spPr>
        <p:txBody>
          <a:bodyPr vert="horz" lIns="91440" tIns="45720" rIns="91440" bIns="45720" rtlCol="0">
            <a:normAutofit/>
          </a:bodyPr>
          <a:lstStyle/>
          <a:p>
            <a:pPr indent="-228600" algn="ctr" eaLnBrk="1" hangingPunct="1">
              <a:lnSpc>
                <a:spcPct val="90000"/>
              </a:lnSpc>
              <a:buFont typeface="Arial" panose="020B0604020202020204" pitchFamily="34" charset="0"/>
              <a:buChar char="•"/>
            </a:pPr>
            <a:r>
              <a:rPr lang="en-US" altLang="en-US" sz="2000" b="1" dirty="0"/>
              <a:t>ESSEX PRIMARY HEADTEACHERS’ ASSOCIATION</a:t>
            </a:r>
          </a:p>
          <a:p>
            <a:pPr indent="-228600" algn="ctr" eaLnBrk="1" hangingPunct="1">
              <a:lnSpc>
                <a:spcPct val="90000"/>
              </a:lnSpc>
              <a:buFont typeface="Arial" panose="020B0604020202020204" pitchFamily="34" charset="0"/>
              <a:buChar char="•"/>
            </a:pPr>
            <a:endParaRPr lang="en-US" altLang="en-US" sz="2000" b="1" dirty="0"/>
          </a:p>
          <a:p>
            <a:pPr indent="-228600" algn="ctr" eaLnBrk="1" hangingPunct="1">
              <a:lnSpc>
                <a:spcPct val="90000"/>
              </a:lnSpc>
              <a:buFont typeface="Arial" panose="020B0604020202020204" pitchFamily="34" charset="0"/>
              <a:buChar char="•"/>
            </a:pPr>
            <a:r>
              <a:rPr lang="en-US" altLang="en-US" sz="2000" b="1" dirty="0"/>
              <a:t> AN OVERVIEW AIMED AT SCHOOLS</a:t>
            </a:r>
          </a:p>
          <a:p>
            <a:pPr indent="-228600" algn="ctr" eaLnBrk="1" hangingPunct="1">
              <a:lnSpc>
                <a:spcPct val="90000"/>
              </a:lnSpc>
              <a:buFont typeface="Arial" panose="020B0604020202020204" pitchFamily="34" charset="0"/>
              <a:buChar char="•"/>
            </a:pPr>
            <a:endParaRPr lang="en-US" altLang="en-US" sz="2000" b="1" dirty="0"/>
          </a:p>
          <a:p>
            <a:pPr indent="-228600" algn="ctr" eaLnBrk="1" hangingPunct="1">
              <a:lnSpc>
                <a:spcPct val="90000"/>
              </a:lnSpc>
              <a:buFont typeface="Arial" panose="020B0604020202020204" pitchFamily="34" charset="0"/>
              <a:buChar char="•"/>
            </a:pPr>
            <a:endParaRPr lang="en-US" altLang="en-US" sz="2000" b="1" dirty="0"/>
          </a:p>
          <a:p>
            <a:pPr indent="-228600" algn="ctr" eaLnBrk="1" hangingPunct="1">
              <a:lnSpc>
                <a:spcPct val="90000"/>
              </a:lnSpc>
              <a:buFont typeface="Arial" panose="020B0604020202020204" pitchFamily="34" charset="0"/>
              <a:buChar char="•"/>
            </a:pPr>
            <a:endParaRPr lang="en-US" altLang="en-US" sz="2000" b="1" dirty="0"/>
          </a:p>
          <a:p>
            <a:pPr indent="-228600" algn="ctr" eaLnBrk="1" hangingPunct="1">
              <a:lnSpc>
                <a:spcPct val="90000"/>
              </a:lnSpc>
              <a:buFont typeface="Arial" panose="020B0604020202020204" pitchFamily="34" charset="0"/>
              <a:buChar char="•"/>
            </a:pPr>
            <a:r>
              <a:rPr lang="en-US" altLang="en-US" sz="2000" b="1" dirty="0"/>
              <a:t>3</a:t>
            </a:r>
            <a:r>
              <a:rPr lang="en-US" altLang="en-US" sz="2000" b="1" baseline="30000" dirty="0"/>
              <a:t>RD</a:t>
            </a:r>
            <a:r>
              <a:rPr lang="en-US" altLang="en-US" sz="2000" b="1" dirty="0"/>
              <a:t> MARCH 2023</a:t>
            </a:r>
          </a:p>
        </p:txBody>
      </p:sp>
      <p:sp>
        <p:nvSpPr>
          <p:cNvPr id="19458" name="Rectangle 6">
            <a:extLst>
              <a:ext uri="{FF2B5EF4-FFF2-40B4-BE49-F238E27FC236}">
                <a16:creationId xmlns:a16="http://schemas.microsoft.com/office/drawing/2014/main" id="{865E262B-6F8A-4921-9468-E40CD1A0B75C}"/>
              </a:ext>
            </a:extLst>
          </p:cNvPr>
          <p:cNvSpPr>
            <a:spLocks noGrp="1" noChangeArrowheads="1"/>
          </p:cNvSpPr>
          <p:nvPr>
            <p:ph type="sldNum" sz="quarter" idx="12"/>
          </p:nvPr>
        </p:nvSpPr>
        <p:spPr>
          <a:xfrm>
            <a:off x="8952140" y="6356350"/>
            <a:ext cx="758952"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Aft>
                <a:spcPts val="600"/>
              </a:spcAft>
              <a:defRPr/>
            </a:pPr>
            <a:fld id="{91EEB1FD-560A-4926-BFCE-4279134445F4}" type="slidenum">
              <a:rPr lang="en-US" altLang="en-US">
                <a:solidFill>
                  <a:srgbClr val="FFFFFF">
                    <a:alpha val="80000"/>
                  </a:srgbClr>
                </a:solidFill>
                <a:latin typeface="Calibri" panose="020F0502020204030204"/>
                <a:cs typeface="+mn-cs"/>
              </a:rPr>
              <a:pPr>
                <a:spcAft>
                  <a:spcPts val="600"/>
                </a:spcAft>
                <a:defRPr/>
              </a:pPr>
              <a:t>2</a:t>
            </a:fld>
            <a:endParaRPr lang="en-US" altLang="en-US" dirty="0">
              <a:solidFill>
                <a:srgbClr val="FFFFFF">
                  <a:alpha val="80000"/>
                </a:srgbClr>
              </a:solidFill>
              <a:latin typeface="Calibri" panose="020F0502020204030204"/>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9" name="Rectangle 2">
            <a:extLst>
              <a:ext uri="{FF2B5EF4-FFF2-40B4-BE49-F238E27FC236}">
                <a16:creationId xmlns:a16="http://schemas.microsoft.com/office/drawing/2014/main" id="{B3A6C668-5C90-4410-BC36-5B647BEB8CBA}"/>
              </a:ext>
            </a:extLst>
          </p:cNvPr>
          <p:cNvSpPr>
            <a:spLocks noGrp="1" noChangeArrowheads="1"/>
          </p:cNvSpPr>
          <p:nvPr>
            <p:ph type="title"/>
          </p:nvPr>
        </p:nvSpPr>
        <p:spPr>
          <a:xfrm>
            <a:off x="767290" y="1289146"/>
            <a:ext cx="4153626" cy="4279709"/>
          </a:xfrm>
        </p:spPr>
        <p:txBody>
          <a:bodyPr anchor="ctr">
            <a:normAutofit/>
          </a:bodyPr>
          <a:lstStyle/>
          <a:p>
            <a:pPr algn="r" eaLnBrk="1" hangingPunct="1"/>
            <a:r>
              <a:rPr lang="en-GB" altLang="en-US" sz="5400" dirty="0">
                <a:solidFill>
                  <a:schemeClr val="bg1"/>
                </a:solidFill>
              </a:rPr>
              <a:t>WHO SITS ON IRP?</a:t>
            </a:r>
          </a:p>
        </p:txBody>
      </p:sp>
      <p:sp>
        <p:nvSpPr>
          <p:cNvPr id="347140" name="Rectangle 3">
            <a:extLst>
              <a:ext uri="{FF2B5EF4-FFF2-40B4-BE49-F238E27FC236}">
                <a16:creationId xmlns:a16="http://schemas.microsoft.com/office/drawing/2014/main" id="{DFF30B30-FA12-4BF2-9798-BBA2A0A30DB5}"/>
              </a:ext>
            </a:extLst>
          </p:cNvPr>
          <p:cNvSpPr>
            <a:spLocks noGrp="1" noChangeArrowheads="1"/>
          </p:cNvSpPr>
          <p:nvPr>
            <p:ph idx="1"/>
          </p:nvPr>
        </p:nvSpPr>
        <p:spPr>
          <a:xfrm>
            <a:off x="1466722" y="2282931"/>
            <a:ext cx="9824129" cy="2720467"/>
          </a:xfrm>
        </p:spPr>
        <p:txBody>
          <a:bodyPr anchor="ctr">
            <a:normAutofit/>
          </a:bodyPr>
          <a:lstStyle/>
          <a:p>
            <a:pPr eaLnBrk="1" hangingPunct="1">
              <a:lnSpc>
                <a:spcPct val="90000"/>
              </a:lnSpc>
            </a:pPr>
            <a:endParaRPr lang="en-GB" altLang="en-US" sz="2200" dirty="0"/>
          </a:p>
          <a:p>
            <a:pPr eaLnBrk="1" hangingPunct="1">
              <a:lnSpc>
                <a:spcPct val="90000"/>
              </a:lnSpc>
            </a:pPr>
            <a:r>
              <a:rPr lang="en-GB" altLang="en-US" sz="2800" dirty="0"/>
              <a:t>IRP is constituted by LA (or if Academy by the Academy Trust)</a:t>
            </a:r>
          </a:p>
          <a:p>
            <a:pPr eaLnBrk="1" hangingPunct="1">
              <a:lnSpc>
                <a:spcPct val="90000"/>
              </a:lnSpc>
            </a:pPr>
            <a:r>
              <a:rPr lang="en-GB" altLang="en-US" sz="2800" dirty="0"/>
              <a:t>Sits with 3 or 5 members (para 159 of 2022 ExG</a:t>
            </a:r>
          </a:p>
          <a:p>
            <a:pPr eaLnBrk="1" hangingPunct="1">
              <a:lnSpc>
                <a:spcPct val="90000"/>
              </a:lnSpc>
            </a:pPr>
            <a:r>
              <a:rPr lang="en-GB" altLang="en-US" sz="2800" dirty="0"/>
              <a:t>Not to have conflicts of interest (para 197)</a:t>
            </a:r>
          </a:p>
        </p:txBody>
      </p:sp>
      <p:sp>
        <p:nvSpPr>
          <p:cNvPr id="347138" name="Slide Number Placeholder 5">
            <a:extLst>
              <a:ext uri="{FF2B5EF4-FFF2-40B4-BE49-F238E27FC236}">
                <a16:creationId xmlns:a16="http://schemas.microsoft.com/office/drawing/2014/main" id="{4C8BA0CC-B75F-4697-BD11-18A21F0F0436}"/>
              </a:ext>
            </a:extLst>
          </p:cNvPr>
          <p:cNvSpPr>
            <a:spLocks noGrp="1"/>
          </p:cNvSpPr>
          <p:nvPr>
            <p:ph type="sldNum" sz="quarter" idx="12"/>
          </p:nvPr>
        </p:nvSpPr>
        <p:spPr>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ts val="600"/>
              </a:spcAft>
            </a:pPr>
            <a:fld id="{6B5F6A27-B636-457D-91C6-2BB57119472B}" type="slidenum">
              <a:rPr lang="en-GB" altLang="en-US">
                <a:solidFill>
                  <a:schemeClr val="bg1"/>
                </a:solidFill>
              </a:rPr>
              <a:pPr algn="ctr" fontAlgn="base">
                <a:spcBef>
                  <a:spcPct val="0"/>
                </a:spcBef>
                <a:spcAft>
                  <a:spcPts val="600"/>
                </a:spcAft>
              </a:pPr>
              <a:t>20</a:t>
            </a:fld>
            <a:endParaRPr lang="en-GB" alt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7" name="Rectangle 2">
            <a:extLst>
              <a:ext uri="{FF2B5EF4-FFF2-40B4-BE49-F238E27FC236}">
                <a16:creationId xmlns:a16="http://schemas.microsoft.com/office/drawing/2014/main" id="{D8D4D972-B0F5-4850-B566-25115D4B6F13}"/>
              </a:ext>
            </a:extLst>
          </p:cNvPr>
          <p:cNvSpPr>
            <a:spLocks noGrp="1" noChangeArrowheads="1"/>
          </p:cNvSpPr>
          <p:nvPr>
            <p:ph type="title"/>
          </p:nvPr>
        </p:nvSpPr>
        <p:spPr>
          <a:xfrm>
            <a:off x="838200" y="365125"/>
            <a:ext cx="10515600" cy="1325563"/>
          </a:xfrm>
        </p:spPr>
        <p:txBody>
          <a:bodyPr>
            <a:normAutofit/>
          </a:bodyPr>
          <a:lstStyle/>
          <a:p>
            <a:pPr eaLnBrk="1" hangingPunct="1"/>
            <a:r>
              <a:rPr lang="en-GB" altLang="en-US" dirty="0"/>
              <a:t>WHO SITS ON IRP?</a:t>
            </a:r>
          </a:p>
        </p:txBody>
      </p:sp>
      <p:graphicFrame>
        <p:nvGraphicFramePr>
          <p:cNvPr id="349190" name="Rectangle 3">
            <a:extLst>
              <a:ext uri="{FF2B5EF4-FFF2-40B4-BE49-F238E27FC236}">
                <a16:creationId xmlns:a16="http://schemas.microsoft.com/office/drawing/2014/main" id="{585555EF-5ECF-4413-9997-91EB4C57418D}"/>
              </a:ext>
            </a:extLst>
          </p:cNvPr>
          <p:cNvGraphicFramePr>
            <a:graphicFrameLocks noGrp="1"/>
          </p:cNvGraphicFramePr>
          <p:nvPr>
            <p:ph idx="1"/>
            <p:extLst>
              <p:ext uri="{D42A27DB-BD31-4B8C-83A1-F6EECF244321}">
                <p14:modId xmlns:p14="http://schemas.microsoft.com/office/powerpoint/2010/main" val="959283025"/>
              </p:ext>
            </p:extLst>
          </p:nvPr>
        </p:nvGraphicFramePr>
        <p:xfrm>
          <a:off x="838200" y="1690688"/>
          <a:ext cx="11181522"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9186" name="Slide Number Placeholder 5">
            <a:extLst>
              <a:ext uri="{FF2B5EF4-FFF2-40B4-BE49-F238E27FC236}">
                <a16:creationId xmlns:a16="http://schemas.microsoft.com/office/drawing/2014/main" id="{D71A6942-42DE-48C5-8DF6-3889C9B0742A}"/>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35D58390-15FD-4A1D-B951-F78377CA45CF}" type="slidenum">
              <a:rPr lang="en-GB" altLang="en-US" smtClean="0"/>
              <a:pPr fontAlgn="base">
                <a:spcBef>
                  <a:spcPct val="0"/>
                </a:spcBef>
                <a:spcAft>
                  <a:spcPts val="600"/>
                </a:spcAft>
              </a:pPr>
              <a:t>21</a:t>
            </a:fld>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349190">
                                            <p:graphicEl>
                                              <a:dgm id="{EFC7838D-9634-4ADE-8F3D-969492551FFD}"/>
                                            </p:graphicEl>
                                          </p:spTgt>
                                        </p:tgtEl>
                                        <p:attrNameLst>
                                          <p:attrName>style.visibility</p:attrName>
                                        </p:attrNameLst>
                                      </p:cBhvr>
                                      <p:to>
                                        <p:strVal val="visible"/>
                                      </p:to>
                                    </p:set>
                                    <p:anim calcmode="lin" valueType="num">
                                      <p:cBhvr additive="base">
                                        <p:cTn id="7" dur="500" fill="hold"/>
                                        <p:tgtEl>
                                          <p:spTgt spid="349190">
                                            <p:graphicEl>
                                              <a:dgm id="{EFC7838D-9634-4ADE-8F3D-969492551F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90">
                                            <p:graphicEl>
                                              <a:dgm id="{EFC7838D-9634-4ADE-8F3D-969492551FFD}"/>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49190">
                                            <p:graphicEl>
                                              <a:dgm id="{DA49C231-A859-42B4-9681-CB13EB480B13}"/>
                                            </p:graphicEl>
                                          </p:spTgt>
                                        </p:tgtEl>
                                        <p:attrNameLst>
                                          <p:attrName>style.visibility</p:attrName>
                                        </p:attrNameLst>
                                      </p:cBhvr>
                                      <p:to>
                                        <p:strVal val="visible"/>
                                      </p:to>
                                    </p:set>
                                    <p:anim calcmode="lin" valueType="num">
                                      <p:cBhvr additive="base">
                                        <p:cTn id="11" dur="500" fill="hold"/>
                                        <p:tgtEl>
                                          <p:spTgt spid="349190">
                                            <p:graphicEl>
                                              <a:dgm id="{DA49C231-A859-42B4-9681-CB13EB480B13}"/>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9190">
                                            <p:graphicEl>
                                              <a:dgm id="{DA49C231-A859-42B4-9681-CB13EB480B13}"/>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500"/>
                                  </p:stCondLst>
                                  <p:childTnLst>
                                    <p:set>
                                      <p:cBhvr>
                                        <p:cTn id="16" dur="1" fill="hold">
                                          <p:stCondLst>
                                            <p:cond delay="0"/>
                                          </p:stCondLst>
                                        </p:cTn>
                                        <p:tgtEl>
                                          <p:spTgt spid="349190">
                                            <p:graphicEl>
                                              <a:dgm id="{278E6F96-0AE7-4DB1-B2F9-C90B4FD2B56C}"/>
                                            </p:graphicEl>
                                          </p:spTgt>
                                        </p:tgtEl>
                                        <p:attrNameLst>
                                          <p:attrName>style.visibility</p:attrName>
                                        </p:attrNameLst>
                                      </p:cBhvr>
                                      <p:to>
                                        <p:strVal val="visible"/>
                                      </p:to>
                                    </p:set>
                                    <p:anim calcmode="lin" valueType="num">
                                      <p:cBhvr additive="base">
                                        <p:cTn id="17" dur="500" fill="hold"/>
                                        <p:tgtEl>
                                          <p:spTgt spid="349190">
                                            <p:graphicEl>
                                              <a:dgm id="{278E6F96-0AE7-4DB1-B2F9-C90B4FD2B56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9190">
                                            <p:graphicEl>
                                              <a:dgm id="{278E6F96-0AE7-4DB1-B2F9-C90B4FD2B56C}"/>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349190">
                                            <p:graphicEl>
                                              <a:dgm id="{8411D0B5-9B22-4B43-B200-3D24D8B92F37}"/>
                                            </p:graphicEl>
                                          </p:spTgt>
                                        </p:tgtEl>
                                        <p:attrNameLst>
                                          <p:attrName>style.visibility</p:attrName>
                                        </p:attrNameLst>
                                      </p:cBhvr>
                                      <p:to>
                                        <p:strVal val="visible"/>
                                      </p:to>
                                    </p:set>
                                    <p:anim calcmode="lin" valueType="num">
                                      <p:cBhvr additive="base">
                                        <p:cTn id="21" dur="500" fill="hold"/>
                                        <p:tgtEl>
                                          <p:spTgt spid="349190">
                                            <p:graphicEl>
                                              <a:dgm id="{8411D0B5-9B22-4B43-B200-3D24D8B92F37}"/>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9190">
                                            <p:graphicEl>
                                              <a:dgm id="{8411D0B5-9B22-4B43-B200-3D24D8B92F37}"/>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349190">
                                            <p:graphicEl>
                                              <a:dgm id="{EDBF8716-E9AA-4324-B620-ED6D0A73CC05}"/>
                                            </p:graphicEl>
                                          </p:spTgt>
                                        </p:tgtEl>
                                        <p:attrNameLst>
                                          <p:attrName>style.visibility</p:attrName>
                                        </p:attrNameLst>
                                      </p:cBhvr>
                                      <p:to>
                                        <p:strVal val="visible"/>
                                      </p:to>
                                    </p:set>
                                    <p:anim calcmode="lin" valueType="num">
                                      <p:cBhvr additive="base">
                                        <p:cTn id="25" dur="500" fill="hold"/>
                                        <p:tgtEl>
                                          <p:spTgt spid="349190">
                                            <p:graphicEl>
                                              <a:dgm id="{EDBF8716-E9AA-4324-B620-ED6D0A73CC05}"/>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9190">
                                            <p:graphicEl>
                                              <a:dgm id="{EDBF8716-E9AA-4324-B620-ED6D0A73CC05}"/>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500"/>
                                  </p:stCondLst>
                                  <p:childTnLst>
                                    <p:set>
                                      <p:cBhvr>
                                        <p:cTn id="30" dur="1" fill="hold">
                                          <p:stCondLst>
                                            <p:cond delay="0"/>
                                          </p:stCondLst>
                                        </p:cTn>
                                        <p:tgtEl>
                                          <p:spTgt spid="349190">
                                            <p:graphicEl>
                                              <a:dgm id="{8201EBCA-FA98-42A5-8F30-572C391ADCC2}"/>
                                            </p:graphicEl>
                                          </p:spTgt>
                                        </p:tgtEl>
                                        <p:attrNameLst>
                                          <p:attrName>style.visibility</p:attrName>
                                        </p:attrNameLst>
                                      </p:cBhvr>
                                      <p:to>
                                        <p:strVal val="visible"/>
                                      </p:to>
                                    </p:set>
                                    <p:anim calcmode="lin" valueType="num">
                                      <p:cBhvr additive="base">
                                        <p:cTn id="31" dur="500" fill="hold"/>
                                        <p:tgtEl>
                                          <p:spTgt spid="349190">
                                            <p:graphicEl>
                                              <a:dgm id="{8201EBCA-FA98-42A5-8F30-572C391ADCC2}"/>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9190">
                                            <p:graphicEl>
                                              <a:dgm id="{8201EBCA-FA98-42A5-8F30-572C391ADCC2}"/>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49190">
                                            <p:graphicEl>
                                              <a:dgm id="{9F6CE0B1-6123-4499-90F4-D47B2341C2D7}"/>
                                            </p:graphicEl>
                                          </p:spTgt>
                                        </p:tgtEl>
                                        <p:attrNameLst>
                                          <p:attrName>style.visibility</p:attrName>
                                        </p:attrNameLst>
                                      </p:cBhvr>
                                      <p:to>
                                        <p:strVal val="visible"/>
                                      </p:to>
                                    </p:set>
                                    <p:anim calcmode="lin" valueType="num">
                                      <p:cBhvr additive="base">
                                        <p:cTn id="35" dur="500" fill="hold"/>
                                        <p:tgtEl>
                                          <p:spTgt spid="349190">
                                            <p:graphicEl>
                                              <a:dgm id="{9F6CE0B1-6123-4499-90F4-D47B2341C2D7}"/>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49190">
                                            <p:graphicEl>
                                              <a:dgm id="{9F6CE0B1-6123-4499-90F4-D47B2341C2D7}"/>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349190">
                                            <p:graphicEl>
                                              <a:dgm id="{AD93DCF4-93FD-48AF-8C2F-076D419A80E9}"/>
                                            </p:graphicEl>
                                          </p:spTgt>
                                        </p:tgtEl>
                                        <p:attrNameLst>
                                          <p:attrName>style.visibility</p:attrName>
                                        </p:attrNameLst>
                                      </p:cBhvr>
                                      <p:to>
                                        <p:strVal val="visible"/>
                                      </p:to>
                                    </p:set>
                                    <p:anim calcmode="lin" valueType="num">
                                      <p:cBhvr additive="base">
                                        <p:cTn id="39" dur="500" fill="hold"/>
                                        <p:tgtEl>
                                          <p:spTgt spid="349190">
                                            <p:graphicEl>
                                              <a:dgm id="{AD93DCF4-93FD-48AF-8C2F-076D419A80E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49190">
                                            <p:graphicEl>
                                              <a:dgm id="{AD93DCF4-93FD-48AF-8C2F-076D419A80E9}"/>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500"/>
                                  </p:stCondLst>
                                  <p:childTnLst>
                                    <p:set>
                                      <p:cBhvr>
                                        <p:cTn id="44" dur="1" fill="hold">
                                          <p:stCondLst>
                                            <p:cond delay="0"/>
                                          </p:stCondLst>
                                        </p:cTn>
                                        <p:tgtEl>
                                          <p:spTgt spid="349190">
                                            <p:graphicEl>
                                              <a:dgm id="{F9F50525-2B15-4E3F-92D7-0A1EB78A5C4C}"/>
                                            </p:graphicEl>
                                          </p:spTgt>
                                        </p:tgtEl>
                                        <p:attrNameLst>
                                          <p:attrName>style.visibility</p:attrName>
                                        </p:attrNameLst>
                                      </p:cBhvr>
                                      <p:to>
                                        <p:strVal val="visible"/>
                                      </p:to>
                                    </p:set>
                                    <p:anim calcmode="lin" valueType="num">
                                      <p:cBhvr additive="base">
                                        <p:cTn id="45" dur="500" fill="hold"/>
                                        <p:tgtEl>
                                          <p:spTgt spid="349190">
                                            <p:graphicEl>
                                              <a:dgm id="{F9F50525-2B15-4E3F-92D7-0A1EB78A5C4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49190">
                                            <p:graphicEl>
                                              <a:dgm id="{F9F50525-2B15-4E3F-92D7-0A1EB78A5C4C}"/>
                                            </p:graphic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349190">
                                            <p:graphicEl>
                                              <a:dgm id="{F0732DFA-B777-4B4E-876D-657578D397B2}"/>
                                            </p:graphicEl>
                                          </p:spTgt>
                                        </p:tgtEl>
                                        <p:attrNameLst>
                                          <p:attrName>style.visibility</p:attrName>
                                        </p:attrNameLst>
                                      </p:cBhvr>
                                      <p:to>
                                        <p:strVal val="visible"/>
                                      </p:to>
                                    </p:set>
                                    <p:anim calcmode="lin" valueType="num">
                                      <p:cBhvr additive="base">
                                        <p:cTn id="49" dur="500" fill="hold"/>
                                        <p:tgtEl>
                                          <p:spTgt spid="349190">
                                            <p:graphicEl>
                                              <a:dgm id="{F0732DFA-B777-4B4E-876D-657578D397B2}"/>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9190">
                                            <p:graphicEl>
                                              <a:dgm id="{F0732DFA-B777-4B4E-876D-657578D397B2}"/>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500"/>
                                  </p:stCondLst>
                                  <p:childTnLst>
                                    <p:set>
                                      <p:cBhvr>
                                        <p:cTn id="52" dur="1" fill="hold">
                                          <p:stCondLst>
                                            <p:cond delay="0"/>
                                          </p:stCondLst>
                                        </p:cTn>
                                        <p:tgtEl>
                                          <p:spTgt spid="349190">
                                            <p:graphicEl>
                                              <a:dgm id="{2F3707A5-6725-4FC7-9633-12780DFABD60}"/>
                                            </p:graphicEl>
                                          </p:spTgt>
                                        </p:tgtEl>
                                        <p:attrNameLst>
                                          <p:attrName>style.visibility</p:attrName>
                                        </p:attrNameLst>
                                      </p:cBhvr>
                                      <p:to>
                                        <p:strVal val="visible"/>
                                      </p:to>
                                    </p:set>
                                    <p:anim calcmode="lin" valueType="num">
                                      <p:cBhvr additive="base">
                                        <p:cTn id="53" dur="500" fill="hold"/>
                                        <p:tgtEl>
                                          <p:spTgt spid="349190">
                                            <p:graphicEl>
                                              <a:dgm id="{2F3707A5-6725-4FC7-9633-12780DFABD60}"/>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49190">
                                            <p:graphicEl>
                                              <a:dgm id="{2F3707A5-6725-4FC7-9633-12780DFABD6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9190"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3" name="Rectangle 2">
            <a:extLst>
              <a:ext uri="{FF2B5EF4-FFF2-40B4-BE49-F238E27FC236}">
                <a16:creationId xmlns:a16="http://schemas.microsoft.com/office/drawing/2014/main" id="{853192C4-8335-4DE2-86DB-6A3685D03372}"/>
              </a:ext>
            </a:extLst>
          </p:cNvPr>
          <p:cNvSpPr>
            <a:spLocks noGrp="1" noChangeArrowheads="1"/>
          </p:cNvSpPr>
          <p:nvPr>
            <p:ph type="title"/>
          </p:nvPr>
        </p:nvSpPr>
        <p:spPr>
          <a:xfrm>
            <a:off x="2013363" y="1382487"/>
            <a:ext cx="2660687" cy="4093028"/>
          </a:xfrm>
        </p:spPr>
        <p:txBody>
          <a:bodyPr anchor="ctr">
            <a:normAutofit/>
          </a:bodyPr>
          <a:lstStyle/>
          <a:p>
            <a:pPr eaLnBrk="1" hangingPunct="1"/>
            <a:r>
              <a:rPr lang="en-GB" altLang="en-US" sz="3800" dirty="0">
                <a:solidFill>
                  <a:schemeClr val="accent1">
                    <a:lumMod val="75000"/>
                  </a:schemeClr>
                </a:solidFill>
              </a:rPr>
              <a:t>PUPIL VOICE</a:t>
            </a:r>
            <a:br>
              <a:rPr lang="en-GB" altLang="en-US" sz="3800" dirty="0">
                <a:solidFill>
                  <a:schemeClr val="accent1">
                    <a:lumMod val="75000"/>
                  </a:schemeClr>
                </a:solidFill>
              </a:rPr>
            </a:br>
            <a:r>
              <a:rPr lang="en-GB" altLang="en-US" sz="3800" dirty="0">
                <a:solidFill>
                  <a:schemeClr val="accent1">
                    <a:lumMod val="75000"/>
                  </a:schemeClr>
                </a:solidFill>
              </a:rPr>
              <a:t>at IRP stage</a:t>
            </a:r>
          </a:p>
        </p:txBody>
      </p:sp>
      <p:graphicFrame>
        <p:nvGraphicFramePr>
          <p:cNvPr id="143366" name="Rectangle 3">
            <a:extLst>
              <a:ext uri="{FF2B5EF4-FFF2-40B4-BE49-F238E27FC236}">
                <a16:creationId xmlns:a16="http://schemas.microsoft.com/office/drawing/2014/main" id="{F70D99E2-4E35-4D00-9D29-606E16A67734}"/>
              </a:ext>
            </a:extLst>
          </p:cNvPr>
          <p:cNvGraphicFramePr>
            <a:graphicFrameLocks noGrp="1"/>
          </p:cNvGraphicFramePr>
          <p:nvPr>
            <p:ph idx="1"/>
          </p:nvPr>
        </p:nvGraphicFramePr>
        <p:xfrm>
          <a:off x="4295801" y="908721"/>
          <a:ext cx="5019611" cy="4823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62" name="Slide Number Placeholder 5">
            <a:extLst>
              <a:ext uri="{FF2B5EF4-FFF2-40B4-BE49-F238E27FC236}">
                <a16:creationId xmlns:a16="http://schemas.microsoft.com/office/drawing/2014/main" id="{35EA764D-E228-4E2F-B745-E0F84A9624A6}"/>
              </a:ext>
            </a:extLst>
          </p:cNvPr>
          <p:cNvSpPr>
            <a:spLocks noGrp="1"/>
          </p:cNvSpPr>
          <p:nvPr>
            <p:ph type="sldNum" sz="quarter" idx="12"/>
          </p:nvPr>
        </p:nvSpPr>
        <p:spPr>
          <a:xfrm>
            <a:off x="9420817" y="6041366"/>
            <a:ext cx="512504"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32" indent="-285744">
              <a:defRPr>
                <a:solidFill>
                  <a:schemeClr val="tx1"/>
                </a:solidFill>
                <a:latin typeface="Verdana" panose="020B0604030504040204" pitchFamily="34" charset="0"/>
                <a:cs typeface="Arial" panose="020B0604020202020204" pitchFamily="34" charset="0"/>
              </a:defRPr>
            </a:lvl2pPr>
            <a:lvl3pPr marL="1142971" indent="-228594">
              <a:defRPr>
                <a:solidFill>
                  <a:schemeClr val="tx1"/>
                </a:solidFill>
                <a:latin typeface="Verdana" panose="020B0604030504040204" pitchFamily="34" charset="0"/>
                <a:cs typeface="Arial" panose="020B0604020202020204" pitchFamily="34" charset="0"/>
              </a:defRPr>
            </a:lvl3pPr>
            <a:lvl4pPr marL="1600160" indent="-228594">
              <a:defRPr>
                <a:solidFill>
                  <a:schemeClr val="tx1"/>
                </a:solidFill>
                <a:latin typeface="Verdana" panose="020B0604030504040204" pitchFamily="34" charset="0"/>
                <a:cs typeface="Arial" panose="020B0604020202020204" pitchFamily="34" charset="0"/>
              </a:defRPr>
            </a:lvl4pPr>
            <a:lvl5pPr marL="2057349" indent="-228594">
              <a:defRPr>
                <a:solidFill>
                  <a:schemeClr val="tx1"/>
                </a:solidFill>
                <a:latin typeface="Verdana" panose="020B0604030504040204" pitchFamily="34" charset="0"/>
                <a:cs typeface="Arial" panose="020B0604020202020204" pitchFamily="34" charset="0"/>
              </a:defRPr>
            </a:lvl5pPr>
            <a:lvl6pPr marL="2514537" indent="-228594"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726" indent="-228594"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8914" indent="-228594"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103" indent="-228594"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ts val="600"/>
              </a:spcAft>
            </a:pPr>
            <a:fld id="{BB42F02C-D5BE-4B6D-942E-AA48B0EA8548}" type="slidenum">
              <a:rPr lang="en-GB" altLang="en-US">
                <a:solidFill>
                  <a:srgbClr val="FFFFFF"/>
                </a:solidFill>
              </a:rPr>
              <a:pPr eaLnBrk="0" fontAlgn="base" hangingPunct="0">
                <a:spcBef>
                  <a:spcPct val="0"/>
                </a:spcBef>
                <a:spcAft>
                  <a:spcPts val="600"/>
                </a:spcAft>
              </a:pPr>
              <a:t>22</a:t>
            </a:fld>
            <a:endParaRPr lang="en-GB" altLang="en-US" dirty="0">
              <a:solidFill>
                <a:srgbClr val="FFFFFF"/>
              </a:solidFill>
            </a:endParaRPr>
          </a:p>
        </p:txBody>
      </p:sp>
    </p:spTree>
    <p:extLst>
      <p:ext uri="{BB962C8B-B14F-4D97-AF65-F5344CB8AC3E}">
        <p14:creationId xmlns:p14="http://schemas.microsoft.com/office/powerpoint/2010/main" val="208478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DEF2-DA15-41EF-9B48-347FC8609FF7}"/>
              </a:ext>
            </a:extLst>
          </p:cNvPr>
          <p:cNvSpPr>
            <a:spLocks noGrp="1"/>
          </p:cNvSpPr>
          <p:nvPr>
            <p:ph type="title"/>
          </p:nvPr>
        </p:nvSpPr>
        <p:spPr>
          <a:xfrm>
            <a:off x="677334" y="609600"/>
            <a:ext cx="8596668" cy="1320800"/>
          </a:xfrm>
        </p:spPr>
        <p:txBody>
          <a:bodyPr anchor="t">
            <a:normAutofit/>
          </a:bodyPr>
          <a:lstStyle/>
          <a:p>
            <a:pPr algn="ctr"/>
            <a:r>
              <a:rPr lang="en-GB" dirty="0">
                <a:solidFill>
                  <a:schemeClr val="accent2"/>
                </a:solidFill>
              </a:rPr>
              <a:t>What’s happened to remote hearings?</a:t>
            </a:r>
            <a:br>
              <a:rPr lang="en-GB" dirty="0">
                <a:solidFill>
                  <a:schemeClr val="accent2"/>
                </a:solidFill>
              </a:rPr>
            </a:br>
            <a:r>
              <a:rPr lang="en-GB" dirty="0">
                <a:solidFill>
                  <a:schemeClr val="accent2"/>
                </a:solidFill>
              </a:rPr>
              <a:t>At GB stage and IRP stage</a:t>
            </a:r>
          </a:p>
        </p:txBody>
      </p:sp>
      <p:sp>
        <p:nvSpPr>
          <p:cNvPr id="3" name="Content Placeholder 2">
            <a:extLst>
              <a:ext uri="{FF2B5EF4-FFF2-40B4-BE49-F238E27FC236}">
                <a16:creationId xmlns:a16="http://schemas.microsoft.com/office/drawing/2014/main" id="{281D05FF-6DC2-4F8C-98DE-4571506A2629}"/>
              </a:ext>
            </a:extLst>
          </p:cNvPr>
          <p:cNvSpPr>
            <a:spLocks noGrp="1"/>
          </p:cNvSpPr>
          <p:nvPr>
            <p:ph idx="1"/>
          </p:nvPr>
        </p:nvSpPr>
        <p:spPr>
          <a:xfrm>
            <a:off x="6336287" y="2160589"/>
            <a:ext cx="3936858" cy="3880773"/>
          </a:xfrm>
        </p:spPr>
        <p:txBody>
          <a:bodyPr>
            <a:normAutofit/>
          </a:bodyPr>
          <a:lstStyle/>
          <a:p>
            <a:endParaRPr lang="en-GB" dirty="0"/>
          </a:p>
          <a:p>
            <a:r>
              <a:rPr lang="en-GB" dirty="0"/>
              <a:t>During Covid these had been allowed and there had been specific government emergency Regulations and Advice on how to manage these, now withdrawn</a:t>
            </a:r>
          </a:p>
          <a:p>
            <a:endParaRPr lang="en-GB" dirty="0"/>
          </a:p>
          <a:p>
            <a:r>
              <a:rPr lang="en-GB" dirty="0"/>
              <a:t>NOW they are not mentioned</a:t>
            </a:r>
          </a:p>
          <a:p>
            <a:endParaRPr lang="en-GB" dirty="0"/>
          </a:p>
        </p:txBody>
      </p:sp>
      <p:pic>
        <p:nvPicPr>
          <p:cNvPr id="6" name="Picture 5" descr="An open computer sitting on top of a table&#10;&#10;Description automatically generated">
            <a:extLst>
              <a:ext uri="{FF2B5EF4-FFF2-40B4-BE49-F238E27FC236}">
                <a16:creationId xmlns:a16="http://schemas.microsoft.com/office/drawing/2014/main" id="{376B1C8E-C808-4576-B22A-98E18C0D13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6756" b="2"/>
          <a:stretch/>
        </p:blipFill>
        <p:spPr>
          <a:xfrm>
            <a:off x="677334" y="2159331"/>
            <a:ext cx="5423429" cy="3882362"/>
          </a:xfrm>
          <a:prstGeom prst="rect">
            <a:avLst/>
          </a:prstGeom>
        </p:spPr>
      </p:pic>
      <p:sp>
        <p:nvSpPr>
          <p:cNvPr id="4" name="Slide Number Placeholder 3">
            <a:extLst>
              <a:ext uri="{FF2B5EF4-FFF2-40B4-BE49-F238E27FC236}">
                <a16:creationId xmlns:a16="http://schemas.microsoft.com/office/drawing/2014/main" id="{8C65BFDF-2EEC-4028-8425-D2699E77EAA5}"/>
              </a:ext>
            </a:extLst>
          </p:cNvPr>
          <p:cNvSpPr>
            <a:spLocks noGrp="1"/>
          </p:cNvSpPr>
          <p:nvPr>
            <p:ph type="sldNum" sz="quarter" idx="12"/>
          </p:nvPr>
        </p:nvSpPr>
        <p:spPr>
          <a:xfrm>
            <a:off x="8590663" y="6041362"/>
            <a:ext cx="683339" cy="365125"/>
          </a:xfrm>
        </p:spPr>
        <p:txBody>
          <a:bodyPr>
            <a:normAutofit/>
          </a:bodyPr>
          <a:lstStyle/>
          <a:p>
            <a:pPr defTabSz="685800">
              <a:spcAft>
                <a:spcPts val="450"/>
              </a:spcAft>
              <a:defRPr/>
            </a:pPr>
            <a:fld id="{40A4CAE1-7D85-4563-941A-E88CF5FCDD7F}" type="slidenum">
              <a:rPr lang="en-GB" altLang="en-US">
                <a:latin typeface="Verdana"/>
                <a:cs typeface="Arial"/>
              </a:rPr>
              <a:pPr defTabSz="685800">
                <a:spcAft>
                  <a:spcPts val="450"/>
                </a:spcAft>
                <a:defRPr/>
              </a:pPr>
              <a:t>23</a:t>
            </a:fld>
            <a:endParaRPr lang="en-GB" altLang="en-US" dirty="0">
              <a:latin typeface="Verdana"/>
              <a:cs typeface="Arial"/>
            </a:endParaRPr>
          </a:p>
        </p:txBody>
      </p:sp>
      <p:sp>
        <p:nvSpPr>
          <p:cNvPr id="7" name="TextBox 6">
            <a:extLst>
              <a:ext uri="{FF2B5EF4-FFF2-40B4-BE49-F238E27FC236}">
                <a16:creationId xmlns:a16="http://schemas.microsoft.com/office/drawing/2014/main" id="{D8975FE0-EBC5-4F99-872C-8F51038D36DD}"/>
              </a:ext>
            </a:extLst>
          </p:cNvPr>
          <p:cNvSpPr txBox="1"/>
          <p:nvPr/>
        </p:nvSpPr>
        <p:spPr>
          <a:xfrm>
            <a:off x="3574109" y="5841638"/>
            <a:ext cx="2526654" cy="200055"/>
          </a:xfrm>
          <a:prstGeom prst="rect">
            <a:avLst/>
          </a:prstGeom>
          <a:solidFill>
            <a:srgbClr val="000000"/>
          </a:solidFill>
        </p:spPr>
        <p:txBody>
          <a:bodyPr wrap="none" rtlCol="0">
            <a:spAutoFit/>
          </a:bodyPr>
          <a:lstStyle/>
          <a:p>
            <a:pPr algn="r" defTabSz="685800">
              <a:spcAft>
                <a:spcPts val="450"/>
              </a:spcAft>
              <a:defRPr/>
            </a:pPr>
            <a:r>
              <a:rPr lang="en-GB" sz="700" dirty="0">
                <a:solidFill>
                  <a:srgbClr val="FFFFFF"/>
                </a:solidFill>
                <a:hlinkClick r:id="rId4" tooltip="https://en.wikipedia.org/wiki/Tutoring">
                  <a:extLst>
                    <a:ext uri="{A12FA001-AC4F-418D-AE19-62706E023703}">
                      <ahyp:hlinkClr xmlns=""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GB" sz="700" dirty="0">
              <a:solidFill>
                <a:srgbClr val="FFFFFF"/>
              </a:solidFill>
            </a:endParaRPr>
          </a:p>
        </p:txBody>
      </p:sp>
    </p:spTree>
    <p:extLst>
      <p:ext uri="{BB962C8B-B14F-4D97-AF65-F5344CB8AC3E}">
        <p14:creationId xmlns:p14="http://schemas.microsoft.com/office/powerpoint/2010/main" val="87973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2F448CB3-7B4F-45D7-B7C0-DF553DF614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5C5305EA-7A88-413D-BE8A-47A02476F0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FCA94DB5-FE56-4A3D-BC48-31B5595197F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65571" name="Rectangle 2">
            <a:extLst>
              <a:ext uri="{FF2B5EF4-FFF2-40B4-BE49-F238E27FC236}">
                <a16:creationId xmlns:a16="http://schemas.microsoft.com/office/drawing/2014/main" id="{2CB9B42A-FEFE-4014-9D37-3140F81E372C}"/>
              </a:ext>
            </a:extLst>
          </p:cNvPr>
          <p:cNvSpPr>
            <a:spLocks noGrp="1" noChangeArrowheads="1"/>
          </p:cNvSpPr>
          <p:nvPr>
            <p:ph type="title"/>
          </p:nvPr>
        </p:nvSpPr>
        <p:spPr>
          <a:xfrm>
            <a:off x="1154954" y="973668"/>
            <a:ext cx="8761413" cy="706964"/>
          </a:xfrm>
        </p:spPr>
        <p:txBody>
          <a:bodyPr>
            <a:normAutofit/>
          </a:bodyPr>
          <a:lstStyle/>
          <a:p>
            <a:pPr eaLnBrk="1" hangingPunct="1"/>
            <a:r>
              <a:rPr lang="en-GB" altLang="en-US" dirty="0">
                <a:solidFill>
                  <a:srgbClr val="FFFFFF"/>
                </a:solidFill>
              </a:rPr>
              <a:t>SEN EXPERT IF PARENT REQUESTS IT</a:t>
            </a:r>
          </a:p>
        </p:txBody>
      </p:sp>
      <p:sp>
        <p:nvSpPr>
          <p:cNvPr id="78" name="Rectangle 77">
            <a:extLst>
              <a:ext uri="{FF2B5EF4-FFF2-40B4-BE49-F238E27FC236}">
                <a16:creationId xmlns:a16="http://schemas.microsoft.com/office/drawing/2014/main" id="{F9ED434F-8767-46CC-B26B-5AF62FF01E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5570" name="Slide Number Placeholder 5">
            <a:extLst>
              <a:ext uri="{FF2B5EF4-FFF2-40B4-BE49-F238E27FC236}">
                <a16:creationId xmlns:a16="http://schemas.microsoft.com/office/drawing/2014/main" id="{5973427D-ED2E-441E-AC6D-A956AF320A19}"/>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7DC05F76-BE23-4C1C-8946-FB64144085BF}" type="slidenum">
              <a:rPr lang="en-GB" altLang="en-US">
                <a:solidFill>
                  <a:srgbClr val="FFFFFF"/>
                </a:solidFill>
              </a:rPr>
              <a:pPr fontAlgn="base">
                <a:spcBef>
                  <a:spcPct val="0"/>
                </a:spcBef>
                <a:spcAft>
                  <a:spcPts val="600"/>
                </a:spcAft>
              </a:pPr>
              <a:t>24</a:t>
            </a:fld>
            <a:endParaRPr lang="en-GB" altLang="en-US" dirty="0">
              <a:solidFill>
                <a:srgbClr val="FFFFFF"/>
              </a:solidFill>
            </a:endParaRPr>
          </a:p>
        </p:txBody>
      </p:sp>
      <p:graphicFrame>
        <p:nvGraphicFramePr>
          <p:cNvPr id="365574" name="Rectangle 3">
            <a:extLst>
              <a:ext uri="{FF2B5EF4-FFF2-40B4-BE49-F238E27FC236}">
                <a16:creationId xmlns:a16="http://schemas.microsoft.com/office/drawing/2014/main" id="{1AACC350-081B-4861-88D9-58FD3D65587F}"/>
              </a:ext>
            </a:extLst>
          </p:cNvPr>
          <p:cNvGraphicFramePr>
            <a:graphicFrameLocks noGrp="1"/>
          </p:cNvGraphicFramePr>
          <p:nvPr>
            <p:ph idx="1"/>
            <p:extLst>
              <p:ext uri="{D42A27DB-BD31-4B8C-83A1-F6EECF244321}">
                <p14:modId xmlns:p14="http://schemas.microsoft.com/office/powerpoint/2010/main" val="224118628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65574">
                                            <p:graphicEl>
                                              <a:dgm id="{E0EE0AF4-2146-4093-B7B8-F46095AACC77}"/>
                                            </p:graphicEl>
                                          </p:spTgt>
                                        </p:tgtEl>
                                        <p:attrNameLst>
                                          <p:attrName>style.visibility</p:attrName>
                                        </p:attrNameLst>
                                      </p:cBhvr>
                                      <p:to>
                                        <p:strVal val="visible"/>
                                      </p:to>
                                    </p:set>
                                    <p:animEffect transition="in" filter="fade">
                                      <p:cBhvr>
                                        <p:cTn id="7" dur="500"/>
                                        <p:tgtEl>
                                          <p:spTgt spid="365574">
                                            <p:graphicEl>
                                              <a:dgm id="{E0EE0AF4-2146-4093-B7B8-F46095AACC77}"/>
                                            </p:graphic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65574">
                                            <p:graphicEl>
                                              <a:dgm id="{D35DF6D4-FF56-4B82-B5B0-6E52772E8574}"/>
                                            </p:graphicEl>
                                          </p:spTgt>
                                        </p:tgtEl>
                                        <p:attrNameLst>
                                          <p:attrName>style.visibility</p:attrName>
                                        </p:attrNameLst>
                                      </p:cBhvr>
                                      <p:to>
                                        <p:strVal val="visible"/>
                                      </p:to>
                                    </p:set>
                                    <p:animEffect transition="in" filter="fade">
                                      <p:cBhvr>
                                        <p:cTn id="10" dur="500"/>
                                        <p:tgtEl>
                                          <p:spTgt spid="365574">
                                            <p:graphicEl>
                                              <a:dgm id="{D35DF6D4-FF56-4B82-B5B0-6E52772E857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500"/>
                                  </p:stCondLst>
                                  <p:childTnLst>
                                    <p:set>
                                      <p:cBhvr>
                                        <p:cTn id="14" dur="1" fill="hold">
                                          <p:stCondLst>
                                            <p:cond delay="0"/>
                                          </p:stCondLst>
                                        </p:cTn>
                                        <p:tgtEl>
                                          <p:spTgt spid="365574">
                                            <p:graphicEl>
                                              <a:dgm id="{E96A77BE-8E9F-4956-A0B7-4950C789D287}"/>
                                            </p:graphicEl>
                                          </p:spTgt>
                                        </p:tgtEl>
                                        <p:attrNameLst>
                                          <p:attrName>style.visibility</p:attrName>
                                        </p:attrNameLst>
                                      </p:cBhvr>
                                      <p:to>
                                        <p:strVal val="visible"/>
                                      </p:to>
                                    </p:set>
                                    <p:animEffect transition="in" filter="fade">
                                      <p:cBhvr>
                                        <p:cTn id="15" dur="500"/>
                                        <p:tgtEl>
                                          <p:spTgt spid="365574">
                                            <p:graphicEl>
                                              <a:dgm id="{E96A77BE-8E9F-4956-A0B7-4950C789D287}"/>
                                            </p:graphic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65574">
                                            <p:graphicEl>
                                              <a:dgm id="{CA39B2E0-7A77-4D18-89B7-4CE467BA5420}"/>
                                            </p:graphicEl>
                                          </p:spTgt>
                                        </p:tgtEl>
                                        <p:attrNameLst>
                                          <p:attrName>style.visibility</p:attrName>
                                        </p:attrNameLst>
                                      </p:cBhvr>
                                      <p:to>
                                        <p:strVal val="visible"/>
                                      </p:to>
                                    </p:set>
                                    <p:animEffect transition="in" filter="fade">
                                      <p:cBhvr>
                                        <p:cTn id="18" dur="500"/>
                                        <p:tgtEl>
                                          <p:spTgt spid="365574">
                                            <p:graphicEl>
                                              <a:dgm id="{CA39B2E0-7A77-4D18-89B7-4CE467BA54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557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5" name="Rectangle 2">
            <a:extLst>
              <a:ext uri="{FF2B5EF4-FFF2-40B4-BE49-F238E27FC236}">
                <a16:creationId xmlns:a16="http://schemas.microsoft.com/office/drawing/2014/main" id="{EEB1A52D-1497-428D-AF64-A4799EB6A1FB}"/>
              </a:ext>
            </a:extLst>
          </p:cNvPr>
          <p:cNvSpPr>
            <a:spLocks noGrp="1" noChangeArrowheads="1"/>
          </p:cNvSpPr>
          <p:nvPr>
            <p:ph type="title"/>
          </p:nvPr>
        </p:nvSpPr>
        <p:spPr>
          <a:xfrm>
            <a:off x="1154954" y="973668"/>
            <a:ext cx="8761413" cy="706964"/>
          </a:xfrm>
        </p:spPr>
        <p:txBody>
          <a:bodyPr>
            <a:normAutofit fontScale="90000"/>
          </a:bodyPr>
          <a:lstStyle/>
          <a:p>
            <a:pPr eaLnBrk="1" hangingPunct="1"/>
            <a:r>
              <a:rPr lang="en-GB" altLang="en-US" dirty="0"/>
              <a:t>SEN EXPERT- the section  on their role is quite confusing</a:t>
            </a:r>
          </a:p>
        </p:txBody>
      </p:sp>
      <p:sp>
        <p:nvSpPr>
          <p:cNvPr id="366594" name="Slide Number Placeholder 5">
            <a:extLst>
              <a:ext uri="{FF2B5EF4-FFF2-40B4-BE49-F238E27FC236}">
                <a16:creationId xmlns:a16="http://schemas.microsoft.com/office/drawing/2014/main" id="{0002B997-565B-42F8-89AB-D7F4DF388753}"/>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A8706B0B-597B-4520-AC83-D39E03389030}" type="slidenum">
              <a:rPr lang="en-GB" altLang="en-US"/>
              <a:pPr fontAlgn="base">
                <a:spcBef>
                  <a:spcPct val="0"/>
                </a:spcBef>
                <a:spcAft>
                  <a:spcPts val="600"/>
                </a:spcAft>
              </a:pPr>
              <a:t>25</a:t>
            </a:fld>
            <a:endParaRPr lang="en-GB" altLang="en-US" dirty="0"/>
          </a:p>
        </p:txBody>
      </p:sp>
      <p:sp>
        <p:nvSpPr>
          <p:cNvPr id="366596" name="Rectangle 3">
            <a:extLst>
              <a:ext uri="{FF2B5EF4-FFF2-40B4-BE49-F238E27FC236}">
                <a16:creationId xmlns:a16="http://schemas.microsoft.com/office/drawing/2014/main" id="{9608C536-34DE-4F08-A7F6-71413DFE52FA}"/>
              </a:ext>
            </a:extLst>
          </p:cNvPr>
          <p:cNvSpPr>
            <a:spLocks noGrp="1" noChangeArrowheads="1"/>
          </p:cNvSpPr>
          <p:nvPr>
            <p:ph idx="1"/>
          </p:nvPr>
        </p:nvSpPr>
        <p:spPr>
          <a:xfrm>
            <a:off x="1061686" y="2055867"/>
            <a:ext cx="7436362" cy="4302988"/>
          </a:xfrm>
        </p:spPr>
        <p:txBody>
          <a:bodyPr anchor="ctr">
            <a:normAutofit/>
          </a:bodyPr>
          <a:lstStyle/>
          <a:p>
            <a:pPr eaLnBrk="1" hangingPunct="1">
              <a:lnSpc>
                <a:spcPct val="90000"/>
              </a:lnSpc>
            </a:pPr>
            <a:endParaRPr lang="en-GB" altLang="en-US" sz="2000" dirty="0"/>
          </a:p>
          <a:p>
            <a:pPr eaLnBrk="1" hangingPunct="1">
              <a:lnSpc>
                <a:spcPct val="90000"/>
              </a:lnSpc>
            </a:pPr>
            <a:r>
              <a:rPr lang="en-GB" altLang="en-US" sz="2000" dirty="0"/>
              <a:t>See paras 230-233 of 2022 ExG and also paras 187- 196</a:t>
            </a:r>
          </a:p>
          <a:p>
            <a:pPr eaLnBrk="1" hangingPunct="1">
              <a:lnSpc>
                <a:spcPct val="90000"/>
              </a:lnSpc>
            </a:pPr>
            <a:r>
              <a:rPr lang="en-GB" altLang="en-US" sz="2000" dirty="0"/>
              <a:t>Concern- how does SEN expert work out?</a:t>
            </a:r>
          </a:p>
          <a:p>
            <a:pPr eaLnBrk="1" hangingPunct="1">
              <a:lnSpc>
                <a:spcPct val="90000"/>
              </a:lnSpc>
            </a:pPr>
            <a:r>
              <a:rPr lang="en-GB" altLang="en-US" sz="2000" dirty="0"/>
              <a:t>They are there to give advice “to the panel”  (para 230)</a:t>
            </a:r>
          </a:p>
          <a:p>
            <a:pPr eaLnBrk="1" hangingPunct="1">
              <a:lnSpc>
                <a:spcPct val="90000"/>
              </a:lnSpc>
            </a:pPr>
            <a:endParaRPr lang="en-GB" altLang="en-US" sz="2000" dirty="0"/>
          </a:p>
        </p:txBody>
      </p:sp>
      <p:pic>
        <p:nvPicPr>
          <p:cNvPr id="366597" name="Picture 4" descr="frowny-facebook-emoji">
            <a:extLst>
              <a:ext uri="{FF2B5EF4-FFF2-40B4-BE49-F238E27FC236}">
                <a16:creationId xmlns:a16="http://schemas.microsoft.com/office/drawing/2014/main" id="{FA4D1814-B484-41DE-B3FC-34BFEB90C9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67" r="1" b="12645"/>
          <a:stretch/>
        </p:blipFill>
        <p:spPr bwMode="auto">
          <a:xfrm>
            <a:off x="8631266" y="4605556"/>
            <a:ext cx="3442547" cy="1753298"/>
          </a:xfrm>
          <a:prstGeom prst="roundRect">
            <a:avLst>
              <a:gd name="adj" fmla="val 40946"/>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7624" name="Group 73">
            <a:extLst>
              <a:ext uri="{FF2B5EF4-FFF2-40B4-BE49-F238E27FC236}">
                <a16:creationId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7625" name="Rectangle 77">
              <a:extLst>
                <a:ext uri="{FF2B5EF4-FFF2-40B4-BE49-F238E27FC236}">
                  <a16:creationId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67619" name="Rectangle 2">
            <a:extLst>
              <a:ext uri="{FF2B5EF4-FFF2-40B4-BE49-F238E27FC236}">
                <a16:creationId xmlns:a16="http://schemas.microsoft.com/office/drawing/2014/main" id="{3BD39900-C62C-4660-A8A4-B4542511E6EA}"/>
              </a:ext>
            </a:extLst>
          </p:cNvPr>
          <p:cNvSpPr>
            <a:spLocks noGrp="1" noChangeArrowheads="1"/>
          </p:cNvSpPr>
          <p:nvPr>
            <p:ph type="title"/>
          </p:nvPr>
        </p:nvSpPr>
        <p:spPr>
          <a:xfrm>
            <a:off x="1154955" y="973667"/>
            <a:ext cx="2942210" cy="4833745"/>
          </a:xfrm>
        </p:spPr>
        <p:txBody>
          <a:bodyPr>
            <a:normAutofit/>
          </a:bodyPr>
          <a:lstStyle/>
          <a:p>
            <a:pPr eaLnBrk="1" hangingPunct="1"/>
            <a:r>
              <a:rPr lang="en-GB" altLang="en-US" dirty="0">
                <a:solidFill>
                  <a:srgbClr val="EBEBEB"/>
                </a:solidFill>
              </a:rPr>
              <a:t>SEN expert</a:t>
            </a:r>
          </a:p>
        </p:txBody>
      </p:sp>
      <p:sp>
        <p:nvSpPr>
          <p:cNvPr id="83" name="Rectangle 82">
            <a:extLst>
              <a:ext uri="{FF2B5EF4-FFF2-40B4-BE49-F238E27FC236}">
                <a16:creationId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7618" name="Slide Number Placeholder 5">
            <a:extLst>
              <a:ext uri="{FF2B5EF4-FFF2-40B4-BE49-F238E27FC236}">
                <a16:creationId xmlns:a16="http://schemas.microsoft.com/office/drawing/2014/main" id="{71E1B1C9-66F0-41E1-92CE-DFDAF8740B82}"/>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fld id="{A63A8ACE-CF53-4C4C-8E08-C42B606E5B67}" type="slidenum">
              <a:rPr kumimoji="0" lang="en-GB" altLang="en-US" sz="2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ts val="600"/>
                </a:spcAft>
                <a:buClrTx/>
                <a:buSzTx/>
                <a:buFontTx/>
                <a:buNone/>
                <a:tabLst/>
                <a:defRPr/>
              </a:pPr>
              <a:t>26</a:t>
            </a:fld>
            <a:endParaRPr kumimoji="0" lang="en-GB" altLang="en-US" sz="28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graphicFrame>
        <p:nvGraphicFramePr>
          <p:cNvPr id="367626" name="Rectangle 3">
            <a:extLst>
              <a:ext uri="{FF2B5EF4-FFF2-40B4-BE49-F238E27FC236}">
                <a16:creationId xmlns:a16="http://schemas.microsoft.com/office/drawing/2014/main" id="{0218E98F-A083-4552-94F7-425E1FEAE715}"/>
              </a:ext>
            </a:extLst>
          </p:cNvPr>
          <p:cNvGraphicFramePr>
            <a:graphicFrameLocks noGrp="1"/>
          </p:cNvGraphicFramePr>
          <p:nvPr>
            <p:ph idx="1"/>
            <p:extLst>
              <p:ext uri="{D42A27DB-BD31-4B8C-83A1-F6EECF244321}">
                <p14:modId xmlns:p14="http://schemas.microsoft.com/office/powerpoint/2010/main" val="382788723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506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7624" name="Group 73">
            <a:extLst>
              <a:ext uri="{FF2B5EF4-FFF2-40B4-BE49-F238E27FC236}">
                <a16:creationId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7625" name="Rectangle 77">
              <a:extLst>
                <a:ext uri="{FF2B5EF4-FFF2-40B4-BE49-F238E27FC236}">
                  <a16:creationId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67619" name="Rectangle 2">
            <a:extLst>
              <a:ext uri="{FF2B5EF4-FFF2-40B4-BE49-F238E27FC236}">
                <a16:creationId xmlns:a16="http://schemas.microsoft.com/office/drawing/2014/main" id="{3BD39900-C62C-4660-A8A4-B4542511E6EA}"/>
              </a:ext>
            </a:extLst>
          </p:cNvPr>
          <p:cNvSpPr>
            <a:spLocks noGrp="1" noChangeArrowheads="1"/>
          </p:cNvSpPr>
          <p:nvPr>
            <p:ph type="title"/>
          </p:nvPr>
        </p:nvSpPr>
        <p:spPr>
          <a:xfrm>
            <a:off x="1154955" y="973667"/>
            <a:ext cx="2942210" cy="4833745"/>
          </a:xfrm>
        </p:spPr>
        <p:txBody>
          <a:bodyPr>
            <a:normAutofit/>
          </a:bodyPr>
          <a:lstStyle/>
          <a:p>
            <a:pPr eaLnBrk="1" hangingPunct="1"/>
            <a:r>
              <a:rPr lang="en-GB" altLang="en-US" dirty="0">
                <a:solidFill>
                  <a:srgbClr val="EBEBEB"/>
                </a:solidFill>
              </a:rPr>
              <a:t>SEN expert</a:t>
            </a:r>
          </a:p>
        </p:txBody>
      </p:sp>
      <p:sp>
        <p:nvSpPr>
          <p:cNvPr id="83" name="Rectangle 82">
            <a:extLst>
              <a:ext uri="{FF2B5EF4-FFF2-40B4-BE49-F238E27FC236}">
                <a16:creationId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7618" name="Slide Number Placeholder 5">
            <a:extLst>
              <a:ext uri="{FF2B5EF4-FFF2-40B4-BE49-F238E27FC236}">
                <a16:creationId xmlns:a16="http://schemas.microsoft.com/office/drawing/2014/main" id="{71E1B1C9-66F0-41E1-92CE-DFDAF8740B82}"/>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A63A8ACE-CF53-4C4C-8E08-C42B606E5B67}" type="slidenum">
              <a:rPr lang="en-GB" altLang="en-US">
                <a:solidFill>
                  <a:srgbClr val="FFFFFF"/>
                </a:solidFill>
              </a:rPr>
              <a:pPr fontAlgn="base">
                <a:spcBef>
                  <a:spcPct val="0"/>
                </a:spcBef>
                <a:spcAft>
                  <a:spcPts val="600"/>
                </a:spcAft>
              </a:pPr>
              <a:t>27</a:t>
            </a:fld>
            <a:endParaRPr lang="en-GB" altLang="en-US" dirty="0">
              <a:solidFill>
                <a:srgbClr val="FFFFFF"/>
              </a:solidFill>
            </a:endParaRPr>
          </a:p>
        </p:txBody>
      </p:sp>
      <p:graphicFrame>
        <p:nvGraphicFramePr>
          <p:cNvPr id="367626" name="Rectangle 3">
            <a:extLst>
              <a:ext uri="{FF2B5EF4-FFF2-40B4-BE49-F238E27FC236}">
                <a16:creationId xmlns:a16="http://schemas.microsoft.com/office/drawing/2014/main" id="{0218E98F-A083-4552-94F7-425E1FEAE715}"/>
              </a:ext>
            </a:extLst>
          </p:cNvPr>
          <p:cNvGraphicFramePr>
            <a:graphicFrameLocks noGrp="1"/>
          </p:cNvGraphicFramePr>
          <p:nvPr>
            <p:ph idx="1"/>
            <p:extLst>
              <p:ext uri="{D42A27DB-BD31-4B8C-83A1-F6EECF244321}">
                <p14:modId xmlns:p14="http://schemas.microsoft.com/office/powerpoint/2010/main" val="406602802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48" name="Group 138">
            <a:extLst>
              <a:ext uri="{FF2B5EF4-FFF2-40B4-BE49-F238E27FC236}">
                <a16:creationId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0" name="Rectangle 139">
              <a:extLst>
                <a:ext uri="{FF2B5EF4-FFF2-40B4-BE49-F238E27FC236}">
                  <a16:creationId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8649" name="Oval 140">
              <a:extLst>
                <a:ext uri="{FF2B5EF4-FFF2-40B4-BE49-F238E27FC236}">
                  <a16:creationId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8650" name="Rectangle 142">
              <a:extLst>
                <a:ext uri="{FF2B5EF4-FFF2-40B4-BE49-F238E27FC236}">
                  <a16:creationId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8651" name="Freeform 5">
              <a:extLst>
                <a:ext uri="{FF2B5EF4-FFF2-40B4-BE49-F238E27FC236}">
                  <a16:creationId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68643" name="Rectangle 2">
            <a:extLst>
              <a:ext uri="{FF2B5EF4-FFF2-40B4-BE49-F238E27FC236}">
                <a16:creationId xmlns:a16="http://schemas.microsoft.com/office/drawing/2014/main" id="{ED6EA6AB-75A7-440C-BE47-7E1CE265BEFF}"/>
              </a:ext>
            </a:extLst>
          </p:cNvPr>
          <p:cNvSpPr>
            <a:spLocks noGrp="1" noChangeArrowheads="1"/>
          </p:cNvSpPr>
          <p:nvPr>
            <p:ph type="title"/>
          </p:nvPr>
        </p:nvSpPr>
        <p:spPr>
          <a:xfrm>
            <a:off x="1154955" y="973667"/>
            <a:ext cx="2942210" cy="4833745"/>
          </a:xfrm>
        </p:spPr>
        <p:txBody>
          <a:bodyPr>
            <a:normAutofit/>
          </a:bodyPr>
          <a:lstStyle/>
          <a:p>
            <a:pPr eaLnBrk="1" hangingPunct="1"/>
            <a:r>
              <a:rPr lang="en-GB" altLang="en-US" dirty="0">
                <a:solidFill>
                  <a:srgbClr val="EBEBEB"/>
                </a:solidFill>
              </a:rPr>
              <a:t>Role of SEN expert</a:t>
            </a:r>
          </a:p>
        </p:txBody>
      </p:sp>
      <p:sp>
        <p:nvSpPr>
          <p:cNvPr id="148" name="Rectangle 147">
            <a:extLst>
              <a:ext uri="{FF2B5EF4-FFF2-40B4-BE49-F238E27FC236}">
                <a16:creationId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8642" name="Slide Number Placeholder 5">
            <a:extLst>
              <a:ext uri="{FF2B5EF4-FFF2-40B4-BE49-F238E27FC236}">
                <a16:creationId xmlns:a16="http://schemas.microsoft.com/office/drawing/2014/main" id="{22DF3CEA-58E2-4199-8E67-81D602D6F56B}"/>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215B5DB1-2ED7-4D82-9869-DFC013671FC7}" type="slidenum">
              <a:rPr lang="en-GB" altLang="en-US">
                <a:solidFill>
                  <a:srgbClr val="FFFFFF"/>
                </a:solidFill>
              </a:rPr>
              <a:pPr fontAlgn="base">
                <a:spcBef>
                  <a:spcPct val="0"/>
                </a:spcBef>
                <a:spcAft>
                  <a:spcPts val="600"/>
                </a:spcAft>
              </a:pPr>
              <a:t>28</a:t>
            </a:fld>
            <a:endParaRPr lang="en-GB" altLang="en-US" dirty="0">
              <a:solidFill>
                <a:srgbClr val="FFFFFF"/>
              </a:solidFill>
            </a:endParaRPr>
          </a:p>
        </p:txBody>
      </p:sp>
      <p:graphicFrame>
        <p:nvGraphicFramePr>
          <p:cNvPr id="368646" name="Rectangle 3">
            <a:extLst>
              <a:ext uri="{FF2B5EF4-FFF2-40B4-BE49-F238E27FC236}">
                <a16:creationId xmlns:a16="http://schemas.microsoft.com/office/drawing/2014/main" id="{2C196D11-65EC-4DB1-9490-220B657AAE5B}"/>
              </a:ext>
            </a:extLst>
          </p:cNvPr>
          <p:cNvGraphicFramePr>
            <a:graphicFrameLocks noGrp="1"/>
          </p:cNvGraphicFramePr>
          <p:nvPr>
            <p:ph idx="1"/>
            <p:extLst>
              <p:ext uri="{D42A27DB-BD31-4B8C-83A1-F6EECF244321}">
                <p14:modId xmlns:p14="http://schemas.microsoft.com/office/powerpoint/2010/main" val="2996590822"/>
              </p:ext>
            </p:extLst>
          </p:nvPr>
        </p:nvGraphicFramePr>
        <p:xfrm>
          <a:off x="4965014" y="236281"/>
          <a:ext cx="6391275" cy="6308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9" name="Rectangle 138">
              <a:extLst>
                <a:ext uri="{FF2B5EF4-FFF2-40B4-BE49-F238E27FC236}">
                  <a16:creationId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Oval 139">
              <a:extLst>
                <a:ext uri="{FF2B5EF4-FFF2-40B4-BE49-F238E27FC236}">
                  <a16:creationId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3" name="Freeform 5">
              <a:extLst>
                <a:ext uri="{FF2B5EF4-FFF2-40B4-BE49-F238E27FC236}">
                  <a16:creationId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4" name="Freeform 5">
              <a:extLst>
                <a:ext uri="{FF2B5EF4-FFF2-40B4-BE49-F238E27FC236}">
                  <a16:creationId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5" name="Freeform 5">
              <a:extLst>
                <a:ext uri="{FF2B5EF4-FFF2-40B4-BE49-F238E27FC236}">
                  <a16:creationId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0691" name="Rectangle 2">
            <a:extLst>
              <a:ext uri="{FF2B5EF4-FFF2-40B4-BE49-F238E27FC236}">
                <a16:creationId xmlns:a16="http://schemas.microsoft.com/office/drawing/2014/main" id="{F09F4D55-29E5-4A8F-B036-B1CFCB2E74CE}"/>
              </a:ext>
            </a:extLst>
          </p:cNvPr>
          <p:cNvSpPr>
            <a:spLocks noGrp="1" noChangeArrowheads="1"/>
          </p:cNvSpPr>
          <p:nvPr>
            <p:ph type="title"/>
          </p:nvPr>
        </p:nvSpPr>
        <p:spPr>
          <a:xfrm>
            <a:off x="1154955" y="973667"/>
            <a:ext cx="2942210" cy="4833745"/>
          </a:xfrm>
        </p:spPr>
        <p:txBody>
          <a:bodyPr>
            <a:normAutofit/>
          </a:bodyPr>
          <a:lstStyle/>
          <a:p>
            <a:pPr eaLnBrk="1" hangingPunct="1"/>
            <a:r>
              <a:rPr lang="en-GB" altLang="en-US" dirty="0">
                <a:solidFill>
                  <a:srgbClr val="EBEBEB"/>
                </a:solidFill>
              </a:rPr>
              <a:t>What if school doesn’t recognise pupil has SEN?</a:t>
            </a:r>
          </a:p>
        </p:txBody>
      </p:sp>
      <p:sp>
        <p:nvSpPr>
          <p:cNvPr id="147" name="Rectangle 146">
            <a:extLst>
              <a:ext uri="{FF2B5EF4-FFF2-40B4-BE49-F238E27FC236}">
                <a16:creationId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0690" name="Slide Number Placeholder 5">
            <a:extLst>
              <a:ext uri="{FF2B5EF4-FFF2-40B4-BE49-F238E27FC236}">
                <a16:creationId xmlns:a16="http://schemas.microsoft.com/office/drawing/2014/main" id="{EF99A754-92B9-4060-851A-A5F28C3632CE}"/>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8E489FC9-9545-41D0-AF97-7A0F1B1CEEFB}" type="slidenum">
              <a:rPr lang="en-GB" altLang="en-US">
                <a:solidFill>
                  <a:srgbClr val="FFFFFF"/>
                </a:solidFill>
              </a:rPr>
              <a:pPr fontAlgn="base">
                <a:spcBef>
                  <a:spcPct val="0"/>
                </a:spcBef>
                <a:spcAft>
                  <a:spcPts val="600"/>
                </a:spcAft>
              </a:pPr>
              <a:t>29</a:t>
            </a:fld>
            <a:endParaRPr lang="en-GB" altLang="en-US" dirty="0">
              <a:solidFill>
                <a:srgbClr val="FFFFFF"/>
              </a:solidFill>
            </a:endParaRPr>
          </a:p>
        </p:txBody>
      </p:sp>
      <p:graphicFrame>
        <p:nvGraphicFramePr>
          <p:cNvPr id="370694" name="Rectangle 3">
            <a:extLst>
              <a:ext uri="{FF2B5EF4-FFF2-40B4-BE49-F238E27FC236}">
                <a16:creationId xmlns:a16="http://schemas.microsoft.com/office/drawing/2014/main" id="{84B7A884-F10A-486A-9EFD-345DAC9A5057}"/>
              </a:ext>
            </a:extLst>
          </p:cNvPr>
          <p:cNvGraphicFramePr>
            <a:graphicFrameLocks noGrp="1"/>
          </p:cNvGraphicFramePr>
          <p:nvPr>
            <p:ph idx="1"/>
            <p:extLst>
              <p:ext uri="{D42A27DB-BD31-4B8C-83A1-F6EECF244321}">
                <p14:modId xmlns:p14="http://schemas.microsoft.com/office/powerpoint/2010/main" val="66943870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45" name="Picture 4" descr="MPj04331500000[1]">
            <a:extLst>
              <a:ext uri="{FF2B5EF4-FFF2-40B4-BE49-F238E27FC236}">
                <a16:creationId xmlns:a16="http://schemas.microsoft.com/office/drawing/2014/main" id="{BE72521C-1C81-4CF8-A549-11097B4F3B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443" name="Rectangle 2">
            <a:extLst>
              <a:ext uri="{FF2B5EF4-FFF2-40B4-BE49-F238E27FC236}">
                <a16:creationId xmlns:a16="http://schemas.microsoft.com/office/drawing/2014/main" id="{32F80D88-C720-408F-ABDB-42886B029632}"/>
              </a:ext>
            </a:extLst>
          </p:cNvPr>
          <p:cNvSpPr>
            <a:spLocks noGrp="1" noChangeArrowheads="1"/>
          </p:cNvSpPr>
          <p:nvPr>
            <p:ph type="title"/>
          </p:nvPr>
        </p:nvSpPr>
        <p:spPr>
          <a:xfrm>
            <a:off x="523875" y="5317240"/>
            <a:ext cx="11210925" cy="744836"/>
          </a:xfrm>
        </p:spPr>
        <p:txBody>
          <a:bodyPr vert="horz" lIns="91440" tIns="45720" rIns="91440" bIns="45720" rtlCol="0" anchor="ctr">
            <a:normAutofit/>
          </a:bodyPr>
          <a:lstStyle/>
          <a:p>
            <a:pPr algn="ctr" eaLnBrk="1" hangingPunct="1">
              <a:lnSpc>
                <a:spcPct val="90000"/>
              </a:lnSpc>
            </a:pPr>
            <a:r>
              <a:rPr lang="en-US" altLang="en-US" sz="3600" dirty="0">
                <a:solidFill>
                  <a:schemeClr val="tx1">
                    <a:lumMod val="85000"/>
                    <a:lumOff val="15000"/>
                  </a:schemeClr>
                </a:solidFill>
              </a:rPr>
              <a:t>THE INDEPENDENT REVIEW PANEL</a:t>
            </a:r>
          </a:p>
        </p:txBody>
      </p:sp>
      <p:cxnSp>
        <p:nvCxnSpPr>
          <p:cNvPr id="76" name="Straight Connector 75">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17442" name="Slide Number Placeholder 5">
            <a:extLst>
              <a:ext uri="{FF2B5EF4-FFF2-40B4-BE49-F238E27FC236}">
                <a16:creationId xmlns:a16="http://schemas.microsoft.com/office/drawing/2014/main" id="{BC2B2978-4C98-4A0D-A5AA-15E1E39C6D83}"/>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457200" fontAlgn="base">
              <a:spcBef>
                <a:spcPct val="0"/>
              </a:spcBef>
              <a:spcAft>
                <a:spcPts val="600"/>
              </a:spcAft>
            </a:pPr>
            <a:fld id="{BD641240-8DAA-4774-8322-01DE2BACCEE4}" type="slidenum">
              <a:rPr lang="en-US" altLang="en-US">
                <a:solidFill>
                  <a:srgbClr val="FFFFFF"/>
                </a:solidFill>
                <a:latin typeface="+mn-lt"/>
                <a:cs typeface="+mn-cs"/>
              </a:rPr>
              <a:pPr defTabSz="457200" fontAlgn="base">
                <a:spcBef>
                  <a:spcPct val="0"/>
                </a:spcBef>
                <a:spcAft>
                  <a:spcPts val="600"/>
                </a:spcAft>
              </a:pPr>
              <a:t>3</a:t>
            </a:fld>
            <a:endParaRPr lang="en-US" altLang="en-US" dirty="0">
              <a:solidFill>
                <a:srgbClr val="FFFFFF"/>
              </a:solidFill>
              <a:latin typeface="+mn-lt"/>
              <a:cs typeface="+mn-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AAD3FD-83A5-4B89-9F8F-01B887086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84003" name="Rectangle 2">
            <a:extLst>
              <a:ext uri="{FF2B5EF4-FFF2-40B4-BE49-F238E27FC236}">
                <a16:creationId xmlns:a16="http://schemas.microsoft.com/office/drawing/2014/main" id="{5541D248-0C56-4FC3-B4E3-AAC6DF99764E}"/>
              </a:ext>
            </a:extLst>
          </p:cNvPr>
          <p:cNvSpPr>
            <a:spLocks noGrp="1" noChangeArrowheads="1"/>
          </p:cNvSpPr>
          <p:nvPr>
            <p:ph type="title"/>
          </p:nvPr>
        </p:nvSpPr>
        <p:spPr>
          <a:xfrm>
            <a:off x="648931" y="629266"/>
            <a:ext cx="4166510" cy="1622321"/>
          </a:xfrm>
        </p:spPr>
        <p:txBody>
          <a:bodyPr>
            <a:normAutofit fontScale="90000"/>
          </a:bodyPr>
          <a:lstStyle/>
          <a:p>
            <a:r>
              <a:rPr lang="en-GB" altLang="en-US" dirty="0">
                <a:solidFill>
                  <a:srgbClr val="EBEBEB"/>
                </a:solidFill>
              </a:rPr>
              <a:t>THE FINANCIAL PAYMENT</a:t>
            </a:r>
            <a:br>
              <a:rPr lang="en-GB" altLang="en-US" dirty="0">
                <a:solidFill>
                  <a:srgbClr val="EBEBEB"/>
                </a:solidFill>
              </a:rPr>
            </a:br>
            <a:endParaRPr lang="en-US" altLang="en-US" dirty="0">
              <a:solidFill>
                <a:srgbClr val="EBEBEB"/>
              </a:solidFill>
            </a:endParaRPr>
          </a:p>
        </p:txBody>
      </p:sp>
      <p:sp>
        <p:nvSpPr>
          <p:cNvPr id="75" name="Freeform 31">
            <a:extLst>
              <a:ext uri="{FF2B5EF4-FFF2-40B4-BE49-F238E27FC236}">
                <a16:creationId xmlns:a16="http://schemas.microsoft.com/office/drawing/2014/main" id="{61752F1D-FC0F-4103-9584-630E643CCD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77" name="Freeform: Shape 76">
            <a:extLst>
              <a:ext uri="{FF2B5EF4-FFF2-40B4-BE49-F238E27FC236}">
                <a16:creationId xmlns:a16="http://schemas.microsoft.com/office/drawing/2014/main" id="{70151CB7-E7DE-4917-B831-01DF9CE01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 name="Picture 2" descr="A picture containing indoor, table, cup, sitting&#10;&#10;Description automatically generated">
            <a:extLst>
              <a:ext uri="{FF2B5EF4-FFF2-40B4-BE49-F238E27FC236}">
                <a16:creationId xmlns:a16="http://schemas.microsoft.com/office/drawing/2014/main" id="{6952DC03-26CB-41AF-8AF7-0C9D5011ED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461645" y="2770585"/>
            <a:ext cx="5449889" cy="4087416"/>
          </a:xfrm>
          <a:prstGeom prst="rect">
            <a:avLst/>
          </a:prstGeom>
          <a:effectLst/>
        </p:spPr>
      </p:pic>
      <p:sp>
        <p:nvSpPr>
          <p:cNvPr id="79" name="Rectangle 78">
            <a:extLst>
              <a:ext uri="{FF2B5EF4-FFF2-40B4-BE49-F238E27FC236}">
                <a16:creationId xmlns:a16="http://schemas.microsoft.com/office/drawing/2014/main" id="{A92A1116-1C84-41DF-B803-1F7B0883EC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4002" name="Slide Number Placeholder 5">
            <a:extLst>
              <a:ext uri="{FF2B5EF4-FFF2-40B4-BE49-F238E27FC236}">
                <a16:creationId xmlns:a16="http://schemas.microsoft.com/office/drawing/2014/main" id="{91F092DA-EE50-4978-A911-FB467093AE9F}"/>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E802CCD6-7538-4E69-AC6B-015C49667015}" type="slidenum">
              <a:rPr lang="en-GB" altLang="en-US">
                <a:solidFill>
                  <a:srgbClr val="FFFFFF"/>
                </a:solidFill>
              </a:rPr>
              <a:pPr fontAlgn="base">
                <a:spcBef>
                  <a:spcPct val="0"/>
                </a:spcBef>
                <a:spcAft>
                  <a:spcPts val="600"/>
                </a:spcAft>
              </a:pPr>
              <a:t>30</a:t>
            </a:fld>
            <a:endParaRPr lang="en-GB" altLang="en-US" dirty="0">
              <a:solidFill>
                <a:srgbClr val="FFFFFF"/>
              </a:solidFill>
            </a:endParaRPr>
          </a:p>
        </p:txBody>
      </p:sp>
      <p:sp>
        <p:nvSpPr>
          <p:cNvPr id="384004" name="Rectangle 3">
            <a:extLst>
              <a:ext uri="{FF2B5EF4-FFF2-40B4-BE49-F238E27FC236}">
                <a16:creationId xmlns:a16="http://schemas.microsoft.com/office/drawing/2014/main" id="{65A7D235-655D-4B3E-B77A-E84CDF2E985A}"/>
              </a:ext>
            </a:extLst>
          </p:cNvPr>
          <p:cNvSpPr>
            <a:spLocks noGrp="1" noChangeArrowheads="1"/>
          </p:cNvSpPr>
          <p:nvPr>
            <p:ph idx="1"/>
          </p:nvPr>
        </p:nvSpPr>
        <p:spPr>
          <a:xfrm>
            <a:off x="648931" y="2438400"/>
            <a:ext cx="4166509" cy="3785419"/>
          </a:xfrm>
        </p:spPr>
        <p:txBody>
          <a:bodyPr>
            <a:normAutofit/>
          </a:bodyPr>
          <a:lstStyle/>
          <a:p>
            <a:pPr eaLnBrk="1" hangingPunct="1">
              <a:buFont typeface="Wingdings" panose="05000000000000000000" pitchFamily="2" charset="2"/>
              <a:buNone/>
            </a:pPr>
            <a:endParaRPr lang="en-GB" altLang="en-US" dirty="0">
              <a:solidFill>
                <a:srgbClr val="EBEBEB"/>
              </a:solidFill>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F0EB-7D32-C55B-F05E-F3F7D625669D}"/>
              </a:ext>
            </a:extLst>
          </p:cNvPr>
          <p:cNvSpPr>
            <a:spLocks noGrp="1"/>
          </p:cNvSpPr>
          <p:nvPr>
            <p:ph type="title"/>
          </p:nvPr>
        </p:nvSpPr>
        <p:spPr/>
        <p:txBody>
          <a:bodyPr/>
          <a:lstStyle/>
          <a:p>
            <a:r>
              <a:rPr lang="en-GB" dirty="0"/>
              <a:t>The £4000</a:t>
            </a:r>
          </a:p>
        </p:txBody>
      </p:sp>
      <p:sp>
        <p:nvSpPr>
          <p:cNvPr id="3" name="Content Placeholder 2">
            <a:extLst>
              <a:ext uri="{FF2B5EF4-FFF2-40B4-BE49-F238E27FC236}">
                <a16:creationId xmlns:a16="http://schemas.microsoft.com/office/drawing/2014/main" id="{32595960-1655-5C99-C709-139E72B63E54}"/>
              </a:ext>
            </a:extLst>
          </p:cNvPr>
          <p:cNvSpPr>
            <a:spLocks noGrp="1"/>
          </p:cNvSpPr>
          <p:nvPr>
            <p:ph idx="1"/>
          </p:nvPr>
        </p:nvSpPr>
        <p:spPr/>
        <p:txBody>
          <a:bodyPr>
            <a:normAutofit/>
          </a:bodyPr>
          <a:lstStyle/>
          <a:p>
            <a:r>
              <a:rPr lang="en-GB" dirty="0"/>
              <a:t>School can be ordered to pay £4000 after a “quash and direct” by the IRP</a:t>
            </a:r>
          </a:p>
          <a:p>
            <a:endParaRPr lang="en-GB" dirty="0"/>
          </a:p>
          <a:p>
            <a:pPr lvl="1"/>
            <a:r>
              <a:rPr lang="en-GB" dirty="0"/>
              <a:t>If they fail to reinstate the pupil within 10 school days of receiving notice of the IRP’s decision </a:t>
            </a:r>
          </a:p>
          <a:p>
            <a:endParaRPr lang="en-GB" dirty="0"/>
          </a:p>
          <a:p>
            <a:r>
              <a:rPr lang="en-GB" dirty="0"/>
              <a:t>See paras  229 of the 2022 ExG</a:t>
            </a:r>
          </a:p>
          <a:p>
            <a:r>
              <a:rPr lang="en-GB" dirty="0"/>
              <a:t>Clearer section on guidance to LA on this now paras 251-255 2022 ExG </a:t>
            </a:r>
          </a:p>
        </p:txBody>
      </p:sp>
      <p:sp>
        <p:nvSpPr>
          <p:cNvPr id="4" name="Slide Number Placeholder 3">
            <a:extLst>
              <a:ext uri="{FF2B5EF4-FFF2-40B4-BE49-F238E27FC236}">
                <a16:creationId xmlns:a16="http://schemas.microsoft.com/office/drawing/2014/main" id="{B8A7C9B0-D5EB-0764-D45F-46F78A087D2B}"/>
              </a:ext>
            </a:extLst>
          </p:cNvPr>
          <p:cNvSpPr>
            <a:spLocks noGrp="1"/>
          </p:cNvSpPr>
          <p:nvPr>
            <p:ph type="sldNum" sz="quarter" idx="12"/>
          </p:nvPr>
        </p:nvSpPr>
        <p:spPr/>
        <p:txBody>
          <a:bodyPr/>
          <a:lstStyle/>
          <a:p>
            <a:fld id="{F711C0DE-812C-4B19-8AE2-7B4055EBCCD3}" type="slidenum">
              <a:rPr lang="en-GB" altLang="en-US" smtClean="0"/>
              <a:pPr/>
              <a:t>31</a:t>
            </a:fld>
            <a:endParaRPr lang="en-GB" altLang="en-US" dirty="0"/>
          </a:p>
        </p:txBody>
      </p:sp>
    </p:spTree>
    <p:extLst>
      <p:ext uri="{BB962C8B-B14F-4D97-AF65-F5344CB8AC3E}">
        <p14:creationId xmlns:p14="http://schemas.microsoft.com/office/powerpoint/2010/main" val="2228141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2198" name="Rectangle 72">
            <a:extLst>
              <a:ext uri="{FF2B5EF4-FFF2-40B4-BE49-F238E27FC236}">
                <a16:creationId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92199" name="Freeform 36">
            <a:extLst>
              <a:ext uri="{FF2B5EF4-FFF2-40B4-BE49-F238E27FC236}">
                <a16:creationId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392200" name="Freeform: Shape 76">
            <a:extLst>
              <a:ext uri="{FF2B5EF4-FFF2-40B4-BE49-F238E27FC236}">
                <a16:creationId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92201" name="Rectangle 78">
            <a:extLst>
              <a:ext uri="{FF2B5EF4-FFF2-40B4-BE49-F238E27FC236}">
                <a16:creationId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2194" name="Slide Number Placeholder 5">
            <a:extLst>
              <a:ext uri="{FF2B5EF4-FFF2-40B4-BE49-F238E27FC236}">
                <a16:creationId xmlns:a16="http://schemas.microsoft.com/office/drawing/2014/main" id="{C523951B-9F4A-447F-AA65-466F645BD704}"/>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10734349-7717-4CA8-949D-E4C892DB928F}" type="slidenum">
              <a:rPr lang="en-GB" altLang="en-US">
                <a:solidFill>
                  <a:srgbClr val="FFFFFF"/>
                </a:solidFill>
              </a:rPr>
              <a:pPr fontAlgn="base">
                <a:spcBef>
                  <a:spcPct val="0"/>
                </a:spcBef>
                <a:spcAft>
                  <a:spcPts val="600"/>
                </a:spcAft>
              </a:pPr>
              <a:t>32</a:t>
            </a:fld>
            <a:endParaRPr lang="en-GB" altLang="en-US" dirty="0">
              <a:solidFill>
                <a:srgbClr val="FFFFFF"/>
              </a:solidFill>
            </a:endParaRPr>
          </a:p>
        </p:txBody>
      </p:sp>
      <p:sp>
        <p:nvSpPr>
          <p:cNvPr id="392195" name="Rectangle 2">
            <a:extLst>
              <a:ext uri="{FF2B5EF4-FFF2-40B4-BE49-F238E27FC236}">
                <a16:creationId xmlns:a16="http://schemas.microsoft.com/office/drawing/2014/main" id="{882691B4-FA84-4A3C-92DA-4397C0E28C75}"/>
              </a:ext>
            </a:extLst>
          </p:cNvPr>
          <p:cNvSpPr>
            <a:spLocks noGrp="1" noChangeArrowheads="1"/>
          </p:cNvSpPr>
          <p:nvPr>
            <p:ph type="title"/>
          </p:nvPr>
        </p:nvSpPr>
        <p:spPr>
          <a:xfrm>
            <a:off x="653143" y="1645920"/>
            <a:ext cx="3522879" cy="4470821"/>
          </a:xfrm>
        </p:spPr>
        <p:txBody>
          <a:bodyPr>
            <a:normAutofit/>
          </a:bodyPr>
          <a:lstStyle/>
          <a:p>
            <a:pPr algn="r" eaLnBrk="1" hangingPunct="1"/>
            <a:r>
              <a:rPr lang="en-GB" altLang="en-US" dirty="0">
                <a:solidFill>
                  <a:srgbClr val="FFFFFF"/>
                </a:solidFill>
              </a:rPr>
              <a:t>What about Academies?</a:t>
            </a:r>
          </a:p>
        </p:txBody>
      </p:sp>
      <p:sp>
        <p:nvSpPr>
          <p:cNvPr id="392196" name="Rectangle 3">
            <a:extLst>
              <a:ext uri="{FF2B5EF4-FFF2-40B4-BE49-F238E27FC236}">
                <a16:creationId xmlns:a16="http://schemas.microsoft.com/office/drawing/2014/main" id="{BC7CEA7C-83F6-47C4-A9FA-C21300F12A52}"/>
              </a:ext>
            </a:extLst>
          </p:cNvPr>
          <p:cNvSpPr>
            <a:spLocks noGrp="1" noChangeArrowheads="1"/>
          </p:cNvSpPr>
          <p:nvPr>
            <p:ph idx="1"/>
          </p:nvPr>
        </p:nvSpPr>
        <p:spPr>
          <a:xfrm>
            <a:off x="5204109" y="1645920"/>
            <a:ext cx="5919503" cy="4470821"/>
          </a:xfrm>
        </p:spPr>
        <p:txBody>
          <a:bodyPr>
            <a:normAutofit/>
          </a:bodyPr>
          <a:lstStyle/>
          <a:p>
            <a:pPr eaLnBrk="1" hangingPunct="1"/>
            <a:endParaRPr lang="en-GB" altLang="en-US" dirty="0"/>
          </a:p>
          <a:p>
            <a:pPr eaLnBrk="1" hangingPunct="1"/>
            <a:r>
              <a:rPr lang="en-GB" altLang="en-US" dirty="0"/>
              <a:t>Where the IRP has quashed the GB decision , the IRP should (again discretionary, not mandatory) order that the Academy make the payment directly to the LA unless within 10 school days the GB decides to reinstate the pupil (para 229 of 2022 ExG)</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BE6F9A3-300E-47F5-B41C-C8C5E758D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93219" name="Rectangle 2">
            <a:extLst>
              <a:ext uri="{FF2B5EF4-FFF2-40B4-BE49-F238E27FC236}">
                <a16:creationId xmlns:a16="http://schemas.microsoft.com/office/drawing/2014/main" id="{932BA509-8FC3-42C6-8926-409876E94F14}"/>
              </a:ext>
            </a:extLst>
          </p:cNvPr>
          <p:cNvSpPr>
            <a:spLocks noGrp="1" noChangeArrowheads="1"/>
          </p:cNvSpPr>
          <p:nvPr>
            <p:ph type="title"/>
          </p:nvPr>
        </p:nvSpPr>
        <p:spPr>
          <a:xfrm>
            <a:off x="648929" y="1063417"/>
            <a:ext cx="3505495" cy="4675396"/>
          </a:xfrm>
        </p:spPr>
        <p:txBody>
          <a:bodyPr anchor="ctr">
            <a:normAutofit/>
          </a:bodyPr>
          <a:lstStyle/>
          <a:p>
            <a:pPr eaLnBrk="1" hangingPunct="1"/>
            <a:r>
              <a:rPr lang="en-GB" altLang="en-US" dirty="0">
                <a:solidFill>
                  <a:srgbClr val="F2F2F2"/>
                </a:solidFill>
              </a:rPr>
              <a:t>How much?</a:t>
            </a:r>
          </a:p>
        </p:txBody>
      </p:sp>
      <p:sp>
        <p:nvSpPr>
          <p:cNvPr id="76" name="Rectangle 75">
            <a:extLst>
              <a:ext uri="{FF2B5EF4-FFF2-40B4-BE49-F238E27FC236}">
                <a16:creationId xmlns:a16="http://schemas.microsoft.com/office/drawing/2014/main" id="{61B4701B-39FE-43B8-86AA-D6B8789C2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8" name="Rounded Rectangle 9">
            <a:extLst>
              <a:ext uri="{FF2B5EF4-FFF2-40B4-BE49-F238E27FC236}">
                <a16:creationId xmlns:a16="http://schemas.microsoft.com/office/drawing/2014/main" id="{E9A7EF13-49FA-4355-971A-34B065F35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2CF3C3E-0F7B-4F0C-8EBD-BDD38E9C66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3218" name="Slide Number Placeholder 5">
            <a:extLst>
              <a:ext uri="{FF2B5EF4-FFF2-40B4-BE49-F238E27FC236}">
                <a16:creationId xmlns:a16="http://schemas.microsoft.com/office/drawing/2014/main" id="{002DC8DC-4F86-41DD-98FE-FB37176129D3}"/>
              </a:ext>
            </a:extLst>
          </p:cNvPr>
          <p:cNvSpPr>
            <a:spLocks noGrp="1"/>
          </p:cNvSpPr>
          <p:nvPr>
            <p:ph type="sldNum" sz="quarter" idx="12"/>
          </p:nvPr>
        </p:nvSpPr>
        <p:spPr>
          <a:xfrm>
            <a:off x="10352540" y="295729"/>
            <a:ext cx="838199" cy="767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146AF5AB-C115-40A6-A4D7-BF1A05A11D71}" type="slidenum">
              <a:rPr lang="en-GB" altLang="en-US">
                <a:solidFill>
                  <a:srgbClr val="FFFFFF"/>
                </a:solidFill>
              </a:rPr>
              <a:pPr fontAlgn="base">
                <a:spcBef>
                  <a:spcPct val="0"/>
                </a:spcBef>
                <a:spcAft>
                  <a:spcPts val="600"/>
                </a:spcAft>
              </a:pPr>
              <a:t>33</a:t>
            </a:fld>
            <a:endParaRPr lang="en-GB" altLang="en-US" dirty="0">
              <a:solidFill>
                <a:srgbClr val="FFFFFF"/>
              </a:solidFill>
            </a:endParaRPr>
          </a:p>
        </p:txBody>
      </p:sp>
      <p:graphicFrame>
        <p:nvGraphicFramePr>
          <p:cNvPr id="393222" name="Rectangle 3">
            <a:extLst>
              <a:ext uri="{FF2B5EF4-FFF2-40B4-BE49-F238E27FC236}">
                <a16:creationId xmlns:a16="http://schemas.microsoft.com/office/drawing/2014/main" id="{95E7A26D-E75B-48E3-A9CE-E8395CB43D57}"/>
              </a:ext>
            </a:extLst>
          </p:cNvPr>
          <p:cNvGraphicFramePr>
            <a:graphicFrameLocks noGrp="1"/>
          </p:cNvGraphicFramePr>
          <p:nvPr>
            <p:ph idx="1"/>
            <p:extLst>
              <p:ext uri="{D42A27DB-BD31-4B8C-83A1-F6EECF244321}">
                <p14:modId xmlns:p14="http://schemas.microsoft.com/office/powerpoint/2010/main" val="138543751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02439" name="Picture 6" descr="MW-DP335_Diverg_20150702185035_ZH">
            <a:extLst>
              <a:ext uri="{FF2B5EF4-FFF2-40B4-BE49-F238E27FC236}">
                <a16:creationId xmlns:a16="http://schemas.microsoft.com/office/drawing/2014/main" id="{79ECE40C-987C-4E80-B2CB-51AC1B9E752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id="{45549E29-E797-4A00-B030-3AB01640CF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2435" name="Rectangle 2">
            <a:extLst>
              <a:ext uri="{FF2B5EF4-FFF2-40B4-BE49-F238E27FC236}">
                <a16:creationId xmlns:a16="http://schemas.microsoft.com/office/drawing/2014/main" id="{9F2413D5-9821-418A-80BC-2B733EE0DCEF}"/>
              </a:ext>
            </a:extLst>
          </p:cNvPr>
          <p:cNvSpPr>
            <a:spLocks noGrp="1" noChangeArrowheads="1"/>
          </p:cNvSpPr>
          <p:nvPr>
            <p:ph type="title"/>
          </p:nvPr>
        </p:nvSpPr>
        <p:spPr>
          <a:xfrm>
            <a:off x="1097280" y="286603"/>
            <a:ext cx="10058400" cy="1450757"/>
          </a:xfrm>
        </p:spPr>
        <p:txBody>
          <a:bodyPr>
            <a:normAutofit fontScale="90000"/>
          </a:bodyPr>
          <a:lstStyle/>
          <a:p>
            <a:r>
              <a:rPr lang="en-GB" altLang="en-US" dirty="0">
                <a:solidFill>
                  <a:schemeClr val="tx1"/>
                </a:solidFill>
              </a:rPr>
              <a:t/>
            </a:r>
            <a:br>
              <a:rPr lang="en-GB" altLang="en-US" dirty="0">
                <a:solidFill>
                  <a:schemeClr val="tx1"/>
                </a:solidFill>
              </a:rPr>
            </a:br>
            <a:r>
              <a:rPr lang="en-GB" altLang="en-US" dirty="0">
                <a:solidFill>
                  <a:schemeClr val="tx1"/>
                </a:solidFill>
              </a:rPr>
              <a:t>WHAT IF FAMILY ALSO WANT TO MAKE A DISABILITY CLAIM TO THE FTT?</a:t>
            </a:r>
            <a:br>
              <a:rPr lang="en-GB" altLang="en-US" dirty="0">
                <a:solidFill>
                  <a:schemeClr val="tx1"/>
                </a:solidFill>
              </a:rPr>
            </a:br>
            <a:endParaRPr lang="en-US" altLang="en-US" dirty="0">
              <a:solidFill>
                <a:schemeClr val="tx1"/>
              </a:solidFill>
            </a:endParaRPr>
          </a:p>
        </p:txBody>
      </p:sp>
      <p:sp>
        <p:nvSpPr>
          <p:cNvPr id="402436" name="Rectangle 3">
            <a:extLst>
              <a:ext uri="{FF2B5EF4-FFF2-40B4-BE49-F238E27FC236}">
                <a16:creationId xmlns:a16="http://schemas.microsoft.com/office/drawing/2014/main" id="{37D725E8-88D2-40FD-85AE-FEE3209CC369}"/>
              </a:ext>
            </a:extLst>
          </p:cNvPr>
          <p:cNvSpPr>
            <a:spLocks noGrp="1" noChangeArrowheads="1"/>
          </p:cNvSpPr>
          <p:nvPr>
            <p:ph idx="1"/>
          </p:nvPr>
        </p:nvSpPr>
        <p:spPr>
          <a:xfrm>
            <a:off x="1097280" y="1845734"/>
            <a:ext cx="10058400" cy="4023360"/>
          </a:xfrm>
        </p:spPr>
        <p:txBody>
          <a:bodyPr>
            <a:normAutofit/>
          </a:bodyPr>
          <a:lstStyle/>
          <a:p>
            <a:pPr eaLnBrk="1" hangingPunct="1"/>
            <a:endParaRPr lang="en-GB" altLang="en-US" dirty="0">
              <a:solidFill>
                <a:schemeClr val="tx1"/>
              </a:solidFill>
            </a:endParaRPr>
          </a:p>
          <a:p>
            <a:pPr eaLnBrk="1" hangingPunct="1"/>
            <a:endParaRPr lang="en-GB" altLang="en-US" dirty="0">
              <a:solidFill>
                <a:schemeClr val="tx1"/>
              </a:solidFill>
            </a:endParaRPr>
          </a:p>
          <a:p>
            <a:pPr eaLnBrk="1" hangingPunct="1"/>
            <a:endParaRPr lang="en-GB" altLang="en-US" dirty="0">
              <a:solidFill>
                <a:schemeClr val="tx1"/>
              </a:solidFill>
            </a:endParaRPr>
          </a:p>
          <a:p>
            <a:pPr eaLnBrk="1" hangingPunct="1"/>
            <a:endParaRPr lang="en-GB" altLang="en-US" dirty="0">
              <a:solidFill>
                <a:schemeClr val="tx1"/>
              </a:solidFill>
            </a:endParaRPr>
          </a:p>
        </p:txBody>
      </p:sp>
      <p:sp>
        <p:nvSpPr>
          <p:cNvPr id="78" name="Rectangle 77">
            <a:extLst>
              <a:ext uri="{FF2B5EF4-FFF2-40B4-BE49-F238E27FC236}">
                <a16:creationId xmlns:a16="http://schemas.microsoft.com/office/drawing/2014/main" id="{C609E9FA-BDDE-45C4-8F5E-974D4208D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7737E529-E43B-4948-B3C4-7F6B806FCC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2434" name="Slide Number Placeholder 5">
            <a:extLst>
              <a:ext uri="{FF2B5EF4-FFF2-40B4-BE49-F238E27FC236}">
                <a16:creationId xmlns:a16="http://schemas.microsoft.com/office/drawing/2014/main" id="{884C221C-985C-4BD1-A0B0-1F9403875FC2}"/>
              </a:ext>
            </a:extLst>
          </p:cNvPr>
          <p:cNvSpPr>
            <a:spLocks noGrp="1"/>
          </p:cNvSpPr>
          <p:nvPr>
            <p:ph type="sldNum" sz="quarter" idx="12"/>
          </p:nvPr>
        </p:nvSpPr>
        <p:spPr>
          <a:xfrm>
            <a:off x="9900458" y="6459785"/>
            <a:ext cx="1312025"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C8EADF71-8D0D-491B-95E9-10E5AC22FE96}" type="slidenum">
              <a:rPr lang="en-GB" altLang="en-US">
                <a:solidFill>
                  <a:srgbClr val="FFFFFF"/>
                </a:solidFill>
              </a:rPr>
              <a:pPr fontAlgn="base">
                <a:spcBef>
                  <a:spcPct val="0"/>
                </a:spcBef>
                <a:spcAft>
                  <a:spcPts val="600"/>
                </a:spcAft>
              </a:pPr>
              <a:t>34</a:t>
            </a:fld>
            <a:endParaRPr lang="en-GB" altLang="en-US" dirty="0">
              <a:solidFill>
                <a:srgbClr val="FFFFFF"/>
              </a:solidFill>
            </a:endParaRPr>
          </a:p>
        </p:txBody>
      </p:sp>
      <p:sp>
        <p:nvSpPr>
          <p:cNvPr id="402437" name="AutoShape 4" descr="Image result for both">
            <a:extLst>
              <a:ext uri="{FF2B5EF4-FFF2-40B4-BE49-F238E27FC236}">
                <a16:creationId xmlns:a16="http://schemas.microsoft.com/office/drawing/2014/main" id="{762BB451-94DB-48B5-BD99-4F2E0D18AC19}"/>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lang="en-US" altLang="en-US" dirty="0">
              <a:solidFill>
                <a:srgbClr val="000000"/>
              </a:solidFill>
            </a:endParaRPr>
          </a:p>
        </p:txBody>
      </p:sp>
      <p:sp>
        <p:nvSpPr>
          <p:cNvPr id="402438" name="AutoShape 5" descr="Image result for both">
            <a:extLst>
              <a:ext uri="{FF2B5EF4-FFF2-40B4-BE49-F238E27FC236}">
                <a16:creationId xmlns:a16="http://schemas.microsoft.com/office/drawing/2014/main" id="{B143734B-B9F9-4F56-9E94-1E915FA4B4DD}"/>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endParaRPr lang="en-US" alt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9" name="Rectangle 2">
            <a:extLst>
              <a:ext uri="{FF2B5EF4-FFF2-40B4-BE49-F238E27FC236}">
                <a16:creationId xmlns:a16="http://schemas.microsoft.com/office/drawing/2014/main" id="{7554F6A9-C5C5-4CE9-9C6E-EEB12AF4431F}"/>
              </a:ext>
            </a:extLst>
          </p:cNvPr>
          <p:cNvSpPr>
            <a:spLocks noGrp="1" noChangeArrowheads="1"/>
          </p:cNvSpPr>
          <p:nvPr>
            <p:ph type="title"/>
          </p:nvPr>
        </p:nvSpPr>
        <p:spPr>
          <a:xfrm>
            <a:off x="1097280" y="286603"/>
            <a:ext cx="10058400" cy="1450757"/>
          </a:xfrm>
        </p:spPr>
        <p:txBody>
          <a:bodyPr>
            <a:normAutofit fontScale="90000"/>
          </a:bodyPr>
          <a:lstStyle/>
          <a:p>
            <a:r>
              <a:rPr lang="en-GB" altLang="en-US" dirty="0"/>
              <a:t>PROCEDURAL ISSUES AND INTER-RELATIONSHIP WITH FIRST TIER TRIBUNAL</a:t>
            </a:r>
            <a:endParaRPr lang="en-US" altLang="en-US" dirty="0"/>
          </a:p>
        </p:txBody>
      </p:sp>
      <p:sp>
        <p:nvSpPr>
          <p:cNvPr id="403460" name="Rectangle 3">
            <a:extLst>
              <a:ext uri="{FF2B5EF4-FFF2-40B4-BE49-F238E27FC236}">
                <a16:creationId xmlns:a16="http://schemas.microsoft.com/office/drawing/2014/main" id="{ACF028FE-BE7D-4A9D-9645-93443F23F550}"/>
              </a:ext>
            </a:extLst>
          </p:cNvPr>
          <p:cNvSpPr>
            <a:spLocks noGrp="1" noChangeArrowheads="1"/>
          </p:cNvSpPr>
          <p:nvPr>
            <p:ph idx="1"/>
          </p:nvPr>
        </p:nvSpPr>
        <p:spPr>
          <a:xfrm>
            <a:off x="1097279" y="1845734"/>
            <a:ext cx="6454987" cy="4023360"/>
          </a:xfrm>
        </p:spPr>
        <p:txBody>
          <a:bodyPr>
            <a:normAutofit/>
          </a:bodyPr>
          <a:lstStyle/>
          <a:p>
            <a:pPr eaLnBrk="1" hangingPunct="1"/>
            <a:endParaRPr lang="en-GB" altLang="en-US" dirty="0"/>
          </a:p>
          <a:p>
            <a:pPr eaLnBrk="1" hangingPunct="1">
              <a:buFont typeface="Wingdings" panose="05000000000000000000" pitchFamily="2" charset="2"/>
              <a:buNone/>
            </a:pPr>
            <a:r>
              <a:rPr lang="en-GB" altLang="en-US" dirty="0"/>
              <a:t>	</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sz="4000" dirty="0"/>
              <a:t>Complex legal area- seek advice!</a:t>
            </a:r>
          </a:p>
        </p:txBody>
      </p:sp>
      <p:pic>
        <p:nvPicPr>
          <p:cNvPr id="72" name="Graphic 71" descr="Scales of Justice">
            <a:extLst>
              <a:ext uri="{FF2B5EF4-FFF2-40B4-BE49-F238E27FC236}">
                <a16:creationId xmlns:a16="http://schemas.microsoft.com/office/drawing/2014/main" id="{CE83374F-80E8-49C3-A629-F995896ED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20570" y="2084269"/>
            <a:ext cx="3135109" cy="3135109"/>
          </a:xfrm>
          <a:prstGeom prst="rect">
            <a:avLst/>
          </a:prstGeom>
        </p:spPr>
      </p:pic>
      <p:sp>
        <p:nvSpPr>
          <p:cNvPr id="403458" name="Slide Number Placeholder 5">
            <a:extLst>
              <a:ext uri="{FF2B5EF4-FFF2-40B4-BE49-F238E27FC236}">
                <a16:creationId xmlns:a16="http://schemas.microsoft.com/office/drawing/2014/main" id="{F3DEA46E-4DBE-429D-8CB5-87670F7B9820}"/>
              </a:ext>
            </a:extLst>
          </p:cNvPr>
          <p:cNvSpPr>
            <a:spLocks noGrp="1"/>
          </p:cNvSpPr>
          <p:nvPr>
            <p:ph type="sldNum" sz="quarter" idx="12"/>
          </p:nvPr>
        </p:nvSpPr>
        <p:spPr>
          <a:xfrm>
            <a:off x="9900458" y="6459785"/>
            <a:ext cx="1312025"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13DD18B5-80C2-4BCF-86B3-4215AAEA53CF}" type="slidenum">
              <a:rPr lang="en-GB" altLang="en-US"/>
              <a:pPr fontAlgn="base">
                <a:spcBef>
                  <a:spcPct val="0"/>
                </a:spcBef>
                <a:spcAft>
                  <a:spcPts val="600"/>
                </a:spcAft>
              </a:pPr>
              <a:t>35</a:t>
            </a:fld>
            <a:endParaRPr lang="en-GB"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Title 1">
            <a:extLst>
              <a:ext uri="{FF2B5EF4-FFF2-40B4-BE49-F238E27FC236}">
                <a16:creationId xmlns:a16="http://schemas.microsoft.com/office/drawing/2014/main" id="{A7B1F2AC-AD65-4DCD-91B8-E0C173120A7B}"/>
              </a:ext>
            </a:extLst>
          </p:cNvPr>
          <p:cNvSpPr>
            <a:spLocks noGrp="1" noChangeArrowheads="1"/>
          </p:cNvSpPr>
          <p:nvPr>
            <p:ph type="title"/>
          </p:nvPr>
        </p:nvSpPr>
        <p:spPr>
          <a:xfrm>
            <a:off x="1097280" y="286603"/>
            <a:ext cx="10058400" cy="1450757"/>
          </a:xfrm>
        </p:spPr>
        <p:txBody>
          <a:bodyPr>
            <a:normAutofit/>
          </a:bodyPr>
          <a:lstStyle/>
          <a:p>
            <a:endParaRPr lang="en-US" altLang="en-US" dirty="0"/>
          </a:p>
        </p:txBody>
      </p:sp>
      <p:sp>
        <p:nvSpPr>
          <p:cNvPr id="404483" name="Content Placeholder 2">
            <a:extLst>
              <a:ext uri="{FF2B5EF4-FFF2-40B4-BE49-F238E27FC236}">
                <a16:creationId xmlns:a16="http://schemas.microsoft.com/office/drawing/2014/main" id="{956AF5C5-AEDD-47C5-B467-9CAD7732DE7E}"/>
              </a:ext>
            </a:extLst>
          </p:cNvPr>
          <p:cNvSpPr>
            <a:spLocks noGrp="1" noChangeArrowheads="1"/>
          </p:cNvSpPr>
          <p:nvPr>
            <p:ph idx="1"/>
          </p:nvPr>
        </p:nvSpPr>
        <p:spPr>
          <a:xfrm>
            <a:off x="1097279" y="1845734"/>
            <a:ext cx="6454987" cy="4023360"/>
          </a:xfrm>
        </p:spPr>
        <p:txBody>
          <a:bodyPr>
            <a:normAutofit/>
          </a:bodyPr>
          <a:lstStyle/>
          <a:p>
            <a:endParaRPr lang="en-GB" altLang="en-US" dirty="0"/>
          </a:p>
          <a:p>
            <a:endParaRPr lang="en-GB" altLang="en-US" dirty="0"/>
          </a:p>
          <a:p>
            <a:r>
              <a:rPr lang="en-GB" altLang="en-US" sz="4400" dirty="0"/>
              <a:t>Mediation can play a role here</a:t>
            </a:r>
          </a:p>
        </p:txBody>
      </p:sp>
      <p:pic>
        <p:nvPicPr>
          <p:cNvPr id="72" name="Graphic 71" descr="Play">
            <a:extLst>
              <a:ext uri="{FF2B5EF4-FFF2-40B4-BE49-F238E27FC236}">
                <a16:creationId xmlns:a16="http://schemas.microsoft.com/office/drawing/2014/main" id="{77DB32D5-7D0A-409A-95BB-C4C97D1029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20570" y="2084269"/>
            <a:ext cx="3135109" cy="3135109"/>
          </a:xfrm>
          <a:prstGeom prst="rect">
            <a:avLst/>
          </a:prstGeom>
        </p:spPr>
      </p:pic>
      <p:sp>
        <p:nvSpPr>
          <p:cNvPr id="404484" name="Slide Number Placeholder 3">
            <a:extLst>
              <a:ext uri="{FF2B5EF4-FFF2-40B4-BE49-F238E27FC236}">
                <a16:creationId xmlns:a16="http://schemas.microsoft.com/office/drawing/2014/main" id="{C7943138-DCDF-453C-B529-27145CADE1A1}"/>
              </a:ext>
            </a:extLst>
          </p:cNvPr>
          <p:cNvSpPr>
            <a:spLocks noGrp="1"/>
          </p:cNvSpPr>
          <p:nvPr>
            <p:ph type="sldNum" sz="quarter" idx="12"/>
          </p:nvPr>
        </p:nvSpPr>
        <p:spPr>
          <a:xfrm>
            <a:off x="9900458" y="6459785"/>
            <a:ext cx="1312025"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E5E4B744-5962-4AA3-AE8E-35739AA9F97B}" type="slidenum">
              <a:rPr lang="en-GB" altLang="en-US"/>
              <a:pPr fontAlgn="base">
                <a:spcBef>
                  <a:spcPct val="0"/>
                </a:spcBef>
                <a:spcAft>
                  <a:spcPts val="600"/>
                </a:spcAft>
              </a:pPr>
              <a:t>36</a:t>
            </a:fld>
            <a:endParaRPr lang="en-GB"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B5993E2-C02B-4335-ABA5-D8EC46555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0B801A2-5622-4BE8-9AD2-C337A2CD0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5507" name="Rectangle 2">
            <a:extLst>
              <a:ext uri="{FF2B5EF4-FFF2-40B4-BE49-F238E27FC236}">
                <a16:creationId xmlns:a16="http://schemas.microsoft.com/office/drawing/2014/main" id="{C99F8C4A-B61D-4803-99BE-2B9A9B725FB5}"/>
              </a:ext>
            </a:extLst>
          </p:cNvPr>
          <p:cNvSpPr>
            <a:spLocks noGrp="1" noChangeArrowheads="1"/>
          </p:cNvSpPr>
          <p:nvPr>
            <p:ph type="title"/>
          </p:nvPr>
        </p:nvSpPr>
        <p:spPr>
          <a:xfrm>
            <a:off x="492370" y="516835"/>
            <a:ext cx="3084844" cy="5772840"/>
          </a:xfrm>
        </p:spPr>
        <p:txBody>
          <a:bodyPr anchor="ctr">
            <a:normAutofit/>
          </a:bodyPr>
          <a:lstStyle/>
          <a:p>
            <a:pPr eaLnBrk="1" hangingPunct="1"/>
            <a:r>
              <a:rPr lang="en-GB" altLang="en-US" sz="3600" dirty="0">
                <a:solidFill>
                  <a:srgbClr val="FFFFFF"/>
                </a:solidFill>
              </a:rPr>
              <a:t>FTT can direct reinstatement</a:t>
            </a:r>
          </a:p>
        </p:txBody>
      </p:sp>
      <p:sp>
        <p:nvSpPr>
          <p:cNvPr id="78" name="Rectangle 77">
            <a:extLst>
              <a:ext uri="{FF2B5EF4-FFF2-40B4-BE49-F238E27FC236}">
                <a16:creationId xmlns:a16="http://schemas.microsoft.com/office/drawing/2014/main" id="{B7AF614F-5BC3-4086-99F5-B87C5847A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5506" name="Slide Number Placeholder 5">
            <a:extLst>
              <a:ext uri="{FF2B5EF4-FFF2-40B4-BE49-F238E27FC236}">
                <a16:creationId xmlns:a16="http://schemas.microsoft.com/office/drawing/2014/main" id="{BD98D0CB-03E5-4EB8-85A0-42CAEBBA7753}"/>
              </a:ext>
            </a:extLst>
          </p:cNvPr>
          <p:cNvSpPr>
            <a:spLocks noGrp="1"/>
          </p:cNvSpPr>
          <p:nvPr>
            <p:ph type="sldNum" sz="quarter" idx="12"/>
          </p:nvPr>
        </p:nvSpPr>
        <p:spPr>
          <a:xfrm>
            <a:off x="10123055" y="6459785"/>
            <a:ext cx="108942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8AF54DDD-9E5C-4F93-B876-C54F550AC082}" type="slidenum">
              <a:rPr lang="en-GB" altLang="en-US">
                <a:solidFill>
                  <a:schemeClr val="tx2"/>
                </a:solidFill>
              </a:rPr>
              <a:pPr fontAlgn="base">
                <a:spcBef>
                  <a:spcPct val="0"/>
                </a:spcBef>
                <a:spcAft>
                  <a:spcPts val="600"/>
                </a:spcAft>
              </a:pPr>
              <a:t>37</a:t>
            </a:fld>
            <a:endParaRPr lang="en-GB" altLang="en-US" dirty="0">
              <a:solidFill>
                <a:schemeClr val="tx2"/>
              </a:solidFill>
            </a:endParaRPr>
          </a:p>
        </p:txBody>
      </p:sp>
      <p:graphicFrame>
        <p:nvGraphicFramePr>
          <p:cNvPr id="405510" name="Rectangle 3">
            <a:extLst>
              <a:ext uri="{FF2B5EF4-FFF2-40B4-BE49-F238E27FC236}">
                <a16:creationId xmlns:a16="http://schemas.microsoft.com/office/drawing/2014/main" id="{E1511E0C-C32B-4250-B7EC-7969866AF241}"/>
              </a:ext>
            </a:extLst>
          </p:cNvPr>
          <p:cNvGraphicFramePr>
            <a:graphicFrameLocks noGrp="1"/>
          </p:cNvGraphicFramePr>
          <p:nvPr>
            <p:ph idx="1"/>
            <p:extLst>
              <p:ext uri="{D42A27DB-BD31-4B8C-83A1-F6EECF244321}">
                <p14:modId xmlns:p14="http://schemas.microsoft.com/office/powerpoint/2010/main" val="35385416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627" name="Rectangle 2">
            <a:extLst>
              <a:ext uri="{FF2B5EF4-FFF2-40B4-BE49-F238E27FC236}">
                <a16:creationId xmlns:a16="http://schemas.microsoft.com/office/drawing/2014/main" id="{0586C8A8-A30F-4430-AD4F-50EF4643AED2}"/>
              </a:ext>
            </a:extLst>
          </p:cNvPr>
          <p:cNvSpPr>
            <a:spLocks noGrp="1" noChangeArrowheads="1"/>
          </p:cNvSpPr>
          <p:nvPr>
            <p:ph type="title"/>
          </p:nvPr>
        </p:nvSpPr>
        <p:spPr>
          <a:xfrm>
            <a:off x="492370" y="605896"/>
            <a:ext cx="3084844" cy="5646208"/>
          </a:xfrm>
        </p:spPr>
        <p:txBody>
          <a:bodyPr anchor="ctr">
            <a:normAutofit/>
          </a:bodyPr>
          <a:lstStyle/>
          <a:p>
            <a:pPr eaLnBrk="1" hangingPunct="1"/>
            <a:r>
              <a:rPr lang="en-GB" altLang="en-US" sz="3600" dirty="0">
                <a:solidFill>
                  <a:srgbClr val="FFFFFF"/>
                </a:solidFill>
              </a:rPr>
              <a:t>Parents can request IRP even if weren’t at GB</a:t>
            </a:r>
          </a:p>
        </p:txBody>
      </p:sp>
      <p:sp>
        <p:nvSpPr>
          <p:cNvPr id="410638" name="Rectangle 76">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628" name="Rectangle 3">
            <a:extLst>
              <a:ext uri="{FF2B5EF4-FFF2-40B4-BE49-F238E27FC236}">
                <a16:creationId xmlns:a16="http://schemas.microsoft.com/office/drawing/2014/main" id="{E4AAD47F-36D5-469C-BC74-27FFE1706697}"/>
              </a:ext>
            </a:extLst>
          </p:cNvPr>
          <p:cNvSpPr>
            <a:spLocks noGrp="1" noChangeArrowheads="1"/>
          </p:cNvSpPr>
          <p:nvPr>
            <p:ph idx="1"/>
          </p:nvPr>
        </p:nvSpPr>
        <p:spPr>
          <a:xfrm>
            <a:off x="4742016" y="605896"/>
            <a:ext cx="6413663" cy="5646208"/>
          </a:xfrm>
        </p:spPr>
        <p:txBody>
          <a:bodyPr anchor="ctr">
            <a:normAutofit/>
          </a:bodyPr>
          <a:lstStyle/>
          <a:p>
            <a:pPr eaLnBrk="1" hangingPunct="1"/>
            <a:endParaRPr lang="en-GB" altLang="en-US" dirty="0"/>
          </a:p>
          <a:p>
            <a:pPr eaLnBrk="1" hangingPunct="1"/>
            <a:r>
              <a:rPr lang="en-GB" altLang="en-US" sz="3200" dirty="0"/>
              <a:t>Parents can request IRP even if did not make a case to, or attend, the GB meeting (para 152 of 2022 ExG)</a:t>
            </a:r>
          </a:p>
        </p:txBody>
      </p:sp>
      <p:sp>
        <p:nvSpPr>
          <p:cNvPr id="410626" name="Slide Number Placeholder 5">
            <a:extLst>
              <a:ext uri="{FF2B5EF4-FFF2-40B4-BE49-F238E27FC236}">
                <a16:creationId xmlns:a16="http://schemas.microsoft.com/office/drawing/2014/main" id="{D62D6E85-FB0A-4364-9938-B689D2C50657}"/>
              </a:ext>
            </a:extLst>
          </p:cNvPr>
          <p:cNvSpPr>
            <a:spLocks noGrp="1"/>
          </p:cNvSpPr>
          <p:nvPr>
            <p:ph type="sldNum" sz="quarter" idx="12"/>
          </p:nvPr>
        </p:nvSpPr>
        <p:spPr>
          <a:xfrm>
            <a:off x="10123055" y="6459785"/>
            <a:ext cx="108942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643F4DF5-4F79-4934-BFFC-AB813379415B}" type="slidenum">
              <a:rPr lang="en-GB" altLang="en-US">
                <a:solidFill>
                  <a:schemeClr val="tx2"/>
                </a:solidFill>
              </a:rPr>
              <a:pPr fontAlgn="base">
                <a:spcBef>
                  <a:spcPct val="0"/>
                </a:spcBef>
                <a:spcAft>
                  <a:spcPts val="600"/>
                </a:spcAft>
              </a:pPr>
              <a:t>38</a:t>
            </a:fld>
            <a:endParaRPr lang="en-GB" altLang="en-US"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7" name="Rectangle 2">
            <a:extLst>
              <a:ext uri="{FF2B5EF4-FFF2-40B4-BE49-F238E27FC236}">
                <a16:creationId xmlns:a16="http://schemas.microsoft.com/office/drawing/2014/main" id="{C778F9E9-1113-48E1-AE22-E9FA471A3093}"/>
              </a:ext>
            </a:extLst>
          </p:cNvPr>
          <p:cNvSpPr>
            <a:spLocks noGrp="1" noChangeArrowheads="1"/>
          </p:cNvSpPr>
          <p:nvPr>
            <p:ph type="title"/>
          </p:nvPr>
        </p:nvSpPr>
        <p:spPr>
          <a:xfrm>
            <a:off x="1097280" y="286603"/>
            <a:ext cx="10058400" cy="1450757"/>
          </a:xfrm>
        </p:spPr>
        <p:txBody>
          <a:bodyPr>
            <a:normAutofit/>
          </a:bodyPr>
          <a:lstStyle/>
          <a:p>
            <a:pPr eaLnBrk="1" hangingPunct="1"/>
            <a:r>
              <a:rPr lang="en-GB" altLang="en-US" dirty="0"/>
              <a:t>Or County Court</a:t>
            </a:r>
          </a:p>
        </p:txBody>
      </p:sp>
      <p:sp>
        <p:nvSpPr>
          <p:cNvPr id="420868" name="Rectangle 3">
            <a:extLst>
              <a:ext uri="{FF2B5EF4-FFF2-40B4-BE49-F238E27FC236}">
                <a16:creationId xmlns:a16="http://schemas.microsoft.com/office/drawing/2014/main" id="{A0E62086-2BB7-4EE5-9F04-202B3D6E2F20}"/>
              </a:ext>
            </a:extLst>
          </p:cNvPr>
          <p:cNvSpPr>
            <a:spLocks noGrp="1" noChangeArrowheads="1"/>
          </p:cNvSpPr>
          <p:nvPr>
            <p:ph idx="1"/>
          </p:nvPr>
        </p:nvSpPr>
        <p:spPr>
          <a:xfrm>
            <a:off x="1097279" y="1845734"/>
            <a:ext cx="6454987" cy="4023360"/>
          </a:xfrm>
        </p:spPr>
        <p:txBody>
          <a:bodyPr>
            <a:normAutofit/>
          </a:bodyPr>
          <a:lstStyle/>
          <a:p>
            <a:pPr eaLnBrk="1" hangingPunct="1"/>
            <a:r>
              <a:rPr lang="en-GB" altLang="en-US" sz="3200" dirty="0"/>
              <a:t>Or parent can go to County Court for other claims for discrimination </a:t>
            </a:r>
          </a:p>
          <a:p>
            <a:pPr eaLnBrk="1" hangingPunct="1"/>
            <a:r>
              <a:rPr lang="en-GB" altLang="en-US" sz="3200" dirty="0"/>
              <a:t>Remember that parent can lodge a claim of discrimination with either County Court or FTT within 6 months of date on which discrimination is alleged to have taken  place, eg the date on which the pupil was excluded</a:t>
            </a:r>
          </a:p>
        </p:txBody>
      </p:sp>
      <p:pic>
        <p:nvPicPr>
          <p:cNvPr id="72" name="Graphic 71" descr="Gavel">
            <a:extLst>
              <a:ext uri="{FF2B5EF4-FFF2-40B4-BE49-F238E27FC236}">
                <a16:creationId xmlns:a16="http://schemas.microsoft.com/office/drawing/2014/main" id="{81D12D54-026F-481C-A3D1-89211CE988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20570" y="2084269"/>
            <a:ext cx="3135109" cy="3135109"/>
          </a:xfrm>
          <a:prstGeom prst="rect">
            <a:avLst/>
          </a:prstGeom>
        </p:spPr>
      </p:pic>
      <p:sp>
        <p:nvSpPr>
          <p:cNvPr id="420866" name="Slide Number Placeholder 5">
            <a:extLst>
              <a:ext uri="{FF2B5EF4-FFF2-40B4-BE49-F238E27FC236}">
                <a16:creationId xmlns:a16="http://schemas.microsoft.com/office/drawing/2014/main" id="{AE047548-3F6D-4C9A-9D75-47C119E204BC}"/>
              </a:ext>
            </a:extLst>
          </p:cNvPr>
          <p:cNvSpPr>
            <a:spLocks noGrp="1"/>
          </p:cNvSpPr>
          <p:nvPr>
            <p:ph type="sldNum" sz="quarter" idx="12"/>
          </p:nvPr>
        </p:nvSpPr>
        <p:spPr>
          <a:xfrm>
            <a:off x="9900458" y="6459785"/>
            <a:ext cx="1312025"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A5B5A61B-67C8-4517-978B-41B30B873EF4}" type="slidenum">
              <a:rPr lang="en-GB" altLang="en-US"/>
              <a:pPr fontAlgn="base">
                <a:spcBef>
                  <a:spcPct val="0"/>
                </a:spcBef>
                <a:spcAft>
                  <a:spcPts val="600"/>
                </a:spcAft>
              </a:pPr>
              <a:t>39</a:t>
            </a:fld>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D31E1B-0407-4223-9642-0B642CBF57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629519-5B47-33D8-5AF5-0B77E364D0D1}"/>
              </a:ext>
            </a:extLst>
          </p:cNvPr>
          <p:cNvSpPr>
            <a:spLocks noGrp="1"/>
          </p:cNvSpPr>
          <p:nvPr>
            <p:ph type="title"/>
          </p:nvPr>
        </p:nvSpPr>
        <p:spPr>
          <a:xfrm>
            <a:off x="1043631" y="873940"/>
            <a:ext cx="5052369" cy="1035781"/>
          </a:xfrm>
        </p:spPr>
        <p:txBody>
          <a:bodyPr anchor="ctr">
            <a:normAutofit fontScale="90000"/>
          </a:bodyPr>
          <a:lstStyle/>
          <a:p>
            <a:pPr>
              <a:lnSpc>
                <a:spcPct val="90000"/>
              </a:lnSpc>
            </a:pPr>
            <a:r>
              <a:rPr lang="en-GB" sz="3300" dirty="0"/>
              <a:t>NOTE: THIS IS NOT TRAINING FOR THOSE  INTENDING TO SIT ON AN IRP</a:t>
            </a:r>
          </a:p>
        </p:txBody>
      </p:sp>
      <p:sp>
        <p:nvSpPr>
          <p:cNvPr id="3" name="Content Placeholder 2">
            <a:extLst>
              <a:ext uri="{FF2B5EF4-FFF2-40B4-BE49-F238E27FC236}">
                <a16:creationId xmlns:a16="http://schemas.microsoft.com/office/drawing/2014/main" id="{8BBD6B3A-D88F-A250-09C2-F0CFD4F026F4}"/>
              </a:ext>
            </a:extLst>
          </p:cNvPr>
          <p:cNvSpPr>
            <a:spLocks noGrp="1"/>
          </p:cNvSpPr>
          <p:nvPr>
            <p:ph idx="1"/>
          </p:nvPr>
        </p:nvSpPr>
        <p:spPr>
          <a:xfrm>
            <a:off x="1045029" y="2524721"/>
            <a:ext cx="4991629" cy="3677123"/>
          </a:xfrm>
        </p:spPr>
        <p:txBody>
          <a:bodyPr anchor="ctr">
            <a:normAutofit/>
          </a:bodyPr>
          <a:lstStyle/>
          <a:p>
            <a:r>
              <a:rPr lang="en-GB" sz="1800" dirty="0"/>
              <a:t>IF YOU ARE INTENDING TO SIT ON AN IRP, MUST BE TRAINED EVERY YEARS</a:t>
            </a:r>
          </a:p>
          <a:p>
            <a:endParaRPr lang="en-GB" sz="1800" dirty="0"/>
          </a:p>
          <a:p>
            <a:r>
              <a:rPr lang="en-GB" sz="1800" dirty="0"/>
              <a:t>MAY NEED FURTHER TRAINING BY THOSE THAT APPOINT YOU TO THE IRP </a:t>
            </a:r>
          </a:p>
          <a:p>
            <a:endParaRPr lang="en-GB" sz="1800" dirty="0"/>
          </a:p>
          <a:p>
            <a:r>
              <a:rPr lang="en-GB" sz="1800" dirty="0"/>
              <a:t>SEE PARA 186 2022 ExG</a:t>
            </a:r>
          </a:p>
          <a:p>
            <a:endParaRPr lang="en-GB" sz="1800" dirty="0"/>
          </a:p>
          <a:p>
            <a:r>
              <a:rPr lang="en-GB" sz="1800" dirty="0"/>
              <a:t>THIS IS OVERVIEW</a:t>
            </a:r>
          </a:p>
        </p:txBody>
      </p:sp>
      <p:sp>
        <p:nvSpPr>
          <p:cNvPr id="27" name="Rectangle 26">
            <a:extLst>
              <a:ext uri="{FF2B5EF4-FFF2-40B4-BE49-F238E27FC236}">
                <a16:creationId xmlns:a16="http://schemas.microsoft.com/office/drawing/2014/main" id="{70E96339-907C-46C3-99AC-31179B6F0E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Red and white post it note">
            <a:extLst>
              <a:ext uri="{FF2B5EF4-FFF2-40B4-BE49-F238E27FC236}">
                <a16:creationId xmlns:a16="http://schemas.microsoft.com/office/drawing/2014/main" id="{FD9E8668-D6D7-02E6-2FF9-7B3E5A5220A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30493" y="922654"/>
            <a:ext cx="4223252" cy="5072975"/>
          </a:xfrm>
          <a:prstGeom prst="rect">
            <a:avLst/>
          </a:prstGeom>
        </p:spPr>
      </p:pic>
      <p:cxnSp>
        <p:nvCxnSpPr>
          <p:cNvPr id="29" name="Straight Connector 28">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3348C25-07D6-327E-2241-4D1790C5E7FC}"/>
              </a:ext>
            </a:extLst>
          </p:cNvPr>
          <p:cNvSpPr>
            <a:spLocks noGrp="1"/>
          </p:cNvSpPr>
          <p:nvPr>
            <p:ph type="sldNum" sz="quarter" idx="12"/>
          </p:nvPr>
        </p:nvSpPr>
        <p:spPr>
          <a:xfrm>
            <a:off x="8610600" y="6492240"/>
            <a:ext cx="2743200" cy="365125"/>
          </a:xfrm>
        </p:spPr>
        <p:txBody>
          <a:bodyPr>
            <a:normAutofit/>
          </a:bodyPr>
          <a:lstStyle/>
          <a:p>
            <a:pPr>
              <a:spcAft>
                <a:spcPts val="600"/>
              </a:spcAft>
            </a:pPr>
            <a:fld id="{F57E6CFB-421B-4707-95B8-CB0D16AA618C}" type="slidenum">
              <a:rPr lang="en-GB" altLang="en-US"/>
              <a:pPr>
                <a:spcAft>
                  <a:spcPts val="600"/>
                </a:spcAft>
              </a:pPr>
              <a:t>4</a:t>
            </a:fld>
            <a:endParaRPr lang="en-GB" altLang="en-US" dirty="0"/>
          </a:p>
        </p:txBody>
      </p:sp>
    </p:spTree>
    <p:extLst>
      <p:ext uri="{BB962C8B-B14F-4D97-AF65-F5344CB8AC3E}">
        <p14:creationId xmlns:p14="http://schemas.microsoft.com/office/powerpoint/2010/main" val="306189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2">
            <a:extLst>
              <a:ext uri="{FF2B5EF4-FFF2-40B4-BE49-F238E27FC236}">
                <a16:creationId xmlns:a16="http://schemas.microsoft.com/office/drawing/2014/main" id="{7D6F33EF-3096-4F5B-AD01-29CE231E3CE4}"/>
              </a:ext>
            </a:extLst>
          </p:cNvPr>
          <p:cNvSpPr>
            <a:spLocks noGrp="1" noChangeArrowheads="1"/>
          </p:cNvSpPr>
          <p:nvPr>
            <p:ph type="title"/>
          </p:nvPr>
        </p:nvSpPr>
        <p:spPr/>
        <p:txBody>
          <a:bodyPr/>
          <a:lstStyle/>
          <a:p>
            <a:pPr eaLnBrk="1" hangingPunct="1"/>
            <a:r>
              <a:rPr lang="en-GB" altLang="en-US" dirty="0"/>
              <a:t>Schools need to keep records	 </a:t>
            </a:r>
          </a:p>
        </p:txBody>
      </p:sp>
      <p:sp>
        <p:nvSpPr>
          <p:cNvPr id="424964" name="Rectangle 3">
            <a:extLst>
              <a:ext uri="{FF2B5EF4-FFF2-40B4-BE49-F238E27FC236}">
                <a16:creationId xmlns:a16="http://schemas.microsoft.com/office/drawing/2014/main" id="{959C0842-B234-4684-8AFC-21771FF754A8}"/>
              </a:ext>
            </a:extLst>
          </p:cNvPr>
          <p:cNvSpPr>
            <a:spLocks noGrp="1" noChangeArrowheads="1"/>
          </p:cNvSpPr>
          <p:nvPr>
            <p:ph idx="1"/>
          </p:nvPr>
        </p:nvSpPr>
        <p:spPr/>
        <p:txBody>
          <a:bodyPr>
            <a:normAutofit/>
          </a:bodyPr>
          <a:lstStyle/>
          <a:p>
            <a:pPr eaLnBrk="1" hangingPunct="1"/>
            <a:r>
              <a:rPr lang="en-GB" altLang="en-US" sz="2400" dirty="0"/>
              <a:t>Parents could go for any of these routes, so schools need to keep their records!.....</a:t>
            </a:r>
          </a:p>
        </p:txBody>
      </p:sp>
      <p:sp>
        <p:nvSpPr>
          <p:cNvPr id="424962" name="Slide Number Placeholder 5">
            <a:extLst>
              <a:ext uri="{FF2B5EF4-FFF2-40B4-BE49-F238E27FC236}">
                <a16:creationId xmlns:a16="http://schemas.microsoft.com/office/drawing/2014/main" id="{142B59C3-4321-4819-B191-C6A531AEE1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C28A762F-8F4D-45BE-9CCB-B8DBEBB6F294}" type="slidenum">
              <a:rPr lang="en-GB" altLang="en-US" smtClean="0">
                <a:solidFill>
                  <a:srgbClr val="000000"/>
                </a:solidFill>
              </a:rPr>
              <a:pPr fontAlgn="base">
                <a:spcBef>
                  <a:spcPct val="0"/>
                </a:spcBef>
                <a:spcAft>
                  <a:spcPct val="0"/>
                </a:spcAft>
              </a:pPr>
              <a:t>40</a:t>
            </a:fld>
            <a:endParaRPr lang="en-GB" altLang="en-US" dirty="0">
              <a:solidFill>
                <a:srgbClr val="000000"/>
              </a:solidFill>
            </a:endParaRPr>
          </a:p>
        </p:txBody>
      </p:sp>
      <p:pic>
        <p:nvPicPr>
          <p:cNvPr id="424965" name="Picture 4" descr="MP900422138[1]">
            <a:extLst>
              <a:ext uri="{FF2B5EF4-FFF2-40B4-BE49-F238E27FC236}">
                <a16:creationId xmlns:a16="http://schemas.microsoft.com/office/drawing/2014/main" id="{D43C7C8A-5A24-428A-A493-2B4E9BBE6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924175"/>
            <a:ext cx="46132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7" name="Rectangle 2">
            <a:extLst>
              <a:ext uri="{FF2B5EF4-FFF2-40B4-BE49-F238E27FC236}">
                <a16:creationId xmlns:a16="http://schemas.microsoft.com/office/drawing/2014/main" id="{EED13C50-2034-4596-8140-C1752C775752}"/>
              </a:ext>
            </a:extLst>
          </p:cNvPr>
          <p:cNvSpPr>
            <a:spLocks noGrp="1" noChangeArrowheads="1"/>
          </p:cNvSpPr>
          <p:nvPr>
            <p:ph type="title"/>
          </p:nvPr>
        </p:nvSpPr>
        <p:spPr>
          <a:xfrm>
            <a:off x="1097280" y="286603"/>
            <a:ext cx="10058400" cy="1450757"/>
          </a:xfrm>
        </p:spPr>
        <p:txBody>
          <a:bodyPr>
            <a:normAutofit/>
          </a:bodyPr>
          <a:lstStyle/>
          <a:p>
            <a:pPr eaLnBrk="1" hangingPunct="1"/>
            <a:r>
              <a:rPr lang="en-GB" altLang="en-US" dirty="0"/>
              <a:t>Remember timings for discrimination claims- re records</a:t>
            </a:r>
          </a:p>
        </p:txBody>
      </p:sp>
      <p:sp>
        <p:nvSpPr>
          <p:cNvPr id="425988" name="Rectangle 3">
            <a:extLst>
              <a:ext uri="{FF2B5EF4-FFF2-40B4-BE49-F238E27FC236}">
                <a16:creationId xmlns:a16="http://schemas.microsoft.com/office/drawing/2014/main" id="{1CC10956-9DFE-4A7A-B160-7BB28ECA8DCC}"/>
              </a:ext>
            </a:extLst>
          </p:cNvPr>
          <p:cNvSpPr>
            <a:spLocks noGrp="1" noChangeArrowheads="1"/>
          </p:cNvSpPr>
          <p:nvPr>
            <p:ph idx="1"/>
          </p:nvPr>
        </p:nvSpPr>
        <p:spPr>
          <a:xfrm>
            <a:off x="1097279" y="1845734"/>
            <a:ext cx="6454987" cy="4023360"/>
          </a:xfrm>
        </p:spPr>
        <p:txBody>
          <a:bodyPr>
            <a:normAutofit lnSpcReduction="10000"/>
          </a:bodyPr>
          <a:lstStyle/>
          <a:p>
            <a:pPr eaLnBrk="1" hangingPunct="1"/>
            <a:r>
              <a:rPr lang="en-GB" altLang="en-US" sz="2800" dirty="0"/>
              <a:t>Remember that claims of discrimination to the First tier Tribunal or County Court can be made </a:t>
            </a:r>
            <a:r>
              <a:rPr lang="en-GB" altLang="en-US" sz="2800" b="1" dirty="0"/>
              <a:t>up to 6 months</a:t>
            </a:r>
            <a:r>
              <a:rPr lang="en-GB" altLang="en-US" sz="2800" dirty="0"/>
              <a:t> after the discrimination is alleged to have occurred.</a:t>
            </a:r>
          </a:p>
          <a:p>
            <a:pPr eaLnBrk="1" hangingPunct="1"/>
            <a:endParaRPr lang="en-GB" altLang="en-US" sz="2800" dirty="0"/>
          </a:p>
          <a:p>
            <a:pPr eaLnBrk="1" hangingPunct="1"/>
            <a:r>
              <a:rPr lang="en-GB" altLang="en-US" sz="2800" dirty="0"/>
              <a:t>Schools should therefore  try to keep records and evidence for at least 6 months after an exclusion</a:t>
            </a:r>
          </a:p>
          <a:p>
            <a:pPr eaLnBrk="1" hangingPunct="1"/>
            <a:r>
              <a:rPr lang="en-GB" altLang="en-US" sz="2800" dirty="0"/>
              <a:t>(para 132 of ExG 2022)  </a:t>
            </a:r>
          </a:p>
        </p:txBody>
      </p:sp>
      <p:pic>
        <p:nvPicPr>
          <p:cNvPr id="8" name="Picture 4" descr="MP900422138[1]">
            <a:extLst>
              <a:ext uri="{FF2B5EF4-FFF2-40B4-BE49-F238E27FC236}">
                <a16:creationId xmlns:a16="http://schemas.microsoft.com/office/drawing/2014/main" id="{0A9E409B-3F26-4EB5-84BB-413D37DC5D1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8674100" y="4194170"/>
            <a:ext cx="2786379" cy="18529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6" name="Slide Number Placeholder 5">
            <a:extLst>
              <a:ext uri="{FF2B5EF4-FFF2-40B4-BE49-F238E27FC236}">
                <a16:creationId xmlns:a16="http://schemas.microsoft.com/office/drawing/2014/main" id="{50C73044-B7E1-48D5-AF53-79DCC2AF0DA8}"/>
              </a:ext>
            </a:extLst>
          </p:cNvPr>
          <p:cNvSpPr>
            <a:spLocks noGrp="1"/>
          </p:cNvSpPr>
          <p:nvPr>
            <p:ph type="sldNum" sz="quarter" idx="12"/>
          </p:nvPr>
        </p:nvSpPr>
        <p:spPr>
          <a:xfrm>
            <a:off x="9900458" y="6459785"/>
            <a:ext cx="1312025"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488A744F-39B6-4504-9FA7-A2015EFFD0EA}" type="slidenum">
              <a:rPr lang="en-GB" altLang="en-US"/>
              <a:pPr fontAlgn="base">
                <a:spcBef>
                  <a:spcPct val="0"/>
                </a:spcBef>
                <a:spcAft>
                  <a:spcPts val="600"/>
                </a:spcAft>
              </a:pPr>
              <a:t>41</a:t>
            </a:fld>
            <a:endParaRPr lang="en-GB"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430083" name="Rectangle 2">
            <a:extLst>
              <a:ext uri="{FF2B5EF4-FFF2-40B4-BE49-F238E27FC236}">
                <a16:creationId xmlns:a16="http://schemas.microsoft.com/office/drawing/2014/main" id="{64B96AFE-E8D8-4908-B503-FFCBCA161059}"/>
              </a:ext>
            </a:extLst>
          </p:cNvPr>
          <p:cNvSpPr>
            <a:spLocks noGrp="1" noChangeArrowheads="1"/>
          </p:cNvSpPr>
          <p:nvPr>
            <p:ph type="title"/>
          </p:nvPr>
        </p:nvSpPr>
        <p:spPr>
          <a:xfrm>
            <a:off x="7865806" y="643463"/>
            <a:ext cx="3706762" cy="1608124"/>
          </a:xfrm>
        </p:spPr>
        <p:txBody>
          <a:bodyPr>
            <a:normAutofit fontScale="90000"/>
          </a:bodyPr>
          <a:lstStyle/>
          <a:p>
            <a:r>
              <a:rPr lang="en-GB" altLang="en-US" sz="4400" dirty="0"/>
              <a:t/>
            </a:r>
            <a:br>
              <a:rPr lang="en-GB" altLang="en-US" sz="4400" dirty="0"/>
            </a:br>
            <a:r>
              <a:rPr lang="en-GB" altLang="en-US" sz="4400" dirty="0"/>
              <a:t>AT THE HEARING</a:t>
            </a:r>
            <a:r>
              <a:rPr lang="en-GB" altLang="en-US" dirty="0"/>
              <a:t/>
            </a:r>
            <a:br>
              <a:rPr lang="en-GB" altLang="en-US" dirty="0"/>
            </a:br>
            <a:endParaRPr lang="en-US" altLang="en-US" dirty="0"/>
          </a:p>
        </p:txBody>
      </p:sp>
      <p:pic>
        <p:nvPicPr>
          <p:cNvPr id="430085" name="Picture 4" descr="MPj04331500000[1]">
            <a:extLst>
              <a:ext uri="{FF2B5EF4-FFF2-40B4-BE49-F238E27FC236}">
                <a16:creationId xmlns:a16="http://schemas.microsoft.com/office/drawing/2014/main" id="{B88D10A0-6C65-43EA-8C61-71A5592FC6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4" y="1131474"/>
            <a:ext cx="6897878" cy="460433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084" name="Rectangle 3">
            <a:extLst>
              <a:ext uri="{FF2B5EF4-FFF2-40B4-BE49-F238E27FC236}">
                <a16:creationId xmlns:a16="http://schemas.microsoft.com/office/drawing/2014/main" id="{47F26280-38D8-4B5C-84A0-037CFBE2BF07}"/>
              </a:ext>
            </a:extLst>
          </p:cNvPr>
          <p:cNvSpPr>
            <a:spLocks noGrp="1" noChangeArrowheads="1"/>
          </p:cNvSpPr>
          <p:nvPr>
            <p:ph idx="1"/>
          </p:nvPr>
        </p:nvSpPr>
        <p:spPr>
          <a:xfrm>
            <a:off x="7865806" y="2251587"/>
            <a:ext cx="3706762" cy="3972232"/>
          </a:xfrm>
        </p:spPr>
        <p:txBody>
          <a:bodyPr>
            <a:normAutofit/>
          </a:bodyPr>
          <a:lstStyle/>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endParaRPr lang="en-GB" altLang="en-US" dirty="0"/>
          </a:p>
        </p:txBody>
      </p:sp>
      <p:sp>
        <p:nvSpPr>
          <p:cNvPr id="430082" name="Slide Number Placeholder 5">
            <a:extLst>
              <a:ext uri="{FF2B5EF4-FFF2-40B4-BE49-F238E27FC236}">
                <a16:creationId xmlns:a16="http://schemas.microsoft.com/office/drawing/2014/main" id="{6685DBBD-CE9C-4BC5-927E-ACDC55DE1194}"/>
              </a:ext>
            </a:extLst>
          </p:cNvPr>
          <p:cNvSpPr>
            <a:spLocks noGrp="1"/>
          </p:cNvSpPr>
          <p:nvPr>
            <p:ph type="sldNum" sz="quarter" idx="12"/>
          </p:nvPr>
        </p:nvSpPr>
        <p:spPr>
          <a:xfrm>
            <a:off x="10962917" y="6391687"/>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ECF42B22-5C0F-4E39-A6DB-E9A4E4B82182}" type="slidenum">
              <a:rPr lang="en-GB" altLang="en-US"/>
              <a:pPr fontAlgn="base">
                <a:spcBef>
                  <a:spcPct val="0"/>
                </a:spcBef>
                <a:spcAft>
                  <a:spcPts val="600"/>
                </a:spcAft>
              </a:pPr>
              <a:t>42</a:t>
            </a:fld>
            <a:endParaRPr lang="en-GB"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Rectangle 2">
            <a:extLst>
              <a:ext uri="{FF2B5EF4-FFF2-40B4-BE49-F238E27FC236}">
                <a16:creationId xmlns:a16="http://schemas.microsoft.com/office/drawing/2014/main" id="{AC9403D1-9990-45F1-AE33-231FBE95C5DC}"/>
              </a:ext>
            </a:extLst>
          </p:cNvPr>
          <p:cNvSpPr>
            <a:spLocks noGrp="1" noChangeArrowheads="1"/>
          </p:cNvSpPr>
          <p:nvPr>
            <p:ph type="title"/>
          </p:nvPr>
        </p:nvSpPr>
        <p:spPr/>
        <p:txBody>
          <a:bodyPr/>
          <a:lstStyle/>
          <a:p>
            <a:pPr eaLnBrk="1" hangingPunct="1"/>
            <a:r>
              <a:rPr lang="en-GB" altLang="en-US" sz="3400" dirty="0">
                <a:solidFill>
                  <a:srgbClr val="FF3399"/>
                </a:solidFill>
              </a:rPr>
              <a:t> IRP venue</a:t>
            </a:r>
            <a:br>
              <a:rPr lang="en-GB" altLang="en-US" sz="3400" dirty="0">
                <a:solidFill>
                  <a:srgbClr val="FF3399"/>
                </a:solidFill>
              </a:rPr>
            </a:br>
            <a:r>
              <a:rPr lang="en-GB" altLang="en-US" sz="3400" dirty="0">
                <a:solidFill>
                  <a:srgbClr val="FF3399"/>
                </a:solidFill>
              </a:rPr>
              <a:t> 	 	</a:t>
            </a:r>
          </a:p>
        </p:txBody>
      </p:sp>
      <p:sp>
        <p:nvSpPr>
          <p:cNvPr id="431108" name="Rectangle 3">
            <a:extLst>
              <a:ext uri="{FF2B5EF4-FFF2-40B4-BE49-F238E27FC236}">
                <a16:creationId xmlns:a16="http://schemas.microsoft.com/office/drawing/2014/main" id="{68000A90-31D2-4F02-9491-FF438ECB111D}"/>
              </a:ext>
            </a:extLst>
          </p:cNvPr>
          <p:cNvSpPr>
            <a:spLocks noGrp="1" noChangeArrowheads="1"/>
          </p:cNvSpPr>
          <p:nvPr>
            <p:ph idx="1"/>
          </p:nvPr>
        </p:nvSpPr>
        <p:spPr/>
        <p:txBody>
          <a:bodyPr/>
          <a:lstStyle/>
          <a:p>
            <a:pPr eaLnBrk="1" hangingPunct="1"/>
            <a:endParaRPr lang="en-GB" altLang="en-US" sz="3400" dirty="0"/>
          </a:p>
          <a:p>
            <a:pPr eaLnBrk="1" hangingPunct="1"/>
            <a:endParaRPr lang="en-GB" altLang="en-US" sz="2300" dirty="0"/>
          </a:p>
          <a:p>
            <a:pPr eaLnBrk="1" hangingPunct="1"/>
            <a:r>
              <a:rPr lang="en-GB" altLang="en-US" sz="2800" dirty="0"/>
              <a:t>Ideally neutral venue</a:t>
            </a:r>
            <a:endParaRPr lang="en-GB" altLang="en-US" dirty="0"/>
          </a:p>
        </p:txBody>
      </p:sp>
      <p:sp>
        <p:nvSpPr>
          <p:cNvPr id="431106" name="Slide Number Placeholder 5">
            <a:extLst>
              <a:ext uri="{FF2B5EF4-FFF2-40B4-BE49-F238E27FC236}">
                <a16:creationId xmlns:a16="http://schemas.microsoft.com/office/drawing/2014/main" id="{E31ADBD1-6E06-4AA2-AD3B-68FDDAD6AA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A650332-53EE-46F1-9F40-1511166E7DC4}" type="slidenum">
              <a:rPr lang="en-GB" altLang="en-US">
                <a:solidFill>
                  <a:srgbClr val="000000"/>
                </a:solidFill>
              </a:rPr>
              <a:pPr fontAlgn="base">
                <a:spcBef>
                  <a:spcPct val="0"/>
                </a:spcBef>
                <a:spcAft>
                  <a:spcPct val="0"/>
                </a:spcAft>
              </a:pPr>
              <a:t>43</a:t>
            </a:fld>
            <a:endParaRPr lang="en-GB" altLang="en-US" dirty="0">
              <a:solidFill>
                <a:srgbClr val="000000"/>
              </a:solidFill>
            </a:endParaRPr>
          </a:p>
        </p:txBody>
      </p:sp>
      <p:pic>
        <p:nvPicPr>
          <p:cNvPr id="431109" name="Picture 4" descr="images[1]">
            <a:extLst>
              <a:ext uri="{FF2B5EF4-FFF2-40B4-BE49-F238E27FC236}">
                <a16:creationId xmlns:a16="http://schemas.microsoft.com/office/drawing/2014/main" id="{1F94FC93-E753-436F-9BB0-05F647630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0"/>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10" name="Picture 5" descr="images[1]">
            <a:extLst>
              <a:ext uri="{FF2B5EF4-FFF2-40B4-BE49-F238E27FC236}">
                <a16:creationId xmlns:a16="http://schemas.microsoft.com/office/drawing/2014/main" id="{EE0FE0A2-2450-4F62-8034-364621021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0"/>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5F65CD9-825D-44BD-8681-D42D260D4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B2F64C47-BE0B-4DA4-A62F-C6922DD208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432131" name="Rectangle 2">
            <a:extLst>
              <a:ext uri="{FF2B5EF4-FFF2-40B4-BE49-F238E27FC236}">
                <a16:creationId xmlns:a16="http://schemas.microsoft.com/office/drawing/2014/main" id="{2D08E123-535D-461E-A98C-BF9C0AD2D7B4}"/>
              </a:ext>
            </a:extLst>
          </p:cNvPr>
          <p:cNvSpPr>
            <a:spLocks noGrp="1" noChangeArrowheads="1"/>
          </p:cNvSpPr>
          <p:nvPr>
            <p:ph type="title"/>
          </p:nvPr>
        </p:nvSpPr>
        <p:spPr>
          <a:xfrm>
            <a:off x="685801" y="643466"/>
            <a:ext cx="2590799" cy="4995333"/>
          </a:xfrm>
        </p:spPr>
        <p:txBody>
          <a:bodyPr>
            <a:normAutofit/>
          </a:bodyPr>
          <a:lstStyle/>
          <a:p>
            <a:pPr eaLnBrk="1" hangingPunct="1"/>
            <a:r>
              <a:rPr lang="en-GB" altLang="en-US" dirty="0">
                <a:solidFill>
                  <a:srgbClr val="FFFFFF"/>
                </a:solidFill>
              </a:rPr>
              <a:t>WHO COMES?</a:t>
            </a:r>
          </a:p>
        </p:txBody>
      </p:sp>
      <p:sp>
        <p:nvSpPr>
          <p:cNvPr id="432130" name="Slide Number Placeholder 5">
            <a:extLst>
              <a:ext uri="{FF2B5EF4-FFF2-40B4-BE49-F238E27FC236}">
                <a16:creationId xmlns:a16="http://schemas.microsoft.com/office/drawing/2014/main" id="{B27CC775-8F1D-4F1B-89E1-08634EED673B}"/>
              </a:ext>
            </a:extLst>
          </p:cNvPr>
          <p:cNvSpPr>
            <a:spLocks noGrp="1"/>
          </p:cNvSpPr>
          <p:nvPr>
            <p:ph type="sldNum" sz="quarter" idx="12"/>
          </p:nvPr>
        </p:nvSpPr>
        <p:spPr>
          <a:xfrm>
            <a:off x="629299" y="5870575"/>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fontAlgn="base">
              <a:spcBef>
                <a:spcPct val="0"/>
              </a:spcBef>
              <a:spcAft>
                <a:spcPts val="600"/>
              </a:spcAft>
            </a:pPr>
            <a:fld id="{749A02FB-B26F-410B-8FB3-9668A84A55D2}" type="slidenum">
              <a:rPr lang="en-GB" altLang="en-US">
                <a:solidFill>
                  <a:schemeClr val="bg2"/>
                </a:solidFill>
              </a:rPr>
              <a:pPr algn="l" fontAlgn="base">
                <a:spcBef>
                  <a:spcPct val="0"/>
                </a:spcBef>
                <a:spcAft>
                  <a:spcPts val="600"/>
                </a:spcAft>
              </a:pPr>
              <a:t>44</a:t>
            </a:fld>
            <a:endParaRPr lang="en-GB" altLang="en-US" dirty="0">
              <a:solidFill>
                <a:schemeClr val="bg2"/>
              </a:solidFill>
            </a:endParaRPr>
          </a:p>
        </p:txBody>
      </p:sp>
      <p:graphicFrame>
        <p:nvGraphicFramePr>
          <p:cNvPr id="432134" name="Rectangle 3">
            <a:extLst>
              <a:ext uri="{FF2B5EF4-FFF2-40B4-BE49-F238E27FC236}">
                <a16:creationId xmlns:a16="http://schemas.microsoft.com/office/drawing/2014/main" id="{2AF8F8BF-5EB5-4975-B6D3-C1FEF72C5248}"/>
              </a:ext>
            </a:extLst>
          </p:cNvPr>
          <p:cNvGraphicFramePr>
            <a:graphicFrameLocks noGrp="1"/>
          </p:cNvGraphicFramePr>
          <p:nvPr>
            <p:ph idx="1"/>
            <p:extLst>
              <p:ext uri="{D42A27DB-BD31-4B8C-83A1-F6EECF244321}">
                <p14:modId xmlns:p14="http://schemas.microsoft.com/office/powerpoint/2010/main" val="761410348"/>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1EB41F2-E181-4D4D-9131-A30F6B0A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3D63CC92-C517-4C71-9222-4579252CD6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pic>
        <p:nvPicPr>
          <p:cNvPr id="77" name="Picture 76">
            <a:extLst>
              <a:ext uri="{FF2B5EF4-FFF2-40B4-BE49-F238E27FC236}">
                <a16:creationId xmlns:a16="http://schemas.microsoft.com/office/drawing/2014/main" id="{40A39FDC-39F4-4CB7-873B-8D786EC0251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433155" name="Rectangle 2">
            <a:extLst>
              <a:ext uri="{FF2B5EF4-FFF2-40B4-BE49-F238E27FC236}">
                <a16:creationId xmlns:a16="http://schemas.microsoft.com/office/drawing/2014/main" id="{BAB5224C-CDB3-4BAA-A8B6-110C2A528B55}"/>
              </a:ext>
            </a:extLst>
          </p:cNvPr>
          <p:cNvSpPr>
            <a:spLocks noGrp="1" noChangeArrowheads="1"/>
          </p:cNvSpPr>
          <p:nvPr>
            <p:ph type="title"/>
          </p:nvPr>
        </p:nvSpPr>
        <p:spPr>
          <a:xfrm>
            <a:off x="1030288" y="609600"/>
            <a:ext cx="10131425" cy="1110343"/>
          </a:xfrm>
        </p:spPr>
        <p:txBody>
          <a:bodyPr>
            <a:normAutofit/>
          </a:bodyPr>
          <a:lstStyle/>
          <a:p>
            <a:pPr algn="ctr" eaLnBrk="1" hangingPunct="1"/>
            <a:r>
              <a:rPr lang="en-GB" altLang="en-US" dirty="0">
                <a:solidFill>
                  <a:schemeClr val="bg1"/>
                </a:solidFill>
              </a:rPr>
              <a:t>WHO COMES?</a:t>
            </a:r>
          </a:p>
        </p:txBody>
      </p:sp>
      <p:sp>
        <p:nvSpPr>
          <p:cNvPr id="433156" name="Rectangle 3">
            <a:extLst>
              <a:ext uri="{FF2B5EF4-FFF2-40B4-BE49-F238E27FC236}">
                <a16:creationId xmlns:a16="http://schemas.microsoft.com/office/drawing/2014/main" id="{42E8802C-2A08-4E25-A353-437D759120E1}"/>
              </a:ext>
            </a:extLst>
          </p:cNvPr>
          <p:cNvSpPr>
            <a:spLocks noGrp="1" noChangeArrowheads="1"/>
          </p:cNvSpPr>
          <p:nvPr>
            <p:ph idx="1"/>
          </p:nvPr>
        </p:nvSpPr>
        <p:spPr>
          <a:xfrm>
            <a:off x="685801" y="2592572"/>
            <a:ext cx="10820400" cy="3198627"/>
          </a:xfrm>
        </p:spPr>
        <p:txBody>
          <a:bodyPr>
            <a:normAutofit/>
          </a:bodyPr>
          <a:lstStyle/>
          <a:p>
            <a:pPr eaLnBrk="1" hangingPunct="1"/>
            <a:endParaRPr lang="en-GB" altLang="en-US" dirty="0"/>
          </a:p>
          <a:p>
            <a:pPr eaLnBrk="1" hangingPunct="1"/>
            <a:endParaRPr lang="en-GB" altLang="en-US" dirty="0"/>
          </a:p>
          <a:p>
            <a:pPr eaLnBrk="1" hangingPunct="1"/>
            <a:r>
              <a:rPr lang="en-GB" altLang="en-US" sz="4400" dirty="0"/>
              <a:t>Hearings are  usually in private</a:t>
            </a:r>
          </a:p>
        </p:txBody>
      </p:sp>
      <p:sp>
        <p:nvSpPr>
          <p:cNvPr id="433154" name="Slide Number Placeholder 5">
            <a:extLst>
              <a:ext uri="{FF2B5EF4-FFF2-40B4-BE49-F238E27FC236}">
                <a16:creationId xmlns:a16="http://schemas.microsoft.com/office/drawing/2014/main" id="{0906D2FD-F2C8-430A-8F75-0C988B986072}"/>
              </a:ext>
            </a:extLst>
          </p:cNvPr>
          <p:cNvSpPr>
            <a:spLocks noGrp="1"/>
          </p:cNvSpPr>
          <p:nvPr>
            <p:ph type="sldNum" sz="quarter" idx="12"/>
          </p:nvPr>
        </p:nvSpPr>
        <p:spPr>
          <a:xfrm>
            <a:off x="10955034" y="5870575"/>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9295D951-5096-4696-9190-5580CCC766D5}" type="slidenum">
              <a:rPr lang="en-GB" altLang="en-US">
                <a:solidFill>
                  <a:schemeClr val="tx2"/>
                </a:solidFill>
              </a:rPr>
              <a:pPr fontAlgn="base">
                <a:spcBef>
                  <a:spcPct val="0"/>
                </a:spcBef>
                <a:spcAft>
                  <a:spcPts val="600"/>
                </a:spcAft>
              </a:pPr>
              <a:t>45</a:t>
            </a:fld>
            <a:endParaRPr lang="en-GB" alt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434179" name="Rectangle 2">
            <a:extLst>
              <a:ext uri="{FF2B5EF4-FFF2-40B4-BE49-F238E27FC236}">
                <a16:creationId xmlns:a16="http://schemas.microsoft.com/office/drawing/2014/main" id="{D77C4D0E-F1CD-478E-9278-27262F554808}"/>
              </a:ext>
            </a:extLst>
          </p:cNvPr>
          <p:cNvSpPr>
            <a:spLocks noGrp="1" noChangeArrowheads="1"/>
          </p:cNvSpPr>
          <p:nvPr>
            <p:ph type="title"/>
          </p:nvPr>
        </p:nvSpPr>
        <p:spPr>
          <a:xfrm>
            <a:off x="6400800" y="609600"/>
            <a:ext cx="5147730" cy="1641987"/>
          </a:xfrm>
        </p:spPr>
        <p:txBody>
          <a:bodyPr>
            <a:normAutofit/>
          </a:bodyPr>
          <a:lstStyle/>
          <a:p>
            <a:pPr eaLnBrk="1" hangingPunct="1"/>
            <a:endParaRPr lang="en-GB" altLang="en-US" dirty="0"/>
          </a:p>
        </p:txBody>
      </p:sp>
      <p:sp>
        <p:nvSpPr>
          <p:cNvPr id="434180" name="Rectangle 3">
            <a:extLst>
              <a:ext uri="{FF2B5EF4-FFF2-40B4-BE49-F238E27FC236}">
                <a16:creationId xmlns:a16="http://schemas.microsoft.com/office/drawing/2014/main" id="{71C652ED-714C-4006-9C88-2F59DC014363}"/>
              </a:ext>
            </a:extLst>
          </p:cNvPr>
          <p:cNvSpPr>
            <a:spLocks noGrp="1" noChangeArrowheads="1"/>
          </p:cNvSpPr>
          <p:nvPr>
            <p:ph idx="1"/>
          </p:nvPr>
        </p:nvSpPr>
        <p:spPr>
          <a:xfrm>
            <a:off x="6400800" y="2251587"/>
            <a:ext cx="5147730" cy="3637935"/>
          </a:xfrm>
        </p:spPr>
        <p:txBody>
          <a:bodyPr>
            <a:normAutofit/>
          </a:bodyPr>
          <a:lstStyle/>
          <a:p>
            <a:r>
              <a:rPr lang="en-GB" altLang="en-US" sz="3200" dirty="0"/>
              <a:t>WHO CAN PARENT BRING TO THE HEARING?</a:t>
            </a:r>
          </a:p>
          <a:p>
            <a:pPr eaLnBrk="1" hangingPunct="1"/>
            <a:endParaRPr lang="en-US" altLang="en-US" dirty="0"/>
          </a:p>
        </p:txBody>
      </p:sp>
      <p:pic>
        <p:nvPicPr>
          <p:cNvPr id="434181" name="Picture 4" descr="9269141869_52e30afaf9_z[1]">
            <a:extLst>
              <a:ext uri="{FF2B5EF4-FFF2-40B4-BE49-F238E27FC236}">
                <a16:creationId xmlns:a16="http://schemas.microsoft.com/office/drawing/2014/main" id="{DBAE392B-0730-4162-8006-A4929FC3DB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930" y="1446350"/>
            <a:ext cx="5447070" cy="363591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4178" name="Slide Number Placeholder 5">
            <a:extLst>
              <a:ext uri="{FF2B5EF4-FFF2-40B4-BE49-F238E27FC236}">
                <a16:creationId xmlns:a16="http://schemas.microsoft.com/office/drawing/2014/main" id="{BDC726DD-4049-4CF2-B82A-63FE8D8ACC82}"/>
              </a:ext>
            </a:extLst>
          </p:cNvPr>
          <p:cNvSpPr>
            <a:spLocks noGrp="1"/>
          </p:cNvSpPr>
          <p:nvPr>
            <p:ph type="sldNum" sz="quarter" idx="12"/>
          </p:nvPr>
        </p:nvSpPr>
        <p:spPr>
          <a:xfrm>
            <a:off x="10266060" y="5870575"/>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203BB9EF-06A4-4DA8-AFF0-368AD37BB937}" type="slidenum">
              <a:rPr lang="en-GB" altLang="en-US"/>
              <a:pPr fontAlgn="base">
                <a:spcBef>
                  <a:spcPct val="0"/>
                </a:spcBef>
                <a:spcAft>
                  <a:spcPts val="600"/>
                </a:spcAft>
              </a:pPr>
              <a:t>46</a:t>
            </a:fld>
            <a:endParaRPr lang="en-GB"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A166780-9337-4437-95D3-5EA9D55AAA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B3D0F40-BF1F-4120-945D-90C5AAD6E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15640A69-3748-450C-8DDB-B2051AC04BC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435203" name="Rectangle 2">
            <a:extLst>
              <a:ext uri="{FF2B5EF4-FFF2-40B4-BE49-F238E27FC236}">
                <a16:creationId xmlns:a16="http://schemas.microsoft.com/office/drawing/2014/main" id="{D805C108-3A79-4689-A1F6-0FBD44D764ED}"/>
              </a:ext>
            </a:extLst>
          </p:cNvPr>
          <p:cNvSpPr>
            <a:spLocks noGrp="1" noChangeArrowheads="1"/>
          </p:cNvSpPr>
          <p:nvPr>
            <p:ph type="title"/>
          </p:nvPr>
        </p:nvSpPr>
        <p:spPr>
          <a:xfrm>
            <a:off x="685801" y="643466"/>
            <a:ext cx="3351530" cy="4995333"/>
          </a:xfrm>
        </p:spPr>
        <p:txBody>
          <a:bodyPr>
            <a:normAutofit/>
          </a:bodyPr>
          <a:lstStyle/>
          <a:p>
            <a:pPr eaLnBrk="1" hangingPunct="1"/>
            <a:r>
              <a:rPr lang="en-GB" altLang="en-US" dirty="0">
                <a:solidFill>
                  <a:srgbClr val="FFFFFF"/>
                </a:solidFill>
              </a:rPr>
              <a:t>WHO COMES?</a:t>
            </a:r>
          </a:p>
        </p:txBody>
      </p:sp>
      <p:sp useBgFill="1">
        <p:nvSpPr>
          <p:cNvPr id="80" name="Rectangle 79">
            <a:extLst>
              <a:ext uri="{FF2B5EF4-FFF2-40B4-BE49-F238E27FC236}">
                <a16:creationId xmlns:a16="http://schemas.microsoft.com/office/drawing/2014/main" id="{66F4F323-644B-4A47-97E9-BFB73840F4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202" name="Slide Number Placeholder 5">
            <a:extLst>
              <a:ext uri="{FF2B5EF4-FFF2-40B4-BE49-F238E27FC236}">
                <a16:creationId xmlns:a16="http://schemas.microsoft.com/office/drawing/2014/main" id="{9E751001-9ACB-4FB9-A3FC-E65B621E49A1}"/>
              </a:ext>
            </a:extLst>
          </p:cNvPr>
          <p:cNvSpPr>
            <a:spLocks noGrp="1"/>
          </p:cNvSpPr>
          <p:nvPr>
            <p:ph type="sldNum" sz="quarter" idx="12"/>
          </p:nvPr>
        </p:nvSpPr>
        <p:spPr>
          <a:xfrm>
            <a:off x="629299" y="5870575"/>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fontAlgn="base">
              <a:spcBef>
                <a:spcPct val="0"/>
              </a:spcBef>
              <a:spcAft>
                <a:spcPts val="600"/>
              </a:spcAft>
            </a:pPr>
            <a:fld id="{4CE3B70B-1F00-41DD-B855-99363E97D4F4}" type="slidenum">
              <a:rPr lang="en-GB" altLang="en-US">
                <a:solidFill>
                  <a:schemeClr val="bg2"/>
                </a:solidFill>
              </a:rPr>
              <a:pPr algn="l" fontAlgn="base">
                <a:spcBef>
                  <a:spcPct val="0"/>
                </a:spcBef>
                <a:spcAft>
                  <a:spcPts val="600"/>
                </a:spcAft>
              </a:pPr>
              <a:t>47</a:t>
            </a:fld>
            <a:endParaRPr lang="en-GB" altLang="en-US" dirty="0">
              <a:solidFill>
                <a:schemeClr val="bg2"/>
              </a:solidFill>
            </a:endParaRPr>
          </a:p>
        </p:txBody>
      </p:sp>
      <p:graphicFrame>
        <p:nvGraphicFramePr>
          <p:cNvPr id="435206" name="Rectangle 3">
            <a:extLst>
              <a:ext uri="{FF2B5EF4-FFF2-40B4-BE49-F238E27FC236}">
                <a16:creationId xmlns:a16="http://schemas.microsoft.com/office/drawing/2014/main" id="{0C97B565-6744-4AB3-8EAD-352E8FE0428B}"/>
              </a:ext>
            </a:extLst>
          </p:cNvPr>
          <p:cNvGraphicFramePr>
            <a:graphicFrameLocks noGrp="1"/>
          </p:cNvGraphicFramePr>
          <p:nvPr>
            <p:ph idx="1"/>
            <p:extLst>
              <p:ext uri="{D42A27DB-BD31-4B8C-83A1-F6EECF244321}">
                <p14:modId xmlns:p14="http://schemas.microsoft.com/office/powerpoint/2010/main" val="1709623933"/>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260" name="Rectangle 437259">
            <a:extLst>
              <a:ext uri="{FF2B5EF4-FFF2-40B4-BE49-F238E27FC236}">
                <a16:creationId xmlns:a16="http://schemas.microsoft.com/office/drawing/2014/main" id="{4117F0C1-BCBB-40C7-99D6-F703E7A4B5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37262" name="Rectangle 437261">
            <a:extLst>
              <a:ext uri="{FF2B5EF4-FFF2-40B4-BE49-F238E27FC236}">
                <a16:creationId xmlns:a16="http://schemas.microsoft.com/office/drawing/2014/main" id="{D1A5D8BC-B41A-4E96-91C4-D60F51622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437264" name="Picture 437263">
            <a:extLst>
              <a:ext uri="{FF2B5EF4-FFF2-40B4-BE49-F238E27FC236}">
                <a16:creationId xmlns:a16="http://schemas.microsoft.com/office/drawing/2014/main" id="{0D321D5F-FA18-4271-9EAA-0BEA14116BB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7251" name="Rectangle 2">
            <a:extLst>
              <a:ext uri="{FF2B5EF4-FFF2-40B4-BE49-F238E27FC236}">
                <a16:creationId xmlns:a16="http://schemas.microsoft.com/office/drawing/2014/main" id="{DCB768E7-3ACC-4C76-804B-F992F2862825}"/>
              </a:ext>
            </a:extLst>
          </p:cNvPr>
          <p:cNvSpPr>
            <a:spLocks noGrp="1" noChangeArrowheads="1"/>
          </p:cNvSpPr>
          <p:nvPr>
            <p:ph type="title"/>
          </p:nvPr>
        </p:nvSpPr>
        <p:spPr>
          <a:xfrm>
            <a:off x="718457" y="531278"/>
            <a:ext cx="3211517" cy="5292579"/>
          </a:xfrm>
        </p:spPr>
        <p:txBody>
          <a:bodyPr>
            <a:normAutofit/>
          </a:bodyPr>
          <a:lstStyle/>
          <a:p>
            <a:pPr eaLnBrk="1" hangingPunct="1"/>
            <a:r>
              <a:rPr lang="en-GB" altLang="en-US" dirty="0">
                <a:solidFill>
                  <a:srgbClr val="FFFFFF"/>
                </a:solidFill>
              </a:rPr>
              <a:t>WHO COMES?</a:t>
            </a:r>
          </a:p>
        </p:txBody>
      </p:sp>
      <p:sp useBgFill="1">
        <p:nvSpPr>
          <p:cNvPr id="437266" name="Freeform: Shape 437265">
            <a:extLst>
              <a:ext uri="{FF2B5EF4-FFF2-40B4-BE49-F238E27FC236}">
                <a16:creationId xmlns:a16="http://schemas.microsoft.com/office/drawing/2014/main" id="{51287385-D3EA-47A8-A127-6061791ADB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dirty="0"/>
          </a:p>
        </p:txBody>
      </p:sp>
      <p:sp>
        <p:nvSpPr>
          <p:cNvPr id="437250" name="Slide Number Placeholder 5">
            <a:extLst>
              <a:ext uri="{FF2B5EF4-FFF2-40B4-BE49-F238E27FC236}">
                <a16:creationId xmlns:a16="http://schemas.microsoft.com/office/drawing/2014/main" id="{BFD2008A-D0E5-407B-99E1-3A56AC15340A}"/>
              </a:ext>
            </a:extLst>
          </p:cNvPr>
          <p:cNvSpPr>
            <a:spLocks noGrp="1"/>
          </p:cNvSpPr>
          <p:nvPr>
            <p:ph type="sldNum" sz="quarter" idx="12"/>
          </p:nvPr>
        </p:nvSpPr>
        <p:spPr>
          <a:xfrm>
            <a:off x="10266060" y="6222489"/>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09E94374-5F32-460D-AE39-1AD7257E7B71}" type="slidenum">
              <a:rPr lang="en-GB" altLang="en-US"/>
              <a:pPr fontAlgn="base">
                <a:spcBef>
                  <a:spcPct val="0"/>
                </a:spcBef>
                <a:spcAft>
                  <a:spcPts val="600"/>
                </a:spcAft>
              </a:pPr>
              <a:t>48</a:t>
            </a:fld>
            <a:endParaRPr lang="en-GB" altLang="en-US" dirty="0"/>
          </a:p>
        </p:txBody>
      </p:sp>
      <p:graphicFrame>
        <p:nvGraphicFramePr>
          <p:cNvPr id="437256" name="Rectangle 3">
            <a:extLst>
              <a:ext uri="{FF2B5EF4-FFF2-40B4-BE49-F238E27FC236}">
                <a16:creationId xmlns:a16="http://schemas.microsoft.com/office/drawing/2014/main" id="{62057676-CBDF-879F-7303-190A0D209675}"/>
              </a:ext>
            </a:extLst>
          </p:cNvPr>
          <p:cNvGraphicFramePr>
            <a:graphicFrameLocks noGrp="1"/>
          </p:cNvGraphicFramePr>
          <p:nvPr>
            <p:ph idx="1"/>
            <p:extLst>
              <p:ext uri="{D42A27DB-BD31-4B8C-83A1-F6EECF244321}">
                <p14:modId xmlns:p14="http://schemas.microsoft.com/office/powerpoint/2010/main" val="3018148749"/>
              </p:ext>
            </p:extLst>
          </p:nvPr>
        </p:nvGraphicFramePr>
        <p:xfrm>
          <a:off x="5305303" y="795606"/>
          <a:ext cx="6117770"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6" name="Rectangle 73">
            <a:extLst>
              <a:ext uri="{FF2B5EF4-FFF2-40B4-BE49-F238E27FC236}">
                <a16:creationId xmlns:a16="http://schemas.microsoft.com/office/drawing/2014/main" id="{4117F0C1-BCBB-40C7-99D6-F703E7A4B5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42377" name="Rectangle 75">
            <a:extLst>
              <a:ext uri="{FF2B5EF4-FFF2-40B4-BE49-F238E27FC236}">
                <a16:creationId xmlns:a16="http://schemas.microsoft.com/office/drawing/2014/main" id="{D1A5D8BC-B41A-4E96-91C4-D60F51622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442378" name="Picture 77">
            <a:extLst>
              <a:ext uri="{FF2B5EF4-FFF2-40B4-BE49-F238E27FC236}">
                <a16:creationId xmlns:a16="http://schemas.microsoft.com/office/drawing/2014/main" id="{0D321D5F-FA18-4271-9EAA-0BEA14116BB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2371" name="Rectangle 2">
            <a:extLst>
              <a:ext uri="{FF2B5EF4-FFF2-40B4-BE49-F238E27FC236}">
                <a16:creationId xmlns:a16="http://schemas.microsoft.com/office/drawing/2014/main" id="{788FF31A-D342-441F-90AF-AB9DA6460157}"/>
              </a:ext>
            </a:extLst>
          </p:cNvPr>
          <p:cNvSpPr>
            <a:spLocks noGrp="1" noChangeArrowheads="1"/>
          </p:cNvSpPr>
          <p:nvPr>
            <p:ph type="title"/>
          </p:nvPr>
        </p:nvSpPr>
        <p:spPr>
          <a:xfrm>
            <a:off x="718457" y="531278"/>
            <a:ext cx="3211517" cy="5292579"/>
          </a:xfrm>
        </p:spPr>
        <p:txBody>
          <a:bodyPr>
            <a:normAutofit/>
          </a:bodyPr>
          <a:lstStyle/>
          <a:p>
            <a:pPr eaLnBrk="1" hangingPunct="1"/>
            <a:r>
              <a:rPr lang="en-GB" altLang="en-US" dirty="0">
                <a:solidFill>
                  <a:srgbClr val="FFFFFF"/>
                </a:solidFill>
              </a:rPr>
              <a:t>IRP MEMBERS NEED SPECIAL TRAINING</a:t>
            </a:r>
          </a:p>
        </p:txBody>
      </p:sp>
      <p:sp useBgFill="1">
        <p:nvSpPr>
          <p:cNvPr id="442379" name="Freeform: Shape 79">
            <a:extLst>
              <a:ext uri="{FF2B5EF4-FFF2-40B4-BE49-F238E27FC236}">
                <a16:creationId xmlns:a16="http://schemas.microsoft.com/office/drawing/2014/main" id="{51287385-D3EA-47A8-A127-6061791ADB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dirty="0"/>
          </a:p>
        </p:txBody>
      </p:sp>
      <p:sp>
        <p:nvSpPr>
          <p:cNvPr id="442370" name="Slide Number Placeholder 5">
            <a:extLst>
              <a:ext uri="{FF2B5EF4-FFF2-40B4-BE49-F238E27FC236}">
                <a16:creationId xmlns:a16="http://schemas.microsoft.com/office/drawing/2014/main" id="{2DBF88D3-69FE-4150-8EF2-19AE8D2A7360}"/>
              </a:ext>
            </a:extLst>
          </p:cNvPr>
          <p:cNvSpPr>
            <a:spLocks noGrp="1"/>
          </p:cNvSpPr>
          <p:nvPr>
            <p:ph type="sldNum" sz="quarter" idx="12"/>
          </p:nvPr>
        </p:nvSpPr>
        <p:spPr>
          <a:xfrm>
            <a:off x="10266060" y="6222489"/>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917616BC-CE6C-4D10-8121-2BBA07CF5D00}" type="slidenum">
              <a:rPr lang="en-GB" altLang="en-US"/>
              <a:pPr fontAlgn="base">
                <a:spcBef>
                  <a:spcPct val="0"/>
                </a:spcBef>
                <a:spcAft>
                  <a:spcPts val="600"/>
                </a:spcAft>
              </a:pPr>
              <a:t>49</a:t>
            </a:fld>
            <a:endParaRPr lang="en-GB" altLang="en-US" dirty="0"/>
          </a:p>
        </p:txBody>
      </p:sp>
      <p:graphicFrame>
        <p:nvGraphicFramePr>
          <p:cNvPr id="442380" name="Rectangle 3">
            <a:hlinkClick r:id="" action="ppaction://noaction" highlightClick="1"/>
            <a:extLst>
              <a:ext uri="{FF2B5EF4-FFF2-40B4-BE49-F238E27FC236}">
                <a16:creationId xmlns:a16="http://schemas.microsoft.com/office/drawing/2014/main" id="{36F6CCC9-2902-484C-9B00-0A12E5E69CB7}"/>
              </a:ext>
            </a:extLst>
          </p:cNvPr>
          <p:cNvGraphicFramePr>
            <a:graphicFrameLocks noGrp="1"/>
          </p:cNvGraphicFramePr>
          <p:nvPr>
            <p:ph idx="1"/>
            <p:extLst>
              <p:ext uri="{D42A27DB-BD31-4B8C-83A1-F6EECF244321}">
                <p14:modId xmlns:p14="http://schemas.microsoft.com/office/powerpoint/2010/main" val="172786505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7" name="Rectangle 2">
            <a:extLst>
              <a:ext uri="{FF2B5EF4-FFF2-40B4-BE49-F238E27FC236}">
                <a16:creationId xmlns:a16="http://schemas.microsoft.com/office/drawing/2014/main" id="{31A59B6E-A113-4984-9EB4-676467554676}"/>
              </a:ext>
            </a:extLst>
          </p:cNvPr>
          <p:cNvSpPr>
            <a:spLocks noGrp="1" noChangeArrowheads="1"/>
          </p:cNvSpPr>
          <p:nvPr>
            <p:ph type="title"/>
          </p:nvPr>
        </p:nvSpPr>
        <p:spPr>
          <a:xfrm>
            <a:off x="5297762" y="1053711"/>
            <a:ext cx="5638994" cy="1424446"/>
          </a:xfrm>
        </p:spPr>
        <p:txBody>
          <a:bodyPr>
            <a:normAutofit/>
          </a:bodyPr>
          <a:lstStyle/>
          <a:p>
            <a:pPr eaLnBrk="1" hangingPunct="1">
              <a:lnSpc>
                <a:spcPct val="90000"/>
              </a:lnSpc>
            </a:pPr>
            <a:r>
              <a:rPr lang="en-GB" altLang="en-US" sz="1800" dirty="0">
                <a:solidFill>
                  <a:srgbClr val="FFFFFF"/>
                </a:solidFill>
              </a:rPr>
              <a:t> </a:t>
            </a:r>
            <a:br>
              <a:rPr lang="en-GB" altLang="en-US" sz="1800" dirty="0">
                <a:solidFill>
                  <a:srgbClr val="FFFFFF"/>
                </a:solidFill>
              </a:rPr>
            </a:br>
            <a:r>
              <a:rPr lang="en-GB" altLang="en-US" sz="1800" dirty="0">
                <a:solidFill>
                  <a:srgbClr val="FFFFFF"/>
                </a:solidFill>
              </a:rPr>
              <a:t/>
            </a:r>
            <a:br>
              <a:rPr lang="en-GB" altLang="en-US" sz="1800" dirty="0">
                <a:solidFill>
                  <a:srgbClr val="FFFFFF"/>
                </a:solidFill>
              </a:rPr>
            </a:br>
            <a:r>
              <a:rPr lang="en-GB" altLang="en-US" sz="1800" dirty="0">
                <a:solidFill>
                  <a:srgbClr val="FFFFFF"/>
                </a:solidFill>
              </a:rPr>
              <a:t>Re IRP</a:t>
            </a:r>
            <a:br>
              <a:rPr lang="en-GB" altLang="en-US" sz="1800" dirty="0">
                <a:solidFill>
                  <a:srgbClr val="FFFFFF"/>
                </a:solidFill>
              </a:rPr>
            </a:br>
            <a:r>
              <a:rPr lang="en-GB" altLang="en-US" sz="1800" dirty="0">
                <a:solidFill>
                  <a:srgbClr val="FFFFFF"/>
                </a:solidFill>
              </a:rPr>
              <a:t/>
            </a:r>
            <a:br>
              <a:rPr lang="en-GB" altLang="en-US" sz="1800" dirty="0">
                <a:solidFill>
                  <a:srgbClr val="FFFFFF"/>
                </a:solidFill>
              </a:rPr>
            </a:br>
            <a:r>
              <a:rPr lang="en-GB" altLang="en-US" sz="1800" dirty="0">
                <a:solidFill>
                  <a:srgbClr val="FFFFFF"/>
                </a:solidFill>
              </a:rPr>
              <a:t>	 	</a:t>
            </a:r>
          </a:p>
        </p:txBody>
      </p:sp>
      <p:sp>
        <p:nvSpPr>
          <p:cNvPr id="318468" name="Rectangle 3">
            <a:extLst>
              <a:ext uri="{FF2B5EF4-FFF2-40B4-BE49-F238E27FC236}">
                <a16:creationId xmlns:a16="http://schemas.microsoft.com/office/drawing/2014/main" id="{243CD873-14CE-450C-9A2A-3BD95B8DCE03}"/>
              </a:ext>
            </a:extLst>
          </p:cNvPr>
          <p:cNvSpPr>
            <a:spLocks noGrp="1" noChangeArrowheads="1"/>
          </p:cNvSpPr>
          <p:nvPr>
            <p:ph idx="1"/>
          </p:nvPr>
        </p:nvSpPr>
        <p:spPr>
          <a:xfrm>
            <a:off x="5297762" y="2799889"/>
            <a:ext cx="5747187" cy="2987543"/>
          </a:xfrm>
        </p:spPr>
        <p:txBody>
          <a:bodyPr anchor="t">
            <a:normAutofit/>
          </a:bodyPr>
          <a:lstStyle/>
          <a:p>
            <a:pPr eaLnBrk="1" hangingPunct="1">
              <a:lnSpc>
                <a:spcPct val="90000"/>
              </a:lnSpc>
            </a:pPr>
            <a:endParaRPr lang="en-GB" altLang="en-US" sz="2000" dirty="0">
              <a:solidFill>
                <a:srgbClr val="FFFFFF"/>
              </a:solidFill>
            </a:endParaRPr>
          </a:p>
          <a:p>
            <a:pPr eaLnBrk="1" hangingPunct="1">
              <a:lnSpc>
                <a:spcPct val="90000"/>
              </a:lnSpc>
            </a:pPr>
            <a:endParaRPr lang="en-GB" altLang="en-US" sz="2000" dirty="0">
              <a:solidFill>
                <a:srgbClr val="FFFFFF"/>
              </a:solidFill>
            </a:endParaRPr>
          </a:p>
          <a:p>
            <a:pPr eaLnBrk="1" hangingPunct="1">
              <a:lnSpc>
                <a:spcPct val="90000"/>
              </a:lnSpc>
            </a:pPr>
            <a:r>
              <a:rPr lang="en-GB" altLang="en-US" sz="2000" dirty="0">
                <a:solidFill>
                  <a:srgbClr val="FFFFFF"/>
                </a:solidFill>
              </a:rPr>
              <a:t>Emphasis is  that the IRP is  effectively deciding </a:t>
            </a:r>
            <a:r>
              <a:rPr lang="en-GB" altLang="en-US" sz="2000" b="1" dirty="0">
                <a:solidFill>
                  <a:srgbClr val="00B050"/>
                </a:solidFill>
              </a:rPr>
              <a:t>whether</a:t>
            </a:r>
            <a:r>
              <a:rPr lang="en-GB" altLang="en-US" sz="2000" b="1" dirty="0">
                <a:solidFill>
                  <a:srgbClr val="FFFFFF"/>
                </a:solidFill>
              </a:rPr>
              <a:t> </a:t>
            </a:r>
            <a:r>
              <a:rPr lang="en-GB" altLang="en-US" sz="2000" b="1" dirty="0">
                <a:solidFill>
                  <a:srgbClr val="00B050"/>
                </a:solidFill>
              </a:rPr>
              <a:t>or not the GB was right to not reinstate</a:t>
            </a:r>
            <a:r>
              <a:rPr lang="en-GB" altLang="en-US" sz="2000" dirty="0">
                <a:solidFill>
                  <a:srgbClr val="00B050"/>
                </a:solidFill>
              </a:rPr>
              <a:t> </a:t>
            </a:r>
            <a:r>
              <a:rPr lang="en-GB" altLang="en-US" sz="2000" b="1" dirty="0">
                <a:solidFill>
                  <a:srgbClr val="00B050"/>
                </a:solidFill>
              </a:rPr>
              <a:t>the pupil</a:t>
            </a:r>
            <a:r>
              <a:rPr lang="en-GB" altLang="en-US" sz="2000" dirty="0">
                <a:solidFill>
                  <a:srgbClr val="FFFFFF"/>
                </a:solidFill>
              </a:rPr>
              <a:t>, not whether the head teacher was right to exclude the pupil –</a:t>
            </a:r>
          </a:p>
          <a:p>
            <a:pPr eaLnBrk="1" hangingPunct="1">
              <a:lnSpc>
                <a:spcPct val="90000"/>
              </a:lnSpc>
            </a:pPr>
            <a:endParaRPr lang="en-GB" altLang="en-US" sz="2000" dirty="0">
              <a:solidFill>
                <a:srgbClr val="FFFFFF"/>
              </a:solidFill>
            </a:endParaRPr>
          </a:p>
        </p:txBody>
      </p:sp>
      <p:sp>
        <p:nvSpPr>
          <p:cNvPr id="318466" name="Slide Number Placeholder 5">
            <a:extLst>
              <a:ext uri="{FF2B5EF4-FFF2-40B4-BE49-F238E27FC236}">
                <a16:creationId xmlns:a16="http://schemas.microsoft.com/office/drawing/2014/main" id="{8F9A14C6-9188-4F3A-8C52-958CB9CB80D8}"/>
              </a:ext>
            </a:extLst>
          </p:cNvPr>
          <p:cNvSpPr>
            <a:spLocks noGrp="1"/>
          </p:cNvSpPr>
          <p:nvPr>
            <p:ph type="sldNum" sz="quarter" idx="12"/>
          </p:nvPr>
        </p:nvSpPr>
        <p:spPr>
          <a:xfrm>
            <a:off x="11029121" y="6455503"/>
            <a:ext cx="649357"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DFB5AF80-02EC-4CA8-B305-C3AF15C8416A}" type="slidenum">
              <a:rPr lang="en-GB" altLang="en-US"/>
              <a:pPr fontAlgn="base">
                <a:spcBef>
                  <a:spcPct val="0"/>
                </a:spcBef>
                <a:spcAft>
                  <a:spcPts val="600"/>
                </a:spcAft>
              </a:pPr>
              <a:t>5</a:t>
            </a:fld>
            <a:endParaRPr lang="en-GB" altLang="en-US" dirty="0"/>
          </a:p>
        </p:txBody>
      </p:sp>
      <p:pic>
        <p:nvPicPr>
          <p:cNvPr id="318469" name="Picture 4" descr="images[1]">
            <a:extLst>
              <a:ext uri="{FF2B5EF4-FFF2-40B4-BE49-F238E27FC236}">
                <a16:creationId xmlns:a16="http://schemas.microsoft.com/office/drawing/2014/main" id="{F687DD59-A896-4741-8450-31B9A8F048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3305" y="478232"/>
            <a:ext cx="3099891" cy="2789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70" name="Picture 5" descr="images[1]">
            <a:extLst>
              <a:ext uri="{FF2B5EF4-FFF2-40B4-BE49-F238E27FC236}">
                <a16:creationId xmlns:a16="http://schemas.microsoft.com/office/drawing/2014/main" id="{9946E680-5F1C-420B-9BE7-2BA5A20FDA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3851" y="3589867"/>
            <a:ext cx="3098800" cy="2788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354B-71F9-4972-8509-51D9AB174818}"/>
              </a:ext>
            </a:extLst>
          </p:cNvPr>
          <p:cNvSpPr>
            <a:spLocks noGrp="1"/>
          </p:cNvSpPr>
          <p:nvPr>
            <p:ph type="title"/>
          </p:nvPr>
        </p:nvSpPr>
        <p:spPr>
          <a:xfrm>
            <a:off x="6400800" y="609600"/>
            <a:ext cx="5147730" cy="1641987"/>
          </a:xfrm>
        </p:spPr>
        <p:txBody>
          <a:bodyPr>
            <a:normAutofit/>
          </a:bodyPr>
          <a:lstStyle/>
          <a:p>
            <a:r>
              <a:rPr lang="en-GB" dirty="0"/>
              <a:t>So what are these hearings like?</a:t>
            </a:r>
          </a:p>
        </p:txBody>
      </p:sp>
      <p:pic>
        <p:nvPicPr>
          <p:cNvPr id="6" name="Content Placeholder 5" descr="Question mark on green pastel background">
            <a:extLst>
              <a:ext uri="{FF2B5EF4-FFF2-40B4-BE49-F238E27FC236}">
                <a16:creationId xmlns:a16="http://schemas.microsoft.com/office/drawing/2014/main" id="{E6EEF44F-4D68-49DE-97B7-4C91C1E951E8}"/>
              </a:ext>
            </a:extLst>
          </p:cNvPr>
          <p:cNvPicPr>
            <a:picLocks noChangeAspect="1"/>
          </p:cNvPicPr>
          <p:nvPr/>
        </p:nvPicPr>
        <p:blipFill rotWithShape="1">
          <a:blip r:embed="rId4">
            <a:extLst>
              <a:ext uri="{28A0092B-C50C-407E-A947-70E740481C1C}">
                <a14:useLocalDpi xmlns:a14="http://schemas.microsoft.com/office/drawing/2010/main" val="0"/>
              </a:ext>
            </a:extLst>
          </a:blip>
          <a:srcRect l="33334"/>
          <a:stretch/>
        </p:blipFill>
        <p:spPr>
          <a:xfrm>
            <a:off x="20" y="975"/>
            <a:ext cx="6095980" cy="6858000"/>
          </a:xfrm>
          <a:prstGeom prst="rect">
            <a:avLst/>
          </a:prstGeom>
        </p:spPr>
      </p:pic>
      <p:sp>
        <p:nvSpPr>
          <p:cNvPr id="10" name="Content Placeholder 9">
            <a:extLst>
              <a:ext uri="{FF2B5EF4-FFF2-40B4-BE49-F238E27FC236}">
                <a16:creationId xmlns:a16="http://schemas.microsoft.com/office/drawing/2014/main" id="{EF439AE5-2910-4924-92FA-36B3CD10A6C4}"/>
              </a:ext>
            </a:extLst>
          </p:cNvPr>
          <p:cNvSpPr>
            <a:spLocks noGrp="1"/>
          </p:cNvSpPr>
          <p:nvPr>
            <p:ph idx="1"/>
          </p:nvPr>
        </p:nvSpPr>
        <p:spPr>
          <a:xfrm>
            <a:off x="6400800" y="2251587"/>
            <a:ext cx="5147730" cy="3637935"/>
          </a:xfrm>
        </p:spPr>
        <p:txBody>
          <a:bodyPr>
            <a:normAutofit/>
          </a:bodyPr>
          <a:lstStyle/>
          <a:p>
            <a:endParaRPr lang="en-US" dirty="0"/>
          </a:p>
        </p:txBody>
      </p:sp>
      <p:sp>
        <p:nvSpPr>
          <p:cNvPr id="4" name="Slide Number Placeholder 3">
            <a:extLst>
              <a:ext uri="{FF2B5EF4-FFF2-40B4-BE49-F238E27FC236}">
                <a16:creationId xmlns:a16="http://schemas.microsoft.com/office/drawing/2014/main" id="{B9B4857F-BD75-4C39-BEDC-48FA49774B15}"/>
              </a:ext>
            </a:extLst>
          </p:cNvPr>
          <p:cNvSpPr>
            <a:spLocks noGrp="1"/>
          </p:cNvSpPr>
          <p:nvPr>
            <p:ph type="sldNum" sz="quarter" idx="12"/>
          </p:nvPr>
        </p:nvSpPr>
        <p:spPr>
          <a:xfrm>
            <a:off x="10266060" y="5870575"/>
            <a:ext cx="551167" cy="377825"/>
          </a:xfrm>
        </p:spPr>
        <p:txBody>
          <a:bodyPr>
            <a:normAutofit/>
          </a:bodyPr>
          <a:lstStyle/>
          <a:p>
            <a:pPr>
              <a:spcAft>
                <a:spcPts val="600"/>
              </a:spcAft>
            </a:pPr>
            <a:fld id="{F711C0DE-812C-4B19-8AE2-7B4055EBCCD3}" type="slidenum">
              <a:rPr lang="en-GB" altLang="en-US" smtClean="0"/>
              <a:pPr>
                <a:spcAft>
                  <a:spcPts val="600"/>
                </a:spcAft>
              </a:pPr>
              <a:t>50</a:t>
            </a:fld>
            <a:endParaRPr lang="en-GB" altLang="en-US" dirty="0"/>
          </a:p>
        </p:txBody>
      </p:sp>
    </p:spTree>
    <p:extLst>
      <p:ext uri="{BB962C8B-B14F-4D97-AF65-F5344CB8AC3E}">
        <p14:creationId xmlns:p14="http://schemas.microsoft.com/office/powerpoint/2010/main" val="507292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5443" name="Rectangle 2">
            <a:extLst>
              <a:ext uri="{FF2B5EF4-FFF2-40B4-BE49-F238E27FC236}">
                <a16:creationId xmlns:a16="http://schemas.microsoft.com/office/drawing/2014/main" id="{97523F1A-7EE2-4470-80BB-CA73EC8B6483}"/>
              </a:ext>
            </a:extLst>
          </p:cNvPr>
          <p:cNvSpPr>
            <a:spLocks noGrp="1" noChangeArrowheads="1"/>
          </p:cNvSpPr>
          <p:nvPr>
            <p:ph type="title"/>
          </p:nvPr>
        </p:nvSpPr>
        <p:spPr>
          <a:xfrm>
            <a:off x="685802" y="609600"/>
            <a:ext cx="6282266" cy="1456267"/>
          </a:xfrm>
        </p:spPr>
        <p:txBody>
          <a:bodyPr>
            <a:normAutofit/>
          </a:bodyPr>
          <a:lstStyle/>
          <a:p>
            <a:pPr eaLnBrk="1" hangingPunct="1"/>
            <a:r>
              <a:rPr lang="en-GB" altLang="en-US" sz="4400" b="1" dirty="0">
                <a:solidFill>
                  <a:schemeClr val="accent1">
                    <a:lumMod val="50000"/>
                  </a:schemeClr>
                </a:solidFill>
              </a:rPr>
              <a:t>Tone of proceedings</a:t>
            </a:r>
            <a:r>
              <a:rPr lang="en-GB" altLang="en-US" dirty="0"/>
              <a:t>	</a:t>
            </a:r>
          </a:p>
        </p:txBody>
      </p:sp>
      <p:sp>
        <p:nvSpPr>
          <p:cNvPr id="445444" name="Rectangle 3">
            <a:extLst>
              <a:ext uri="{FF2B5EF4-FFF2-40B4-BE49-F238E27FC236}">
                <a16:creationId xmlns:a16="http://schemas.microsoft.com/office/drawing/2014/main" id="{098CE847-9D75-4B3E-8626-84E9481A8709}"/>
              </a:ext>
            </a:extLst>
          </p:cNvPr>
          <p:cNvSpPr>
            <a:spLocks noGrp="1" noChangeArrowheads="1"/>
          </p:cNvSpPr>
          <p:nvPr>
            <p:ph idx="1"/>
          </p:nvPr>
        </p:nvSpPr>
        <p:spPr>
          <a:xfrm>
            <a:off x="685802" y="2142067"/>
            <a:ext cx="6282266" cy="3649133"/>
          </a:xfrm>
        </p:spPr>
        <p:txBody>
          <a:bodyPr>
            <a:normAutofit/>
          </a:bodyPr>
          <a:lstStyle/>
          <a:p>
            <a:pPr eaLnBrk="1" hangingPunct="1"/>
            <a:endParaRPr lang="en-GB" altLang="en-US" dirty="0"/>
          </a:p>
          <a:p>
            <a:pPr eaLnBrk="1" hangingPunct="1"/>
            <a:r>
              <a:rPr lang="en-GB" altLang="en-US" sz="3600" dirty="0">
                <a:solidFill>
                  <a:schemeClr val="accent1">
                    <a:lumMod val="50000"/>
                  </a:schemeClr>
                </a:solidFill>
              </a:rPr>
              <a:t>Chair to draw proper balance between formality and informality </a:t>
            </a:r>
          </a:p>
          <a:p>
            <a:pPr eaLnBrk="1" hangingPunct="1"/>
            <a:endParaRPr lang="en-GB" altLang="en-US" dirty="0"/>
          </a:p>
          <a:p>
            <a:pPr eaLnBrk="1" hangingPunct="1"/>
            <a:endParaRPr lang="en-GB" altLang="en-US" dirty="0"/>
          </a:p>
        </p:txBody>
      </p:sp>
      <p:pic>
        <p:nvPicPr>
          <p:cNvPr id="445445" name="Picture 4" descr="MC900397238[1]">
            <a:extLst>
              <a:ext uri="{FF2B5EF4-FFF2-40B4-BE49-F238E27FC236}">
                <a16:creationId xmlns:a16="http://schemas.microsoft.com/office/drawing/2014/main" id="{F71B542C-C6AF-417A-B07A-9071A5803A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0936" y="1785753"/>
            <a:ext cx="3445714" cy="321029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45442" name="Slide Number Placeholder 5">
            <a:extLst>
              <a:ext uri="{FF2B5EF4-FFF2-40B4-BE49-F238E27FC236}">
                <a16:creationId xmlns:a16="http://schemas.microsoft.com/office/drawing/2014/main" id="{FBF2E1E2-3BE3-4426-8FA2-B5453199AEB8}"/>
              </a:ext>
            </a:extLst>
          </p:cNvPr>
          <p:cNvSpPr>
            <a:spLocks noGrp="1"/>
          </p:cNvSpPr>
          <p:nvPr>
            <p:ph type="sldNum" sz="quarter" idx="12"/>
          </p:nvPr>
        </p:nvSpPr>
        <p:spPr>
          <a:xfrm>
            <a:off x="10266060" y="5870575"/>
            <a:ext cx="551167" cy="3778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1DBC2852-AA46-46BA-A71A-E8CE638135A3}" type="slidenum">
              <a:rPr lang="en-GB" altLang="en-US"/>
              <a:pPr fontAlgn="base">
                <a:spcBef>
                  <a:spcPct val="0"/>
                </a:spcBef>
                <a:spcAft>
                  <a:spcPts val="600"/>
                </a:spcAft>
              </a:pPr>
              <a:t>51</a:t>
            </a:fld>
            <a:endParaRPr lang="en-GB"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48CAE4AE-A9DF-45AF-9A9C-1712BC6341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a:extLst>
              <a:ext uri="{FF2B5EF4-FFF2-40B4-BE49-F238E27FC236}">
                <a16:creationId xmlns:a16="http://schemas.microsoft.com/office/drawing/2014/main" id="{6C272060-BC98-4C91-A58F-4DFEC566CF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3" name="Freeform 5">
              <a:extLst>
                <a:ext uri="{FF2B5EF4-FFF2-40B4-BE49-F238E27FC236}">
                  <a16:creationId xmlns:a16="http://schemas.microsoft.com/office/drawing/2014/main" id="{8BA2DCB9-0DC0-4109-B2A2-56896E35E66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6">
              <a:extLst>
                <a:ext uri="{FF2B5EF4-FFF2-40B4-BE49-F238E27FC236}">
                  <a16:creationId xmlns:a16="http://schemas.microsoft.com/office/drawing/2014/main" id="{64A33555-1142-4AD7-8084-1A99422A11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7">
              <a:extLst>
                <a:ext uri="{FF2B5EF4-FFF2-40B4-BE49-F238E27FC236}">
                  <a16:creationId xmlns:a16="http://schemas.microsoft.com/office/drawing/2014/main" id="{BC6E4081-1A88-453E-8CCF-B97B0CE20D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8">
              <a:extLst>
                <a:ext uri="{FF2B5EF4-FFF2-40B4-BE49-F238E27FC236}">
                  <a16:creationId xmlns:a16="http://schemas.microsoft.com/office/drawing/2014/main" id="{5B7E0935-6EE8-4C61-AED5-09B9A2A99A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9">
              <a:extLst>
                <a:ext uri="{FF2B5EF4-FFF2-40B4-BE49-F238E27FC236}">
                  <a16:creationId xmlns:a16="http://schemas.microsoft.com/office/drawing/2014/main" id="{EB962BD6-C878-48FF-A75E-DCC7BDA3C3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0">
              <a:extLst>
                <a:ext uri="{FF2B5EF4-FFF2-40B4-BE49-F238E27FC236}">
                  <a16:creationId xmlns:a16="http://schemas.microsoft.com/office/drawing/2014/main" id="{CABF3786-BDE1-4FE5-9967-F6B6131A2C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1">
              <a:extLst>
                <a:ext uri="{FF2B5EF4-FFF2-40B4-BE49-F238E27FC236}">
                  <a16:creationId xmlns:a16="http://schemas.microsoft.com/office/drawing/2014/main" id="{4969707A-C75E-4F7F-A5C2-2991C654755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2">
              <a:extLst>
                <a:ext uri="{FF2B5EF4-FFF2-40B4-BE49-F238E27FC236}">
                  <a16:creationId xmlns:a16="http://schemas.microsoft.com/office/drawing/2014/main" id="{0E293989-8389-48CD-85D3-CAEFD5E9637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3">
              <a:extLst>
                <a:ext uri="{FF2B5EF4-FFF2-40B4-BE49-F238E27FC236}">
                  <a16:creationId xmlns:a16="http://schemas.microsoft.com/office/drawing/2014/main" id="{8DCF1E8B-9247-45E2-8641-90DA9F7D52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
              <a:extLst>
                <a:ext uri="{FF2B5EF4-FFF2-40B4-BE49-F238E27FC236}">
                  <a16:creationId xmlns:a16="http://schemas.microsoft.com/office/drawing/2014/main" id="{48DF418F-91AD-4E55-AF3B-F28FF45961B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5">
              <a:extLst>
                <a:ext uri="{FF2B5EF4-FFF2-40B4-BE49-F238E27FC236}">
                  <a16:creationId xmlns:a16="http://schemas.microsoft.com/office/drawing/2014/main" id="{EDBF35BD-D1DA-49B1-AE30-289189DACD5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6">
              <a:extLst>
                <a:ext uri="{FF2B5EF4-FFF2-40B4-BE49-F238E27FC236}">
                  <a16:creationId xmlns:a16="http://schemas.microsoft.com/office/drawing/2014/main" id="{69198BEC-A3B6-4562-AB0F-3E7760026C4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7">
              <a:extLst>
                <a:ext uri="{FF2B5EF4-FFF2-40B4-BE49-F238E27FC236}">
                  <a16:creationId xmlns:a16="http://schemas.microsoft.com/office/drawing/2014/main" id="{9AB30D45-77AB-4323-83A2-1A637D07D54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8">
              <a:extLst>
                <a:ext uri="{FF2B5EF4-FFF2-40B4-BE49-F238E27FC236}">
                  <a16:creationId xmlns:a16="http://schemas.microsoft.com/office/drawing/2014/main" id="{D1AD137E-7B63-434C-9D0D-5A64BB49685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9">
              <a:extLst>
                <a:ext uri="{FF2B5EF4-FFF2-40B4-BE49-F238E27FC236}">
                  <a16:creationId xmlns:a16="http://schemas.microsoft.com/office/drawing/2014/main" id="{8B32BE2D-36DC-4BD0-952E-8FE32A70DB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0">
              <a:extLst>
                <a:ext uri="{FF2B5EF4-FFF2-40B4-BE49-F238E27FC236}">
                  <a16:creationId xmlns:a16="http://schemas.microsoft.com/office/drawing/2014/main" id="{930295E0-AD01-4DB0-9829-AD91BED608F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21">
              <a:extLst>
                <a:ext uri="{FF2B5EF4-FFF2-40B4-BE49-F238E27FC236}">
                  <a16:creationId xmlns:a16="http://schemas.microsoft.com/office/drawing/2014/main" id="{29807E74-6BFD-4EA7-B3F3-92C0728A7D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2">
              <a:extLst>
                <a:ext uri="{FF2B5EF4-FFF2-40B4-BE49-F238E27FC236}">
                  <a16:creationId xmlns:a16="http://schemas.microsoft.com/office/drawing/2014/main" id="{C9EDBF49-4B87-4B6F-BEE6-DDC4A63CE6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3">
              <a:extLst>
                <a:ext uri="{FF2B5EF4-FFF2-40B4-BE49-F238E27FC236}">
                  <a16:creationId xmlns:a16="http://schemas.microsoft.com/office/drawing/2014/main" id="{7738C468-1405-4ED9-8392-F93FA995EE0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4">
              <a:extLst>
                <a:ext uri="{FF2B5EF4-FFF2-40B4-BE49-F238E27FC236}">
                  <a16:creationId xmlns:a16="http://schemas.microsoft.com/office/drawing/2014/main" id="{F16402CF-F511-450A-8584-8C8A5B7E9D9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5">
              <a:extLst>
                <a:ext uri="{FF2B5EF4-FFF2-40B4-BE49-F238E27FC236}">
                  <a16:creationId xmlns:a16="http://schemas.microsoft.com/office/drawing/2014/main" id="{85E5B49A-CFC2-4019-9BA6-528095F788C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56706" name="Slide Number Placeholder 5">
            <a:extLst>
              <a:ext uri="{FF2B5EF4-FFF2-40B4-BE49-F238E27FC236}">
                <a16:creationId xmlns:a16="http://schemas.microsoft.com/office/drawing/2014/main" id="{1929C06A-7CBA-4F06-AF36-1BA719ADB505}"/>
              </a:ext>
            </a:extLst>
          </p:cNvPr>
          <p:cNvSpPr>
            <a:spLocks noGrp="1"/>
          </p:cNvSpPr>
          <p:nvPr>
            <p:ph type="sldNum" sz="quarter" idx="12"/>
          </p:nvPr>
        </p:nvSpPr>
        <p:spPr>
          <a:xfrm>
            <a:off x="10469880" y="320040"/>
            <a:ext cx="914400" cy="3200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457200" fontAlgn="base">
              <a:spcBef>
                <a:spcPct val="0"/>
              </a:spcBef>
              <a:spcAft>
                <a:spcPts val="600"/>
              </a:spcAft>
            </a:pPr>
            <a:fld id="{91D354F7-7324-4F03-8A4F-9BA49C0395FB}" type="slidenum">
              <a:rPr lang="en-US" altLang="en-US" kern="1200">
                <a:latin typeface="+mn-lt"/>
                <a:ea typeface="+mn-ea"/>
                <a:cs typeface="+mn-cs"/>
              </a:rPr>
              <a:pPr defTabSz="457200" fontAlgn="base">
                <a:spcBef>
                  <a:spcPct val="0"/>
                </a:spcBef>
                <a:spcAft>
                  <a:spcPts val="600"/>
                </a:spcAft>
              </a:pPr>
              <a:t>52</a:t>
            </a:fld>
            <a:endParaRPr lang="en-US" altLang="en-US" kern="1200" dirty="0">
              <a:latin typeface="+mn-lt"/>
              <a:ea typeface="+mn-ea"/>
              <a:cs typeface="+mn-cs"/>
            </a:endParaRPr>
          </a:p>
        </p:txBody>
      </p:sp>
      <p:sp>
        <p:nvSpPr>
          <p:cNvPr id="165" name="Rectangle 164">
            <a:extLst>
              <a:ext uri="{FF2B5EF4-FFF2-40B4-BE49-F238E27FC236}">
                <a16:creationId xmlns:a16="http://schemas.microsoft.com/office/drawing/2014/main" id="{E972DE0D-2E53-4159-ABD3-C601524262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DB7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6709" name="Picture 4" descr="MPj04394070000[1]">
            <a:extLst>
              <a:ext uri="{FF2B5EF4-FFF2-40B4-BE49-F238E27FC236}">
                <a16:creationId xmlns:a16="http://schemas.microsoft.com/office/drawing/2014/main" id="{7F33AB61-894E-48C4-8E51-257D99BDBE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634" y="960214"/>
            <a:ext cx="4562810" cy="4919472"/>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5BCB0808-C0D4-41E7-802A-ACA16781F5D1}"/>
              </a:ext>
            </a:extLst>
          </p:cNvPr>
          <p:cNvPicPr>
            <a:picLocks noGrp="1" noChangeAspect="1"/>
          </p:cNvPicPr>
          <p:nvPr>
            <p:ph idx="1"/>
          </p:nvPr>
        </p:nvPicPr>
        <p:blipFill>
          <a:blip r:embed="rId4"/>
          <a:stretch>
            <a:fillRect/>
          </a:stretch>
        </p:blipFill>
        <p:spPr>
          <a:xfrm>
            <a:off x="6778358" y="2611120"/>
            <a:ext cx="5383479" cy="3068955"/>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B29F729-0A42-48CE-A312-33FD51548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1505E849-813F-40D8-8445-B012AD790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7" name="Freeform 5">
              <a:extLst>
                <a:ext uri="{FF2B5EF4-FFF2-40B4-BE49-F238E27FC236}">
                  <a16:creationId xmlns:a16="http://schemas.microsoft.com/office/drawing/2014/main" id="{D39F74FE-3B25-4874-AD69-956D4EDA6FB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
              <a:extLst>
                <a:ext uri="{FF2B5EF4-FFF2-40B4-BE49-F238E27FC236}">
                  <a16:creationId xmlns:a16="http://schemas.microsoft.com/office/drawing/2014/main" id="{0AE1FE66-94C2-44C6-8C03-B2E4B34611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
              <a:extLst>
                <a:ext uri="{FF2B5EF4-FFF2-40B4-BE49-F238E27FC236}">
                  <a16:creationId xmlns:a16="http://schemas.microsoft.com/office/drawing/2014/main" id="{4016DA16-0782-4D69-8DE2-108188843E3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
              <a:extLst>
                <a:ext uri="{FF2B5EF4-FFF2-40B4-BE49-F238E27FC236}">
                  <a16:creationId xmlns:a16="http://schemas.microsoft.com/office/drawing/2014/main" id="{BA8504C6-AA76-4493-9FF0-D778F9463B0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
              <a:extLst>
                <a:ext uri="{FF2B5EF4-FFF2-40B4-BE49-F238E27FC236}">
                  <a16:creationId xmlns:a16="http://schemas.microsoft.com/office/drawing/2014/main" id="{95633BD3-7EB3-4DDE-9FBC-BFB4C7D72C8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
              <a:extLst>
                <a:ext uri="{FF2B5EF4-FFF2-40B4-BE49-F238E27FC236}">
                  <a16:creationId xmlns:a16="http://schemas.microsoft.com/office/drawing/2014/main" id="{92302A73-FA2B-41C1-9E7E-A1B52CE5000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1">
              <a:extLst>
                <a:ext uri="{FF2B5EF4-FFF2-40B4-BE49-F238E27FC236}">
                  <a16:creationId xmlns:a16="http://schemas.microsoft.com/office/drawing/2014/main" id="{370FDB90-0298-4897-BCBF-F7185D371EE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2">
              <a:extLst>
                <a:ext uri="{FF2B5EF4-FFF2-40B4-BE49-F238E27FC236}">
                  <a16:creationId xmlns:a16="http://schemas.microsoft.com/office/drawing/2014/main" id="{5E26B346-0E85-4695-83E0-0E7C0B0820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3">
              <a:extLst>
                <a:ext uri="{FF2B5EF4-FFF2-40B4-BE49-F238E27FC236}">
                  <a16:creationId xmlns:a16="http://schemas.microsoft.com/office/drawing/2014/main" id="{51EC89A4-F461-4543-8645-271F8B104C1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4">
              <a:extLst>
                <a:ext uri="{FF2B5EF4-FFF2-40B4-BE49-F238E27FC236}">
                  <a16:creationId xmlns:a16="http://schemas.microsoft.com/office/drawing/2014/main" id="{8ABA7361-147E-426C-A599-238C67AABD0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5">
              <a:extLst>
                <a:ext uri="{FF2B5EF4-FFF2-40B4-BE49-F238E27FC236}">
                  <a16:creationId xmlns:a16="http://schemas.microsoft.com/office/drawing/2014/main" id="{11243D1A-1829-40E4-A1DA-838A498B8F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6">
              <a:extLst>
                <a:ext uri="{FF2B5EF4-FFF2-40B4-BE49-F238E27FC236}">
                  <a16:creationId xmlns:a16="http://schemas.microsoft.com/office/drawing/2014/main" id="{3649D6C1-B0C7-4FC2-8D6D-D14E0317116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7">
              <a:extLst>
                <a:ext uri="{FF2B5EF4-FFF2-40B4-BE49-F238E27FC236}">
                  <a16:creationId xmlns:a16="http://schemas.microsoft.com/office/drawing/2014/main" id="{5C464254-B927-4F74-94CB-7E8A2C8A74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8">
              <a:extLst>
                <a:ext uri="{FF2B5EF4-FFF2-40B4-BE49-F238E27FC236}">
                  <a16:creationId xmlns:a16="http://schemas.microsoft.com/office/drawing/2014/main" id="{A1659A09-BA77-4EE2-8422-15C99162E87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9">
              <a:extLst>
                <a:ext uri="{FF2B5EF4-FFF2-40B4-BE49-F238E27FC236}">
                  <a16:creationId xmlns:a16="http://schemas.microsoft.com/office/drawing/2014/main" id="{B5390F6B-8B1C-4871-83B4-0EBC10E820A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0">
              <a:extLst>
                <a:ext uri="{FF2B5EF4-FFF2-40B4-BE49-F238E27FC236}">
                  <a16:creationId xmlns:a16="http://schemas.microsoft.com/office/drawing/2014/main" id="{F1D9A071-078F-4A04-9050-CD55C1C968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1">
              <a:extLst>
                <a:ext uri="{FF2B5EF4-FFF2-40B4-BE49-F238E27FC236}">
                  <a16:creationId xmlns:a16="http://schemas.microsoft.com/office/drawing/2014/main" id="{2E5E2DEA-22DB-4FCE-A4A5-B585E03D653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2">
              <a:extLst>
                <a:ext uri="{FF2B5EF4-FFF2-40B4-BE49-F238E27FC236}">
                  <a16:creationId xmlns:a16="http://schemas.microsoft.com/office/drawing/2014/main" id="{B84ED8C2-529F-4BDB-A4DE-B5E9DA39352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3">
              <a:extLst>
                <a:ext uri="{FF2B5EF4-FFF2-40B4-BE49-F238E27FC236}">
                  <a16:creationId xmlns:a16="http://schemas.microsoft.com/office/drawing/2014/main" id="{85DD9EA3-7B98-475B-9594-E2690AA3ED3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4">
              <a:extLst>
                <a:ext uri="{FF2B5EF4-FFF2-40B4-BE49-F238E27FC236}">
                  <a16:creationId xmlns:a16="http://schemas.microsoft.com/office/drawing/2014/main" id="{EF5CC864-E41A-4179-973E-A1122E5F80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5">
              <a:extLst>
                <a:ext uri="{FF2B5EF4-FFF2-40B4-BE49-F238E27FC236}">
                  <a16:creationId xmlns:a16="http://schemas.microsoft.com/office/drawing/2014/main" id="{65FB6BBB-28E3-4985-B1F2-31CC835614D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460805" name="Picture 4" descr="MP900422442[1]">
            <a:extLst>
              <a:ext uri="{FF2B5EF4-FFF2-40B4-BE49-F238E27FC236}">
                <a16:creationId xmlns:a16="http://schemas.microsoft.com/office/drawing/2014/main" id="{DEBD3167-A0F4-4B6A-B776-BAED9D90C1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2" r="9073"/>
          <a:stretch/>
        </p:blipFill>
        <p:spPr bwMode="auto">
          <a:xfrm>
            <a:off x="20" y="-1"/>
            <a:ext cx="6737898" cy="6858000"/>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C17550FC-250C-4AEB-9500-4FC8012492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9147" y="1699589"/>
            <a:ext cx="3674476" cy="3470421"/>
            <a:chOff x="697883" y="1816768"/>
            <a:chExt cx="3674476" cy="3470421"/>
          </a:xfrm>
        </p:grpSpPr>
        <p:sp>
          <p:nvSpPr>
            <p:cNvPr id="100" name="Rectangle 99">
              <a:extLst>
                <a:ext uri="{FF2B5EF4-FFF2-40B4-BE49-F238E27FC236}">
                  <a16:creationId xmlns:a16="http://schemas.microsoft.com/office/drawing/2014/main" id="{4CA2BAC1-E62C-433A-9D69-284AEDF192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Isosceles Triangle 22">
              <a:extLst>
                <a:ext uri="{FF2B5EF4-FFF2-40B4-BE49-F238E27FC236}">
                  <a16:creationId xmlns:a16="http://schemas.microsoft.com/office/drawing/2014/main" id="{2A2A1746-D2F1-4A2B-8757-9151E4C768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AACCA9C1-5116-4290-9D92-5AA2A830E5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0803" name="Rectangle 2">
            <a:extLst>
              <a:ext uri="{FF2B5EF4-FFF2-40B4-BE49-F238E27FC236}">
                <a16:creationId xmlns:a16="http://schemas.microsoft.com/office/drawing/2014/main" id="{FAD37745-4FDD-46CE-9A41-84F491C853D1}"/>
              </a:ext>
            </a:extLst>
          </p:cNvPr>
          <p:cNvSpPr>
            <a:spLocks noGrp="1" noChangeArrowheads="1"/>
          </p:cNvSpPr>
          <p:nvPr>
            <p:ph type="title"/>
          </p:nvPr>
        </p:nvSpPr>
        <p:spPr>
          <a:xfrm>
            <a:off x="1616896" y="2358391"/>
            <a:ext cx="3498979" cy="2453676"/>
          </a:xfrm>
        </p:spPr>
        <p:txBody>
          <a:bodyPr>
            <a:normAutofit/>
          </a:bodyPr>
          <a:lstStyle/>
          <a:p>
            <a:pPr eaLnBrk="1" hangingPunct="1"/>
            <a:r>
              <a:rPr lang="en-GB" altLang="en-US" dirty="0"/>
              <a:t>The decision </a:t>
            </a:r>
          </a:p>
        </p:txBody>
      </p:sp>
      <p:sp>
        <p:nvSpPr>
          <p:cNvPr id="460802" name="Slide Number Placeholder 5">
            <a:extLst>
              <a:ext uri="{FF2B5EF4-FFF2-40B4-BE49-F238E27FC236}">
                <a16:creationId xmlns:a16="http://schemas.microsoft.com/office/drawing/2014/main" id="{D8553A61-1561-4158-A908-357E5D28581C}"/>
              </a:ext>
            </a:extLst>
          </p:cNvPr>
          <p:cNvSpPr>
            <a:spLocks noGrp="1"/>
          </p:cNvSpPr>
          <p:nvPr>
            <p:ph type="sldNum" sz="quarter" idx="12"/>
          </p:nvPr>
        </p:nvSpPr>
        <p:spPr>
          <a:xfrm>
            <a:off x="10469880" y="320040"/>
            <a:ext cx="914400" cy="3200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65691046-BF95-4DCB-BC17-88CF6ACD76A8}" type="slidenum">
              <a:rPr lang="en-GB" altLang="en-US"/>
              <a:pPr fontAlgn="base">
                <a:spcBef>
                  <a:spcPct val="0"/>
                </a:spcBef>
                <a:spcAft>
                  <a:spcPts val="600"/>
                </a:spcAft>
              </a:pPr>
              <a:t>53</a:t>
            </a:fld>
            <a:endParaRPr lang="en-GB" altLang="en-US" dirty="0"/>
          </a:p>
        </p:txBody>
      </p:sp>
      <p:sp>
        <p:nvSpPr>
          <p:cNvPr id="460804" name="Rectangle 3">
            <a:extLst>
              <a:ext uri="{FF2B5EF4-FFF2-40B4-BE49-F238E27FC236}">
                <a16:creationId xmlns:a16="http://schemas.microsoft.com/office/drawing/2014/main" id="{BA5DF9CE-06ED-40CA-BF7A-70EADF7A64D5}"/>
              </a:ext>
            </a:extLst>
          </p:cNvPr>
          <p:cNvSpPr>
            <a:spLocks noGrp="1" noChangeArrowheads="1"/>
          </p:cNvSpPr>
          <p:nvPr>
            <p:ph idx="1"/>
          </p:nvPr>
        </p:nvSpPr>
        <p:spPr>
          <a:xfrm>
            <a:off x="7455021" y="1114425"/>
            <a:ext cx="3847979" cy="5248622"/>
          </a:xfrm>
        </p:spPr>
        <p:txBody>
          <a:bodyPr>
            <a:normAutofit fontScale="92500" lnSpcReduction="20000"/>
          </a:bodyPr>
          <a:lstStyle/>
          <a:p>
            <a:pPr eaLnBrk="1" hangingPunct="1"/>
            <a:r>
              <a:rPr lang="en-GB" altLang="en-US" sz="2400" dirty="0"/>
              <a:t>IRP to give REASONS  (para 216 2022 ExG)</a:t>
            </a:r>
          </a:p>
          <a:p>
            <a:pPr eaLnBrk="1" hangingPunct="1"/>
            <a:endParaRPr lang="en-GB" altLang="en-US" sz="2400" dirty="0"/>
          </a:p>
          <a:p>
            <a:pPr eaLnBrk="1" hangingPunct="1"/>
            <a:r>
              <a:rPr lang="en-GB" altLang="en-US" sz="2400" dirty="0"/>
              <a:t>Unpack this :</a:t>
            </a:r>
          </a:p>
          <a:p>
            <a:pPr lvl="1"/>
            <a:r>
              <a:rPr lang="en-GB" altLang="en-US" sz="2200" dirty="0"/>
              <a:t>easily comprehensible so that parties can understand the basis on which the decision was made</a:t>
            </a:r>
          </a:p>
          <a:p>
            <a:pPr lvl="1"/>
            <a:r>
              <a:rPr lang="en-GB" altLang="en-US" sz="2400" dirty="0"/>
              <a:t>Summarise relevant factors</a:t>
            </a:r>
          </a:p>
          <a:p>
            <a:pPr lvl="1"/>
            <a:r>
              <a:rPr lang="en-GB" altLang="en-US" sz="2400" dirty="0"/>
              <a:t>how and why any issues of fact or law were decided</a:t>
            </a:r>
          </a:p>
          <a:p>
            <a:pPr eaLnBrk="1" hangingPunct="1"/>
            <a:endParaRPr lang="en-GB"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B29F729-0A42-48CE-A312-33FD51548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1505E849-813F-40D8-8445-B012AD790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7" name="Freeform 5">
              <a:extLst>
                <a:ext uri="{FF2B5EF4-FFF2-40B4-BE49-F238E27FC236}">
                  <a16:creationId xmlns:a16="http://schemas.microsoft.com/office/drawing/2014/main" id="{D39F74FE-3B25-4874-AD69-956D4EDA6FB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
              <a:extLst>
                <a:ext uri="{FF2B5EF4-FFF2-40B4-BE49-F238E27FC236}">
                  <a16:creationId xmlns:a16="http://schemas.microsoft.com/office/drawing/2014/main" id="{0AE1FE66-94C2-44C6-8C03-B2E4B34611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
              <a:extLst>
                <a:ext uri="{FF2B5EF4-FFF2-40B4-BE49-F238E27FC236}">
                  <a16:creationId xmlns:a16="http://schemas.microsoft.com/office/drawing/2014/main" id="{4016DA16-0782-4D69-8DE2-108188843E3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
              <a:extLst>
                <a:ext uri="{FF2B5EF4-FFF2-40B4-BE49-F238E27FC236}">
                  <a16:creationId xmlns:a16="http://schemas.microsoft.com/office/drawing/2014/main" id="{BA8504C6-AA76-4493-9FF0-D778F9463B0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
              <a:extLst>
                <a:ext uri="{FF2B5EF4-FFF2-40B4-BE49-F238E27FC236}">
                  <a16:creationId xmlns:a16="http://schemas.microsoft.com/office/drawing/2014/main" id="{95633BD3-7EB3-4DDE-9FBC-BFB4C7D72C8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
              <a:extLst>
                <a:ext uri="{FF2B5EF4-FFF2-40B4-BE49-F238E27FC236}">
                  <a16:creationId xmlns:a16="http://schemas.microsoft.com/office/drawing/2014/main" id="{92302A73-FA2B-41C1-9E7E-A1B52CE5000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1">
              <a:extLst>
                <a:ext uri="{FF2B5EF4-FFF2-40B4-BE49-F238E27FC236}">
                  <a16:creationId xmlns:a16="http://schemas.microsoft.com/office/drawing/2014/main" id="{370FDB90-0298-4897-BCBF-F7185D371EE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2">
              <a:extLst>
                <a:ext uri="{FF2B5EF4-FFF2-40B4-BE49-F238E27FC236}">
                  <a16:creationId xmlns:a16="http://schemas.microsoft.com/office/drawing/2014/main" id="{5E26B346-0E85-4695-83E0-0E7C0B0820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3">
              <a:extLst>
                <a:ext uri="{FF2B5EF4-FFF2-40B4-BE49-F238E27FC236}">
                  <a16:creationId xmlns:a16="http://schemas.microsoft.com/office/drawing/2014/main" id="{51EC89A4-F461-4543-8645-271F8B104C1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4">
              <a:extLst>
                <a:ext uri="{FF2B5EF4-FFF2-40B4-BE49-F238E27FC236}">
                  <a16:creationId xmlns:a16="http://schemas.microsoft.com/office/drawing/2014/main" id="{8ABA7361-147E-426C-A599-238C67AABD0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5">
              <a:extLst>
                <a:ext uri="{FF2B5EF4-FFF2-40B4-BE49-F238E27FC236}">
                  <a16:creationId xmlns:a16="http://schemas.microsoft.com/office/drawing/2014/main" id="{11243D1A-1829-40E4-A1DA-838A498B8F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6">
              <a:extLst>
                <a:ext uri="{FF2B5EF4-FFF2-40B4-BE49-F238E27FC236}">
                  <a16:creationId xmlns:a16="http://schemas.microsoft.com/office/drawing/2014/main" id="{3649D6C1-B0C7-4FC2-8D6D-D14E0317116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7">
              <a:extLst>
                <a:ext uri="{FF2B5EF4-FFF2-40B4-BE49-F238E27FC236}">
                  <a16:creationId xmlns:a16="http://schemas.microsoft.com/office/drawing/2014/main" id="{5C464254-B927-4F74-94CB-7E8A2C8A74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8">
              <a:extLst>
                <a:ext uri="{FF2B5EF4-FFF2-40B4-BE49-F238E27FC236}">
                  <a16:creationId xmlns:a16="http://schemas.microsoft.com/office/drawing/2014/main" id="{A1659A09-BA77-4EE2-8422-15C99162E87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9">
              <a:extLst>
                <a:ext uri="{FF2B5EF4-FFF2-40B4-BE49-F238E27FC236}">
                  <a16:creationId xmlns:a16="http://schemas.microsoft.com/office/drawing/2014/main" id="{B5390F6B-8B1C-4871-83B4-0EBC10E820A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0">
              <a:extLst>
                <a:ext uri="{FF2B5EF4-FFF2-40B4-BE49-F238E27FC236}">
                  <a16:creationId xmlns:a16="http://schemas.microsoft.com/office/drawing/2014/main" id="{F1D9A071-078F-4A04-9050-CD55C1C968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1">
              <a:extLst>
                <a:ext uri="{FF2B5EF4-FFF2-40B4-BE49-F238E27FC236}">
                  <a16:creationId xmlns:a16="http://schemas.microsoft.com/office/drawing/2014/main" id="{2E5E2DEA-22DB-4FCE-A4A5-B585E03D653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2">
              <a:extLst>
                <a:ext uri="{FF2B5EF4-FFF2-40B4-BE49-F238E27FC236}">
                  <a16:creationId xmlns:a16="http://schemas.microsoft.com/office/drawing/2014/main" id="{B84ED8C2-529F-4BDB-A4DE-B5E9DA39352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3">
              <a:extLst>
                <a:ext uri="{FF2B5EF4-FFF2-40B4-BE49-F238E27FC236}">
                  <a16:creationId xmlns:a16="http://schemas.microsoft.com/office/drawing/2014/main" id="{85DD9EA3-7B98-475B-9594-E2690AA3ED3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4">
              <a:extLst>
                <a:ext uri="{FF2B5EF4-FFF2-40B4-BE49-F238E27FC236}">
                  <a16:creationId xmlns:a16="http://schemas.microsoft.com/office/drawing/2014/main" id="{EF5CC864-E41A-4179-973E-A1122E5F80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5">
              <a:extLst>
                <a:ext uri="{FF2B5EF4-FFF2-40B4-BE49-F238E27FC236}">
                  <a16:creationId xmlns:a16="http://schemas.microsoft.com/office/drawing/2014/main" id="{65FB6BBB-28E3-4985-B1F2-31CC835614D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460805" name="Picture 4" descr="MP900422442[1]">
            <a:extLst>
              <a:ext uri="{FF2B5EF4-FFF2-40B4-BE49-F238E27FC236}">
                <a16:creationId xmlns:a16="http://schemas.microsoft.com/office/drawing/2014/main" id="{DEBD3167-A0F4-4B6A-B776-BAED9D90C1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2" r="9073"/>
          <a:stretch/>
        </p:blipFill>
        <p:spPr bwMode="auto">
          <a:xfrm>
            <a:off x="20" y="-1"/>
            <a:ext cx="6737898" cy="6858000"/>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C17550FC-250C-4AEB-9500-4FC8012492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9147" y="1699589"/>
            <a:ext cx="3674476" cy="3470421"/>
            <a:chOff x="697883" y="1816768"/>
            <a:chExt cx="3674476" cy="3470421"/>
          </a:xfrm>
        </p:grpSpPr>
        <p:sp>
          <p:nvSpPr>
            <p:cNvPr id="100" name="Rectangle 99">
              <a:extLst>
                <a:ext uri="{FF2B5EF4-FFF2-40B4-BE49-F238E27FC236}">
                  <a16:creationId xmlns:a16="http://schemas.microsoft.com/office/drawing/2014/main" id="{4CA2BAC1-E62C-433A-9D69-284AEDF192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Isosceles Triangle 22">
              <a:extLst>
                <a:ext uri="{FF2B5EF4-FFF2-40B4-BE49-F238E27FC236}">
                  <a16:creationId xmlns:a16="http://schemas.microsoft.com/office/drawing/2014/main" id="{2A2A1746-D2F1-4A2B-8757-9151E4C768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AACCA9C1-5116-4290-9D92-5AA2A830E5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0803" name="Rectangle 2">
            <a:extLst>
              <a:ext uri="{FF2B5EF4-FFF2-40B4-BE49-F238E27FC236}">
                <a16:creationId xmlns:a16="http://schemas.microsoft.com/office/drawing/2014/main" id="{FAD37745-4FDD-46CE-9A41-84F491C853D1}"/>
              </a:ext>
            </a:extLst>
          </p:cNvPr>
          <p:cNvSpPr>
            <a:spLocks noGrp="1" noChangeArrowheads="1"/>
          </p:cNvSpPr>
          <p:nvPr>
            <p:ph type="title"/>
          </p:nvPr>
        </p:nvSpPr>
        <p:spPr>
          <a:xfrm>
            <a:off x="1616896" y="2358391"/>
            <a:ext cx="3498979" cy="2453676"/>
          </a:xfrm>
        </p:spPr>
        <p:txBody>
          <a:bodyPr>
            <a:normAutofit/>
          </a:bodyPr>
          <a:lstStyle/>
          <a:p>
            <a:pPr eaLnBrk="1" hangingPunct="1"/>
            <a:r>
              <a:rPr lang="en-GB" altLang="en-US" dirty="0"/>
              <a:t>The decision </a:t>
            </a:r>
          </a:p>
        </p:txBody>
      </p:sp>
      <p:sp>
        <p:nvSpPr>
          <p:cNvPr id="460802" name="Slide Number Placeholder 5">
            <a:extLst>
              <a:ext uri="{FF2B5EF4-FFF2-40B4-BE49-F238E27FC236}">
                <a16:creationId xmlns:a16="http://schemas.microsoft.com/office/drawing/2014/main" id="{D8553A61-1561-4158-A908-357E5D28581C}"/>
              </a:ext>
            </a:extLst>
          </p:cNvPr>
          <p:cNvSpPr>
            <a:spLocks noGrp="1"/>
          </p:cNvSpPr>
          <p:nvPr>
            <p:ph type="sldNum" sz="quarter" idx="12"/>
          </p:nvPr>
        </p:nvSpPr>
        <p:spPr>
          <a:xfrm>
            <a:off x="10469880" y="320040"/>
            <a:ext cx="914400" cy="3200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65691046-BF95-4DCB-BC17-88CF6ACD76A8}" type="slidenum">
              <a:rPr lang="en-GB" altLang="en-US"/>
              <a:pPr fontAlgn="base">
                <a:spcBef>
                  <a:spcPct val="0"/>
                </a:spcBef>
                <a:spcAft>
                  <a:spcPts val="600"/>
                </a:spcAft>
              </a:pPr>
              <a:t>54</a:t>
            </a:fld>
            <a:endParaRPr lang="en-GB" altLang="en-US" dirty="0"/>
          </a:p>
        </p:txBody>
      </p:sp>
      <p:sp>
        <p:nvSpPr>
          <p:cNvPr id="460804" name="Rectangle 3">
            <a:extLst>
              <a:ext uri="{FF2B5EF4-FFF2-40B4-BE49-F238E27FC236}">
                <a16:creationId xmlns:a16="http://schemas.microsoft.com/office/drawing/2014/main" id="{BA5DF9CE-06ED-40CA-BF7A-70EADF7A64D5}"/>
              </a:ext>
            </a:extLst>
          </p:cNvPr>
          <p:cNvSpPr>
            <a:spLocks noGrp="1" noChangeArrowheads="1"/>
          </p:cNvSpPr>
          <p:nvPr>
            <p:ph idx="1"/>
          </p:nvPr>
        </p:nvSpPr>
        <p:spPr>
          <a:xfrm>
            <a:off x="7455021" y="1114425"/>
            <a:ext cx="3847979" cy="5248622"/>
          </a:xfrm>
        </p:spPr>
        <p:txBody>
          <a:bodyPr>
            <a:normAutofit/>
          </a:bodyPr>
          <a:lstStyle/>
          <a:p>
            <a:r>
              <a:rPr lang="en-GB" altLang="en-US" sz="1800" dirty="0"/>
              <a:t>The focus of the IRP’s decision is whether are sufficient grounds for them  to direct or recommend that  the GB reconsider its decision that the pupil should not be reinstated</a:t>
            </a:r>
          </a:p>
          <a:p>
            <a:endParaRPr lang="en-GB" altLang="en-US" dirty="0"/>
          </a:p>
          <a:p>
            <a:r>
              <a:rPr lang="en-GB" altLang="en-US" sz="1800" dirty="0"/>
              <a:t>Para 223 of 2022 ExG</a:t>
            </a:r>
          </a:p>
          <a:p>
            <a:pPr eaLnBrk="1" hangingPunct="1"/>
            <a:endParaRPr lang="en-GB" altLang="en-US" dirty="0"/>
          </a:p>
        </p:txBody>
      </p:sp>
    </p:spTree>
    <p:extLst>
      <p:ext uri="{BB962C8B-B14F-4D97-AF65-F5344CB8AC3E}">
        <p14:creationId xmlns:p14="http://schemas.microsoft.com/office/powerpoint/2010/main" val="1911247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2">
            <a:extLst>
              <a:ext uri="{FF2B5EF4-FFF2-40B4-BE49-F238E27FC236}">
                <a16:creationId xmlns:a16="http://schemas.microsoft.com/office/drawing/2014/main" id="{D04FDC89-DDB9-45FE-9350-63A1506628E1}"/>
              </a:ext>
            </a:extLst>
          </p:cNvPr>
          <p:cNvSpPr>
            <a:spLocks noGrp="1" noChangeArrowheads="1"/>
          </p:cNvSpPr>
          <p:nvPr>
            <p:ph type="title"/>
          </p:nvPr>
        </p:nvSpPr>
        <p:spPr/>
        <p:txBody>
          <a:bodyPr/>
          <a:lstStyle/>
          <a:p>
            <a:pPr eaLnBrk="1" hangingPunct="1"/>
            <a:endParaRPr lang="en-US" altLang="en-US" dirty="0"/>
          </a:p>
        </p:txBody>
      </p:sp>
      <p:sp>
        <p:nvSpPr>
          <p:cNvPr id="478212" name="Rectangle 3">
            <a:extLst>
              <a:ext uri="{FF2B5EF4-FFF2-40B4-BE49-F238E27FC236}">
                <a16:creationId xmlns:a16="http://schemas.microsoft.com/office/drawing/2014/main" id="{719723CF-D88C-4F3C-8556-4EBF47C85391}"/>
              </a:ext>
            </a:extLst>
          </p:cNvPr>
          <p:cNvSpPr>
            <a:spLocks noGrp="1" noChangeArrowheads="1"/>
          </p:cNvSpPr>
          <p:nvPr>
            <p:ph idx="1"/>
          </p:nvPr>
        </p:nvSpPr>
        <p:spPr/>
        <p:txBody>
          <a:bodyPr/>
          <a:lstStyle/>
          <a:p>
            <a:pPr eaLnBrk="1" hangingPunct="1"/>
            <a:endParaRPr lang="en-US" altLang="en-US" dirty="0"/>
          </a:p>
        </p:txBody>
      </p:sp>
      <p:sp>
        <p:nvSpPr>
          <p:cNvPr id="478210" name="Slide Number Placeholder 5">
            <a:extLst>
              <a:ext uri="{FF2B5EF4-FFF2-40B4-BE49-F238E27FC236}">
                <a16:creationId xmlns:a16="http://schemas.microsoft.com/office/drawing/2014/main" id="{D2289ECC-869B-4DF1-AABC-D950411F5D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D52919-D4FA-4079-84AC-C37392C1D6B4}" type="slidenum">
              <a:rPr kumimoji="0" lang="en-GB" altLang="en-US" sz="9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pic>
        <p:nvPicPr>
          <p:cNvPr id="478213" name="Picture 4" descr="MC900295546[1]">
            <a:extLst>
              <a:ext uri="{FF2B5EF4-FFF2-40B4-BE49-F238E27FC236}">
                <a16:creationId xmlns:a16="http://schemas.microsoft.com/office/drawing/2014/main" id="{7364E43D-67AD-44C1-A112-9435C2ECF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404814"/>
            <a:ext cx="59055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86" name="Rectangle 136">
            <a:extLst>
              <a:ext uri="{FF2B5EF4-FFF2-40B4-BE49-F238E27FC236}">
                <a16:creationId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81283" name="Rectangle 2">
            <a:extLst>
              <a:ext uri="{FF2B5EF4-FFF2-40B4-BE49-F238E27FC236}">
                <a16:creationId xmlns:a16="http://schemas.microsoft.com/office/drawing/2014/main" id="{36BAF6F8-4F01-4C27-BD2B-0562EC916559}"/>
              </a:ext>
            </a:extLst>
          </p:cNvPr>
          <p:cNvSpPr>
            <a:spLocks noGrp="1" noChangeArrowheads="1"/>
          </p:cNvSpPr>
          <p:nvPr>
            <p:ph type="title"/>
          </p:nvPr>
        </p:nvSpPr>
        <p:spPr>
          <a:xfrm>
            <a:off x="746228" y="1073231"/>
            <a:ext cx="3054091" cy="4711539"/>
          </a:xfrm>
        </p:spPr>
        <p:txBody>
          <a:bodyPr anchor="ctr">
            <a:normAutofit/>
          </a:bodyPr>
          <a:lstStyle/>
          <a:p>
            <a:pPr eaLnBrk="1" hangingPunct="1"/>
            <a:r>
              <a:rPr lang="en-GB" altLang="en-US" sz="3200" dirty="0">
                <a:solidFill>
                  <a:schemeClr val="accent1"/>
                </a:solidFill>
                <a:latin typeface="Arial Unicode MS" pitchFamily="34" charset="-128"/>
              </a:rPr>
              <a:t>What can happen after the decision of the IRP?</a:t>
            </a:r>
            <a:r>
              <a:rPr lang="en-GB" altLang="en-US" sz="3200" dirty="0">
                <a:solidFill>
                  <a:schemeClr val="accent1"/>
                </a:solidFill>
              </a:rPr>
              <a:t>	</a:t>
            </a:r>
          </a:p>
        </p:txBody>
      </p:sp>
      <p:sp>
        <p:nvSpPr>
          <p:cNvPr id="481287" name="Rectangle 138">
            <a:extLst>
              <a:ext uri="{FF2B5EF4-FFF2-40B4-BE49-F238E27FC236}">
                <a16:creationId xmlns:a16="http://schemas.microsoft.com/office/drawing/2014/main" id="{DFEE959E-BF10-4204-9556-D1707088D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DDD17B6A-CB37-4005-9681-A20AFCDC78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3B7BBDE9-DAED-40B0-A640-503C918D1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81282" name="Slide Number Placeholder 5">
            <a:extLst>
              <a:ext uri="{FF2B5EF4-FFF2-40B4-BE49-F238E27FC236}">
                <a16:creationId xmlns:a16="http://schemas.microsoft.com/office/drawing/2014/main" id="{96514ED6-3298-4627-9D45-62AC40C44AF6}"/>
              </a:ext>
            </a:extLst>
          </p:cNvPr>
          <p:cNvSpPr>
            <a:spLocks noGrp="1"/>
          </p:cNvSpPr>
          <p:nvPr>
            <p:ph type="sldNum" sz="quarter" idx="12"/>
          </p:nvPr>
        </p:nvSpPr>
        <p:spPr>
          <a:xfrm>
            <a:off x="746426" y="5956137"/>
            <a:ext cx="6733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fld id="{38A6C571-CB29-4F38-AB72-D52C7BE97083}" type="slidenum">
              <a:rPr kumimoji="0" lang="en-GB" altLang="en-US" sz="900" b="0" i="0" u="none" strike="noStrike" kern="1200" cap="none" spc="0" normalizeH="0" baseline="0" noProof="0" smtClean="0">
                <a:ln>
                  <a:noFill/>
                </a:ln>
                <a:solidFill>
                  <a:srgbClr val="4D1434">
                    <a:lumMod val="75000"/>
                    <a:lumOff val="25000"/>
                  </a:srgbClr>
                </a:solidFill>
                <a:effectLst/>
                <a:uLnTx/>
                <a:uFillTx/>
                <a:latin typeface="Verdan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ts val="600"/>
                </a:spcAft>
                <a:buClrTx/>
                <a:buSzTx/>
                <a:buFontTx/>
                <a:buNone/>
                <a:tabLst/>
                <a:defRPr/>
              </a:pPr>
              <a:t>56</a:t>
            </a:fld>
            <a:endParaRPr kumimoji="0" lang="en-GB" altLang="en-US" sz="900" b="0" i="0" u="none" strike="noStrike" kern="1200" cap="none" spc="0" normalizeH="0" baseline="0" noProof="0" dirty="0">
              <a:ln>
                <a:noFill/>
              </a:ln>
              <a:solidFill>
                <a:srgbClr val="4D1434">
                  <a:lumMod val="75000"/>
                  <a:lumOff val="25000"/>
                </a:srgbClr>
              </a:solidFill>
              <a:effectLst/>
              <a:uLnTx/>
              <a:uFillTx/>
              <a:latin typeface="Verdana" panose="020B0604030504040204" pitchFamily="34" charset="0"/>
              <a:ea typeface="+mn-ea"/>
              <a:cs typeface="Arial" panose="020B0604020202020204" pitchFamily="34" charset="0"/>
            </a:endParaRPr>
          </a:p>
        </p:txBody>
      </p:sp>
      <p:sp>
        <p:nvSpPr>
          <p:cNvPr id="145" name="Rectangle 144">
            <a:extLst>
              <a:ext uri="{FF2B5EF4-FFF2-40B4-BE49-F238E27FC236}">
                <a16:creationId xmlns:a16="http://schemas.microsoft.com/office/drawing/2014/main" id="{7BC7EA7B-802E-41F4-8926-C4475287AA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1284" name="Rectangle 3">
            <a:extLst>
              <a:ext uri="{FF2B5EF4-FFF2-40B4-BE49-F238E27FC236}">
                <a16:creationId xmlns:a16="http://schemas.microsoft.com/office/drawing/2014/main" id="{31E1EB54-BDFD-4DE5-8D0E-0C5053EC97CF}"/>
              </a:ext>
            </a:extLst>
          </p:cNvPr>
          <p:cNvSpPr>
            <a:spLocks noGrp="1" noChangeArrowheads="1"/>
          </p:cNvSpPr>
          <p:nvPr>
            <p:ph idx="1"/>
          </p:nvPr>
        </p:nvSpPr>
        <p:spPr>
          <a:xfrm>
            <a:off x="4702629" y="1073231"/>
            <a:ext cx="6599582" cy="4711539"/>
          </a:xfrm>
        </p:spPr>
        <p:txBody>
          <a:bodyPr>
            <a:normAutofit/>
          </a:bodyPr>
          <a:lstStyle/>
          <a:p>
            <a:pPr eaLnBrk="1" hangingPunct="1"/>
            <a:r>
              <a:rPr lang="en-GB" altLang="en-US" sz="2400" dirty="0">
                <a:solidFill>
                  <a:srgbClr val="FFFFFF"/>
                </a:solidFill>
              </a:rPr>
              <a:t>Complaints of maladministration</a:t>
            </a:r>
            <a:r>
              <a:rPr lang="en-GB" altLang="en-US" sz="2400" dirty="0">
                <a:solidFill>
                  <a:srgbClr val="FFFFFF"/>
                </a:solidFill>
                <a:latin typeface="Arial Unicode MS" pitchFamily="34" charset="-128"/>
              </a:rPr>
              <a:t>:</a:t>
            </a:r>
          </a:p>
          <a:p>
            <a:pPr lvl="1" eaLnBrk="1" hangingPunct="1">
              <a:buFont typeface="Wingdings" panose="05000000000000000000" pitchFamily="2" charset="2"/>
              <a:buNone/>
            </a:pPr>
            <a:r>
              <a:rPr lang="en-GB" altLang="en-US" sz="2400" dirty="0">
                <a:solidFill>
                  <a:srgbClr val="FFFFFF"/>
                </a:solidFill>
                <a:latin typeface="Arial Unicode MS" pitchFamily="34" charset="-128"/>
              </a:rPr>
              <a:t> </a:t>
            </a:r>
          </a:p>
          <a:p>
            <a:pPr lvl="1" eaLnBrk="1" hangingPunct="1"/>
            <a:r>
              <a:rPr lang="en-GB" altLang="en-US" sz="2400" dirty="0">
                <a:solidFill>
                  <a:srgbClr val="FFFFFF"/>
                </a:solidFill>
              </a:rPr>
              <a:t>against IRPs arranged by a local authority: </a:t>
            </a:r>
          </a:p>
          <a:p>
            <a:pPr lvl="2"/>
            <a:r>
              <a:rPr lang="en-GB" altLang="en-US" sz="2400" dirty="0">
                <a:solidFill>
                  <a:srgbClr val="FFFFFF"/>
                </a:solidFill>
              </a:rPr>
              <a:t>are made to the Local Government  and Social Care Ombudsman (LGSO).</a:t>
            </a:r>
          </a:p>
          <a:p>
            <a:pPr lvl="2"/>
            <a:r>
              <a:rPr lang="en-GB" altLang="en-US" sz="2400" dirty="0">
                <a:solidFill>
                  <a:srgbClr val="FFFFFF"/>
                </a:solidFill>
              </a:rPr>
              <a:t>(Against IRPs arranged by an Academy:</a:t>
            </a:r>
          </a:p>
          <a:p>
            <a:pPr lvl="2"/>
            <a:r>
              <a:rPr lang="en-GB" altLang="en-US" sz="2400" dirty="0">
                <a:solidFill>
                  <a:srgbClr val="FFFFFF"/>
                </a:solidFill>
              </a:rPr>
              <a:t> are made to the Education Skills and  Funding Agency (ESFA) (using online school complaints form or by writing to the DfE)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373F125-DEF3-41D6-9918-AB21A2ACC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5" name="Rectangle 74">
            <a:extLst>
              <a:ext uri="{FF2B5EF4-FFF2-40B4-BE49-F238E27FC236}">
                <a16:creationId xmlns:a16="http://schemas.microsoft.com/office/drawing/2014/main" id="{71E9F226-EB6E-48C9-ADDA-636DE4BF4E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83331" name="Rectangle 2">
            <a:extLst>
              <a:ext uri="{FF2B5EF4-FFF2-40B4-BE49-F238E27FC236}">
                <a16:creationId xmlns:a16="http://schemas.microsoft.com/office/drawing/2014/main" id="{419F2576-7E42-4809-8E49-9C106088DCFD}"/>
              </a:ext>
            </a:extLst>
          </p:cNvPr>
          <p:cNvSpPr>
            <a:spLocks noGrp="1" noChangeArrowheads="1"/>
          </p:cNvSpPr>
          <p:nvPr>
            <p:ph type="title"/>
          </p:nvPr>
        </p:nvSpPr>
        <p:spPr>
          <a:xfrm>
            <a:off x="959157" y="1113764"/>
            <a:ext cx="3269749" cy="4624327"/>
          </a:xfrm>
        </p:spPr>
        <p:txBody>
          <a:bodyPr anchor="ctr">
            <a:normAutofit/>
          </a:bodyPr>
          <a:lstStyle/>
          <a:p>
            <a:pPr eaLnBrk="1" hangingPunct="1"/>
            <a:r>
              <a:rPr lang="en-GB" altLang="en-US" sz="3200" dirty="0">
                <a:solidFill>
                  <a:srgbClr val="FFFFFF"/>
                </a:solidFill>
                <a:latin typeface="Arial Unicode MS" pitchFamily="34" charset="-128"/>
              </a:rPr>
              <a:t>What can happen after the decision of the IRP?</a:t>
            </a:r>
            <a:r>
              <a:rPr lang="en-GB" altLang="en-US" sz="3200" dirty="0">
                <a:solidFill>
                  <a:srgbClr val="FFFFFF"/>
                </a:solidFill>
              </a:rPr>
              <a:t>	</a:t>
            </a:r>
          </a:p>
        </p:txBody>
      </p:sp>
      <p:sp>
        <p:nvSpPr>
          <p:cNvPr id="483332" name="Rectangle 3">
            <a:extLst>
              <a:ext uri="{FF2B5EF4-FFF2-40B4-BE49-F238E27FC236}">
                <a16:creationId xmlns:a16="http://schemas.microsoft.com/office/drawing/2014/main" id="{DE42288D-14A4-4832-84CA-D3133962B7D4}"/>
              </a:ext>
            </a:extLst>
          </p:cNvPr>
          <p:cNvSpPr>
            <a:spLocks noGrp="1" noChangeArrowheads="1"/>
          </p:cNvSpPr>
          <p:nvPr>
            <p:ph idx="1"/>
          </p:nvPr>
        </p:nvSpPr>
        <p:spPr>
          <a:xfrm>
            <a:off x="5155905" y="1113764"/>
            <a:ext cx="6108179" cy="4624327"/>
          </a:xfrm>
        </p:spPr>
        <p:txBody>
          <a:bodyPr anchor="ctr">
            <a:normAutofit/>
          </a:bodyPr>
          <a:lstStyle/>
          <a:p>
            <a:pPr lvl="1" eaLnBrk="1" hangingPunct="1">
              <a:buFont typeface="Wingdings" panose="05000000000000000000" pitchFamily="2" charset="2"/>
              <a:buNone/>
            </a:pPr>
            <a:endParaRPr lang="en-GB" altLang="en-US" dirty="0"/>
          </a:p>
          <a:p>
            <a:pPr lvl="1" eaLnBrk="1" hangingPunct="1">
              <a:buFont typeface="Wingdings" panose="05000000000000000000" pitchFamily="2" charset="2"/>
              <a:buNone/>
            </a:pPr>
            <a:r>
              <a:rPr lang="en-GB" altLang="en-US" sz="2800" dirty="0"/>
              <a:t>Judicial Review</a:t>
            </a:r>
          </a:p>
          <a:p>
            <a:pPr lvl="1" eaLnBrk="1" hangingPunct="1">
              <a:buFont typeface="Wingdings" panose="05000000000000000000" pitchFamily="2" charset="2"/>
              <a:buNone/>
            </a:pPr>
            <a:endParaRPr lang="en-GB" altLang="en-US" sz="2800" dirty="0"/>
          </a:p>
          <a:p>
            <a:pPr lvl="1" eaLnBrk="1" hangingPunct="1">
              <a:buFont typeface="Wingdings" panose="05000000000000000000" pitchFamily="2" charset="2"/>
              <a:buNone/>
            </a:pPr>
            <a:r>
              <a:rPr lang="en-GB" altLang="en-US" sz="2800" dirty="0"/>
              <a:t>	Challenges to the High Court based on an error of law,</a:t>
            </a:r>
            <a:r>
              <a:rPr lang="en-GB" altLang="en-US" sz="2800" b="1" dirty="0"/>
              <a:t> </a:t>
            </a:r>
            <a:r>
              <a:rPr lang="en-GB" altLang="en-US" sz="2800" dirty="0"/>
              <a:t>claiming that the decision of the IRP was perverse, insufficiently reasoned or otherwise unlawful. </a:t>
            </a:r>
          </a:p>
          <a:p>
            <a:pPr lvl="1" eaLnBrk="1" hangingPunct="1"/>
            <a:endParaRPr lang="en-GB" altLang="en-US" sz="2800" dirty="0"/>
          </a:p>
          <a:p>
            <a:pPr eaLnBrk="1" hangingPunct="1"/>
            <a:endParaRPr lang="en-GB" altLang="en-US" dirty="0"/>
          </a:p>
        </p:txBody>
      </p:sp>
      <p:sp>
        <p:nvSpPr>
          <p:cNvPr id="483330" name="Slide Number Placeholder 5">
            <a:extLst>
              <a:ext uri="{FF2B5EF4-FFF2-40B4-BE49-F238E27FC236}">
                <a16:creationId xmlns:a16="http://schemas.microsoft.com/office/drawing/2014/main" id="{5AA6F5D2-1E13-4939-9AC3-6526DCE96843}"/>
              </a:ext>
            </a:extLst>
          </p:cNvPr>
          <p:cNvSpPr>
            <a:spLocks noGrp="1"/>
          </p:cNvSpPr>
          <p:nvPr>
            <p:ph type="sldNum" sz="quarter" idx="12"/>
          </p:nvPr>
        </p:nvSpPr>
        <p:spPr>
          <a:xfrm>
            <a:off x="10558300" y="6425344"/>
            <a:ext cx="105250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6906B197-702F-4881-B912-0FBFD04251F8}" type="slidenum">
              <a:rPr kumimoji="0" lang="en-GB" altLang="en-US" sz="900" b="0"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57</a:t>
            </a:fld>
            <a:endParaRPr kumimoji="0" lang="en-GB" altLang="en-US" sz="9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2">
            <a:extLst>
              <a:ext uri="{FF2B5EF4-FFF2-40B4-BE49-F238E27FC236}">
                <a16:creationId xmlns:a16="http://schemas.microsoft.com/office/drawing/2014/main" id="{497E9E87-9454-474E-840D-E25DF55E1C24}"/>
              </a:ext>
            </a:extLst>
          </p:cNvPr>
          <p:cNvSpPr>
            <a:spLocks noGrp="1" noChangeArrowheads="1"/>
          </p:cNvSpPr>
          <p:nvPr>
            <p:ph type="title"/>
          </p:nvPr>
        </p:nvSpPr>
        <p:spPr/>
        <p:txBody>
          <a:bodyPr/>
          <a:lstStyle/>
          <a:p>
            <a:pPr eaLnBrk="1" hangingPunct="1"/>
            <a:r>
              <a:rPr lang="en-GB" altLang="en-US" dirty="0"/>
              <a:t>Coram Children's Legal Centre</a:t>
            </a:r>
          </a:p>
        </p:txBody>
      </p:sp>
      <p:sp>
        <p:nvSpPr>
          <p:cNvPr id="484356" name="Rectangle 3">
            <a:extLst>
              <a:ext uri="{FF2B5EF4-FFF2-40B4-BE49-F238E27FC236}">
                <a16:creationId xmlns:a16="http://schemas.microsoft.com/office/drawing/2014/main" id="{0DDB17AF-CD20-4A00-B507-5132BB5486E9}"/>
              </a:ext>
            </a:extLst>
          </p:cNvPr>
          <p:cNvSpPr>
            <a:spLocks noGrp="1" noChangeArrowheads="1"/>
          </p:cNvSpPr>
          <p:nvPr>
            <p:ph idx="1"/>
          </p:nvPr>
        </p:nvSpPr>
        <p:spPr/>
        <p:txBody>
          <a:bodyPr>
            <a:normAutofit fontScale="85000" lnSpcReduction="20000"/>
          </a:bodyPr>
          <a:lstStyle/>
          <a:p>
            <a:pPr eaLnBrk="1" hangingPunct="1">
              <a:lnSpc>
                <a:spcPct val="90000"/>
              </a:lnSpc>
            </a:pPr>
            <a:r>
              <a:rPr lang="en-GB" altLang="en-US" sz="3300" dirty="0"/>
              <a:t>Free parental advice on exclusions</a:t>
            </a:r>
          </a:p>
          <a:p>
            <a:pPr eaLnBrk="1" hangingPunct="1">
              <a:lnSpc>
                <a:spcPct val="90000"/>
              </a:lnSpc>
            </a:pPr>
            <a:r>
              <a:rPr lang="en-GB" altLang="en-US" sz="3300" dirty="0"/>
              <a:t>See </a:t>
            </a:r>
            <a:r>
              <a:rPr lang="en-GB" altLang="en-US" sz="3300" dirty="0">
                <a:hlinkClick r:id="rId3"/>
              </a:rPr>
              <a:t>https://childlawadvice.org.uk/clas/contact-child-law-advice/</a:t>
            </a:r>
            <a:endParaRPr lang="en-GB" altLang="en-US" sz="3300" dirty="0"/>
          </a:p>
          <a:p>
            <a:pPr eaLnBrk="1" hangingPunct="1">
              <a:lnSpc>
                <a:spcPct val="90000"/>
              </a:lnSpc>
            </a:pPr>
            <a:r>
              <a:rPr lang="en-GB" altLang="en-US" sz="2800" dirty="0"/>
              <a:t>Telephone advice line </a:t>
            </a:r>
            <a:r>
              <a:rPr lang="en-GB" altLang="en-US" sz="3300" dirty="0"/>
              <a:t>0300 330 5485</a:t>
            </a:r>
            <a:r>
              <a:rPr lang="en-GB" altLang="en-US" sz="2800" dirty="0"/>
              <a:t>.</a:t>
            </a:r>
            <a:endParaRPr lang="en-US" altLang="en-US" sz="3300" dirty="0"/>
          </a:p>
          <a:p>
            <a:pPr eaLnBrk="1" hangingPunct="1">
              <a:lnSpc>
                <a:spcPct val="90000"/>
              </a:lnSpc>
            </a:pPr>
            <a:r>
              <a:rPr lang="en-US" altLang="en-US" sz="3300" dirty="0"/>
              <a:t> and for email advice </a:t>
            </a:r>
            <a:r>
              <a:rPr lang="en-GB" altLang="en-US" sz="3300" dirty="0">
                <a:hlinkClick r:id="rId4"/>
              </a:rPr>
              <a:t>https://childlawadvice.org.uk/email-advice-education/</a:t>
            </a:r>
            <a:endParaRPr lang="en-US" altLang="en-US" sz="3300" dirty="0"/>
          </a:p>
          <a:p>
            <a:pPr eaLnBrk="1" hangingPunct="1">
              <a:lnSpc>
                <a:spcPct val="90000"/>
              </a:lnSpc>
            </a:pPr>
            <a:r>
              <a:rPr lang="en-US" altLang="en-US" sz="3300" dirty="0"/>
              <a:t>See also w</a:t>
            </a:r>
            <a:r>
              <a:rPr lang="en-US" altLang="en-US" sz="3300" dirty="0">
                <a:hlinkClick r:id="rId5" tooltip="blocked::http://www.childlawadvice.org.uk/"/>
              </a:rPr>
              <a:t>ww.childlawadvice.org.uk</a:t>
            </a:r>
            <a:r>
              <a:rPr lang="en-GB" altLang="en-US" sz="3300" dirty="0"/>
              <a:t> </a:t>
            </a:r>
          </a:p>
          <a:p>
            <a:pPr eaLnBrk="1" hangingPunct="1">
              <a:lnSpc>
                <a:spcPct val="90000"/>
              </a:lnSpc>
            </a:pPr>
            <a:r>
              <a:rPr lang="en-GB" altLang="en-US" sz="3300" dirty="0">
                <a:hlinkClick r:id="rId6"/>
              </a:rPr>
              <a:t>www.childrenslegalcentre.com</a:t>
            </a:r>
            <a:endParaRPr lang="en-GB" altLang="en-US" sz="3300" dirty="0"/>
          </a:p>
          <a:p>
            <a:pPr eaLnBrk="1" hangingPunct="1">
              <a:lnSpc>
                <a:spcPct val="90000"/>
              </a:lnSpc>
            </a:pPr>
            <a:endParaRPr lang="en-GB" altLang="en-US" sz="2100" dirty="0"/>
          </a:p>
          <a:p>
            <a:pPr eaLnBrk="1" hangingPunct="1">
              <a:lnSpc>
                <a:spcPct val="90000"/>
              </a:lnSpc>
              <a:buFont typeface="Wingdings" panose="05000000000000000000" pitchFamily="2" charset="2"/>
              <a:buNone/>
            </a:pPr>
            <a:r>
              <a:rPr lang="en-GB" altLang="en-US" sz="2100" dirty="0"/>
              <a:t>                                                                        </a:t>
            </a:r>
            <a:endParaRPr lang="en-US" altLang="en-US" sz="2100" dirty="0"/>
          </a:p>
        </p:txBody>
      </p:sp>
      <p:sp>
        <p:nvSpPr>
          <p:cNvPr id="484354" name="Slide Number Placeholder 5">
            <a:extLst>
              <a:ext uri="{FF2B5EF4-FFF2-40B4-BE49-F238E27FC236}">
                <a16:creationId xmlns:a16="http://schemas.microsoft.com/office/drawing/2014/main" id="{8A64A20F-B6AD-4D3C-9CDD-EFCBF6F89E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D27A47-2683-4E4A-9946-513B19F09E8E}" type="slidenum">
              <a:rPr kumimoji="0" lang="en-GB" altLang="en-US" sz="9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373F125-DEF3-41D6-9918-AB21A2ACC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75" name="Rectangle 74">
            <a:extLst>
              <a:ext uri="{FF2B5EF4-FFF2-40B4-BE49-F238E27FC236}">
                <a16:creationId xmlns:a16="http://schemas.microsoft.com/office/drawing/2014/main" id="{71E9F226-EB6E-48C9-ADDA-636DE4BF4E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85379" name="Rectangle 2">
            <a:extLst>
              <a:ext uri="{FF2B5EF4-FFF2-40B4-BE49-F238E27FC236}">
                <a16:creationId xmlns:a16="http://schemas.microsoft.com/office/drawing/2014/main" id="{21996F69-DD8D-4EF7-9BF3-7143637D4DB3}"/>
              </a:ext>
            </a:extLst>
          </p:cNvPr>
          <p:cNvSpPr>
            <a:spLocks noGrp="1" noChangeArrowheads="1"/>
          </p:cNvSpPr>
          <p:nvPr>
            <p:ph type="title"/>
          </p:nvPr>
        </p:nvSpPr>
        <p:spPr>
          <a:xfrm>
            <a:off x="959157" y="1113764"/>
            <a:ext cx="3269749" cy="4624327"/>
          </a:xfrm>
        </p:spPr>
        <p:txBody>
          <a:bodyPr anchor="ctr">
            <a:normAutofit/>
          </a:bodyPr>
          <a:lstStyle/>
          <a:p>
            <a:pPr eaLnBrk="1" hangingPunct="1"/>
            <a:r>
              <a:rPr lang="en-GB" altLang="en-US" sz="3200" dirty="0">
                <a:solidFill>
                  <a:srgbClr val="FFFFFF"/>
                </a:solidFill>
              </a:rPr>
              <a:t>WHAT THE DFE RECOMMENDS ABOUT OTHER COMPLAINTS</a:t>
            </a:r>
          </a:p>
        </p:txBody>
      </p:sp>
      <p:sp>
        <p:nvSpPr>
          <p:cNvPr id="485380" name="Rectangle 3">
            <a:extLst>
              <a:ext uri="{FF2B5EF4-FFF2-40B4-BE49-F238E27FC236}">
                <a16:creationId xmlns:a16="http://schemas.microsoft.com/office/drawing/2014/main" id="{2A4E54E4-2CFA-4085-9F9D-9243C5F675F2}"/>
              </a:ext>
            </a:extLst>
          </p:cNvPr>
          <p:cNvSpPr>
            <a:spLocks noGrp="1" noChangeArrowheads="1"/>
          </p:cNvSpPr>
          <p:nvPr>
            <p:ph idx="1"/>
          </p:nvPr>
        </p:nvSpPr>
        <p:spPr>
          <a:xfrm>
            <a:off x="5155905" y="1113764"/>
            <a:ext cx="6108179" cy="4624327"/>
          </a:xfrm>
        </p:spPr>
        <p:txBody>
          <a:bodyPr anchor="ctr">
            <a:normAutofit/>
          </a:bodyPr>
          <a:lstStyle/>
          <a:p>
            <a:pPr eaLnBrk="1" hangingPunct="1"/>
            <a:endParaRPr lang="en-GB" altLang="en-US" b="1" dirty="0"/>
          </a:p>
          <a:p>
            <a:pPr eaLnBrk="1" hangingPunct="1"/>
            <a:r>
              <a:rPr lang="en-GB" altLang="en-US" sz="2400" b="1" dirty="0"/>
              <a:t> SEE</a:t>
            </a:r>
          </a:p>
          <a:p>
            <a:pPr algn="l" fontAlgn="base"/>
            <a:r>
              <a:rPr lang="en-GB" sz="2400" b="1" i="0" dirty="0">
                <a:solidFill>
                  <a:schemeClr val="tx1"/>
                </a:solidFill>
                <a:effectLst/>
                <a:latin typeface="nta"/>
              </a:rPr>
              <a:t>Guidance:</a:t>
            </a:r>
            <a:r>
              <a:rPr lang="en-GB" sz="2400" b="0" i="0" dirty="0">
                <a:solidFill>
                  <a:schemeClr val="tx1"/>
                </a:solidFill>
                <a:effectLst/>
                <a:latin typeface="nta"/>
              </a:rPr>
              <a:t> </a:t>
            </a:r>
            <a:r>
              <a:rPr lang="en-GB" sz="2400" b="1" i="0" dirty="0">
                <a:solidFill>
                  <a:schemeClr val="tx1"/>
                </a:solidFill>
                <a:effectLst/>
                <a:latin typeface="nta"/>
              </a:rPr>
              <a:t>Best practice guidance for school complaints procedures 2020</a:t>
            </a:r>
          </a:p>
          <a:p>
            <a:pPr algn="l"/>
            <a:r>
              <a:rPr lang="en-GB" sz="2400" b="0" i="0" dirty="0">
                <a:solidFill>
                  <a:schemeClr val="tx1"/>
                </a:solidFill>
                <a:effectLst/>
                <a:latin typeface="nta"/>
              </a:rPr>
              <a:t>Updated 15 January 2021</a:t>
            </a:r>
          </a:p>
          <a:p>
            <a:r>
              <a:rPr lang="en-GB" altLang="en-US" sz="2400" dirty="0">
                <a:hlinkClick r:id="rId3"/>
              </a:rPr>
              <a:t>https://www.gov.uk/government/publications/school-complaints-procedures/best-practice-advice-for-school-complaints-procedures-2019</a:t>
            </a:r>
            <a:endParaRPr lang="en-GB" altLang="en-US" sz="2400" dirty="0"/>
          </a:p>
          <a:p>
            <a:endParaRPr lang="en-GB" altLang="en-US" sz="2400" dirty="0">
              <a:solidFill>
                <a:schemeClr val="tx1"/>
              </a:solidFill>
            </a:endParaRPr>
          </a:p>
          <a:p>
            <a:pPr eaLnBrk="1" hangingPunct="1"/>
            <a:endParaRPr lang="en-GB" altLang="en-US" sz="2400" b="1" dirty="0"/>
          </a:p>
        </p:txBody>
      </p:sp>
      <p:sp>
        <p:nvSpPr>
          <p:cNvPr id="485378" name="Slide Number Placeholder 5">
            <a:extLst>
              <a:ext uri="{FF2B5EF4-FFF2-40B4-BE49-F238E27FC236}">
                <a16:creationId xmlns:a16="http://schemas.microsoft.com/office/drawing/2014/main" id="{5D9BC6CF-5EE0-445C-B5C3-8A308B8EC0DB}"/>
              </a:ext>
            </a:extLst>
          </p:cNvPr>
          <p:cNvSpPr>
            <a:spLocks noGrp="1"/>
          </p:cNvSpPr>
          <p:nvPr>
            <p:ph type="sldNum" sz="quarter" idx="12"/>
          </p:nvPr>
        </p:nvSpPr>
        <p:spPr>
          <a:xfrm>
            <a:off x="10558300" y="6425344"/>
            <a:ext cx="105250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450095BA-5D07-4EE6-8549-B68433A03B56}" type="slidenum">
              <a:rPr kumimoji="0" lang="en-GB" altLang="en-US" sz="900" b="0" i="0" u="none" strike="noStrike" kern="1200" cap="none" spc="0" normalizeH="0" baseline="0" noProof="0">
                <a:ln>
                  <a:noFill/>
                </a:ln>
                <a:solidFill>
                  <a:prstClr val="black">
                    <a:lumMod val="75000"/>
                    <a:lumOff val="25000"/>
                  </a:prstClr>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59</a:t>
            </a:fld>
            <a:endParaRPr kumimoji="0" lang="en-GB" altLang="en-US" sz="9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19491" name="Rectangle 2">
            <a:extLst>
              <a:ext uri="{FF2B5EF4-FFF2-40B4-BE49-F238E27FC236}">
                <a16:creationId xmlns:a16="http://schemas.microsoft.com/office/drawing/2014/main" id="{1CA1AD65-D1AD-4CF8-8B01-59F81025895C}"/>
              </a:ext>
            </a:extLst>
          </p:cNvPr>
          <p:cNvSpPr>
            <a:spLocks noGrp="1" noChangeArrowheads="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eaLnBrk="1" hangingPunct="1">
              <a:lnSpc>
                <a:spcPct val="90000"/>
              </a:lnSpc>
            </a:pPr>
            <a:r>
              <a:rPr lang="en-GB" altLang="en-US" sz="2200" dirty="0"/>
              <a:t>IRP PRACTICE AND PROCEDURE</a:t>
            </a:r>
          </a:p>
        </p:txBody>
      </p:sp>
      <p:sp>
        <p:nvSpPr>
          <p:cNvPr id="319492" name="Rectangle 3">
            <a:extLst>
              <a:ext uri="{FF2B5EF4-FFF2-40B4-BE49-F238E27FC236}">
                <a16:creationId xmlns:a16="http://schemas.microsoft.com/office/drawing/2014/main" id="{5FD90DA1-1ADE-4157-AE7A-D599470D33AE}"/>
              </a:ext>
            </a:extLst>
          </p:cNvPr>
          <p:cNvSpPr>
            <a:spLocks noGrp="1" noChangeArrowheads="1"/>
          </p:cNvSpPr>
          <p:nvPr>
            <p:ph idx="1"/>
          </p:nvPr>
        </p:nvSpPr>
        <p:spPr>
          <a:xfrm>
            <a:off x="4256690" y="1088137"/>
            <a:ext cx="6180082" cy="3801067"/>
          </a:xfrm>
        </p:spPr>
        <p:txBody>
          <a:bodyPr anchor="ctr">
            <a:normAutofit/>
          </a:bodyPr>
          <a:lstStyle/>
          <a:p>
            <a:pPr eaLnBrk="1" hangingPunct="1"/>
            <a:endParaRPr lang="en-GB" altLang="en-US" sz="2000" dirty="0">
              <a:solidFill>
                <a:schemeClr val="bg1"/>
              </a:solidFill>
            </a:endParaRPr>
          </a:p>
          <a:p>
            <a:pPr eaLnBrk="1" hangingPunct="1"/>
            <a:r>
              <a:rPr lang="en-GB" altLang="en-US" sz="4400" dirty="0"/>
              <a:t>IRP not IAP</a:t>
            </a:r>
          </a:p>
        </p:txBody>
      </p:sp>
      <p:sp>
        <p:nvSpPr>
          <p:cNvPr id="319490" name="Slide Number Placeholder 5">
            <a:extLst>
              <a:ext uri="{FF2B5EF4-FFF2-40B4-BE49-F238E27FC236}">
                <a16:creationId xmlns:a16="http://schemas.microsoft.com/office/drawing/2014/main" id="{B81FE244-6903-4CB2-A396-CED17142EA78}"/>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ABEAA451-30B1-48B1-885D-D7751504D871}" type="slidenum">
              <a:rPr lang="en-GB" altLang="en-US">
                <a:solidFill>
                  <a:schemeClr val="bg1"/>
                </a:solidFill>
              </a:rPr>
              <a:pPr fontAlgn="base">
                <a:spcBef>
                  <a:spcPct val="0"/>
                </a:spcBef>
                <a:spcAft>
                  <a:spcPts val="600"/>
                </a:spcAft>
              </a:pPr>
              <a:t>6</a:t>
            </a:fld>
            <a:endParaRPr lang="en-GB" altLang="en-US"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2">
            <a:extLst>
              <a:ext uri="{FF2B5EF4-FFF2-40B4-BE49-F238E27FC236}">
                <a16:creationId xmlns:a16="http://schemas.microsoft.com/office/drawing/2014/main" id="{77AE73DE-29D5-4648-A0E3-C9D32CFBEA0D}"/>
              </a:ext>
            </a:extLst>
          </p:cNvPr>
          <p:cNvSpPr>
            <a:spLocks noGrp="1" noChangeArrowheads="1"/>
          </p:cNvSpPr>
          <p:nvPr>
            <p:ph type="title"/>
          </p:nvPr>
        </p:nvSpPr>
        <p:spPr/>
        <p:txBody>
          <a:bodyPr/>
          <a:lstStyle/>
          <a:p>
            <a:pPr eaLnBrk="1" hangingPunct="1"/>
            <a:endParaRPr lang="en-US" altLang="en-US" dirty="0"/>
          </a:p>
        </p:txBody>
      </p:sp>
      <p:sp>
        <p:nvSpPr>
          <p:cNvPr id="463876" name="Rectangle 3">
            <a:extLst>
              <a:ext uri="{FF2B5EF4-FFF2-40B4-BE49-F238E27FC236}">
                <a16:creationId xmlns:a16="http://schemas.microsoft.com/office/drawing/2014/main" id="{9091AD99-A6FA-47A5-B824-9DCF08F8F83F}"/>
              </a:ext>
            </a:extLst>
          </p:cNvPr>
          <p:cNvSpPr>
            <a:spLocks noGrp="1" noChangeArrowheads="1"/>
          </p:cNvSpPr>
          <p:nvPr>
            <p:ph idx="1"/>
          </p:nvPr>
        </p:nvSpPr>
        <p:spPr/>
        <p:txBody>
          <a:bodyPr>
            <a:normAutofit/>
          </a:bodyPr>
          <a:lstStyle/>
          <a:p>
            <a:pPr eaLnBrk="1" hangingPunct="1">
              <a:buFont typeface="Wingdings" panose="05000000000000000000" pitchFamily="2" charset="2"/>
              <a:buNone/>
            </a:pPr>
            <a:r>
              <a:rPr lang="en-GB" altLang="en-US" sz="5100" dirty="0">
                <a:solidFill>
                  <a:schemeClr val="hlink"/>
                </a:solidFill>
              </a:rPr>
              <a:t>AFTER THE IRP-</a:t>
            </a:r>
          </a:p>
          <a:p>
            <a:pPr eaLnBrk="1" hangingPunct="1">
              <a:buFont typeface="Wingdings" panose="05000000000000000000" pitchFamily="2" charset="2"/>
              <a:buNone/>
            </a:pPr>
            <a:r>
              <a:rPr lang="en-GB" altLang="en-US" sz="5100" dirty="0">
                <a:solidFill>
                  <a:schemeClr val="hlink"/>
                </a:solidFill>
              </a:rPr>
              <a:t> GB DUTY TO RECONSIDER THE EXCLUSION </a:t>
            </a:r>
          </a:p>
        </p:txBody>
      </p:sp>
      <p:sp>
        <p:nvSpPr>
          <p:cNvPr id="463874" name="Slide Number Placeholder 5">
            <a:extLst>
              <a:ext uri="{FF2B5EF4-FFF2-40B4-BE49-F238E27FC236}">
                <a16:creationId xmlns:a16="http://schemas.microsoft.com/office/drawing/2014/main" id="{3772AEA0-CDA4-482B-86F9-42BB313AB5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9480D9-69BD-4B41-8C8A-B658B61D4AD2}" type="slidenum">
              <a:rPr kumimoji="0" lang="en-GB" altLang="en-US" sz="9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DA27254-207B-4B52-973B-03A6D7C253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66947" name="Rectangle 2">
            <a:extLst>
              <a:ext uri="{FF2B5EF4-FFF2-40B4-BE49-F238E27FC236}">
                <a16:creationId xmlns:a16="http://schemas.microsoft.com/office/drawing/2014/main" id="{B81FDD22-3EAF-4374-8129-EABB857E5540}"/>
              </a:ext>
            </a:extLst>
          </p:cNvPr>
          <p:cNvSpPr>
            <a:spLocks noGrp="1" noChangeArrowheads="1"/>
          </p:cNvSpPr>
          <p:nvPr>
            <p:ph type="title"/>
          </p:nvPr>
        </p:nvSpPr>
        <p:spPr>
          <a:xfrm>
            <a:off x="652481" y="1382486"/>
            <a:ext cx="3547581" cy="4093028"/>
          </a:xfrm>
        </p:spPr>
        <p:txBody>
          <a:bodyPr anchor="ctr">
            <a:normAutofit/>
          </a:bodyPr>
          <a:lstStyle/>
          <a:p>
            <a:pPr eaLnBrk="1" hangingPunct="1"/>
            <a:r>
              <a:rPr lang="en-GB" altLang="en-US" sz="4400" dirty="0"/>
              <a:t>Lack of clarity re detail</a:t>
            </a:r>
          </a:p>
        </p:txBody>
      </p:sp>
      <p:grpSp>
        <p:nvGrpSpPr>
          <p:cNvPr id="76" name="Group 75">
            <a:extLst>
              <a:ext uri="{FF2B5EF4-FFF2-40B4-BE49-F238E27FC236}">
                <a16:creationId xmlns:a16="http://schemas.microsoft.com/office/drawing/2014/main" id="{AE3358E8-FEB4-4E5C-903A-92C75E6BDD1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7" name="Straight Connector 76">
              <a:extLst>
                <a:ext uri="{FF2B5EF4-FFF2-40B4-BE49-F238E27FC236}">
                  <a16:creationId xmlns:a16="http://schemas.microsoft.com/office/drawing/2014/main" id="{65FE9BA5-5847-4FF3-960A-4E3AC28E37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6D98C19-CACB-4DEB-9AA7-5E1D776DBC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8EA0C28F-AA7D-46C7-8D8A-CE97E7EB07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50B7A449-3821-4275-97E9-6B1FF91DE1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D15285ED-C1E9-4539-9551-2D9D3B897D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A57A772B-029C-402F-8961-04AD1B611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43A98072-A351-47FB-8807-1EEDBF77E3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3BC2C561-1ADE-495B-A04A-92DE414F5D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FE633B79-4994-47EC-9479-56BA3E3A58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D6188152-70CA-4742-AA0D-863A7FDB47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66946" name="Slide Number Placeholder 5">
            <a:extLst>
              <a:ext uri="{FF2B5EF4-FFF2-40B4-BE49-F238E27FC236}">
                <a16:creationId xmlns:a16="http://schemas.microsoft.com/office/drawing/2014/main" id="{F6357CDC-92E9-4290-B23F-D8B3DAFE3EED}"/>
              </a:ext>
            </a:extLst>
          </p:cNvPr>
          <p:cNvSpPr>
            <a:spLocks noGrp="1"/>
          </p:cNvSpPr>
          <p:nvPr>
            <p:ph type="sldNum" sz="quarter" idx="12"/>
          </p:nvPr>
        </p:nvSpPr>
        <p:spPr>
          <a:xfrm>
            <a:off x="10529090" y="6041362"/>
            <a:ext cx="683339"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C269AB2E-A8DD-4669-AC9A-624C18247DB3}" type="slidenum">
              <a:rPr kumimoji="0" lang="en-GB" altLang="en-US" sz="9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61</a:t>
            </a:fld>
            <a:endParaRPr kumimoji="0" lang="en-GB" altLang="en-US" sz="9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graphicFrame>
        <p:nvGraphicFramePr>
          <p:cNvPr id="466952" name="Rectangle 3">
            <a:extLst>
              <a:ext uri="{FF2B5EF4-FFF2-40B4-BE49-F238E27FC236}">
                <a16:creationId xmlns:a16="http://schemas.microsoft.com/office/drawing/2014/main" id="{24F62AF0-4ED9-4986-A7C7-8B423F445571}"/>
              </a:ext>
            </a:extLst>
          </p:cNvPr>
          <p:cNvGraphicFramePr>
            <a:graphicFrameLocks noGrp="1"/>
          </p:cNvGraphicFramePr>
          <p:nvPr>
            <p:ph idx="1"/>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2">
            <a:extLst>
              <a:ext uri="{FF2B5EF4-FFF2-40B4-BE49-F238E27FC236}">
                <a16:creationId xmlns:a16="http://schemas.microsoft.com/office/drawing/2014/main" id="{734B798F-F2F5-46BD-B688-68FA5BA88167}"/>
              </a:ext>
            </a:extLst>
          </p:cNvPr>
          <p:cNvSpPr>
            <a:spLocks noGrp="1" noChangeArrowheads="1"/>
          </p:cNvSpPr>
          <p:nvPr>
            <p:ph type="title"/>
          </p:nvPr>
        </p:nvSpPr>
        <p:spPr/>
        <p:txBody>
          <a:bodyPr/>
          <a:lstStyle/>
          <a:p>
            <a:pPr eaLnBrk="1" hangingPunct="1"/>
            <a:r>
              <a:rPr lang="en-GB" altLang="en-US" dirty="0"/>
              <a:t>WHEN? Short timescales</a:t>
            </a:r>
          </a:p>
        </p:txBody>
      </p:sp>
      <p:sp>
        <p:nvSpPr>
          <p:cNvPr id="468996" name="Rectangle 3">
            <a:extLst>
              <a:ext uri="{FF2B5EF4-FFF2-40B4-BE49-F238E27FC236}">
                <a16:creationId xmlns:a16="http://schemas.microsoft.com/office/drawing/2014/main" id="{6D1F732B-398F-43AB-B50B-F175FCD958DF}"/>
              </a:ext>
            </a:extLst>
          </p:cNvPr>
          <p:cNvSpPr>
            <a:spLocks noGrp="1" noChangeArrowheads="1"/>
          </p:cNvSpPr>
          <p:nvPr>
            <p:ph idx="1"/>
          </p:nvPr>
        </p:nvSpPr>
        <p:spPr/>
        <p:txBody>
          <a:bodyPr/>
          <a:lstStyle/>
          <a:p>
            <a:pPr eaLnBrk="1" hangingPunct="1"/>
            <a:endParaRPr lang="en-GB" altLang="en-US" dirty="0"/>
          </a:p>
          <a:p>
            <a:pPr eaLnBrk="1" hangingPunct="1"/>
            <a:r>
              <a:rPr lang="en-GB" altLang="en-US" sz="3600" dirty="0"/>
              <a:t>GB must reconvene within 10 school days of having been given notice of the IRP decision </a:t>
            </a:r>
          </a:p>
          <a:p>
            <a:pPr eaLnBrk="1" hangingPunct="1"/>
            <a:r>
              <a:rPr lang="en-GB" altLang="en-US" sz="3600" dirty="0"/>
              <a:t>Para 240 OF 2022 </a:t>
            </a:r>
            <a:r>
              <a:rPr lang="en-GB" altLang="en-US" sz="3600" dirty="0" err="1"/>
              <a:t>ExG</a:t>
            </a:r>
            <a:endParaRPr lang="en-GB" altLang="en-US" dirty="0"/>
          </a:p>
        </p:txBody>
      </p:sp>
      <p:sp>
        <p:nvSpPr>
          <p:cNvPr id="468994" name="Slide Number Placeholder 5">
            <a:extLst>
              <a:ext uri="{FF2B5EF4-FFF2-40B4-BE49-F238E27FC236}">
                <a16:creationId xmlns:a16="http://schemas.microsoft.com/office/drawing/2014/main" id="{1044A5C1-7A90-4390-BC96-6057A53736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C8917-6398-496E-9516-3D2EB950A3DD}" type="slidenum">
              <a:rPr kumimoji="0" lang="en-GB" altLang="en-US" sz="9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pic>
        <p:nvPicPr>
          <p:cNvPr id="468997" name="Picture 4" descr="MM900283583[1]">
            <a:extLst>
              <a:ext uri="{FF2B5EF4-FFF2-40B4-BE49-F238E27FC236}">
                <a16:creationId xmlns:a16="http://schemas.microsoft.com/office/drawing/2014/main" id="{EE0A2D10-110E-4F0C-9ED3-F625BA6A93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48751" y="5013325"/>
            <a:ext cx="15398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DA27254-207B-4B52-973B-03A6D7C253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74115" name="Rectangle 2">
            <a:extLst>
              <a:ext uri="{FF2B5EF4-FFF2-40B4-BE49-F238E27FC236}">
                <a16:creationId xmlns:a16="http://schemas.microsoft.com/office/drawing/2014/main" id="{EC8C15D0-89BF-4D3A-8E11-A71B83308687}"/>
              </a:ext>
            </a:extLst>
          </p:cNvPr>
          <p:cNvSpPr>
            <a:spLocks noGrp="1" noChangeArrowheads="1"/>
          </p:cNvSpPr>
          <p:nvPr>
            <p:ph type="title"/>
          </p:nvPr>
        </p:nvSpPr>
        <p:spPr>
          <a:xfrm>
            <a:off x="652481" y="1382486"/>
            <a:ext cx="3547581" cy="4093028"/>
          </a:xfrm>
        </p:spPr>
        <p:txBody>
          <a:bodyPr anchor="ctr">
            <a:normAutofit/>
          </a:bodyPr>
          <a:lstStyle/>
          <a:p>
            <a:pPr eaLnBrk="1" hangingPunct="1"/>
            <a:r>
              <a:rPr lang="en-GB" altLang="en-US" sz="4400" dirty="0"/>
              <a:t>GB to give reasons for  their reconsidered decision</a:t>
            </a:r>
          </a:p>
        </p:txBody>
      </p:sp>
      <p:grpSp>
        <p:nvGrpSpPr>
          <p:cNvPr id="76" name="Group 75">
            <a:extLst>
              <a:ext uri="{FF2B5EF4-FFF2-40B4-BE49-F238E27FC236}">
                <a16:creationId xmlns:a16="http://schemas.microsoft.com/office/drawing/2014/main" id="{AE3358E8-FEB4-4E5C-903A-92C75E6BDD1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7" name="Straight Connector 76">
              <a:extLst>
                <a:ext uri="{FF2B5EF4-FFF2-40B4-BE49-F238E27FC236}">
                  <a16:creationId xmlns:a16="http://schemas.microsoft.com/office/drawing/2014/main" id="{65FE9BA5-5847-4FF3-960A-4E3AC28E37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6D98C19-CACB-4DEB-9AA7-5E1D776DBC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8EA0C28F-AA7D-46C7-8D8A-CE97E7EB07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50B7A449-3821-4275-97E9-6B1FF91DE1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D15285ED-C1E9-4539-9551-2D9D3B897D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A57A772B-029C-402F-8961-04AD1B611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43A98072-A351-47FB-8807-1EEDBF77E3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3BC2C561-1ADE-495B-A04A-92DE414F5D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FE633B79-4994-47EC-9479-56BA3E3A58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id="{D6188152-70CA-4742-AA0D-863A7FDB47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74114" name="Slide Number Placeholder 5">
            <a:extLst>
              <a:ext uri="{FF2B5EF4-FFF2-40B4-BE49-F238E27FC236}">
                <a16:creationId xmlns:a16="http://schemas.microsoft.com/office/drawing/2014/main" id="{C00AE5BA-B612-4920-B0C1-520B1457FBDF}"/>
              </a:ext>
            </a:extLst>
          </p:cNvPr>
          <p:cNvSpPr>
            <a:spLocks noGrp="1"/>
          </p:cNvSpPr>
          <p:nvPr>
            <p:ph type="sldNum" sz="quarter" idx="12"/>
          </p:nvPr>
        </p:nvSpPr>
        <p:spPr>
          <a:xfrm>
            <a:off x="10529090" y="6041362"/>
            <a:ext cx="683339"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29261DCD-DA65-4A55-9580-4120956303DA}" type="slidenum">
              <a:rPr kumimoji="0" lang="en-GB" altLang="en-US" sz="9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63</a:t>
            </a:fld>
            <a:endParaRPr kumimoji="0" lang="en-GB" altLang="en-US" sz="9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graphicFrame>
        <p:nvGraphicFramePr>
          <p:cNvPr id="474118" name="Rectangle 3">
            <a:extLst>
              <a:ext uri="{FF2B5EF4-FFF2-40B4-BE49-F238E27FC236}">
                <a16:creationId xmlns:a16="http://schemas.microsoft.com/office/drawing/2014/main" id="{30CF0331-7661-4595-BDBF-E696F86F1355}"/>
              </a:ext>
            </a:extLst>
          </p:cNvPr>
          <p:cNvGraphicFramePr>
            <a:graphicFrameLocks noGrp="1"/>
          </p:cNvGraphicFramePr>
          <p:nvPr>
            <p:ph idx="1"/>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76E7-CD2A-4240-E525-ECB74BA39C07}"/>
              </a:ext>
            </a:extLst>
          </p:cNvPr>
          <p:cNvSpPr>
            <a:spLocks noGrp="1"/>
          </p:cNvSpPr>
          <p:nvPr>
            <p:ph type="title"/>
          </p:nvPr>
        </p:nvSpPr>
        <p:spPr/>
        <p:txBody>
          <a:bodyPr/>
          <a:lstStyle/>
          <a:p>
            <a:r>
              <a:rPr lang="en-GB" dirty="0"/>
              <a:t>Recent High Court case on if case goes back to governors</a:t>
            </a:r>
          </a:p>
        </p:txBody>
      </p:sp>
      <p:sp>
        <p:nvSpPr>
          <p:cNvPr id="3" name="Content Placeholder 2">
            <a:extLst>
              <a:ext uri="{FF2B5EF4-FFF2-40B4-BE49-F238E27FC236}">
                <a16:creationId xmlns:a16="http://schemas.microsoft.com/office/drawing/2014/main" id="{20750797-B659-9C4D-3CB6-C1D07D7A41A3}"/>
              </a:ext>
            </a:extLst>
          </p:cNvPr>
          <p:cNvSpPr>
            <a:spLocks noGrp="1"/>
          </p:cNvSpPr>
          <p:nvPr>
            <p:ph idx="1"/>
          </p:nvPr>
        </p:nvSpPr>
        <p:spPr/>
        <p:txBody>
          <a:bodyPr>
            <a:normAutofit fontScale="70000" lnSpcReduction="20000"/>
          </a:bodyPr>
          <a:lstStyle/>
          <a:p>
            <a:r>
              <a:rPr lang="en-GB" sz="3000" b="1" u="sng" dirty="0"/>
              <a:t>A Parent, R (On the Application of) v Borough of XYZ [2022] EWHC 1146 (Admin); 2022 ELR 626</a:t>
            </a:r>
          </a:p>
          <a:p>
            <a:pPr marL="0" indent="0">
              <a:buNone/>
            </a:pPr>
            <a:endParaRPr lang="en-GB" dirty="0"/>
          </a:p>
          <a:p>
            <a:r>
              <a:rPr lang="en-GB" sz="3150" dirty="0"/>
              <a:t>In this case IRP recommended the GB to reconsider, the case went to a reconsideration by the GB and this was the subject of the judicial review </a:t>
            </a:r>
          </a:p>
          <a:p>
            <a:endParaRPr lang="en-GB" sz="3150" dirty="0"/>
          </a:p>
          <a:p>
            <a:r>
              <a:rPr lang="en-GB" sz="3150" dirty="0"/>
              <a:t>Court held GB do not need to look at matters “afresh”</a:t>
            </a:r>
          </a:p>
          <a:p>
            <a:endParaRPr lang="en-GB" sz="3150" dirty="0"/>
          </a:p>
          <a:p>
            <a:r>
              <a:rPr lang="en-GB" sz="3150" dirty="0"/>
              <a:t>The form which a GB’s reconsideration should take, was not prescribed in the statutory guidance (this case was under the 2017  Exclusions Guidance)…….</a:t>
            </a:r>
          </a:p>
          <a:p>
            <a:endParaRPr lang="en-GB" sz="3150" dirty="0"/>
          </a:p>
          <a:p>
            <a:endParaRPr lang="en-GB" dirty="0"/>
          </a:p>
        </p:txBody>
      </p:sp>
      <p:sp>
        <p:nvSpPr>
          <p:cNvPr id="4" name="Slide Number Placeholder 3">
            <a:extLst>
              <a:ext uri="{FF2B5EF4-FFF2-40B4-BE49-F238E27FC236}">
                <a16:creationId xmlns:a16="http://schemas.microsoft.com/office/drawing/2014/main" id="{C2F51D09-128E-74FF-EB7F-EEF3407BADBC}"/>
              </a:ext>
            </a:extLst>
          </p:cNvPr>
          <p:cNvSpPr>
            <a:spLocks noGrp="1"/>
          </p:cNvSpPr>
          <p:nvPr>
            <p:ph type="sldNum" sz="quarter" idx="12"/>
          </p:nvPr>
        </p:nvSpPr>
        <p:spPr/>
        <p:txBody>
          <a:bodyPr/>
          <a:lstStyle/>
          <a:p>
            <a:pPr defTabSz="685800"/>
            <a:fld id="{D1DBACF4-3C16-4BCE-8163-2E9D7E6C5C39}" type="slidenum">
              <a:rPr lang="en-GB" altLang="en-US">
                <a:solidFill>
                  <a:srgbClr val="99CB38"/>
                </a:solidFill>
                <a:latin typeface="Trebuchet MS" panose="020B0603020202020204"/>
                <a:cs typeface="Arial" panose="020B0604020202020204" pitchFamily="34" charset="0"/>
              </a:rPr>
              <a:pPr defTabSz="685800"/>
              <a:t>64</a:t>
            </a:fld>
            <a:endParaRPr lang="en-GB" altLang="en-US" dirty="0">
              <a:solidFill>
                <a:srgbClr val="99CB38"/>
              </a:solidFill>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2190799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CE46-E410-DE81-D2B7-DADA559AC6C0}"/>
              </a:ext>
            </a:extLst>
          </p:cNvPr>
          <p:cNvSpPr>
            <a:spLocks noGrp="1"/>
          </p:cNvSpPr>
          <p:nvPr>
            <p:ph type="title"/>
          </p:nvPr>
        </p:nvSpPr>
        <p:spPr/>
        <p:txBody>
          <a:bodyPr>
            <a:normAutofit fontScale="90000"/>
          </a:bodyPr>
          <a:lstStyle/>
          <a:p>
            <a:r>
              <a:rPr lang="en-GB" b="1" u="sng" dirty="0"/>
              <a:t>A Parent, R (On the Application of) v Borough of XYZ [2022] EWHC 1146 (Admin) </a:t>
            </a:r>
            <a:r>
              <a:rPr lang="en-GB" b="1" u="sng" dirty="0" err="1"/>
              <a:t>cntd</a:t>
            </a:r>
            <a:r>
              <a:rPr lang="en-GB" b="1" u="sng" dirty="0"/>
              <a:t>; 2022 ELR 626</a:t>
            </a:r>
            <a:br>
              <a:rPr lang="en-GB" b="1" u="sng" dirty="0"/>
            </a:br>
            <a:endParaRPr lang="en-GB" dirty="0"/>
          </a:p>
        </p:txBody>
      </p:sp>
      <p:sp>
        <p:nvSpPr>
          <p:cNvPr id="3" name="Content Placeholder 2">
            <a:extLst>
              <a:ext uri="{FF2B5EF4-FFF2-40B4-BE49-F238E27FC236}">
                <a16:creationId xmlns:a16="http://schemas.microsoft.com/office/drawing/2014/main" id="{2E2CD5EC-A4F2-D27A-A377-334E7FE236AA}"/>
              </a:ext>
            </a:extLst>
          </p:cNvPr>
          <p:cNvSpPr>
            <a:spLocks noGrp="1"/>
          </p:cNvSpPr>
          <p:nvPr>
            <p:ph idx="1"/>
          </p:nvPr>
        </p:nvSpPr>
        <p:spPr>
          <a:xfrm>
            <a:off x="677335" y="1789044"/>
            <a:ext cx="8596668" cy="4252320"/>
          </a:xfrm>
        </p:spPr>
        <p:txBody>
          <a:bodyPr>
            <a:normAutofit lnSpcReduction="10000"/>
          </a:bodyPr>
          <a:lstStyle/>
          <a:p>
            <a:endParaRPr lang="en-GB" dirty="0"/>
          </a:p>
          <a:p>
            <a:r>
              <a:rPr lang="en-GB" sz="2000" dirty="0"/>
              <a:t>Judge commented </a:t>
            </a:r>
            <a:r>
              <a:rPr lang="en-GB" sz="2000" i="1" dirty="0"/>
              <a:t>“in my view the form of reconsideration that the School </a:t>
            </a:r>
            <a:r>
              <a:rPr lang="en-GB" sz="2000" i="1" dirty="0">
                <a:latin typeface="Calibri" panose="020F0502020204030204" pitchFamily="34" charset="0"/>
                <a:ea typeface="Calibri" panose="020F0502020204030204" pitchFamily="34" charset="0"/>
                <a:cs typeface="Times New Roman" panose="02020603050405020304" pitchFamily="18" charset="0"/>
              </a:rPr>
              <a:t>Exclusion guidance envisages and that the Claimant’s solicitors advocated, is for a governing body panel to review the material presented at the original hearing, and to consider whether or not its previous findings and decision should be changed or upheld. There is a residual discretion to consider new information, if relevant” </a:t>
            </a:r>
          </a:p>
          <a:p>
            <a:r>
              <a:rPr lang="en-GB" sz="2000" dirty="0">
                <a:latin typeface="Calibri" panose="020F0502020204030204" pitchFamily="34" charset="0"/>
                <a:ea typeface="Calibri" panose="020F0502020204030204" pitchFamily="34" charset="0"/>
                <a:cs typeface="Times New Roman" panose="02020603050405020304" pitchFamily="18" charset="0"/>
              </a:rPr>
              <a:t>On the facts Court held that , when the case was reconsidered, Governors </a:t>
            </a:r>
            <a:r>
              <a:rPr lang="en-GB" sz="2000" i="1" dirty="0">
                <a:latin typeface="Calibri" panose="020F0502020204030204" pitchFamily="34" charset="0"/>
                <a:ea typeface="Calibri" panose="020F0502020204030204" pitchFamily="34" charset="0"/>
                <a:cs typeface="Times New Roman" panose="02020603050405020304" pitchFamily="18" charset="0"/>
              </a:rPr>
              <a:t>“conscientiously addressed each point in detail , analysing the evidence and making its findings”.  (para 90)</a:t>
            </a:r>
          </a:p>
          <a:p>
            <a:pPr>
              <a:lnSpc>
                <a:spcPct val="107000"/>
              </a:lnSpc>
              <a:spcAft>
                <a:spcPts val="600"/>
              </a:spcAft>
            </a:pPr>
            <a:r>
              <a:rPr lang="en-GB" sz="2000" i="1" dirty="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As for the issue of bias, the Court noted that there was no statutory requirement or policy guidance for a differently constituted panel to undertake the reconsideration.</a:t>
            </a:r>
          </a:p>
          <a:p>
            <a:endParaRPr lang="en-GB" dirty="0"/>
          </a:p>
        </p:txBody>
      </p:sp>
      <p:sp>
        <p:nvSpPr>
          <p:cNvPr id="4" name="Slide Number Placeholder 3">
            <a:extLst>
              <a:ext uri="{FF2B5EF4-FFF2-40B4-BE49-F238E27FC236}">
                <a16:creationId xmlns:a16="http://schemas.microsoft.com/office/drawing/2014/main" id="{D8970BC1-9BC9-4690-9F28-72ECEE7C8986}"/>
              </a:ext>
            </a:extLst>
          </p:cNvPr>
          <p:cNvSpPr>
            <a:spLocks noGrp="1"/>
          </p:cNvSpPr>
          <p:nvPr>
            <p:ph type="sldNum" sz="quarter" idx="12"/>
          </p:nvPr>
        </p:nvSpPr>
        <p:spPr/>
        <p:txBody>
          <a:bodyPr/>
          <a:lstStyle/>
          <a:p>
            <a:pPr defTabSz="685800"/>
            <a:fld id="{D1DBACF4-3C16-4BCE-8163-2E9D7E6C5C39}" type="slidenum">
              <a:rPr lang="en-GB" altLang="en-US">
                <a:solidFill>
                  <a:srgbClr val="99CB38"/>
                </a:solidFill>
                <a:latin typeface="Trebuchet MS" panose="020B0603020202020204"/>
                <a:cs typeface="Arial" panose="020B0604020202020204" pitchFamily="34" charset="0"/>
              </a:rPr>
              <a:pPr defTabSz="685800"/>
              <a:t>65</a:t>
            </a:fld>
            <a:endParaRPr lang="en-GB" altLang="en-US" dirty="0">
              <a:solidFill>
                <a:srgbClr val="99CB38"/>
              </a:solidFill>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300705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2">
            <a:extLst>
              <a:ext uri="{FF2B5EF4-FFF2-40B4-BE49-F238E27FC236}">
                <a16:creationId xmlns:a16="http://schemas.microsoft.com/office/drawing/2014/main" id="{285F3F19-68C7-490A-BB75-BAD484D9EAD8}"/>
              </a:ext>
            </a:extLst>
          </p:cNvPr>
          <p:cNvSpPr>
            <a:spLocks noGrp="1" noChangeArrowheads="1"/>
          </p:cNvSpPr>
          <p:nvPr>
            <p:ph type="title"/>
          </p:nvPr>
        </p:nvSpPr>
        <p:spPr/>
        <p:txBody>
          <a:bodyPr/>
          <a:lstStyle/>
          <a:p>
            <a:pPr eaLnBrk="1" hangingPunct="1"/>
            <a:r>
              <a:rPr lang="en-GB" altLang="en-US" sz="3000" dirty="0"/>
              <a:t>SO DO YOU UNDERSTAND EXCLUSIONS BETTER “IN THE ROUND” NOW?</a:t>
            </a:r>
          </a:p>
        </p:txBody>
      </p:sp>
      <p:sp>
        <p:nvSpPr>
          <p:cNvPr id="531460" name="Rectangle 3">
            <a:extLst>
              <a:ext uri="{FF2B5EF4-FFF2-40B4-BE49-F238E27FC236}">
                <a16:creationId xmlns:a16="http://schemas.microsoft.com/office/drawing/2014/main" id="{787FB56F-F818-44B4-99D5-24973F5FEF19}"/>
              </a:ext>
            </a:extLst>
          </p:cNvPr>
          <p:cNvSpPr>
            <a:spLocks noGrp="1" noChangeArrowheads="1"/>
          </p:cNvSpPr>
          <p:nvPr>
            <p:ph idx="1"/>
          </p:nvPr>
        </p:nvSpPr>
        <p:spPr/>
        <p:txBody>
          <a:bodyPr/>
          <a:lstStyle/>
          <a:p>
            <a:pPr eaLnBrk="1" hangingPunct="1"/>
            <a:endParaRPr lang="en-US" altLang="en-US" dirty="0"/>
          </a:p>
        </p:txBody>
      </p:sp>
      <p:sp>
        <p:nvSpPr>
          <p:cNvPr id="531458" name="Slide Number Placeholder 5">
            <a:extLst>
              <a:ext uri="{FF2B5EF4-FFF2-40B4-BE49-F238E27FC236}">
                <a16:creationId xmlns:a16="http://schemas.microsoft.com/office/drawing/2014/main" id="{7D812067-6F80-4265-A26D-C64DD9C6D7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868F1F7C-A796-4429-807A-F6033FFF5E5F}" type="slidenum">
              <a:rPr lang="en-GB" altLang="en-US">
                <a:solidFill>
                  <a:srgbClr val="000000"/>
                </a:solidFill>
              </a:rPr>
              <a:pPr fontAlgn="base">
                <a:spcBef>
                  <a:spcPct val="0"/>
                </a:spcBef>
                <a:spcAft>
                  <a:spcPct val="0"/>
                </a:spcAft>
              </a:pPr>
              <a:t>66</a:t>
            </a:fld>
            <a:endParaRPr lang="en-GB" altLang="en-US" dirty="0">
              <a:solidFill>
                <a:srgbClr val="000000"/>
              </a:solidFill>
            </a:endParaRPr>
          </a:p>
        </p:txBody>
      </p:sp>
      <p:pic>
        <p:nvPicPr>
          <p:cNvPr id="531461" name="Picture 4" descr="Circle-question-purple">
            <a:extLst>
              <a:ext uri="{FF2B5EF4-FFF2-40B4-BE49-F238E27FC236}">
                <a16:creationId xmlns:a16="http://schemas.microsoft.com/office/drawing/2014/main" id="{64033417-6478-4155-AC92-2A1C2F8A5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916113"/>
            <a:ext cx="38798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Rectangle 2">
            <a:extLst>
              <a:ext uri="{FF2B5EF4-FFF2-40B4-BE49-F238E27FC236}">
                <a16:creationId xmlns:a16="http://schemas.microsoft.com/office/drawing/2014/main" id="{E8C92219-D8B6-4127-B8A2-75A0C211CC59}"/>
              </a:ext>
            </a:extLst>
          </p:cNvPr>
          <p:cNvSpPr>
            <a:spLocks noGrp="1" noChangeArrowheads="1"/>
          </p:cNvSpPr>
          <p:nvPr>
            <p:ph type="title"/>
          </p:nvPr>
        </p:nvSpPr>
        <p:spPr/>
        <p:txBody>
          <a:bodyPr/>
          <a:lstStyle/>
          <a:p>
            <a:pPr eaLnBrk="1" hangingPunct="1"/>
            <a:r>
              <a:rPr lang="en-GB" altLang="en-US" b="1" dirty="0">
                <a:latin typeface="Bradley Hand ITC" panose="03070402050302030203" pitchFamily="66" charset="0"/>
              </a:rPr>
              <a:t>Disclaimer </a:t>
            </a:r>
          </a:p>
        </p:txBody>
      </p:sp>
      <p:sp>
        <p:nvSpPr>
          <p:cNvPr id="532484" name="Rectangle 3">
            <a:extLst>
              <a:ext uri="{FF2B5EF4-FFF2-40B4-BE49-F238E27FC236}">
                <a16:creationId xmlns:a16="http://schemas.microsoft.com/office/drawing/2014/main" id="{945C0D3F-99D8-481E-95B3-BD4B65909F0B}"/>
              </a:ext>
            </a:extLst>
          </p:cNvPr>
          <p:cNvSpPr>
            <a:spLocks noGrp="1" noChangeArrowheads="1"/>
          </p:cNvSpPr>
          <p:nvPr>
            <p:ph idx="1"/>
          </p:nvPr>
        </p:nvSpPr>
        <p:spPr/>
        <p:txBody>
          <a:bodyPr/>
          <a:lstStyle/>
          <a:p>
            <a:pPr eaLnBrk="1" hangingPunct="1">
              <a:lnSpc>
                <a:spcPct val="90000"/>
              </a:lnSpc>
            </a:pPr>
            <a:endParaRPr lang="en-GB" altLang="en-US" b="1" dirty="0">
              <a:latin typeface="Bradley Hand ITC" panose="03070402050302030203" pitchFamily="66" charset="0"/>
            </a:endParaRPr>
          </a:p>
          <a:p>
            <a:pPr eaLnBrk="1" hangingPunct="1">
              <a:lnSpc>
                <a:spcPct val="90000"/>
              </a:lnSpc>
            </a:pPr>
            <a:endParaRPr lang="en-GB" altLang="en-US" b="1" dirty="0">
              <a:latin typeface="Bradley Hand ITC" panose="03070402050302030203" pitchFamily="66" charset="0"/>
            </a:endParaRPr>
          </a:p>
          <a:p>
            <a:pPr eaLnBrk="1" hangingPunct="1">
              <a:lnSpc>
                <a:spcPct val="90000"/>
              </a:lnSpc>
            </a:pPr>
            <a:r>
              <a:rPr lang="en-GB" altLang="en-US" b="1" dirty="0">
                <a:latin typeface="Bradley Hand ITC" panose="03070402050302030203" pitchFamily="66" charset="0"/>
              </a:rPr>
              <a:t>These notes are for training purposes only and do not constitute formal legal advice. In case of any doubt, seek specific legal advice</a:t>
            </a:r>
            <a:r>
              <a:rPr lang="en-GB" altLang="en-US" sz="2600" b="1" dirty="0">
                <a:latin typeface="Bradley Hand ITC" panose="03070402050302030203" pitchFamily="66" charset="0"/>
              </a:rPr>
              <a:t>.</a:t>
            </a:r>
          </a:p>
        </p:txBody>
      </p:sp>
      <p:sp>
        <p:nvSpPr>
          <p:cNvPr id="532482" name="Slide Number Placeholder 5">
            <a:extLst>
              <a:ext uri="{FF2B5EF4-FFF2-40B4-BE49-F238E27FC236}">
                <a16:creationId xmlns:a16="http://schemas.microsoft.com/office/drawing/2014/main" id="{61B11318-94B4-4AAF-A263-F4ED2BB6EA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08410B46-323E-48FE-9A4E-F1883E0CD6BB}" type="slidenum">
              <a:rPr lang="en-GB" altLang="en-US">
                <a:solidFill>
                  <a:srgbClr val="000000"/>
                </a:solidFill>
              </a:rPr>
              <a:pPr fontAlgn="base">
                <a:spcBef>
                  <a:spcPct val="0"/>
                </a:spcBef>
                <a:spcAft>
                  <a:spcPct val="0"/>
                </a:spcAft>
              </a:pPr>
              <a:t>67</a:t>
            </a:fld>
            <a:endParaRPr lang="en-GB" altLang="en-US" dirty="0">
              <a:solidFill>
                <a:srgbClr val="000000"/>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7" name="Rectangle 2">
            <a:extLst>
              <a:ext uri="{FF2B5EF4-FFF2-40B4-BE49-F238E27FC236}">
                <a16:creationId xmlns:a16="http://schemas.microsoft.com/office/drawing/2014/main" id="{28523D43-1268-494F-AEDD-4808F8E143D2}"/>
              </a:ext>
            </a:extLst>
          </p:cNvPr>
          <p:cNvSpPr>
            <a:spLocks noGrp="1" noChangeArrowheads="1"/>
          </p:cNvSpPr>
          <p:nvPr>
            <p:ph type="title"/>
          </p:nvPr>
        </p:nvSpPr>
        <p:spPr/>
        <p:txBody>
          <a:bodyPr/>
          <a:lstStyle/>
          <a:p>
            <a:pPr eaLnBrk="1" hangingPunct="1"/>
            <a:r>
              <a:rPr lang="en-GB" altLang="en-US" dirty="0"/>
              <a:t>Copyright </a:t>
            </a:r>
          </a:p>
        </p:txBody>
      </p:sp>
      <p:sp>
        <p:nvSpPr>
          <p:cNvPr id="533508" name="Rectangle 3">
            <a:extLst>
              <a:ext uri="{FF2B5EF4-FFF2-40B4-BE49-F238E27FC236}">
                <a16:creationId xmlns:a16="http://schemas.microsoft.com/office/drawing/2014/main" id="{19C485C5-E3F3-409C-840F-6CB0D52A525D}"/>
              </a:ext>
            </a:extLst>
          </p:cNvPr>
          <p:cNvSpPr>
            <a:spLocks noGrp="1" noChangeArrowheads="1"/>
          </p:cNvSpPr>
          <p:nvPr>
            <p:ph idx="1"/>
          </p:nvPr>
        </p:nvSpPr>
        <p:spPr/>
        <p:txBody>
          <a:bodyPr/>
          <a:lstStyle/>
          <a:p>
            <a:pPr eaLnBrk="1" hangingPunct="1"/>
            <a:endParaRPr lang="en-GB" altLang="en-US" sz="2600" dirty="0"/>
          </a:p>
          <a:p>
            <a:pPr eaLnBrk="1" hangingPunct="1"/>
            <a:r>
              <a:rPr lang="en-GB" altLang="en-US" sz="2600" b="1" dirty="0">
                <a:latin typeface="Bradley Hand ITC" panose="03070402050302030203" pitchFamily="66" charset="0"/>
              </a:rPr>
              <a:t> </a:t>
            </a:r>
            <a:r>
              <a:rPr lang="en-GB" altLang="en-US" sz="2600" b="1" dirty="0"/>
              <a:t>©</a:t>
            </a:r>
            <a:r>
              <a:rPr lang="en-GB" altLang="en-US" sz="2600" b="1" dirty="0">
                <a:latin typeface="Bradley Hand ITC" panose="03070402050302030203" pitchFamily="66" charset="0"/>
              </a:rPr>
              <a:t> Tanya Callman, Edulaw </a:t>
            </a:r>
            <a:r>
              <a:rPr lang="en-GB" altLang="en-US" sz="2600" b="1">
                <a:latin typeface="Bradley Hand ITC" panose="03070402050302030203" pitchFamily="66" charset="0"/>
              </a:rPr>
              <a:t>Training  FEBRUARY </a:t>
            </a:r>
            <a:r>
              <a:rPr lang="en-GB" altLang="en-US" sz="2600" b="1" dirty="0">
                <a:latin typeface="Bradley Hand ITC" panose="03070402050302030203" pitchFamily="66" charset="0"/>
              </a:rPr>
              <a:t>2023</a:t>
            </a:r>
          </a:p>
          <a:p>
            <a:pPr eaLnBrk="1" hangingPunct="1"/>
            <a:r>
              <a:rPr lang="en-GB" altLang="en-US" sz="2600" b="1" dirty="0">
                <a:latin typeface="Bradley Hand ITC" panose="03070402050302030203" pitchFamily="66" charset="0"/>
              </a:rPr>
              <a:t>All rights reserved. These notes or any portion thereof may not be photocopied, reproduced, emailed on, distributed or used in any manner whatsoever</a:t>
            </a:r>
            <a:br>
              <a:rPr lang="en-GB" altLang="en-US" sz="2600" b="1" dirty="0">
                <a:latin typeface="Bradley Hand ITC" panose="03070402050302030203" pitchFamily="66" charset="0"/>
              </a:rPr>
            </a:br>
            <a:r>
              <a:rPr lang="en-GB" altLang="en-US" sz="2600" b="1" dirty="0">
                <a:latin typeface="Bradley Hand ITC" panose="03070402050302030203" pitchFamily="66" charset="0"/>
              </a:rPr>
              <a:t>without the express written permission of Tanya Callman </a:t>
            </a:r>
          </a:p>
        </p:txBody>
      </p:sp>
      <p:sp>
        <p:nvSpPr>
          <p:cNvPr id="533506" name="Slide Number Placeholder 5">
            <a:extLst>
              <a:ext uri="{FF2B5EF4-FFF2-40B4-BE49-F238E27FC236}">
                <a16:creationId xmlns:a16="http://schemas.microsoft.com/office/drawing/2014/main" id="{DAB894E7-2722-40D4-8988-44CF22D699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fld id="{1D4A7CA1-5F80-4CD9-B1B6-3DE0582F546D}" type="slidenum">
              <a:rPr lang="en-GB" altLang="en-US">
                <a:solidFill>
                  <a:srgbClr val="000000"/>
                </a:solidFill>
              </a:rPr>
              <a:pPr fontAlgn="base">
                <a:spcBef>
                  <a:spcPct val="0"/>
                </a:spcBef>
                <a:spcAft>
                  <a:spcPct val="0"/>
                </a:spcAft>
              </a:pPr>
              <a:t>68</a:t>
            </a:fld>
            <a:endParaRPr lang="en-GB" alt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5" name="Rectangle 2">
            <a:extLst>
              <a:ext uri="{FF2B5EF4-FFF2-40B4-BE49-F238E27FC236}">
                <a16:creationId xmlns:a16="http://schemas.microsoft.com/office/drawing/2014/main" id="{D61FA1DB-14E0-419A-9B8B-9B6371D92EFA}"/>
              </a:ext>
            </a:extLst>
          </p:cNvPr>
          <p:cNvSpPr>
            <a:spLocks noGrp="1" noChangeArrowheads="1"/>
          </p:cNvSpPr>
          <p:nvPr>
            <p:ph type="title"/>
          </p:nvPr>
        </p:nvSpPr>
        <p:spPr>
          <a:xfrm>
            <a:off x="958506" y="800392"/>
            <a:ext cx="10264697" cy="1212102"/>
          </a:xfrm>
        </p:spPr>
        <p:txBody>
          <a:bodyPr>
            <a:normAutofit/>
          </a:bodyPr>
          <a:lstStyle/>
          <a:p>
            <a:pPr eaLnBrk="1" hangingPunct="1"/>
            <a:r>
              <a:rPr lang="en-GB" altLang="en-US" sz="4000" dirty="0">
                <a:solidFill>
                  <a:srgbClr val="FFFFFF"/>
                </a:solidFill>
              </a:rPr>
              <a:t>ROLE OF THE IRP</a:t>
            </a:r>
          </a:p>
        </p:txBody>
      </p:sp>
      <p:sp>
        <p:nvSpPr>
          <p:cNvPr id="320516" name="Rectangle 3">
            <a:extLst>
              <a:ext uri="{FF2B5EF4-FFF2-40B4-BE49-F238E27FC236}">
                <a16:creationId xmlns:a16="http://schemas.microsoft.com/office/drawing/2014/main" id="{D8055DBA-E762-4ECE-8944-E7258455ABB3}"/>
              </a:ext>
            </a:extLst>
          </p:cNvPr>
          <p:cNvSpPr>
            <a:spLocks noGrp="1" noChangeArrowheads="1"/>
          </p:cNvSpPr>
          <p:nvPr>
            <p:ph idx="1"/>
          </p:nvPr>
        </p:nvSpPr>
        <p:spPr>
          <a:xfrm>
            <a:off x="1367624" y="2490436"/>
            <a:ext cx="9708995" cy="3567173"/>
          </a:xfrm>
        </p:spPr>
        <p:txBody>
          <a:bodyPr anchor="ctr">
            <a:normAutofit/>
          </a:bodyPr>
          <a:lstStyle/>
          <a:p>
            <a:pPr eaLnBrk="1" hangingPunct="1"/>
            <a:endParaRPr lang="en-GB" altLang="en-US" sz="2400" dirty="0"/>
          </a:p>
          <a:p>
            <a:pPr eaLnBrk="1" hangingPunct="1"/>
            <a:endParaRPr lang="en-GB" altLang="en-US" sz="2400" dirty="0"/>
          </a:p>
          <a:p>
            <a:pPr eaLnBrk="1" hangingPunct="1"/>
            <a:r>
              <a:rPr lang="en-GB" altLang="en-US" sz="2400" dirty="0"/>
              <a:t>Is </a:t>
            </a:r>
            <a:r>
              <a:rPr lang="en-GB" altLang="en-US" sz="2400" b="1" dirty="0"/>
              <a:t>to review the GB’s decision not to reinstate</a:t>
            </a:r>
            <a:r>
              <a:rPr lang="en-GB" altLang="en-US" sz="2400" dirty="0"/>
              <a:t> a permanently excluded pupil (para 198 of 2022 ExG)</a:t>
            </a:r>
          </a:p>
          <a:p>
            <a:pPr eaLnBrk="1" hangingPunct="1"/>
            <a:endParaRPr lang="en-GB" altLang="en-US" sz="2400" dirty="0"/>
          </a:p>
        </p:txBody>
      </p:sp>
      <p:sp>
        <p:nvSpPr>
          <p:cNvPr id="320514" name="Slide Number Placeholder 5">
            <a:extLst>
              <a:ext uri="{FF2B5EF4-FFF2-40B4-BE49-F238E27FC236}">
                <a16:creationId xmlns:a16="http://schemas.microsoft.com/office/drawing/2014/main" id="{C266108B-AD24-4A1F-8F5A-5D1013C18A38}"/>
              </a:ext>
            </a:extLst>
          </p:cNvPr>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fld id="{53FDF64B-5550-4A42-94C2-E3CD587F1C50}" type="slidenum">
              <a:rPr lang="en-GB" altLang="en-US" sz="1000"/>
              <a:pPr fontAlgn="base">
                <a:spcBef>
                  <a:spcPct val="0"/>
                </a:spcBef>
                <a:spcAft>
                  <a:spcPts val="600"/>
                </a:spcAft>
              </a:pPr>
              <a:t>7</a:t>
            </a:fld>
            <a:endParaRPr lang="en-GB" alt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1539" name="Rectangle 2">
            <a:extLst>
              <a:ext uri="{FF2B5EF4-FFF2-40B4-BE49-F238E27FC236}">
                <a16:creationId xmlns:a16="http://schemas.microsoft.com/office/drawing/2014/main" id="{A0501CAC-9CAA-4E53-9B35-EF1A9C806C0D}"/>
              </a:ext>
            </a:extLst>
          </p:cNvPr>
          <p:cNvSpPr>
            <a:spLocks noGrp="1" noChangeArrowheads="1"/>
          </p:cNvSpPr>
          <p:nvPr>
            <p:ph type="title"/>
          </p:nvPr>
        </p:nvSpPr>
        <p:spPr/>
        <p:txBody>
          <a:bodyPr>
            <a:normAutofit/>
          </a:bodyPr>
          <a:lstStyle/>
          <a:p>
            <a:pPr eaLnBrk="1" hangingPunct="1"/>
            <a:r>
              <a:rPr lang="en-GB" altLang="en-US" dirty="0"/>
              <a:t>POWERS OF THE IRP</a:t>
            </a:r>
          </a:p>
        </p:txBody>
      </p:sp>
      <p:graphicFrame>
        <p:nvGraphicFramePr>
          <p:cNvPr id="321542" name="Rectangle 3">
            <a:extLst>
              <a:ext uri="{FF2B5EF4-FFF2-40B4-BE49-F238E27FC236}">
                <a16:creationId xmlns:a16="http://schemas.microsoft.com/office/drawing/2014/main" id="{1EFBE3B0-C04B-4569-BBFE-D8920A145000}"/>
              </a:ext>
            </a:extLst>
          </p:cNvPr>
          <p:cNvGraphicFramePr>
            <a:graphicFrameLocks noGrp="1"/>
          </p:cNvGraphicFramePr>
          <p:nvPr>
            <p:ph idx="1"/>
            <p:extLst>
              <p:ext uri="{D42A27DB-BD31-4B8C-83A1-F6EECF244321}">
                <p14:modId xmlns:p14="http://schemas.microsoft.com/office/powerpoint/2010/main" val="1728932847"/>
              </p:ext>
            </p:extLst>
          </p:nvPr>
        </p:nvGraphicFramePr>
        <p:xfrm>
          <a:off x="1380805" y="1737360"/>
          <a:ext cx="9674546" cy="4528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1538" name="Slide Number Placeholder 5">
            <a:extLst>
              <a:ext uri="{FF2B5EF4-FFF2-40B4-BE49-F238E27FC236}">
                <a16:creationId xmlns:a16="http://schemas.microsoft.com/office/drawing/2014/main" id="{38BA69D6-993E-4810-92BA-7B41DCC0FC3E}"/>
              </a:ext>
            </a:extLst>
          </p:cNvPr>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ts val="600"/>
              </a:spcAft>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321542">
                                            <p:graphicEl>
                                              <a:dgm id="{927C722E-504A-4D37-B0A6-0D6C90D9AAD9}"/>
                                            </p:graphicEl>
                                          </p:spTgt>
                                        </p:tgtEl>
                                        <p:attrNameLst>
                                          <p:attrName>style.visibility</p:attrName>
                                        </p:attrNameLst>
                                      </p:cBhvr>
                                      <p:to>
                                        <p:strVal val="visible"/>
                                      </p:to>
                                    </p:set>
                                    <p:anim calcmode="lin" valueType="num">
                                      <p:cBhvr additive="base">
                                        <p:cTn id="7" dur="500" fill="hold"/>
                                        <p:tgtEl>
                                          <p:spTgt spid="321542">
                                            <p:graphicEl>
                                              <a:dgm id="{927C722E-504A-4D37-B0A6-0D6C90D9AAD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1542">
                                            <p:graphicEl>
                                              <a:dgm id="{927C722E-504A-4D37-B0A6-0D6C90D9AAD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500"/>
                                  </p:stCondLst>
                                  <p:childTnLst>
                                    <p:set>
                                      <p:cBhvr>
                                        <p:cTn id="12" dur="1" fill="hold">
                                          <p:stCondLst>
                                            <p:cond delay="0"/>
                                          </p:stCondLst>
                                        </p:cTn>
                                        <p:tgtEl>
                                          <p:spTgt spid="321542">
                                            <p:graphicEl>
                                              <a:dgm id="{FD0ECA34-624A-4726-8280-2C49D672589B}"/>
                                            </p:graphicEl>
                                          </p:spTgt>
                                        </p:tgtEl>
                                        <p:attrNameLst>
                                          <p:attrName>style.visibility</p:attrName>
                                        </p:attrNameLst>
                                      </p:cBhvr>
                                      <p:to>
                                        <p:strVal val="visible"/>
                                      </p:to>
                                    </p:set>
                                    <p:anim calcmode="lin" valueType="num">
                                      <p:cBhvr additive="base">
                                        <p:cTn id="13" dur="500" fill="hold"/>
                                        <p:tgtEl>
                                          <p:spTgt spid="321542">
                                            <p:graphicEl>
                                              <a:dgm id="{FD0ECA34-624A-4726-8280-2C49D672589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1542">
                                            <p:graphicEl>
                                              <a:dgm id="{FD0ECA34-624A-4726-8280-2C49D672589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500"/>
                                  </p:stCondLst>
                                  <p:childTnLst>
                                    <p:set>
                                      <p:cBhvr>
                                        <p:cTn id="18" dur="1" fill="hold">
                                          <p:stCondLst>
                                            <p:cond delay="0"/>
                                          </p:stCondLst>
                                        </p:cTn>
                                        <p:tgtEl>
                                          <p:spTgt spid="321542">
                                            <p:graphicEl>
                                              <a:dgm id="{EC80EA5C-CFFA-49E4-AC3F-087851A1C758}"/>
                                            </p:graphicEl>
                                          </p:spTgt>
                                        </p:tgtEl>
                                        <p:attrNameLst>
                                          <p:attrName>style.visibility</p:attrName>
                                        </p:attrNameLst>
                                      </p:cBhvr>
                                      <p:to>
                                        <p:strVal val="visible"/>
                                      </p:to>
                                    </p:set>
                                    <p:anim calcmode="lin" valueType="num">
                                      <p:cBhvr additive="base">
                                        <p:cTn id="19" dur="500" fill="hold"/>
                                        <p:tgtEl>
                                          <p:spTgt spid="321542">
                                            <p:graphicEl>
                                              <a:dgm id="{EC80EA5C-CFFA-49E4-AC3F-087851A1C75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1542">
                                            <p:graphicEl>
                                              <a:dgm id="{EC80EA5C-CFFA-49E4-AC3F-087851A1C758}"/>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500"/>
                                  </p:stCondLst>
                                  <p:childTnLst>
                                    <p:set>
                                      <p:cBhvr>
                                        <p:cTn id="24" dur="1" fill="hold">
                                          <p:stCondLst>
                                            <p:cond delay="0"/>
                                          </p:stCondLst>
                                        </p:cTn>
                                        <p:tgtEl>
                                          <p:spTgt spid="321542">
                                            <p:graphicEl>
                                              <a:dgm id="{D6AB6217-E4AD-423E-8790-3C25973CBF07}"/>
                                            </p:graphicEl>
                                          </p:spTgt>
                                        </p:tgtEl>
                                        <p:attrNameLst>
                                          <p:attrName>style.visibility</p:attrName>
                                        </p:attrNameLst>
                                      </p:cBhvr>
                                      <p:to>
                                        <p:strVal val="visible"/>
                                      </p:to>
                                    </p:set>
                                    <p:anim calcmode="lin" valueType="num">
                                      <p:cBhvr additive="base">
                                        <p:cTn id="25" dur="500" fill="hold"/>
                                        <p:tgtEl>
                                          <p:spTgt spid="321542">
                                            <p:graphicEl>
                                              <a:dgm id="{D6AB6217-E4AD-423E-8790-3C25973CBF0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1542">
                                            <p:graphicEl>
                                              <a:dgm id="{D6AB6217-E4AD-423E-8790-3C25973CBF0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500"/>
                                  </p:stCondLst>
                                  <p:childTnLst>
                                    <p:set>
                                      <p:cBhvr>
                                        <p:cTn id="30" dur="1" fill="hold">
                                          <p:stCondLst>
                                            <p:cond delay="0"/>
                                          </p:stCondLst>
                                        </p:cTn>
                                        <p:tgtEl>
                                          <p:spTgt spid="321542">
                                            <p:graphicEl>
                                              <a:dgm id="{2977D5B8-FC13-4E18-B005-7D939C31BB85}"/>
                                            </p:graphicEl>
                                          </p:spTgt>
                                        </p:tgtEl>
                                        <p:attrNameLst>
                                          <p:attrName>style.visibility</p:attrName>
                                        </p:attrNameLst>
                                      </p:cBhvr>
                                      <p:to>
                                        <p:strVal val="visible"/>
                                      </p:to>
                                    </p:set>
                                    <p:anim calcmode="lin" valueType="num">
                                      <p:cBhvr additive="base">
                                        <p:cTn id="31" dur="500" fill="hold"/>
                                        <p:tgtEl>
                                          <p:spTgt spid="321542">
                                            <p:graphicEl>
                                              <a:dgm id="{2977D5B8-FC13-4E18-B005-7D939C31BB8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1542">
                                            <p:graphicEl>
                                              <a:dgm id="{2977D5B8-FC13-4E18-B005-7D939C31BB8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154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7" name="Rectangle 2">
            <a:extLst>
              <a:ext uri="{FF2B5EF4-FFF2-40B4-BE49-F238E27FC236}">
                <a16:creationId xmlns:a16="http://schemas.microsoft.com/office/drawing/2014/main" id="{9E30C9DE-A4AF-4B67-989C-8797B9EDCBCB}"/>
              </a:ext>
            </a:extLst>
          </p:cNvPr>
          <p:cNvSpPr>
            <a:spLocks noGrp="1" noChangeArrowheads="1"/>
          </p:cNvSpPr>
          <p:nvPr>
            <p:ph type="title"/>
          </p:nvPr>
        </p:nvSpPr>
        <p:spPr>
          <a:xfrm>
            <a:off x="767290" y="1166932"/>
            <a:ext cx="3582073" cy="4279709"/>
          </a:xfrm>
        </p:spPr>
        <p:txBody>
          <a:bodyPr anchor="ctr">
            <a:normAutofit/>
          </a:bodyPr>
          <a:lstStyle/>
          <a:p>
            <a:pPr eaLnBrk="1" hangingPunct="1"/>
            <a:r>
              <a:rPr lang="en-GB" altLang="en-US" sz="4800" dirty="0">
                <a:solidFill>
                  <a:schemeClr val="bg1"/>
                </a:solidFill>
              </a:rPr>
              <a:t>Public law principles	</a:t>
            </a:r>
          </a:p>
        </p:txBody>
      </p:sp>
      <p:sp>
        <p:nvSpPr>
          <p:cNvPr id="323588" name="Rectangle 3">
            <a:extLst>
              <a:ext uri="{FF2B5EF4-FFF2-40B4-BE49-F238E27FC236}">
                <a16:creationId xmlns:a16="http://schemas.microsoft.com/office/drawing/2014/main" id="{58C31836-7F4A-4F9E-BD23-61CAA89A15E5}"/>
              </a:ext>
            </a:extLst>
          </p:cNvPr>
          <p:cNvSpPr>
            <a:spLocks noGrp="1" noChangeArrowheads="1"/>
          </p:cNvSpPr>
          <p:nvPr>
            <p:ph idx="1"/>
          </p:nvPr>
        </p:nvSpPr>
        <p:spPr>
          <a:xfrm>
            <a:off x="1546502" y="2135645"/>
            <a:ext cx="9744350" cy="4019677"/>
          </a:xfrm>
        </p:spPr>
        <p:txBody>
          <a:bodyPr anchor="ctr">
            <a:normAutofit/>
          </a:bodyPr>
          <a:lstStyle/>
          <a:p>
            <a:pPr eaLnBrk="1" hangingPunct="1"/>
            <a:r>
              <a:rPr lang="en-GB" altLang="en-US" sz="2400" dirty="0"/>
              <a:t>IRP process is very legalistic</a:t>
            </a:r>
          </a:p>
          <a:p>
            <a:pPr lvl="1" eaLnBrk="1" hangingPunct="1"/>
            <a:r>
              <a:rPr lang="en-GB" altLang="en-US" sz="2400" dirty="0"/>
              <a:t>See para 224 of ExG</a:t>
            </a:r>
          </a:p>
          <a:p>
            <a:pPr lvl="1" eaLnBrk="1" hangingPunct="1"/>
            <a:r>
              <a:rPr lang="en-GB" altLang="en-US" sz="2400" dirty="0"/>
              <a:t>Experience to be brought by HT and GB members of IRP</a:t>
            </a:r>
          </a:p>
        </p:txBody>
      </p:sp>
      <p:sp>
        <p:nvSpPr>
          <p:cNvPr id="323586" name="Slide Number Placeholder 5">
            <a:extLst>
              <a:ext uri="{FF2B5EF4-FFF2-40B4-BE49-F238E27FC236}">
                <a16:creationId xmlns:a16="http://schemas.microsoft.com/office/drawing/2014/main" id="{CDE439B7-ED13-46AD-97FE-6E785306BDA0}"/>
              </a:ext>
            </a:extLst>
          </p:cNvPr>
          <p:cNvSpPr>
            <a:spLocks noGrp="1"/>
          </p:cNvSpPr>
          <p:nvPr>
            <p:ph type="sldNum" sz="quarter" idx="12"/>
          </p:nvPr>
        </p:nvSpPr>
        <p:spPr>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ts val="600"/>
              </a:spcAft>
            </a:pPr>
            <a:fld id="{0CDB4644-678B-463F-AFFC-41A9C1025657}" type="slidenum">
              <a:rPr lang="en-GB" altLang="en-US">
                <a:solidFill>
                  <a:schemeClr val="bg1"/>
                </a:solidFill>
              </a:rPr>
              <a:pPr algn="ctr" fontAlgn="base">
                <a:spcBef>
                  <a:spcPct val="0"/>
                </a:spcBef>
                <a:spcAft>
                  <a:spcPts val="600"/>
                </a:spcAft>
              </a:pPr>
              <a:t>9</a:t>
            </a:fld>
            <a:endParaRPr lang="en-GB" altLang="en-US" dirty="0">
              <a:solidFill>
                <a:schemeClr val="bg1"/>
              </a:solidFill>
            </a:endParaRPr>
          </a:p>
        </p:txBody>
      </p:sp>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Profile">
  <a:themeElements>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2.xml><?xml version="1.0" encoding="utf-8"?>
<a:theme xmlns:a="http://schemas.openxmlformats.org/drawingml/2006/main" name="1_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13.xml><?xml version="1.0" encoding="utf-8"?>
<a:theme xmlns:a="http://schemas.openxmlformats.org/drawingml/2006/main" name="4_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9.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732</TotalTime>
  <Words>3292</Words>
  <Application>Microsoft Office PowerPoint</Application>
  <PresentationFormat>Widescreen</PresentationFormat>
  <Paragraphs>488</Paragraphs>
  <Slides>68</Slides>
  <Notes>58</Notes>
  <HiddenSlides>0</HiddenSlides>
  <MMClips>0</MMClips>
  <ScaleCrop>false</ScaleCrop>
  <HeadingPairs>
    <vt:vector size="6" baseType="variant">
      <vt:variant>
        <vt:lpstr>Fonts Used</vt:lpstr>
      </vt:variant>
      <vt:variant>
        <vt:i4>16</vt:i4>
      </vt:variant>
      <vt:variant>
        <vt:lpstr>Theme</vt:lpstr>
      </vt:variant>
      <vt:variant>
        <vt:i4>13</vt:i4>
      </vt:variant>
      <vt:variant>
        <vt:lpstr>Slide Titles</vt:lpstr>
      </vt:variant>
      <vt:variant>
        <vt:i4>68</vt:i4>
      </vt:variant>
    </vt:vector>
  </HeadingPairs>
  <TitlesOfParts>
    <vt:vector size="97" baseType="lpstr">
      <vt:lpstr>Arial</vt:lpstr>
      <vt:lpstr>Arial Unicode MS</vt:lpstr>
      <vt:lpstr>Bradley Hand ITC</vt:lpstr>
      <vt:lpstr>Calibri</vt:lpstr>
      <vt:lpstr>Calibri Light</vt:lpstr>
      <vt:lpstr>Century Gothic</vt:lpstr>
      <vt:lpstr>Comic Sans MS</vt:lpstr>
      <vt:lpstr>Gill Sans MT</vt:lpstr>
      <vt:lpstr>nta</vt:lpstr>
      <vt:lpstr>Rockwell</vt:lpstr>
      <vt:lpstr>Times New Roman</vt:lpstr>
      <vt:lpstr>Trebuchet MS</vt:lpstr>
      <vt:lpstr>Verdana</vt:lpstr>
      <vt:lpstr>Wingdings</vt:lpstr>
      <vt:lpstr>Wingdings 2</vt:lpstr>
      <vt:lpstr>Wingdings 3</vt:lpstr>
      <vt:lpstr>Profile</vt:lpstr>
      <vt:lpstr>6_Profile</vt:lpstr>
      <vt:lpstr>1_Profile</vt:lpstr>
      <vt:lpstr>Eclipse</vt:lpstr>
      <vt:lpstr>Ion Boardroom</vt:lpstr>
      <vt:lpstr>Ion</vt:lpstr>
      <vt:lpstr>Retrospect</vt:lpstr>
      <vt:lpstr>1_Celestial</vt:lpstr>
      <vt:lpstr>Atlas</vt:lpstr>
      <vt:lpstr>Dividend</vt:lpstr>
      <vt:lpstr>Facet</vt:lpstr>
      <vt:lpstr>1_Facet</vt:lpstr>
      <vt:lpstr>4_Facet</vt:lpstr>
      <vt:lpstr>AN OVERVIEW OF THE INDEPENDENT REVIEW PANEL</vt:lpstr>
      <vt:lpstr> EXCLUSIONS TRAINING  </vt:lpstr>
      <vt:lpstr>THE INDEPENDENT REVIEW PANEL</vt:lpstr>
      <vt:lpstr>NOTE: THIS IS NOT TRAINING FOR THOSE  INTENDING TO SIT ON AN IRP</vt:lpstr>
      <vt:lpstr>   Re IRP     </vt:lpstr>
      <vt:lpstr>IRP PRACTICE AND PROCEDURE</vt:lpstr>
      <vt:lpstr>ROLE OF THE IRP</vt:lpstr>
      <vt:lpstr>POWERS OF THE IRP</vt:lpstr>
      <vt:lpstr>Public law principles </vt:lpstr>
      <vt:lpstr>Quashing GB decision</vt:lpstr>
      <vt:lpstr>Procedural impropriety</vt:lpstr>
      <vt:lpstr>When should IRP recommend to reconsider?</vt:lpstr>
      <vt:lpstr>IRP not to be influenced by whether or not pupil wants to return to the school</vt:lpstr>
      <vt:lpstr>IRP DECISION IS BINDING</vt:lpstr>
      <vt:lpstr>BUNDLE for IRP- timing</vt:lpstr>
      <vt:lpstr>WHAT DOCUMENTS SHOULD BE BEFORE IRP?</vt:lpstr>
      <vt:lpstr>What info will school be asked to produce?  Let’s discuss</vt:lpstr>
      <vt:lpstr>What info will school be asked to produce?  Let’s discuss</vt:lpstr>
      <vt:lpstr>PowerPoint Presentation</vt:lpstr>
      <vt:lpstr>WHO SITS ON IRP?</vt:lpstr>
      <vt:lpstr>WHO SITS ON IRP?</vt:lpstr>
      <vt:lpstr>PUPIL VOICE at IRP stage</vt:lpstr>
      <vt:lpstr>What’s happened to remote hearings? At GB stage and IRP stage</vt:lpstr>
      <vt:lpstr>SEN EXPERT IF PARENT REQUESTS IT</vt:lpstr>
      <vt:lpstr>SEN EXPERT- the section  on their role is quite confusing</vt:lpstr>
      <vt:lpstr>SEN expert</vt:lpstr>
      <vt:lpstr>SEN expert</vt:lpstr>
      <vt:lpstr>Role of SEN expert</vt:lpstr>
      <vt:lpstr>What if school doesn’t recognise pupil has SEN?</vt:lpstr>
      <vt:lpstr>THE FINANCIAL PAYMENT </vt:lpstr>
      <vt:lpstr>The £4000</vt:lpstr>
      <vt:lpstr>What about Academies?</vt:lpstr>
      <vt:lpstr>How much?</vt:lpstr>
      <vt:lpstr> WHAT IF FAMILY ALSO WANT TO MAKE A DISABILITY CLAIM TO THE FTT? </vt:lpstr>
      <vt:lpstr>PROCEDURAL ISSUES AND INTER-RELATIONSHIP WITH FIRST TIER TRIBUNAL</vt:lpstr>
      <vt:lpstr>PowerPoint Presentation</vt:lpstr>
      <vt:lpstr>FTT can direct reinstatement</vt:lpstr>
      <vt:lpstr>Parents can request IRP even if weren’t at GB</vt:lpstr>
      <vt:lpstr>Or County Court</vt:lpstr>
      <vt:lpstr>Schools need to keep records  </vt:lpstr>
      <vt:lpstr>Remember timings for discrimination claims- re records</vt:lpstr>
      <vt:lpstr> AT THE HEARING </vt:lpstr>
      <vt:lpstr> IRP venue     </vt:lpstr>
      <vt:lpstr>WHO COMES?</vt:lpstr>
      <vt:lpstr>WHO COMES?</vt:lpstr>
      <vt:lpstr>PowerPoint Presentation</vt:lpstr>
      <vt:lpstr>WHO COMES?</vt:lpstr>
      <vt:lpstr>WHO COMES?</vt:lpstr>
      <vt:lpstr>IRP MEMBERS NEED SPECIAL TRAINING</vt:lpstr>
      <vt:lpstr>So what are these hearings like?</vt:lpstr>
      <vt:lpstr>Tone of proceedings </vt:lpstr>
      <vt:lpstr>PowerPoint Presentation</vt:lpstr>
      <vt:lpstr>The decision </vt:lpstr>
      <vt:lpstr>The decision </vt:lpstr>
      <vt:lpstr>PowerPoint Presentation</vt:lpstr>
      <vt:lpstr>What can happen after the decision of the IRP? </vt:lpstr>
      <vt:lpstr>What can happen after the decision of the IRP? </vt:lpstr>
      <vt:lpstr>Coram Children's Legal Centre</vt:lpstr>
      <vt:lpstr>WHAT THE DFE RECOMMENDS ABOUT OTHER COMPLAINTS</vt:lpstr>
      <vt:lpstr>PowerPoint Presentation</vt:lpstr>
      <vt:lpstr>Lack of clarity re detail</vt:lpstr>
      <vt:lpstr>WHEN? Short timescales</vt:lpstr>
      <vt:lpstr>GB to give reasons for  their reconsidered decision</vt:lpstr>
      <vt:lpstr>Recent High Court case on if case goes back to governors</vt:lpstr>
      <vt:lpstr>A Parent, R (On the Application of) v Borough of XYZ [2022] EWHC 1146 (Admin) cntd; 2022 ELR 626 </vt:lpstr>
      <vt:lpstr>SO DO YOU UNDERSTAND EXCLUSIONS BETTER “IN THE ROUND” NOW?</vt:lpstr>
      <vt:lpstr>Disclaimer </vt:lpstr>
      <vt:lpstr>Copyright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EXCLUSIONS TRAINING DAY 2</dc:title>
  <dc:creator>tanya bentata</dc:creator>
  <cp:lastModifiedBy>Pam Langmead</cp:lastModifiedBy>
  <cp:revision>101</cp:revision>
  <cp:lastPrinted>2023-02-13T13:21:09Z</cp:lastPrinted>
  <dcterms:created xsi:type="dcterms:W3CDTF">2020-06-12T15:13:07Z</dcterms:created>
  <dcterms:modified xsi:type="dcterms:W3CDTF">2023-02-13T13:21:43Z</dcterms:modified>
</cp:coreProperties>
</file>