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9" r:id="rId6"/>
    <p:sldId id="261" r:id="rId7"/>
    <p:sldId id="262" r:id="rId8"/>
    <p:sldId id="263" r:id="rId9"/>
    <p:sldId id="275" r:id="rId10"/>
    <p:sldId id="265" r:id="rId11"/>
    <p:sldId id="264" r:id="rId12"/>
    <p:sldId id="269" r:id="rId13"/>
    <p:sldId id="270" r:id="rId14"/>
    <p:sldId id="276" r:id="rId15"/>
    <p:sldId id="277" r:id="rId16"/>
    <p:sldId id="273" r:id="rId17"/>
    <p:sldId id="272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mailto:jonathan.large@essex.gov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15429-257B-4B3E-845F-14A6D92DFB66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086D30E-AE7C-4E48-ADB6-98C567DE88D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Improving access – a system without tiers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D5A0DA53-78C1-435B-AC5B-FE48FC15AA2E}" type="parTrans" cxnId="{101C39D9-87F1-4C67-A204-C1B1E68B6006}">
      <dgm:prSet/>
      <dgm:spPr/>
      <dgm:t>
        <a:bodyPr/>
        <a:lstStyle/>
        <a:p>
          <a:endParaRPr lang="en-GB" b="1"/>
        </a:p>
      </dgm:t>
    </dgm:pt>
    <dgm:pt modelId="{9F3A90FF-B76B-497A-A285-23E4757D559B}" type="sibTrans" cxnId="{101C39D9-87F1-4C67-A204-C1B1E68B6006}">
      <dgm:prSet/>
      <dgm:spPr/>
      <dgm:t>
        <a:bodyPr/>
        <a:lstStyle/>
        <a:p>
          <a:endParaRPr lang="en-GB" b="1"/>
        </a:p>
      </dgm:t>
    </dgm:pt>
    <dgm:pt modelId="{0CC12C29-744C-402C-8899-38F72313244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Care for the most vulnerable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8ED64F7A-7247-4BDA-97C5-E258DA71A93D}" type="parTrans" cxnId="{CC778EAF-9A96-4194-B6B7-8F96CAAE773F}">
      <dgm:prSet/>
      <dgm:spPr/>
      <dgm:t>
        <a:bodyPr/>
        <a:lstStyle/>
        <a:p>
          <a:endParaRPr lang="en-GB" b="1"/>
        </a:p>
      </dgm:t>
    </dgm:pt>
    <dgm:pt modelId="{50DA7A4F-4713-4EFD-B0DF-0BC7692E32FE}" type="sibTrans" cxnId="{CC778EAF-9A96-4194-B6B7-8F96CAAE773F}">
      <dgm:prSet/>
      <dgm:spPr/>
      <dgm:t>
        <a:bodyPr/>
        <a:lstStyle/>
        <a:p>
          <a:endParaRPr lang="en-GB" b="1"/>
        </a:p>
      </dgm:t>
    </dgm:pt>
    <dgm:pt modelId="{0F3C787C-6409-4716-ADCD-FBF65EBEBD2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Accountability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&amp;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transparency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C48B6D32-764D-43A9-8571-1452CF37AA1A}" type="parTrans" cxnId="{84A59637-F250-4CD9-8054-3B6D8DC51F36}">
      <dgm:prSet/>
      <dgm:spPr/>
      <dgm:t>
        <a:bodyPr/>
        <a:lstStyle/>
        <a:p>
          <a:endParaRPr lang="en-GB" b="1"/>
        </a:p>
      </dgm:t>
    </dgm:pt>
    <dgm:pt modelId="{986F1740-49AE-41B1-A126-DF505E3ED9C9}" type="sibTrans" cxnId="{84A59637-F250-4CD9-8054-3B6D8DC51F36}">
      <dgm:prSet/>
      <dgm:spPr/>
      <dgm:t>
        <a:bodyPr/>
        <a:lstStyle/>
        <a:p>
          <a:endParaRPr lang="en-GB" b="1"/>
        </a:p>
      </dgm:t>
    </dgm:pt>
    <dgm:pt modelId="{CE74BF28-D756-4BED-BDE7-A653D18A3D3A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Developing the w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F6EF9D7E-CB6E-4F95-9123-FB4D78273A7A}" type="parTrans" cxnId="{55617927-C416-4D5F-97C7-D803A9147685}">
      <dgm:prSet/>
      <dgm:spPr/>
      <dgm:t>
        <a:bodyPr/>
        <a:lstStyle/>
        <a:p>
          <a:endParaRPr lang="en-GB" b="1"/>
        </a:p>
      </dgm:t>
    </dgm:pt>
    <dgm:pt modelId="{C3AF38E8-9FA2-4FB0-AE78-BAE3BE54CD60}" type="sibTrans" cxnId="{55617927-C416-4D5F-97C7-D803A9147685}">
      <dgm:prSet/>
      <dgm:spPr/>
      <dgm:t>
        <a:bodyPr/>
        <a:lstStyle/>
        <a:p>
          <a:endParaRPr lang="en-GB" b="1"/>
        </a:p>
      </dgm:t>
    </dgm:pt>
    <dgm:pt modelId="{0818128B-4D07-4C8C-9F56-2AE1DFD3DBF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latin typeface="Calibri" panose="020F0502020204030204" pitchFamily="34" charset="0"/>
            </a:rPr>
            <a:t>Key 1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33CB18AA-CCCE-43CA-A603-7D62525CDC87}" type="sibTrans" cxnId="{4A6128DC-36EB-4683-AD3D-4E4B9A2A5AD9}">
      <dgm:prSet/>
      <dgm:spPr/>
      <dgm:t>
        <a:bodyPr/>
        <a:lstStyle/>
        <a:p>
          <a:endParaRPr lang="en-GB" b="1"/>
        </a:p>
      </dgm:t>
    </dgm:pt>
    <dgm:pt modelId="{2E50124B-16FB-4ED0-8129-1FCF2EFED245}" type="parTrans" cxnId="{4A6128DC-36EB-4683-AD3D-4E4B9A2A5AD9}">
      <dgm:prSet/>
      <dgm:spPr/>
      <dgm:t>
        <a:bodyPr/>
        <a:lstStyle/>
        <a:p>
          <a:endParaRPr lang="en-GB" b="1"/>
        </a:p>
      </dgm:t>
    </dgm:pt>
    <dgm:pt modelId="{8C8289A4-6057-4E79-8A02-514829309DD2}" type="pres">
      <dgm:prSet presAssocID="{1EE15429-257B-4B3E-845F-14A6D92DFB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EC773A-65AD-41EB-A486-D3EDB6BB9E1F}" type="pres">
      <dgm:prSet presAssocID="{1EE15429-257B-4B3E-845F-14A6D92DFB66}" presName="arrow" presStyleLbl="bgShp" presStyleIdx="0" presStyleCnt="1" custScaleY="159412"/>
      <dgm:spPr/>
    </dgm:pt>
    <dgm:pt modelId="{4FAA099C-85DF-4942-AD4D-AAB43BE89601}" type="pres">
      <dgm:prSet presAssocID="{1EE15429-257B-4B3E-845F-14A6D92DFB66}" presName="points" presStyleCnt="0"/>
      <dgm:spPr/>
    </dgm:pt>
    <dgm:pt modelId="{1F1D0C77-CA09-4364-8B64-FF4CB6801EBB}" type="pres">
      <dgm:prSet presAssocID="{0818128B-4D07-4C8C-9F56-2AE1DFD3DBFF}" presName="compositeA" presStyleCnt="0"/>
      <dgm:spPr/>
    </dgm:pt>
    <dgm:pt modelId="{FC67C56B-DFDC-4AAD-A7DA-DB673742CC10}" type="pres">
      <dgm:prSet presAssocID="{0818128B-4D07-4C8C-9F56-2AE1DFD3DBFF}" presName="textA" presStyleLbl="revTx" presStyleIdx="0" presStyleCnt="5" custScaleX="278945" custScaleY="328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639840-FD1F-427F-955A-977C29D7D08E}" type="pres">
      <dgm:prSet presAssocID="{0818128B-4D07-4C8C-9F56-2AE1DFD3DBFF}" presName="circleA" presStyleLbl="node1" presStyleIdx="0" presStyleCnt="5" custLinFactNeighborX="54174" custLinFactNeighborY="-23438"/>
      <dgm:spPr>
        <a:solidFill>
          <a:srgbClr val="92D050"/>
        </a:solidFill>
      </dgm:spPr>
    </dgm:pt>
    <dgm:pt modelId="{4472DA67-AE1E-4D74-B541-8F1C15CD3DB0}" type="pres">
      <dgm:prSet presAssocID="{0818128B-4D07-4C8C-9F56-2AE1DFD3DBFF}" presName="spaceA" presStyleCnt="0"/>
      <dgm:spPr/>
    </dgm:pt>
    <dgm:pt modelId="{A4B59FF2-61D8-4820-9AD1-557BF91B2D06}" type="pres">
      <dgm:prSet presAssocID="{33CB18AA-CCCE-43CA-A603-7D62525CDC87}" presName="space" presStyleCnt="0"/>
      <dgm:spPr/>
    </dgm:pt>
    <dgm:pt modelId="{F7C2807E-E9D3-4674-8805-A65877FDDCB2}" type="pres">
      <dgm:prSet presAssocID="{E086D30E-AE7C-4E48-ADB6-98C567DE88D1}" presName="compositeB" presStyleCnt="0"/>
      <dgm:spPr/>
    </dgm:pt>
    <dgm:pt modelId="{B6A61966-69D3-4912-BFC0-EE4A1FB9C532}" type="pres">
      <dgm:prSet presAssocID="{E086D30E-AE7C-4E48-ADB6-98C567DE88D1}" presName="textB" presStyleLbl="revTx" presStyleIdx="1" presStyleCnt="5" custScaleX="329523" custScaleY="714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16C62A-F097-4B84-B684-3CCC277906E1}" type="pres">
      <dgm:prSet presAssocID="{E086D30E-AE7C-4E48-ADB6-98C567DE88D1}" presName="circleB" presStyleLbl="node1" presStyleIdx="1" presStyleCnt="5" custLinFactNeighborX="-31513" custLinFactNeighborY="52735"/>
      <dgm:spPr>
        <a:solidFill>
          <a:srgbClr val="F9CE1F"/>
        </a:solidFill>
      </dgm:spPr>
    </dgm:pt>
    <dgm:pt modelId="{02860148-15CF-47D2-8FF0-6F4243EDE0C8}" type="pres">
      <dgm:prSet presAssocID="{E086D30E-AE7C-4E48-ADB6-98C567DE88D1}" presName="spaceB" presStyleCnt="0"/>
      <dgm:spPr/>
    </dgm:pt>
    <dgm:pt modelId="{3D5F1884-7DC6-4A78-8B4A-3E90A23B93A3}" type="pres">
      <dgm:prSet presAssocID="{9F3A90FF-B76B-497A-A285-23E4757D559B}" presName="space" presStyleCnt="0"/>
      <dgm:spPr/>
    </dgm:pt>
    <dgm:pt modelId="{C48DEA6F-D959-45EF-85C9-175212C2E760}" type="pres">
      <dgm:prSet presAssocID="{0CC12C29-744C-402C-8899-38F723132440}" presName="compositeA" presStyleCnt="0"/>
      <dgm:spPr/>
    </dgm:pt>
    <dgm:pt modelId="{D312E434-37B4-42A5-8607-57FE5BC069F1}" type="pres">
      <dgm:prSet presAssocID="{0CC12C29-744C-402C-8899-38F723132440}" presName="textA" presStyleLbl="revTx" presStyleIdx="2" presStyleCnt="5" custScaleX="285913" custScaleY="36846" custLinFactNeighborX="-3393" custLinFactNeighborY="20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985EFE-D86B-45EC-859D-13C018FBA435}" type="pres">
      <dgm:prSet presAssocID="{0CC12C29-744C-402C-8899-38F723132440}" presName="circleA" presStyleLbl="node1" presStyleIdx="2" presStyleCnt="5" custLinFactNeighborX="8501" custLinFactNeighborY="-15625"/>
      <dgm:spPr>
        <a:solidFill>
          <a:srgbClr val="F49800"/>
        </a:solidFill>
      </dgm:spPr>
    </dgm:pt>
    <dgm:pt modelId="{D10605E3-27BD-4416-83A2-AAC2514AA8A4}" type="pres">
      <dgm:prSet presAssocID="{0CC12C29-744C-402C-8899-38F723132440}" presName="spaceA" presStyleCnt="0"/>
      <dgm:spPr/>
    </dgm:pt>
    <dgm:pt modelId="{06487064-A480-4175-AAE6-3B1DC854D4EB}" type="pres">
      <dgm:prSet presAssocID="{50DA7A4F-4713-4EFD-B0DF-0BC7692E32FE}" presName="space" presStyleCnt="0"/>
      <dgm:spPr/>
    </dgm:pt>
    <dgm:pt modelId="{1179D12F-2708-4484-BC7A-58E17EC273F0}" type="pres">
      <dgm:prSet presAssocID="{0F3C787C-6409-4716-ADCD-FBF65EBEBD2C}" presName="compositeB" presStyleCnt="0"/>
      <dgm:spPr/>
    </dgm:pt>
    <dgm:pt modelId="{518D5459-051F-459F-8689-4698105EC5CC}" type="pres">
      <dgm:prSet presAssocID="{0F3C787C-6409-4716-ADCD-FBF65EBEBD2C}" presName="textB" presStyleLbl="revTx" presStyleIdx="3" presStyleCnt="5" custScaleX="351044" custScaleY="718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6964D8-810A-4D9B-A13D-E1BAD4E96C3E}" type="pres">
      <dgm:prSet presAssocID="{0F3C787C-6409-4716-ADCD-FBF65EBEBD2C}" presName="circleB" presStyleLbl="node1" presStyleIdx="3" presStyleCnt="5" custLinFactNeighborX="-12901" custLinFactNeighborY="53125"/>
      <dgm:spPr>
        <a:solidFill>
          <a:srgbClr val="FD27B1"/>
        </a:solidFill>
      </dgm:spPr>
    </dgm:pt>
    <dgm:pt modelId="{D38FD430-A5B3-4A8D-8ED4-459CDF7A9D80}" type="pres">
      <dgm:prSet presAssocID="{0F3C787C-6409-4716-ADCD-FBF65EBEBD2C}" presName="spaceB" presStyleCnt="0"/>
      <dgm:spPr/>
    </dgm:pt>
    <dgm:pt modelId="{01308DC0-E272-4843-88FF-665414571510}" type="pres">
      <dgm:prSet presAssocID="{986F1740-49AE-41B1-A126-DF505E3ED9C9}" presName="space" presStyleCnt="0"/>
      <dgm:spPr/>
    </dgm:pt>
    <dgm:pt modelId="{B5C214B6-E186-45B8-BD2B-38F1CC4B8881}" type="pres">
      <dgm:prSet presAssocID="{CE74BF28-D756-4BED-BDE7-A653D18A3D3A}" presName="compositeA" presStyleCnt="0"/>
      <dgm:spPr/>
    </dgm:pt>
    <dgm:pt modelId="{C9A2A5C6-08A5-44AB-A075-90BD7BB1C74B}" type="pres">
      <dgm:prSet presAssocID="{CE74BF28-D756-4BED-BDE7-A653D18A3D3A}" presName="textA" presStyleLbl="revTx" presStyleIdx="4" presStyleCnt="5" custScaleX="276770" custScaleY="40912" custLinFactX="-8988" custLinFactNeighborX="-100000" custLinFactNeighborY="8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D0950F-6976-4DA0-BE90-8198C853F0DB}" type="pres">
      <dgm:prSet presAssocID="{CE74BF28-D756-4BED-BDE7-A653D18A3D3A}" presName="circleA" presStyleLbl="node1" presStyleIdx="4" presStyleCnt="5" custLinFactNeighborX="-71098" custLinFactNeighborY="-31537"/>
      <dgm:spPr>
        <a:solidFill>
          <a:srgbClr val="0092D2"/>
        </a:solidFill>
      </dgm:spPr>
    </dgm:pt>
    <dgm:pt modelId="{0318B74A-A1F2-4599-9C5D-26BFD66700E2}" type="pres">
      <dgm:prSet presAssocID="{CE74BF28-D756-4BED-BDE7-A653D18A3D3A}" presName="spaceA" presStyleCnt="0"/>
      <dgm:spPr/>
    </dgm:pt>
  </dgm:ptLst>
  <dgm:cxnLst>
    <dgm:cxn modelId="{101C39D9-87F1-4C67-A204-C1B1E68B6006}" srcId="{1EE15429-257B-4B3E-845F-14A6D92DFB66}" destId="{E086D30E-AE7C-4E48-ADB6-98C567DE88D1}" srcOrd="1" destOrd="0" parTransId="{D5A0DA53-78C1-435B-AC5B-FE48FC15AA2E}" sibTransId="{9F3A90FF-B76B-497A-A285-23E4757D559B}"/>
    <dgm:cxn modelId="{84A59637-F250-4CD9-8054-3B6D8DC51F36}" srcId="{1EE15429-257B-4B3E-845F-14A6D92DFB66}" destId="{0F3C787C-6409-4716-ADCD-FBF65EBEBD2C}" srcOrd="3" destOrd="0" parTransId="{C48B6D32-764D-43A9-8571-1452CF37AA1A}" sibTransId="{986F1740-49AE-41B1-A126-DF505E3ED9C9}"/>
    <dgm:cxn modelId="{D07CF780-A42B-4DA0-A2FF-830B22CA62BF}" type="presOf" srcId="{E086D30E-AE7C-4E48-ADB6-98C567DE88D1}" destId="{B6A61966-69D3-4912-BFC0-EE4A1FB9C532}" srcOrd="0" destOrd="0" presId="urn:microsoft.com/office/officeart/2005/8/layout/hProcess11"/>
    <dgm:cxn modelId="{9C21D1AC-B336-4703-8E28-FAAE0489EF50}" type="presOf" srcId="{0F3C787C-6409-4716-ADCD-FBF65EBEBD2C}" destId="{518D5459-051F-459F-8689-4698105EC5CC}" srcOrd="0" destOrd="0" presId="urn:microsoft.com/office/officeart/2005/8/layout/hProcess11"/>
    <dgm:cxn modelId="{6822E331-7A2B-4BF2-AD1B-AD81CE5850AD}" type="presOf" srcId="{0CC12C29-744C-402C-8899-38F723132440}" destId="{D312E434-37B4-42A5-8607-57FE5BC069F1}" srcOrd="0" destOrd="0" presId="urn:microsoft.com/office/officeart/2005/8/layout/hProcess11"/>
    <dgm:cxn modelId="{63B910EA-5779-4B01-97E5-D563054618B3}" type="presOf" srcId="{CE74BF28-D756-4BED-BDE7-A653D18A3D3A}" destId="{C9A2A5C6-08A5-44AB-A075-90BD7BB1C74B}" srcOrd="0" destOrd="0" presId="urn:microsoft.com/office/officeart/2005/8/layout/hProcess11"/>
    <dgm:cxn modelId="{55617927-C416-4D5F-97C7-D803A9147685}" srcId="{1EE15429-257B-4B3E-845F-14A6D92DFB66}" destId="{CE74BF28-D756-4BED-BDE7-A653D18A3D3A}" srcOrd="4" destOrd="0" parTransId="{F6EF9D7E-CB6E-4F95-9123-FB4D78273A7A}" sibTransId="{C3AF38E8-9FA2-4FB0-AE78-BAE3BE54CD60}"/>
    <dgm:cxn modelId="{4A6128DC-36EB-4683-AD3D-4E4B9A2A5AD9}" srcId="{1EE15429-257B-4B3E-845F-14A6D92DFB66}" destId="{0818128B-4D07-4C8C-9F56-2AE1DFD3DBFF}" srcOrd="0" destOrd="0" parTransId="{2E50124B-16FB-4ED0-8129-1FCF2EFED245}" sibTransId="{33CB18AA-CCCE-43CA-A603-7D62525CDC87}"/>
    <dgm:cxn modelId="{CC778EAF-9A96-4194-B6B7-8F96CAAE773F}" srcId="{1EE15429-257B-4B3E-845F-14A6D92DFB66}" destId="{0CC12C29-744C-402C-8899-38F723132440}" srcOrd="2" destOrd="0" parTransId="{8ED64F7A-7247-4BDA-97C5-E258DA71A93D}" sibTransId="{50DA7A4F-4713-4EFD-B0DF-0BC7692E32FE}"/>
    <dgm:cxn modelId="{5D10775F-BE10-4534-9DBE-4037F80893C7}" type="presOf" srcId="{0818128B-4D07-4C8C-9F56-2AE1DFD3DBFF}" destId="{FC67C56B-DFDC-4AAD-A7DA-DB673742CC10}" srcOrd="0" destOrd="0" presId="urn:microsoft.com/office/officeart/2005/8/layout/hProcess11"/>
    <dgm:cxn modelId="{9A024BA5-656E-40AB-AF33-A3985023D449}" type="presOf" srcId="{1EE15429-257B-4B3E-845F-14A6D92DFB66}" destId="{8C8289A4-6057-4E79-8A02-514829309DD2}" srcOrd="0" destOrd="0" presId="urn:microsoft.com/office/officeart/2005/8/layout/hProcess11"/>
    <dgm:cxn modelId="{79830B50-D5D8-44B8-897D-EB10F384B7F2}" type="presParOf" srcId="{8C8289A4-6057-4E79-8A02-514829309DD2}" destId="{75EC773A-65AD-41EB-A486-D3EDB6BB9E1F}" srcOrd="0" destOrd="0" presId="urn:microsoft.com/office/officeart/2005/8/layout/hProcess11"/>
    <dgm:cxn modelId="{56214464-92AD-4F76-9358-EC984DB660C2}" type="presParOf" srcId="{8C8289A4-6057-4E79-8A02-514829309DD2}" destId="{4FAA099C-85DF-4942-AD4D-AAB43BE89601}" srcOrd="1" destOrd="0" presId="urn:microsoft.com/office/officeart/2005/8/layout/hProcess11"/>
    <dgm:cxn modelId="{4D4842C5-C5D2-4DAD-B583-667EC75A27A4}" type="presParOf" srcId="{4FAA099C-85DF-4942-AD4D-AAB43BE89601}" destId="{1F1D0C77-CA09-4364-8B64-FF4CB6801EBB}" srcOrd="0" destOrd="0" presId="urn:microsoft.com/office/officeart/2005/8/layout/hProcess11"/>
    <dgm:cxn modelId="{706718A3-897C-40C7-B922-ADFE6CD56F91}" type="presParOf" srcId="{1F1D0C77-CA09-4364-8B64-FF4CB6801EBB}" destId="{FC67C56B-DFDC-4AAD-A7DA-DB673742CC10}" srcOrd="0" destOrd="0" presId="urn:microsoft.com/office/officeart/2005/8/layout/hProcess11"/>
    <dgm:cxn modelId="{CE01C6F9-BC9D-46DF-8178-EA474847C896}" type="presParOf" srcId="{1F1D0C77-CA09-4364-8B64-FF4CB6801EBB}" destId="{CD639840-FD1F-427F-955A-977C29D7D08E}" srcOrd="1" destOrd="0" presId="urn:microsoft.com/office/officeart/2005/8/layout/hProcess11"/>
    <dgm:cxn modelId="{F52E422F-B242-4E76-806F-1CB7CE45A3C0}" type="presParOf" srcId="{1F1D0C77-CA09-4364-8B64-FF4CB6801EBB}" destId="{4472DA67-AE1E-4D74-B541-8F1C15CD3DB0}" srcOrd="2" destOrd="0" presId="urn:microsoft.com/office/officeart/2005/8/layout/hProcess11"/>
    <dgm:cxn modelId="{FD74311E-72F1-4501-928C-E73415A74616}" type="presParOf" srcId="{4FAA099C-85DF-4942-AD4D-AAB43BE89601}" destId="{A4B59FF2-61D8-4820-9AD1-557BF91B2D06}" srcOrd="1" destOrd="0" presId="urn:microsoft.com/office/officeart/2005/8/layout/hProcess11"/>
    <dgm:cxn modelId="{4C28137F-0B99-4E47-ACF3-061130941F47}" type="presParOf" srcId="{4FAA099C-85DF-4942-AD4D-AAB43BE89601}" destId="{F7C2807E-E9D3-4674-8805-A65877FDDCB2}" srcOrd="2" destOrd="0" presId="urn:microsoft.com/office/officeart/2005/8/layout/hProcess11"/>
    <dgm:cxn modelId="{C2BB03C5-F36B-451C-92AD-976A4DB61EAF}" type="presParOf" srcId="{F7C2807E-E9D3-4674-8805-A65877FDDCB2}" destId="{B6A61966-69D3-4912-BFC0-EE4A1FB9C532}" srcOrd="0" destOrd="0" presId="urn:microsoft.com/office/officeart/2005/8/layout/hProcess11"/>
    <dgm:cxn modelId="{9258B81D-B6FC-479D-B8B3-9F867A764285}" type="presParOf" srcId="{F7C2807E-E9D3-4674-8805-A65877FDDCB2}" destId="{EA16C62A-F097-4B84-B684-3CCC277906E1}" srcOrd="1" destOrd="0" presId="urn:microsoft.com/office/officeart/2005/8/layout/hProcess11"/>
    <dgm:cxn modelId="{51C60824-5D4D-402C-9C06-DB306AD5D762}" type="presParOf" srcId="{F7C2807E-E9D3-4674-8805-A65877FDDCB2}" destId="{02860148-15CF-47D2-8FF0-6F4243EDE0C8}" srcOrd="2" destOrd="0" presId="urn:microsoft.com/office/officeart/2005/8/layout/hProcess11"/>
    <dgm:cxn modelId="{2DB82F38-D284-4B0A-BE6B-FA2B60AA14E7}" type="presParOf" srcId="{4FAA099C-85DF-4942-AD4D-AAB43BE89601}" destId="{3D5F1884-7DC6-4A78-8B4A-3E90A23B93A3}" srcOrd="3" destOrd="0" presId="urn:microsoft.com/office/officeart/2005/8/layout/hProcess11"/>
    <dgm:cxn modelId="{D80457D5-C716-470D-8B55-48DCC14831C0}" type="presParOf" srcId="{4FAA099C-85DF-4942-AD4D-AAB43BE89601}" destId="{C48DEA6F-D959-45EF-85C9-175212C2E760}" srcOrd="4" destOrd="0" presId="urn:microsoft.com/office/officeart/2005/8/layout/hProcess11"/>
    <dgm:cxn modelId="{D8C01EEF-5B90-431A-94C2-524F1D02326C}" type="presParOf" srcId="{C48DEA6F-D959-45EF-85C9-175212C2E760}" destId="{D312E434-37B4-42A5-8607-57FE5BC069F1}" srcOrd="0" destOrd="0" presId="urn:microsoft.com/office/officeart/2005/8/layout/hProcess11"/>
    <dgm:cxn modelId="{AD36798A-DE04-41F2-AFCD-6168044C2295}" type="presParOf" srcId="{C48DEA6F-D959-45EF-85C9-175212C2E760}" destId="{B5985EFE-D86B-45EC-859D-13C018FBA435}" srcOrd="1" destOrd="0" presId="urn:microsoft.com/office/officeart/2005/8/layout/hProcess11"/>
    <dgm:cxn modelId="{078F44AE-5931-44FA-A84B-1A932C40B61E}" type="presParOf" srcId="{C48DEA6F-D959-45EF-85C9-175212C2E760}" destId="{D10605E3-27BD-4416-83A2-AAC2514AA8A4}" srcOrd="2" destOrd="0" presId="urn:microsoft.com/office/officeart/2005/8/layout/hProcess11"/>
    <dgm:cxn modelId="{18A26720-4DF3-40A5-B132-C0558A63336F}" type="presParOf" srcId="{4FAA099C-85DF-4942-AD4D-AAB43BE89601}" destId="{06487064-A480-4175-AAE6-3B1DC854D4EB}" srcOrd="5" destOrd="0" presId="urn:microsoft.com/office/officeart/2005/8/layout/hProcess11"/>
    <dgm:cxn modelId="{EB6F6F9E-D878-402B-8E1F-D9DD66D9B496}" type="presParOf" srcId="{4FAA099C-85DF-4942-AD4D-AAB43BE89601}" destId="{1179D12F-2708-4484-BC7A-58E17EC273F0}" srcOrd="6" destOrd="0" presId="urn:microsoft.com/office/officeart/2005/8/layout/hProcess11"/>
    <dgm:cxn modelId="{F0611372-6D73-42D7-8289-EBB67AE0C672}" type="presParOf" srcId="{1179D12F-2708-4484-BC7A-58E17EC273F0}" destId="{518D5459-051F-459F-8689-4698105EC5CC}" srcOrd="0" destOrd="0" presId="urn:microsoft.com/office/officeart/2005/8/layout/hProcess11"/>
    <dgm:cxn modelId="{437806F3-6650-44FE-9519-BA30A54D415E}" type="presParOf" srcId="{1179D12F-2708-4484-BC7A-58E17EC273F0}" destId="{7D6964D8-810A-4D9B-A13D-E1BAD4E96C3E}" srcOrd="1" destOrd="0" presId="urn:microsoft.com/office/officeart/2005/8/layout/hProcess11"/>
    <dgm:cxn modelId="{9B20F217-63AA-47BC-AF25-43B5D3A69E8C}" type="presParOf" srcId="{1179D12F-2708-4484-BC7A-58E17EC273F0}" destId="{D38FD430-A5B3-4A8D-8ED4-459CDF7A9D80}" srcOrd="2" destOrd="0" presId="urn:microsoft.com/office/officeart/2005/8/layout/hProcess11"/>
    <dgm:cxn modelId="{9FB1A4E9-AF2E-4D87-B3AC-476797F36A86}" type="presParOf" srcId="{4FAA099C-85DF-4942-AD4D-AAB43BE89601}" destId="{01308DC0-E272-4843-88FF-665414571510}" srcOrd="7" destOrd="0" presId="urn:microsoft.com/office/officeart/2005/8/layout/hProcess11"/>
    <dgm:cxn modelId="{1050ED16-C55C-4FA1-AC5B-4482C929E5C8}" type="presParOf" srcId="{4FAA099C-85DF-4942-AD4D-AAB43BE89601}" destId="{B5C214B6-E186-45B8-BD2B-38F1CC4B8881}" srcOrd="8" destOrd="0" presId="urn:microsoft.com/office/officeart/2005/8/layout/hProcess11"/>
    <dgm:cxn modelId="{9655B7B0-A53F-4128-BE83-3FAFC4C7293C}" type="presParOf" srcId="{B5C214B6-E186-45B8-BD2B-38F1CC4B8881}" destId="{C9A2A5C6-08A5-44AB-A075-90BD7BB1C74B}" srcOrd="0" destOrd="0" presId="urn:microsoft.com/office/officeart/2005/8/layout/hProcess11"/>
    <dgm:cxn modelId="{65743BD5-3118-4796-980C-789F5AD35E2D}" type="presParOf" srcId="{B5C214B6-E186-45B8-BD2B-38F1CC4B8881}" destId="{ADD0950F-6976-4DA0-BE90-8198C853F0DB}" srcOrd="1" destOrd="0" presId="urn:microsoft.com/office/officeart/2005/8/layout/hProcess11"/>
    <dgm:cxn modelId="{1EA86D5B-74DF-4B96-AF8E-5068DDAEEB7A}" type="presParOf" srcId="{B5C214B6-E186-45B8-BD2B-38F1CC4B8881}" destId="{0318B74A-A1F2-4599-9C5D-26BFD66700E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2BCF57-950B-4B90-8A48-0BAC15AFBDF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2A08E2-AD57-4831-9D04-BF9C051CCAC0}">
      <dgm:prSet/>
      <dgm:spPr>
        <a:ln>
          <a:solidFill>
            <a:srgbClr val="92D05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002060"/>
              </a:solidFill>
              <a:latin typeface="Calibri" panose="020F0502020204030204" pitchFamily="34" charset="0"/>
            </a:rPr>
            <a:t>Champions in each EWMHS team</a:t>
          </a:r>
          <a:endParaRPr lang="en-GB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31030AC-151F-41CD-9A8F-9F6F94BEDC65}" type="parTrans" cxnId="{EA15FCDA-0F68-448E-B224-2926DE029DFB}">
      <dgm:prSet/>
      <dgm:spPr/>
      <dgm:t>
        <a:bodyPr/>
        <a:lstStyle/>
        <a:p>
          <a:endParaRPr lang="en-GB"/>
        </a:p>
      </dgm:t>
    </dgm:pt>
    <dgm:pt modelId="{F09170D6-FE2E-4073-BEB0-3138402A3813}" type="sibTrans" cxnId="{EA15FCDA-0F68-448E-B224-2926DE029DFB}">
      <dgm:prSet/>
      <dgm:spPr/>
      <dgm:t>
        <a:bodyPr/>
        <a:lstStyle/>
        <a:p>
          <a:endParaRPr lang="en-GB"/>
        </a:p>
      </dgm:t>
    </dgm:pt>
    <dgm:pt modelId="{0A835EBA-836C-459B-BDF6-1975474A94ED}">
      <dgm:prSet/>
      <dgm:spPr>
        <a:ln>
          <a:solidFill>
            <a:srgbClr val="FFC0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002060"/>
              </a:solidFill>
              <a:latin typeface="Calibri" panose="020F0502020204030204" pitchFamily="34" charset="0"/>
            </a:rPr>
            <a:t>Engagement &amp; communication</a:t>
          </a:r>
        </a:p>
      </dgm:t>
    </dgm:pt>
    <dgm:pt modelId="{B45A6948-F42F-4403-B6D0-1F2CC73402D3}" type="parTrans" cxnId="{0797E27E-43F8-43E4-B47C-EED86FAB8DD7}">
      <dgm:prSet/>
      <dgm:spPr/>
      <dgm:t>
        <a:bodyPr/>
        <a:lstStyle/>
        <a:p>
          <a:endParaRPr lang="en-GB"/>
        </a:p>
      </dgm:t>
    </dgm:pt>
    <dgm:pt modelId="{4BA01618-A2C5-4087-8BF0-7581B8F9256D}" type="sibTrans" cxnId="{0797E27E-43F8-43E4-B47C-EED86FAB8DD7}">
      <dgm:prSet/>
      <dgm:spPr/>
      <dgm:t>
        <a:bodyPr/>
        <a:lstStyle/>
        <a:p>
          <a:endParaRPr lang="en-GB"/>
        </a:p>
      </dgm:t>
    </dgm:pt>
    <dgm:pt modelId="{A1BDAD84-4578-49D7-B7A6-11154499F7F6}">
      <dgm:prSet/>
      <dgm:spPr>
        <a:ln>
          <a:solidFill>
            <a:srgbClr val="F498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002060"/>
              </a:solidFill>
              <a:latin typeface="Calibri" panose="020F0502020204030204" pitchFamily="34" charset="0"/>
            </a:rPr>
            <a:t>Training &amp; consultations </a:t>
          </a:r>
        </a:p>
      </dgm:t>
    </dgm:pt>
    <dgm:pt modelId="{290244DF-73BD-4E21-B983-66DB14A9226E}" type="parTrans" cxnId="{CF0267AB-1313-425D-ADAD-E9BA034A789A}">
      <dgm:prSet/>
      <dgm:spPr/>
      <dgm:t>
        <a:bodyPr/>
        <a:lstStyle/>
        <a:p>
          <a:endParaRPr lang="en-GB"/>
        </a:p>
      </dgm:t>
    </dgm:pt>
    <dgm:pt modelId="{2CC3639F-9A45-47B7-A3A6-BE20A7BA598C}" type="sibTrans" cxnId="{CF0267AB-1313-425D-ADAD-E9BA034A789A}">
      <dgm:prSet/>
      <dgm:spPr/>
      <dgm:t>
        <a:bodyPr/>
        <a:lstStyle/>
        <a:p>
          <a:endParaRPr lang="en-GB"/>
        </a:p>
      </dgm:t>
    </dgm:pt>
    <dgm:pt modelId="{7F3E5445-43AA-4B53-8ADA-5D1AFF5B7902}">
      <dgm:prSet/>
      <dgm:spPr>
        <a:ln>
          <a:solidFill>
            <a:srgbClr val="FD27B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002060"/>
              </a:solidFill>
              <a:latin typeface="Calibri" panose="020F0502020204030204" pitchFamily="34" charset="0"/>
            </a:rPr>
            <a:t>Clinical supervision</a:t>
          </a:r>
        </a:p>
      </dgm:t>
    </dgm:pt>
    <dgm:pt modelId="{17006631-5FF6-4886-9E46-D18BCCE60A3E}" type="parTrans" cxnId="{D8504DC4-8BE7-457D-A832-4378FF409948}">
      <dgm:prSet/>
      <dgm:spPr/>
      <dgm:t>
        <a:bodyPr/>
        <a:lstStyle/>
        <a:p>
          <a:endParaRPr lang="en-GB"/>
        </a:p>
      </dgm:t>
    </dgm:pt>
    <dgm:pt modelId="{C992253F-730C-4755-BFFC-8B6D9B666D00}" type="sibTrans" cxnId="{D8504DC4-8BE7-457D-A832-4378FF409948}">
      <dgm:prSet/>
      <dgm:spPr/>
      <dgm:t>
        <a:bodyPr/>
        <a:lstStyle/>
        <a:p>
          <a:endParaRPr lang="en-GB"/>
        </a:p>
      </dgm:t>
    </dgm:pt>
    <dgm:pt modelId="{A25E100C-8B48-44D8-9213-CE158577F7C8}" type="pres">
      <dgm:prSet presAssocID="{702BCF57-950B-4B90-8A48-0BAC15AFBD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2412C40-E141-436D-8BFD-7BA8740EFA58}" type="pres">
      <dgm:prSet presAssocID="{702BCF57-950B-4B90-8A48-0BAC15AFBDFD}" presName="pyramid" presStyleLbl="node1" presStyleIdx="0" presStyleCnt="1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endParaRPr lang="en-GB"/>
        </a:p>
      </dgm:t>
    </dgm:pt>
    <dgm:pt modelId="{56C787B4-8B97-4EF3-B2AF-305C0B720837}" type="pres">
      <dgm:prSet presAssocID="{702BCF57-950B-4B90-8A48-0BAC15AFBDFD}" presName="theList" presStyleCnt="0"/>
      <dgm:spPr/>
    </dgm:pt>
    <dgm:pt modelId="{22DFAD25-316D-4249-86F9-28F2B8014B7B}" type="pres">
      <dgm:prSet presAssocID="{952A08E2-AD57-4831-9D04-BF9C051CCAC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F9AD5-90C2-4D88-ACAC-A76C530F06B5}" type="pres">
      <dgm:prSet presAssocID="{952A08E2-AD57-4831-9D04-BF9C051CCAC0}" presName="aSpace" presStyleCnt="0"/>
      <dgm:spPr/>
    </dgm:pt>
    <dgm:pt modelId="{EC871533-FD31-47E3-902D-1BE0E04242EE}" type="pres">
      <dgm:prSet presAssocID="{0A835EBA-836C-459B-BDF6-1975474A94E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EDD62-F0C6-47CB-B723-82D866079B77}" type="pres">
      <dgm:prSet presAssocID="{0A835EBA-836C-459B-BDF6-1975474A94ED}" presName="aSpace" presStyleCnt="0"/>
      <dgm:spPr/>
    </dgm:pt>
    <dgm:pt modelId="{246D8970-F616-4FC3-87E0-383B6860FD32}" type="pres">
      <dgm:prSet presAssocID="{A1BDAD84-4578-49D7-B7A6-11154499F7F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5454EE-9AF4-4134-84B6-F553622F1FBC}" type="pres">
      <dgm:prSet presAssocID="{A1BDAD84-4578-49D7-B7A6-11154499F7F6}" presName="aSpace" presStyleCnt="0"/>
      <dgm:spPr/>
    </dgm:pt>
    <dgm:pt modelId="{5BD00DFD-82AE-406F-94DE-D4D097AE1202}" type="pres">
      <dgm:prSet presAssocID="{7F3E5445-43AA-4B53-8ADA-5D1AFF5B790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1B1EA1-FEB5-457F-87B6-A75C23BF0F89}" type="pres">
      <dgm:prSet presAssocID="{7F3E5445-43AA-4B53-8ADA-5D1AFF5B7902}" presName="aSpace" presStyleCnt="0"/>
      <dgm:spPr/>
    </dgm:pt>
  </dgm:ptLst>
  <dgm:cxnLst>
    <dgm:cxn modelId="{4E296F25-3433-402E-9445-EA20B7B68796}" type="presOf" srcId="{702BCF57-950B-4B90-8A48-0BAC15AFBDFD}" destId="{A25E100C-8B48-44D8-9213-CE158577F7C8}" srcOrd="0" destOrd="0" presId="urn:microsoft.com/office/officeart/2005/8/layout/pyramid2"/>
    <dgm:cxn modelId="{2ED7A58C-D9C0-4713-A249-BD367091CA5C}" type="presOf" srcId="{0A835EBA-836C-459B-BDF6-1975474A94ED}" destId="{EC871533-FD31-47E3-902D-1BE0E04242EE}" srcOrd="0" destOrd="0" presId="urn:microsoft.com/office/officeart/2005/8/layout/pyramid2"/>
    <dgm:cxn modelId="{680AE256-BA00-4590-8988-F77AAC83969A}" type="presOf" srcId="{7F3E5445-43AA-4B53-8ADA-5D1AFF5B7902}" destId="{5BD00DFD-82AE-406F-94DE-D4D097AE1202}" srcOrd="0" destOrd="0" presId="urn:microsoft.com/office/officeart/2005/8/layout/pyramid2"/>
    <dgm:cxn modelId="{0797E27E-43F8-43E4-B47C-EED86FAB8DD7}" srcId="{702BCF57-950B-4B90-8A48-0BAC15AFBDFD}" destId="{0A835EBA-836C-459B-BDF6-1975474A94ED}" srcOrd="1" destOrd="0" parTransId="{B45A6948-F42F-4403-B6D0-1F2CC73402D3}" sibTransId="{4BA01618-A2C5-4087-8BF0-7581B8F9256D}"/>
    <dgm:cxn modelId="{D8504DC4-8BE7-457D-A832-4378FF409948}" srcId="{702BCF57-950B-4B90-8A48-0BAC15AFBDFD}" destId="{7F3E5445-43AA-4B53-8ADA-5D1AFF5B7902}" srcOrd="3" destOrd="0" parTransId="{17006631-5FF6-4886-9E46-D18BCCE60A3E}" sibTransId="{C992253F-730C-4755-BFFC-8B6D9B666D00}"/>
    <dgm:cxn modelId="{A7BFF487-27DB-409C-8DEE-E76776540271}" type="presOf" srcId="{A1BDAD84-4578-49D7-B7A6-11154499F7F6}" destId="{246D8970-F616-4FC3-87E0-383B6860FD32}" srcOrd="0" destOrd="0" presId="urn:microsoft.com/office/officeart/2005/8/layout/pyramid2"/>
    <dgm:cxn modelId="{8B9B0B6A-C9D2-4EE7-B233-A1FBF2EE4375}" type="presOf" srcId="{952A08E2-AD57-4831-9D04-BF9C051CCAC0}" destId="{22DFAD25-316D-4249-86F9-28F2B8014B7B}" srcOrd="0" destOrd="0" presId="urn:microsoft.com/office/officeart/2005/8/layout/pyramid2"/>
    <dgm:cxn modelId="{EA15FCDA-0F68-448E-B224-2926DE029DFB}" srcId="{702BCF57-950B-4B90-8A48-0BAC15AFBDFD}" destId="{952A08E2-AD57-4831-9D04-BF9C051CCAC0}" srcOrd="0" destOrd="0" parTransId="{D31030AC-151F-41CD-9A8F-9F6F94BEDC65}" sibTransId="{F09170D6-FE2E-4073-BEB0-3138402A3813}"/>
    <dgm:cxn modelId="{CF0267AB-1313-425D-ADAD-E9BA034A789A}" srcId="{702BCF57-950B-4B90-8A48-0BAC15AFBDFD}" destId="{A1BDAD84-4578-49D7-B7A6-11154499F7F6}" srcOrd="2" destOrd="0" parTransId="{290244DF-73BD-4E21-B983-66DB14A9226E}" sibTransId="{2CC3639F-9A45-47B7-A3A6-BE20A7BA598C}"/>
    <dgm:cxn modelId="{7C507A1B-162E-4F39-9EDC-201BAA93BF3F}" type="presParOf" srcId="{A25E100C-8B48-44D8-9213-CE158577F7C8}" destId="{22412C40-E141-436D-8BFD-7BA8740EFA58}" srcOrd="0" destOrd="0" presId="urn:microsoft.com/office/officeart/2005/8/layout/pyramid2"/>
    <dgm:cxn modelId="{48F2B804-A9B1-4FFF-8F9B-09EBC63ABDD9}" type="presParOf" srcId="{A25E100C-8B48-44D8-9213-CE158577F7C8}" destId="{56C787B4-8B97-4EF3-B2AF-305C0B720837}" srcOrd="1" destOrd="0" presId="urn:microsoft.com/office/officeart/2005/8/layout/pyramid2"/>
    <dgm:cxn modelId="{37C62E8A-AAAA-43ED-9100-08B36E4667FB}" type="presParOf" srcId="{56C787B4-8B97-4EF3-B2AF-305C0B720837}" destId="{22DFAD25-316D-4249-86F9-28F2B8014B7B}" srcOrd="0" destOrd="0" presId="urn:microsoft.com/office/officeart/2005/8/layout/pyramid2"/>
    <dgm:cxn modelId="{2447FC42-709D-478B-803A-4D2BD8975DDF}" type="presParOf" srcId="{56C787B4-8B97-4EF3-B2AF-305C0B720837}" destId="{449F9AD5-90C2-4D88-ACAC-A76C530F06B5}" srcOrd="1" destOrd="0" presId="urn:microsoft.com/office/officeart/2005/8/layout/pyramid2"/>
    <dgm:cxn modelId="{020684D7-3F5A-492D-875D-1C26278957B9}" type="presParOf" srcId="{56C787B4-8B97-4EF3-B2AF-305C0B720837}" destId="{EC871533-FD31-47E3-902D-1BE0E04242EE}" srcOrd="2" destOrd="0" presId="urn:microsoft.com/office/officeart/2005/8/layout/pyramid2"/>
    <dgm:cxn modelId="{DC8AF8CE-4050-48EA-9ADE-589DC2FE92A3}" type="presParOf" srcId="{56C787B4-8B97-4EF3-B2AF-305C0B720837}" destId="{F34EDD62-F0C6-47CB-B723-82D866079B77}" srcOrd="3" destOrd="0" presId="urn:microsoft.com/office/officeart/2005/8/layout/pyramid2"/>
    <dgm:cxn modelId="{D16B5A94-98C2-4C66-B033-3975032B716E}" type="presParOf" srcId="{56C787B4-8B97-4EF3-B2AF-305C0B720837}" destId="{246D8970-F616-4FC3-87E0-383B6860FD32}" srcOrd="4" destOrd="0" presId="urn:microsoft.com/office/officeart/2005/8/layout/pyramid2"/>
    <dgm:cxn modelId="{BDA5E38E-89BC-460E-92F1-4F129542F2A7}" type="presParOf" srcId="{56C787B4-8B97-4EF3-B2AF-305C0B720837}" destId="{C15454EE-9AF4-4134-84B6-F553622F1FBC}" srcOrd="5" destOrd="0" presId="urn:microsoft.com/office/officeart/2005/8/layout/pyramid2"/>
    <dgm:cxn modelId="{DE74764A-981A-4154-8B59-675E8F840634}" type="presParOf" srcId="{56C787B4-8B97-4EF3-B2AF-305C0B720837}" destId="{5BD00DFD-82AE-406F-94DE-D4D097AE1202}" srcOrd="6" destOrd="0" presId="urn:microsoft.com/office/officeart/2005/8/layout/pyramid2"/>
    <dgm:cxn modelId="{8F2B0035-9128-455A-B5D8-412D3AA9D731}" type="presParOf" srcId="{56C787B4-8B97-4EF3-B2AF-305C0B720837}" destId="{081B1EA1-FEB5-457F-87B6-A75C23BF0F8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3A815C-60F7-4AAD-841F-BD4A6A9147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0507A9-2DB6-4679-958B-166D713B08E2}">
      <dgm:prSet phldrT="[Text]"/>
      <dgm:spPr/>
      <dgm:t>
        <a:bodyPr/>
        <a:lstStyle/>
        <a:p>
          <a:r>
            <a:rPr lang="en-GB" dirty="0" smtClean="0"/>
            <a:t>Recruitment of Schools</a:t>
          </a:r>
          <a:endParaRPr lang="en-GB" dirty="0"/>
        </a:p>
      </dgm:t>
    </dgm:pt>
    <dgm:pt modelId="{410F86C1-D153-4DF7-8AB3-8212DF70CD13}" type="parTrans" cxnId="{FAC5EBB2-8DB5-4280-995D-6C6FCAE3AD76}">
      <dgm:prSet/>
      <dgm:spPr/>
      <dgm:t>
        <a:bodyPr/>
        <a:lstStyle/>
        <a:p>
          <a:endParaRPr lang="en-GB"/>
        </a:p>
      </dgm:t>
    </dgm:pt>
    <dgm:pt modelId="{9E7F8231-8930-4A81-925D-8555B14F82D5}" type="sibTrans" cxnId="{FAC5EBB2-8DB5-4280-995D-6C6FCAE3AD76}">
      <dgm:prSet/>
      <dgm:spPr/>
      <dgm:t>
        <a:bodyPr/>
        <a:lstStyle/>
        <a:p>
          <a:endParaRPr lang="en-GB"/>
        </a:p>
      </dgm:t>
    </dgm:pt>
    <dgm:pt modelId="{39EAD3B1-B6F2-4C13-9E84-C1B974EFE0DF}">
      <dgm:prSet phldrT="[Text]"/>
      <dgm:spPr/>
      <dgm:t>
        <a:bodyPr/>
        <a:lstStyle/>
        <a:p>
          <a:r>
            <a:rPr lang="en-GB" dirty="0" smtClean="0"/>
            <a:t>40 schools across EWMHS area have been recruited into Phase 1.  </a:t>
          </a:r>
          <a:endParaRPr lang="en-GB" dirty="0"/>
        </a:p>
      </dgm:t>
    </dgm:pt>
    <dgm:pt modelId="{17043380-1369-4A77-811C-05A3CFB75005}" type="parTrans" cxnId="{6560A5FE-505B-4B72-B67D-3903D398A6CC}">
      <dgm:prSet/>
      <dgm:spPr/>
      <dgm:t>
        <a:bodyPr/>
        <a:lstStyle/>
        <a:p>
          <a:endParaRPr lang="en-GB"/>
        </a:p>
      </dgm:t>
    </dgm:pt>
    <dgm:pt modelId="{CAED0534-D16E-4799-A195-DBB5EA46E70C}" type="sibTrans" cxnId="{6560A5FE-505B-4B72-B67D-3903D398A6CC}">
      <dgm:prSet/>
      <dgm:spPr/>
      <dgm:t>
        <a:bodyPr/>
        <a:lstStyle/>
        <a:p>
          <a:endParaRPr lang="en-GB"/>
        </a:p>
      </dgm:t>
    </dgm:pt>
    <dgm:pt modelId="{804EBD79-D3C5-4731-B195-92A894660E81}">
      <dgm:prSet phldrT="[Text]"/>
      <dgm:spPr/>
      <dgm:t>
        <a:bodyPr/>
        <a:lstStyle/>
        <a:p>
          <a:r>
            <a:rPr lang="en-GB" dirty="0" smtClean="0"/>
            <a:t>Scoping exercise </a:t>
          </a:r>
          <a:endParaRPr lang="en-GB" dirty="0"/>
        </a:p>
      </dgm:t>
    </dgm:pt>
    <dgm:pt modelId="{7600CE3F-325C-45DD-982A-2207F409D1DB}" type="parTrans" cxnId="{9C8FC0D0-161F-41EC-9B5E-3C02DABED764}">
      <dgm:prSet/>
      <dgm:spPr/>
      <dgm:t>
        <a:bodyPr/>
        <a:lstStyle/>
        <a:p>
          <a:endParaRPr lang="en-GB"/>
        </a:p>
      </dgm:t>
    </dgm:pt>
    <dgm:pt modelId="{ABEB366A-3857-4C3C-B7E3-47016D2BDA29}" type="sibTrans" cxnId="{9C8FC0D0-161F-41EC-9B5E-3C02DABED764}">
      <dgm:prSet/>
      <dgm:spPr/>
      <dgm:t>
        <a:bodyPr/>
        <a:lstStyle/>
        <a:p>
          <a:endParaRPr lang="en-GB"/>
        </a:p>
      </dgm:t>
    </dgm:pt>
    <dgm:pt modelId="{69B4C551-BAD3-4C86-99DC-249A2F44B957}">
      <dgm:prSet phldrT="[Text]"/>
      <dgm:spPr/>
      <dgm:t>
        <a:bodyPr/>
        <a:lstStyle/>
        <a:p>
          <a:r>
            <a:rPr lang="en-GB" dirty="0" smtClean="0"/>
            <a:t>Each school has been visited to identity individual needs.  </a:t>
          </a:r>
          <a:endParaRPr lang="en-GB" dirty="0"/>
        </a:p>
      </dgm:t>
    </dgm:pt>
    <dgm:pt modelId="{5C8F5B3D-0BA6-4BAA-A7B4-ED4511E647FF}" type="parTrans" cxnId="{4835312B-F1A3-49AB-9868-EBC13519EE0E}">
      <dgm:prSet/>
      <dgm:spPr/>
      <dgm:t>
        <a:bodyPr/>
        <a:lstStyle/>
        <a:p>
          <a:endParaRPr lang="en-GB"/>
        </a:p>
      </dgm:t>
    </dgm:pt>
    <dgm:pt modelId="{D5A5BA6A-73E7-49BE-AD9E-52C1FBDC9202}" type="sibTrans" cxnId="{4835312B-F1A3-49AB-9868-EBC13519EE0E}">
      <dgm:prSet/>
      <dgm:spPr/>
      <dgm:t>
        <a:bodyPr/>
        <a:lstStyle/>
        <a:p>
          <a:endParaRPr lang="en-GB"/>
        </a:p>
      </dgm:t>
    </dgm:pt>
    <dgm:pt modelId="{21A9BEDB-64EF-460E-B0BD-D92021EF7C02}" type="pres">
      <dgm:prSet presAssocID="{C53A815C-60F7-4AAD-841F-BD4A6A914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44E325-085F-422B-A081-46386B2F52B5}" type="pres">
      <dgm:prSet presAssocID="{C80507A9-2DB6-4679-958B-166D713B08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FB024-23AC-40DB-9FA3-F89BDCD6DE2F}" type="pres">
      <dgm:prSet presAssocID="{C80507A9-2DB6-4679-958B-166D713B08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5D96B-8DE2-4897-8740-030572267B59}" type="pres">
      <dgm:prSet presAssocID="{804EBD79-D3C5-4731-B195-92A894660E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1333D7-4184-47D6-9096-77DA63A59710}" type="pres">
      <dgm:prSet presAssocID="{804EBD79-D3C5-4731-B195-92A894660E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35312B-F1A3-49AB-9868-EBC13519EE0E}" srcId="{804EBD79-D3C5-4731-B195-92A894660E81}" destId="{69B4C551-BAD3-4C86-99DC-249A2F44B957}" srcOrd="0" destOrd="0" parTransId="{5C8F5B3D-0BA6-4BAA-A7B4-ED4511E647FF}" sibTransId="{D5A5BA6A-73E7-49BE-AD9E-52C1FBDC9202}"/>
    <dgm:cxn modelId="{EDC2B7D3-34AB-42B3-9017-DC0C9F7C83CE}" type="presOf" srcId="{69B4C551-BAD3-4C86-99DC-249A2F44B957}" destId="{5F1333D7-4184-47D6-9096-77DA63A59710}" srcOrd="0" destOrd="0" presId="urn:microsoft.com/office/officeart/2005/8/layout/vList2"/>
    <dgm:cxn modelId="{CB718B1E-4E39-427A-9C3A-02281A38301F}" type="presOf" srcId="{39EAD3B1-B6F2-4C13-9E84-C1B974EFE0DF}" destId="{38BFB024-23AC-40DB-9FA3-F89BDCD6DE2F}" srcOrd="0" destOrd="0" presId="urn:microsoft.com/office/officeart/2005/8/layout/vList2"/>
    <dgm:cxn modelId="{F17ABD35-1DC7-47AF-8F4A-E44404AFBCD8}" type="presOf" srcId="{C53A815C-60F7-4AAD-841F-BD4A6A9147DE}" destId="{21A9BEDB-64EF-460E-B0BD-D92021EF7C02}" srcOrd="0" destOrd="0" presId="urn:microsoft.com/office/officeart/2005/8/layout/vList2"/>
    <dgm:cxn modelId="{EA5FE46C-C92E-4998-89A0-5A993CE92F49}" type="presOf" srcId="{C80507A9-2DB6-4679-958B-166D713B08E2}" destId="{FB44E325-085F-422B-A081-46386B2F52B5}" srcOrd="0" destOrd="0" presId="urn:microsoft.com/office/officeart/2005/8/layout/vList2"/>
    <dgm:cxn modelId="{6560A5FE-505B-4B72-B67D-3903D398A6CC}" srcId="{C80507A9-2DB6-4679-958B-166D713B08E2}" destId="{39EAD3B1-B6F2-4C13-9E84-C1B974EFE0DF}" srcOrd="0" destOrd="0" parTransId="{17043380-1369-4A77-811C-05A3CFB75005}" sibTransId="{CAED0534-D16E-4799-A195-DBB5EA46E70C}"/>
    <dgm:cxn modelId="{3B2C7F3B-3895-4278-8D8D-5E475F1E7B70}" type="presOf" srcId="{804EBD79-D3C5-4731-B195-92A894660E81}" destId="{4A15D96B-8DE2-4897-8740-030572267B59}" srcOrd="0" destOrd="0" presId="urn:microsoft.com/office/officeart/2005/8/layout/vList2"/>
    <dgm:cxn modelId="{FAC5EBB2-8DB5-4280-995D-6C6FCAE3AD76}" srcId="{C53A815C-60F7-4AAD-841F-BD4A6A9147DE}" destId="{C80507A9-2DB6-4679-958B-166D713B08E2}" srcOrd="0" destOrd="0" parTransId="{410F86C1-D153-4DF7-8AB3-8212DF70CD13}" sibTransId="{9E7F8231-8930-4A81-925D-8555B14F82D5}"/>
    <dgm:cxn modelId="{9C8FC0D0-161F-41EC-9B5E-3C02DABED764}" srcId="{C53A815C-60F7-4AAD-841F-BD4A6A9147DE}" destId="{804EBD79-D3C5-4731-B195-92A894660E81}" srcOrd="1" destOrd="0" parTransId="{7600CE3F-325C-45DD-982A-2207F409D1DB}" sibTransId="{ABEB366A-3857-4C3C-B7E3-47016D2BDA29}"/>
    <dgm:cxn modelId="{7E5D4BE6-EE46-414C-87C4-3D057936D179}" type="presParOf" srcId="{21A9BEDB-64EF-460E-B0BD-D92021EF7C02}" destId="{FB44E325-085F-422B-A081-46386B2F52B5}" srcOrd="0" destOrd="0" presId="urn:microsoft.com/office/officeart/2005/8/layout/vList2"/>
    <dgm:cxn modelId="{E9185D7F-D0D3-4318-A032-732783016F39}" type="presParOf" srcId="{21A9BEDB-64EF-460E-B0BD-D92021EF7C02}" destId="{38BFB024-23AC-40DB-9FA3-F89BDCD6DE2F}" srcOrd="1" destOrd="0" presId="urn:microsoft.com/office/officeart/2005/8/layout/vList2"/>
    <dgm:cxn modelId="{477D2D0B-59A9-4395-BCA7-D5880CF0494D}" type="presParOf" srcId="{21A9BEDB-64EF-460E-B0BD-D92021EF7C02}" destId="{4A15D96B-8DE2-4897-8740-030572267B59}" srcOrd="2" destOrd="0" presId="urn:microsoft.com/office/officeart/2005/8/layout/vList2"/>
    <dgm:cxn modelId="{E91091E9-2BAC-40B5-B303-76529C7B1655}" type="presParOf" srcId="{21A9BEDB-64EF-460E-B0BD-D92021EF7C02}" destId="{5F1333D7-4184-47D6-9096-77DA63A5971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F5E1F5-7D1A-4E6C-A5BD-32A8BFA604C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B00E26-F204-41C7-82D2-570F36EF5997}">
      <dgm:prSet custT="1"/>
      <dgm:spPr>
        <a:solidFill>
          <a:srgbClr val="FFC000"/>
        </a:solidFill>
      </dgm:spPr>
      <dgm:t>
        <a:bodyPr/>
        <a:lstStyle/>
        <a:p>
          <a:pPr rtl="0"/>
          <a:endParaRPr lang="en-GB" sz="1400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pPr rtl="0"/>
          <a:r>
            <a:rPr lang="en-GB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Consultation service</a:t>
          </a:r>
        </a:p>
      </dgm:t>
    </dgm:pt>
    <dgm:pt modelId="{1D76C3C7-F94B-44C2-8FCE-66415B18641B}" type="parTrans" cxnId="{94F20FD6-3B70-445C-B608-CCBEBC4C464C}">
      <dgm:prSet/>
      <dgm:spPr/>
      <dgm:t>
        <a:bodyPr/>
        <a:lstStyle/>
        <a:p>
          <a:endParaRPr lang="en-GB"/>
        </a:p>
      </dgm:t>
    </dgm:pt>
    <dgm:pt modelId="{BC313575-7D3F-474A-89E1-5A89FCC7F854}" type="sibTrans" cxnId="{94F20FD6-3B70-445C-B608-CCBEBC4C464C}">
      <dgm:prSet/>
      <dgm:spPr/>
      <dgm:t>
        <a:bodyPr/>
        <a:lstStyle/>
        <a:p>
          <a:endParaRPr lang="en-GB"/>
        </a:p>
      </dgm:t>
    </dgm:pt>
    <dgm:pt modelId="{5AEBD83D-2BF3-4D14-949C-0EAEEFA2C143}">
      <dgm:prSet custT="1"/>
      <dgm:spPr>
        <a:solidFill>
          <a:srgbClr val="F49800"/>
        </a:solidFill>
      </dgm:spPr>
      <dgm:t>
        <a:bodyPr/>
        <a:lstStyle/>
        <a:p>
          <a:pPr rtl="0"/>
          <a:r>
            <a:rPr lang="en-GB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Workshops to SENCO’S , pastoral teams and teaching staff being rolled out across EWMHS </a:t>
          </a:r>
          <a:endParaRPr lang="en-GB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4B47FEA-FA0E-4F21-95AB-0A0E63483D1D}" type="parTrans" cxnId="{E94ADFF0-C73E-4359-83E4-B9AD3CE6E5B9}">
      <dgm:prSet/>
      <dgm:spPr/>
      <dgm:t>
        <a:bodyPr/>
        <a:lstStyle/>
        <a:p>
          <a:endParaRPr lang="en-GB"/>
        </a:p>
      </dgm:t>
    </dgm:pt>
    <dgm:pt modelId="{39D28DA9-4A47-4DAA-B639-3B1E5C465BD9}" type="sibTrans" cxnId="{E94ADFF0-C73E-4359-83E4-B9AD3CE6E5B9}">
      <dgm:prSet/>
      <dgm:spPr/>
      <dgm:t>
        <a:bodyPr/>
        <a:lstStyle/>
        <a:p>
          <a:endParaRPr lang="en-GB"/>
        </a:p>
      </dgm:t>
    </dgm:pt>
    <dgm:pt modelId="{9CECBAFD-29A9-4DF5-9183-5D762557FBF5}">
      <dgm:prSet custT="1"/>
      <dgm:spPr>
        <a:solidFill>
          <a:srgbClr val="CC0698"/>
        </a:solidFill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Calibri" panose="020F0502020204030204" pitchFamily="34" charset="0"/>
            </a:rPr>
            <a:t>Supervision  </a:t>
          </a:r>
          <a:endParaRPr lang="en-GB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95198D81-836B-4533-90D1-2C0846B0F7B3}" type="parTrans" cxnId="{6001EA30-C12F-4EC3-88CB-681FF3FCB6AE}">
      <dgm:prSet/>
      <dgm:spPr/>
      <dgm:t>
        <a:bodyPr/>
        <a:lstStyle/>
        <a:p>
          <a:endParaRPr lang="en-GB"/>
        </a:p>
      </dgm:t>
    </dgm:pt>
    <dgm:pt modelId="{640DA911-600C-4957-93BB-D84974F8ACD5}" type="sibTrans" cxnId="{6001EA30-C12F-4EC3-88CB-681FF3FCB6AE}">
      <dgm:prSet/>
      <dgm:spPr/>
      <dgm:t>
        <a:bodyPr/>
        <a:lstStyle/>
        <a:p>
          <a:endParaRPr lang="en-GB"/>
        </a:p>
      </dgm:t>
    </dgm:pt>
    <dgm:pt modelId="{C03C1339-F8A7-414D-BC64-5234BB9D2D4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Calibri" panose="020F0502020204030204" pitchFamily="34" charset="0"/>
            </a:rPr>
            <a:t>Jon Large – recruited to post </a:t>
          </a:r>
          <a:endParaRPr lang="en-GB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BF4016C6-EAE5-4C2D-BBFD-A1686A03B7F3}" type="sibTrans" cxnId="{CF351399-88F1-4CE7-82F6-D482CBC3037B}">
      <dgm:prSet/>
      <dgm:spPr/>
      <dgm:t>
        <a:bodyPr/>
        <a:lstStyle/>
        <a:p>
          <a:endParaRPr lang="en-GB"/>
        </a:p>
      </dgm:t>
    </dgm:pt>
    <dgm:pt modelId="{E47F51B3-60B6-40C3-A2D6-D6BFC5658C91}" type="parTrans" cxnId="{CF351399-88F1-4CE7-82F6-D482CBC3037B}">
      <dgm:prSet/>
      <dgm:spPr/>
      <dgm:t>
        <a:bodyPr/>
        <a:lstStyle/>
        <a:p>
          <a:endParaRPr lang="en-GB"/>
        </a:p>
      </dgm:t>
    </dgm:pt>
    <dgm:pt modelId="{D6123942-9D2F-4BBD-869C-E8286AEEFA4C}" type="pres">
      <dgm:prSet presAssocID="{90F5E1F5-7D1A-4E6C-A5BD-32A8BFA60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B1E5EBC-D7DA-4883-9F8E-B4C859DB6E8E}" type="pres">
      <dgm:prSet presAssocID="{9CECBAFD-29A9-4DF5-9183-5D762557FBF5}" presName="boxAndChildren" presStyleCnt="0"/>
      <dgm:spPr/>
    </dgm:pt>
    <dgm:pt modelId="{3617E830-7528-44BB-913B-AB82127A7617}" type="pres">
      <dgm:prSet presAssocID="{9CECBAFD-29A9-4DF5-9183-5D762557FBF5}" presName="parentTextBox" presStyleLbl="node1" presStyleIdx="0" presStyleCnt="4"/>
      <dgm:spPr/>
      <dgm:t>
        <a:bodyPr/>
        <a:lstStyle/>
        <a:p>
          <a:endParaRPr lang="en-GB"/>
        </a:p>
      </dgm:t>
    </dgm:pt>
    <dgm:pt modelId="{3949CB33-3713-4F3D-BDCE-7CC0E8339EE2}" type="pres">
      <dgm:prSet presAssocID="{39D28DA9-4A47-4DAA-B639-3B1E5C465BD9}" presName="sp" presStyleCnt="0"/>
      <dgm:spPr/>
    </dgm:pt>
    <dgm:pt modelId="{B09D9391-62D2-4259-97C5-E527AAE6D1D8}" type="pres">
      <dgm:prSet presAssocID="{5AEBD83D-2BF3-4D14-949C-0EAEEFA2C143}" presName="arrowAndChildren" presStyleCnt="0"/>
      <dgm:spPr/>
    </dgm:pt>
    <dgm:pt modelId="{FC8465F5-A3C7-4526-95D4-3BB96D5D3A9A}" type="pres">
      <dgm:prSet presAssocID="{5AEBD83D-2BF3-4D14-949C-0EAEEFA2C143}" presName="parentTextArrow" presStyleLbl="node1" presStyleIdx="1" presStyleCnt="4" custLinFactNeighborX="-372" custLinFactNeighborY="-1474"/>
      <dgm:spPr/>
      <dgm:t>
        <a:bodyPr/>
        <a:lstStyle/>
        <a:p>
          <a:endParaRPr lang="en-GB"/>
        </a:p>
      </dgm:t>
    </dgm:pt>
    <dgm:pt modelId="{DA02C8A2-FEE7-432B-B67E-8C5A9547C432}" type="pres">
      <dgm:prSet presAssocID="{BC313575-7D3F-474A-89E1-5A89FCC7F854}" presName="sp" presStyleCnt="0"/>
      <dgm:spPr/>
    </dgm:pt>
    <dgm:pt modelId="{226B5699-AA1A-4BCA-9E23-516495543CD9}" type="pres">
      <dgm:prSet presAssocID="{84B00E26-F204-41C7-82D2-570F36EF5997}" presName="arrowAndChildren" presStyleCnt="0"/>
      <dgm:spPr/>
    </dgm:pt>
    <dgm:pt modelId="{04098839-BE71-4124-ACDD-E40306D8B0DF}" type="pres">
      <dgm:prSet presAssocID="{84B00E26-F204-41C7-82D2-570F36EF5997}" presName="parentTextArrow" presStyleLbl="node1" presStyleIdx="2" presStyleCnt="4" custLinFactNeighborX="-372" custLinFactNeighborY="-798"/>
      <dgm:spPr/>
      <dgm:t>
        <a:bodyPr/>
        <a:lstStyle/>
        <a:p>
          <a:endParaRPr lang="en-GB"/>
        </a:p>
      </dgm:t>
    </dgm:pt>
    <dgm:pt modelId="{2B7BBC7A-0CEB-4C3B-A723-3F917AE92221}" type="pres">
      <dgm:prSet presAssocID="{BF4016C6-EAE5-4C2D-BBFD-A1686A03B7F3}" presName="sp" presStyleCnt="0"/>
      <dgm:spPr/>
    </dgm:pt>
    <dgm:pt modelId="{84C04199-C0ED-4D42-B7E8-C8A91B4ADC8C}" type="pres">
      <dgm:prSet presAssocID="{C03C1339-F8A7-414D-BC64-5234BB9D2D4C}" presName="arrowAndChildren" presStyleCnt="0"/>
      <dgm:spPr/>
    </dgm:pt>
    <dgm:pt modelId="{DC40BAA9-D5BD-4E67-95F0-D4AD2B841C0B}" type="pres">
      <dgm:prSet presAssocID="{C03C1339-F8A7-414D-BC64-5234BB9D2D4C}" presName="parentTextArrow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CF351399-88F1-4CE7-82F6-D482CBC3037B}" srcId="{90F5E1F5-7D1A-4E6C-A5BD-32A8BFA604C3}" destId="{C03C1339-F8A7-414D-BC64-5234BB9D2D4C}" srcOrd="0" destOrd="0" parTransId="{E47F51B3-60B6-40C3-A2D6-D6BFC5658C91}" sibTransId="{BF4016C6-EAE5-4C2D-BBFD-A1686A03B7F3}"/>
    <dgm:cxn modelId="{3C1914D3-F317-4D04-A6BF-FAC5C619834D}" type="presOf" srcId="{5AEBD83D-2BF3-4D14-949C-0EAEEFA2C143}" destId="{FC8465F5-A3C7-4526-95D4-3BB96D5D3A9A}" srcOrd="0" destOrd="0" presId="urn:microsoft.com/office/officeart/2005/8/layout/process4"/>
    <dgm:cxn modelId="{2154B09E-BC87-47FE-8567-03B9523DB400}" type="presOf" srcId="{90F5E1F5-7D1A-4E6C-A5BD-32A8BFA604C3}" destId="{D6123942-9D2F-4BBD-869C-E8286AEEFA4C}" srcOrd="0" destOrd="0" presId="urn:microsoft.com/office/officeart/2005/8/layout/process4"/>
    <dgm:cxn modelId="{94F20FD6-3B70-445C-B608-CCBEBC4C464C}" srcId="{90F5E1F5-7D1A-4E6C-A5BD-32A8BFA604C3}" destId="{84B00E26-F204-41C7-82D2-570F36EF5997}" srcOrd="1" destOrd="0" parTransId="{1D76C3C7-F94B-44C2-8FCE-66415B18641B}" sibTransId="{BC313575-7D3F-474A-89E1-5A89FCC7F854}"/>
    <dgm:cxn modelId="{60C162A6-BBEB-4FF1-AB1C-C15A612E514B}" type="presOf" srcId="{9CECBAFD-29A9-4DF5-9183-5D762557FBF5}" destId="{3617E830-7528-44BB-913B-AB82127A7617}" srcOrd="0" destOrd="0" presId="urn:microsoft.com/office/officeart/2005/8/layout/process4"/>
    <dgm:cxn modelId="{6001EA30-C12F-4EC3-88CB-681FF3FCB6AE}" srcId="{90F5E1F5-7D1A-4E6C-A5BD-32A8BFA604C3}" destId="{9CECBAFD-29A9-4DF5-9183-5D762557FBF5}" srcOrd="3" destOrd="0" parTransId="{95198D81-836B-4533-90D1-2C0846B0F7B3}" sibTransId="{640DA911-600C-4957-93BB-D84974F8ACD5}"/>
    <dgm:cxn modelId="{29E77ABD-D8B3-45BA-A382-862612DF7D0C}" type="presOf" srcId="{84B00E26-F204-41C7-82D2-570F36EF5997}" destId="{04098839-BE71-4124-ACDD-E40306D8B0DF}" srcOrd="0" destOrd="0" presId="urn:microsoft.com/office/officeart/2005/8/layout/process4"/>
    <dgm:cxn modelId="{BA70A819-6D50-4DD6-BFE4-92A1FF19A089}" type="presOf" srcId="{C03C1339-F8A7-414D-BC64-5234BB9D2D4C}" destId="{DC40BAA9-D5BD-4E67-95F0-D4AD2B841C0B}" srcOrd="0" destOrd="0" presId="urn:microsoft.com/office/officeart/2005/8/layout/process4"/>
    <dgm:cxn modelId="{E94ADFF0-C73E-4359-83E4-B9AD3CE6E5B9}" srcId="{90F5E1F5-7D1A-4E6C-A5BD-32A8BFA604C3}" destId="{5AEBD83D-2BF3-4D14-949C-0EAEEFA2C143}" srcOrd="2" destOrd="0" parTransId="{34B47FEA-FA0E-4F21-95AB-0A0E63483D1D}" sibTransId="{39D28DA9-4A47-4DAA-B639-3B1E5C465BD9}"/>
    <dgm:cxn modelId="{3F8D46B2-5C79-4FD8-9D93-E295DDE3DEB9}" type="presParOf" srcId="{D6123942-9D2F-4BBD-869C-E8286AEEFA4C}" destId="{3B1E5EBC-D7DA-4883-9F8E-B4C859DB6E8E}" srcOrd="0" destOrd="0" presId="urn:microsoft.com/office/officeart/2005/8/layout/process4"/>
    <dgm:cxn modelId="{DD295814-D67B-4EAA-8C24-3A3686D6F84D}" type="presParOf" srcId="{3B1E5EBC-D7DA-4883-9F8E-B4C859DB6E8E}" destId="{3617E830-7528-44BB-913B-AB82127A7617}" srcOrd="0" destOrd="0" presId="urn:microsoft.com/office/officeart/2005/8/layout/process4"/>
    <dgm:cxn modelId="{A19A0423-88F8-4984-BE8A-FEEE97D266BE}" type="presParOf" srcId="{D6123942-9D2F-4BBD-869C-E8286AEEFA4C}" destId="{3949CB33-3713-4F3D-BDCE-7CC0E8339EE2}" srcOrd="1" destOrd="0" presId="urn:microsoft.com/office/officeart/2005/8/layout/process4"/>
    <dgm:cxn modelId="{24927F07-5EF6-4D90-B7D4-0E37615304BD}" type="presParOf" srcId="{D6123942-9D2F-4BBD-869C-E8286AEEFA4C}" destId="{B09D9391-62D2-4259-97C5-E527AAE6D1D8}" srcOrd="2" destOrd="0" presId="urn:microsoft.com/office/officeart/2005/8/layout/process4"/>
    <dgm:cxn modelId="{FF8A4CB2-241E-4A18-B8C9-6BDA313FB687}" type="presParOf" srcId="{B09D9391-62D2-4259-97C5-E527AAE6D1D8}" destId="{FC8465F5-A3C7-4526-95D4-3BB96D5D3A9A}" srcOrd="0" destOrd="0" presId="urn:microsoft.com/office/officeart/2005/8/layout/process4"/>
    <dgm:cxn modelId="{60E53551-E66D-4ABA-80A7-6805DA02B2F9}" type="presParOf" srcId="{D6123942-9D2F-4BBD-869C-E8286AEEFA4C}" destId="{DA02C8A2-FEE7-432B-B67E-8C5A9547C432}" srcOrd="3" destOrd="0" presId="urn:microsoft.com/office/officeart/2005/8/layout/process4"/>
    <dgm:cxn modelId="{AEC163C6-C590-458D-A3AC-5BEF8C3090BC}" type="presParOf" srcId="{D6123942-9D2F-4BBD-869C-E8286AEEFA4C}" destId="{226B5699-AA1A-4BCA-9E23-516495543CD9}" srcOrd="4" destOrd="0" presId="urn:microsoft.com/office/officeart/2005/8/layout/process4"/>
    <dgm:cxn modelId="{A561FA37-2F6D-4115-9E93-D6E17ABC8E5D}" type="presParOf" srcId="{226B5699-AA1A-4BCA-9E23-516495543CD9}" destId="{04098839-BE71-4124-ACDD-E40306D8B0DF}" srcOrd="0" destOrd="0" presId="urn:microsoft.com/office/officeart/2005/8/layout/process4"/>
    <dgm:cxn modelId="{899D476E-8D58-4193-8146-4DECDEC3D876}" type="presParOf" srcId="{D6123942-9D2F-4BBD-869C-E8286AEEFA4C}" destId="{2B7BBC7A-0CEB-4C3B-A723-3F917AE92221}" srcOrd="5" destOrd="0" presId="urn:microsoft.com/office/officeart/2005/8/layout/process4"/>
    <dgm:cxn modelId="{70DFF53F-FF46-476B-8C01-13D20BEAD986}" type="presParOf" srcId="{D6123942-9D2F-4BBD-869C-E8286AEEFA4C}" destId="{84C04199-C0ED-4D42-B7E8-C8A91B4ADC8C}" srcOrd="6" destOrd="0" presId="urn:microsoft.com/office/officeart/2005/8/layout/process4"/>
    <dgm:cxn modelId="{736E9EE3-6496-4579-A841-A038C9276566}" type="presParOf" srcId="{84C04199-C0ED-4D42-B7E8-C8A91B4ADC8C}" destId="{DC40BAA9-D5BD-4E67-95F0-D4AD2B841C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5F81EF-A691-40F6-B012-A26F97E12F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4F9D91-072C-46E3-AEAE-85DCF59F2E6C}">
      <dgm:prSet phldrT="[Text]"/>
      <dgm:spPr/>
      <dgm:t>
        <a:bodyPr/>
        <a:lstStyle/>
        <a:p>
          <a:r>
            <a:rPr lang="en-GB" dirty="0" smtClean="0"/>
            <a:t>Dedicated primary school consultation line </a:t>
          </a:r>
          <a:endParaRPr lang="en-GB" dirty="0"/>
        </a:p>
      </dgm:t>
    </dgm:pt>
    <dgm:pt modelId="{0E2C8E22-62AB-4DE7-94EE-B5A1758BB3ED}" type="parTrans" cxnId="{6E34E20E-4F1C-4814-A90F-C88889073FDA}">
      <dgm:prSet/>
      <dgm:spPr/>
      <dgm:t>
        <a:bodyPr/>
        <a:lstStyle/>
        <a:p>
          <a:endParaRPr lang="en-GB"/>
        </a:p>
      </dgm:t>
    </dgm:pt>
    <dgm:pt modelId="{CF9DF87F-DDAA-449B-8F9B-A5342284A6AC}" type="sibTrans" cxnId="{6E34E20E-4F1C-4814-A90F-C88889073FDA}">
      <dgm:prSet/>
      <dgm:spPr/>
      <dgm:t>
        <a:bodyPr/>
        <a:lstStyle/>
        <a:p>
          <a:endParaRPr lang="en-GB"/>
        </a:p>
      </dgm:t>
    </dgm:pt>
    <dgm:pt modelId="{ABBD4A7A-FF76-470D-B294-06D25D97D616}">
      <dgm:prSet phldrT="[Text]"/>
      <dgm:spPr/>
      <dgm:t>
        <a:bodyPr/>
        <a:lstStyle/>
        <a:p>
          <a:r>
            <a:rPr lang="en-GB" dirty="0" smtClean="0"/>
            <a:t>Starting 1 </a:t>
          </a:r>
          <a:r>
            <a:rPr lang="en-GB" dirty="0" err="1" smtClean="0"/>
            <a:t>st</a:t>
          </a:r>
          <a:r>
            <a:rPr lang="en-GB" dirty="0" smtClean="0"/>
            <a:t> November 2017</a:t>
          </a:r>
          <a:endParaRPr lang="en-GB" dirty="0"/>
        </a:p>
      </dgm:t>
    </dgm:pt>
    <dgm:pt modelId="{0A63580B-055A-4B2A-818D-D4AC434C8304}" type="parTrans" cxnId="{D4C77174-19B0-44DE-A915-719FD0F83FE3}">
      <dgm:prSet/>
      <dgm:spPr/>
      <dgm:t>
        <a:bodyPr/>
        <a:lstStyle/>
        <a:p>
          <a:endParaRPr lang="en-GB"/>
        </a:p>
      </dgm:t>
    </dgm:pt>
    <dgm:pt modelId="{B392CF57-A0AD-4031-9C17-F476A366A104}" type="sibTrans" cxnId="{D4C77174-19B0-44DE-A915-719FD0F83FE3}">
      <dgm:prSet/>
      <dgm:spPr/>
      <dgm:t>
        <a:bodyPr/>
        <a:lstStyle/>
        <a:p>
          <a:endParaRPr lang="en-GB"/>
        </a:p>
      </dgm:t>
    </dgm:pt>
    <dgm:pt modelId="{FAD19A5A-EE0B-401C-8539-C6A52D334AB2}">
      <dgm:prSet/>
      <dgm:spPr/>
      <dgm:t>
        <a:bodyPr/>
        <a:lstStyle/>
        <a:p>
          <a:r>
            <a:rPr lang="en-GB" dirty="0" smtClean="0"/>
            <a:t>Book by emailing </a:t>
          </a:r>
          <a:r>
            <a:rPr lang="en-GB" dirty="0" smtClean="0">
              <a:hlinkClick xmlns:r="http://schemas.openxmlformats.org/officeDocument/2006/relationships" r:id="rId1"/>
            </a:rPr>
            <a:t>jonathan.large@essex.gov.uk</a:t>
          </a:r>
          <a:endParaRPr lang="en-GB" dirty="0"/>
        </a:p>
      </dgm:t>
    </dgm:pt>
    <dgm:pt modelId="{78193F4E-0EB0-45D6-9F29-41742B1B1686}" type="parTrans" cxnId="{B019E715-0594-4A06-97BC-41B9D34B749E}">
      <dgm:prSet/>
      <dgm:spPr/>
      <dgm:t>
        <a:bodyPr/>
        <a:lstStyle/>
        <a:p>
          <a:endParaRPr lang="en-GB"/>
        </a:p>
      </dgm:t>
    </dgm:pt>
    <dgm:pt modelId="{9C2CDA02-072A-48C2-A9E7-F3994F028221}" type="sibTrans" cxnId="{B019E715-0594-4A06-97BC-41B9D34B749E}">
      <dgm:prSet/>
      <dgm:spPr/>
      <dgm:t>
        <a:bodyPr/>
        <a:lstStyle/>
        <a:p>
          <a:endParaRPr lang="en-GB"/>
        </a:p>
      </dgm:t>
    </dgm:pt>
    <dgm:pt modelId="{1373F551-60D3-4613-92E7-159283C20B00}" type="pres">
      <dgm:prSet presAssocID="{785F81EF-A691-40F6-B012-A26F97E12F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A82EEF-F164-4887-BD0C-48CD42AC76D0}" type="pres">
      <dgm:prSet presAssocID="{E44F9D91-072C-46E3-AEAE-85DCF59F2E6C}" presName="parentLin" presStyleCnt="0"/>
      <dgm:spPr/>
    </dgm:pt>
    <dgm:pt modelId="{C8EAFDB6-AEA4-4278-A26A-375CF42F8DF3}" type="pres">
      <dgm:prSet presAssocID="{E44F9D91-072C-46E3-AEAE-85DCF59F2E6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7081C3E6-03FA-4607-8AED-665F96F1A879}" type="pres">
      <dgm:prSet presAssocID="{E44F9D91-072C-46E3-AEAE-85DCF59F2E6C}" presName="parentText" presStyleLbl="node1" presStyleIdx="0" presStyleCnt="3" custScaleX="140750" custScaleY="16104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5B24DF-64F5-41FE-8BFE-9091D6F525C8}" type="pres">
      <dgm:prSet presAssocID="{E44F9D91-072C-46E3-AEAE-85DCF59F2E6C}" presName="negativeSpace" presStyleCnt="0"/>
      <dgm:spPr/>
    </dgm:pt>
    <dgm:pt modelId="{363BF48D-8283-4AAB-86F7-32C39B077792}" type="pres">
      <dgm:prSet presAssocID="{E44F9D91-072C-46E3-AEAE-85DCF59F2E6C}" presName="childText" presStyleLbl="conFgAcc1" presStyleIdx="0" presStyleCnt="3">
        <dgm:presLayoutVars>
          <dgm:bulletEnabled val="1"/>
        </dgm:presLayoutVars>
      </dgm:prSet>
      <dgm:spPr/>
    </dgm:pt>
    <dgm:pt modelId="{C7BFAD50-B5EF-40E0-B2AC-235F2EDA2434}" type="pres">
      <dgm:prSet presAssocID="{CF9DF87F-DDAA-449B-8F9B-A5342284A6AC}" presName="spaceBetweenRectangles" presStyleCnt="0"/>
      <dgm:spPr/>
    </dgm:pt>
    <dgm:pt modelId="{BEA3BDF8-C19B-4CF5-8F8F-665C7A82B944}" type="pres">
      <dgm:prSet presAssocID="{ABBD4A7A-FF76-470D-B294-06D25D97D616}" presName="parentLin" presStyleCnt="0"/>
      <dgm:spPr/>
    </dgm:pt>
    <dgm:pt modelId="{CC6AD095-26CC-48C2-A2EE-2377CFAC7598}" type="pres">
      <dgm:prSet presAssocID="{ABBD4A7A-FF76-470D-B294-06D25D97D61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ECC3EFED-5DBE-47E3-9E86-518BB4D330B2}" type="pres">
      <dgm:prSet presAssocID="{ABBD4A7A-FF76-470D-B294-06D25D97D616}" presName="parentText" presStyleLbl="node1" presStyleIdx="1" presStyleCnt="3" custScaleX="142857" custScaleY="1362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E7D237-3532-4035-836F-99DCA1862800}" type="pres">
      <dgm:prSet presAssocID="{ABBD4A7A-FF76-470D-B294-06D25D97D616}" presName="negativeSpace" presStyleCnt="0"/>
      <dgm:spPr/>
    </dgm:pt>
    <dgm:pt modelId="{36A77D1D-854E-4F5D-B35F-110FDAC51A84}" type="pres">
      <dgm:prSet presAssocID="{ABBD4A7A-FF76-470D-B294-06D25D97D616}" presName="childText" presStyleLbl="conFgAcc1" presStyleIdx="1" presStyleCnt="3">
        <dgm:presLayoutVars>
          <dgm:bulletEnabled val="1"/>
        </dgm:presLayoutVars>
      </dgm:prSet>
      <dgm:spPr/>
    </dgm:pt>
    <dgm:pt modelId="{74A1E7EF-8446-4277-8C45-939A5D663E80}" type="pres">
      <dgm:prSet presAssocID="{B392CF57-A0AD-4031-9C17-F476A366A104}" presName="spaceBetweenRectangles" presStyleCnt="0"/>
      <dgm:spPr/>
    </dgm:pt>
    <dgm:pt modelId="{F55B75B6-5E77-4D33-952C-C48842EFB437}" type="pres">
      <dgm:prSet presAssocID="{FAD19A5A-EE0B-401C-8539-C6A52D334AB2}" presName="parentLin" presStyleCnt="0"/>
      <dgm:spPr/>
    </dgm:pt>
    <dgm:pt modelId="{778332C4-9F77-465C-AB68-CFBAE7E78C5A}" type="pres">
      <dgm:prSet presAssocID="{FAD19A5A-EE0B-401C-8539-C6A52D334AB2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79AFD795-7EC1-4421-B314-4ECD1236B584}" type="pres">
      <dgm:prSet presAssocID="{FAD19A5A-EE0B-401C-8539-C6A52D334AB2}" presName="parentText" presStyleLbl="node1" presStyleIdx="2" presStyleCnt="3" custScaleX="138345" custScaleY="1521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3C7D68-781E-4AD0-95E7-07BDED56037A}" type="pres">
      <dgm:prSet presAssocID="{FAD19A5A-EE0B-401C-8539-C6A52D334AB2}" presName="negativeSpace" presStyleCnt="0"/>
      <dgm:spPr/>
    </dgm:pt>
    <dgm:pt modelId="{E05BC860-AD20-44F0-9930-FCE099649C90}" type="pres">
      <dgm:prSet presAssocID="{FAD19A5A-EE0B-401C-8539-C6A52D334A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34E20E-4F1C-4814-A90F-C88889073FDA}" srcId="{785F81EF-A691-40F6-B012-A26F97E12F48}" destId="{E44F9D91-072C-46E3-AEAE-85DCF59F2E6C}" srcOrd="0" destOrd="0" parTransId="{0E2C8E22-62AB-4DE7-94EE-B5A1758BB3ED}" sibTransId="{CF9DF87F-DDAA-449B-8F9B-A5342284A6AC}"/>
    <dgm:cxn modelId="{B019E715-0594-4A06-97BC-41B9D34B749E}" srcId="{785F81EF-A691-40F6-B012-A26F97E12F48}" destId="{FAD19A5A-EE0B-401C-8539-C6A52D334AB2}" srcOrd="2" destOrd="0" parTransId="{78193F4E-0EB0-45D6-9F29-41742B1B1686}" sibTransId="{9C2CDA02-072A-48C2-A9E7-F3994F028221}"/>
    <dgm:cxn modelId="{C06B9078-DE9A-4D78-98F5-B4F486F9F2FA}" type="presOf" srcId="{E44F9D91-072C-46E3-AEAE-85DCF59F2E6C}" destId="{7081C3E6-03FA-4607-8AED-665F96F1A879}" srcOrd="1" destOrd="0" presId="urn:microsoft.com/office/officeart/2005/8/layout/list1"/>
    <dgm:cxn modelId="{6B866F80-003F-4C7F-B86D-726947FFFDF2}" type="presOf" srcId="{ABBD4A7A-FF76-470D-B294-06D25D97D616}" destId="{CC6AD095-26CC-48C2-A2EE-2377CFAC7598}" srcOrd="0" destOrd="0" presId="urn:microsoft.com/office/officeart/2005/8/layout/list1"/>
    <dgm:cxn modelId="{A0CF0EC7-3C6C-40BC-B4D4-9C121896CC29}" type="presOf" srcId="{785F81EF-A691-40F6-B012-A26F97E12F48}" destId="{1373F551-60D3-4613-92E7-159283C20B00}" srcOrd="0" destOrd="0" presId="urn:microsoft.com/office/officeart/2005/8/layout/list1"/>
    <dgm:cxn modelId="{D4C77174-19B0-44DE-A915-719FD0F83FE3}" srcId="{785F81EF-A691-40F6-B012-A26F97E12F48}" destId="{ABBD4A7A-FF76-470D-B294-06D25D97D616}" srcOrd="1" destOrd="0" parTransId="{0A63580B-055A-4B2A-818D-D4AC434C8304}" sibTransId="{B392CF57-A0AD-4031-9C17-F476A366A104}"/>
    <dgm:cxn modelId="{B615F073-1263-4E02-9103-0354E6A33407}" type="presOf" srcId="{E44F9D91-072C-46E3-AEAE-85DCF59F2E6C}" destId="{C8EAFDB6-AEA4-4278-A26A-375CF42F8DF3}" srcOrd="0" destOrd="0" presId="urn:microsoft.com/office/officeart/2005/8/layout/list1"/>
    <dgm:cxn modelId="{C09B982C-8BE9-4208-862C-A0C859B234B4}" type="presOf" srcId="{ABBD4A7A-FF76-470D-B294-06D25D97D616}" destId="{ECC3EFED-5DBE-47E3-9E86-518BB4D330B2}" srcOrd="1" destOrd="0" presId="urn:microsoft.com/office/officeart/2005/8/layout/list1"/>
    <dgm:cxn modelId="{DBE77E56-B4BE-4D82-B8B1-E1B5BC26DF0C}" type="presOf" srcId="{FAD19A5A-EE0B-401C-8539-C6A52D334AB2}" destId="{778332C4-9F77-465C-AB68-CFBAE7E78C5A}" srcOrd="0" destOrd="0" presId="urn:microsoft.com/office/officeart/2005/8/layout/list1"/>
    <dgm:cxn modelId="{14C050ED-79E3-4D6A-9D99-016688423717}" type="presOf" srcId="{FAD19A5A-EE0B-401C-8539-C6A52D334AB2}" destId="{79AFD795-7EC1-4421-B314-4ECD1236B584}" srcOrd="1" destOrd="0" presId="urn:microsoft.com/office/officeart/2005/8/layout/list1"/>
    <dgm:cxn modelId="{2277196A-A100-44DC-98D2-8CBC2AA4FC92}" type="presParOf" srcId="{1373F551-60D3-4613-92E7-159283C20B00}" destId="{7BA82EEF-F164-4887-BD0C-48CD42AC76D0}" srcOrd="0" destOrd="0" presId="urn:microsoft.com/office/officeart/2005/8/layout/list1"/>
    <dgm:cxn modelId="{BED7CB99-9839-42B3-96DE-4C1EED1AB51D}" type="presParOf" srcId="{7BA82EEF-F164-4887-BD0C-48CD42AC76D0}" destId="{C8EAFDB6-AEA4-4278-A26A-375CF42F8DF3}" srcOrd="0" destOrd="0" presId="urn:microsoft.com/office/officeart/2005/8/layout/list1"/>
    <dgm:cxn modelId="{A8731033-A23F-4BF1-A4C2-38A5596DA388}" type="presParOf" srcId="{7BA82EEF-F164-4887-BD0C-48CD42AC76D0}" destId="{7081C3E6-03FA-4607-8AED-665F96F1A879}" srcOrd="1" destOrd="0" presId="urn:microsoft.com/office/officeart/2005/8/layout/list1"/>
    <dgm:cxn modelId="{21D09597-B9DB-4EB6-82D3-B7F9DAB54F27}" type="presParOf" srcId="{1373F551-60D3-4613-92E7-159283C20B00}" destId="{B25B24DF-64F5-41FE-8BFE-9091D6F525C8}" srcOrd="1" destOrd="0" presId="urn:microsoft.com/office/officeart/2005/8/layout/list1"/>
    <dgm:cxn modelId="{269B7A6B-B1CF-4AD2-A6F9-83B28CFD98AB}" type="presParOf" srcId="{1373F551-60D3-4613-92E7-159283C20B00}" destId="{363BF48D-8283-4AAB-86F7-32C39B077792}" srcOrd="2" destOrd="0" presId="urn:microsoft.com/office/officeart/2005/8/layout/list1"/>
    <dgm:cxn modelId="{30632DE0-C29C-416F-961B-6F18877A4431}" type="presParOf" srcId="{1373F551-60D3-4613-92E7-159283C20B00}" destId="{C7BFAD50-B5EF-40E0-B2AC-235F2EDA2434}" srcOrd="3" destOrd="0" presId="urn:microsoft.com/office/officeart/2005/8/layout/list1"/>
    <dgm:cxn modelId="{08A7E778-D675-45DF-82D4-6C32620FE538}" type="presParOf" srcId="{1373F551-60D3-4613-92E7-159283C20B00}" destId="{BEA3BDF8-C19B-4CF5-8F8F-665C7A82B944}" srcOrd="4" destOrd="0" presId="urn:microsoft.com/office/officeart/2005/8/layout/list1"/>
    <dgm:cxn modelId="{B4E440CA-5F0C-48D9-8E12-1259821051F2}" type="presParOf" srcId="{BEA3BDF8-C19B-4CF5-8F8F-665C7A82B944}" destId="{CC6AD095-26CC-48C2-A2EE-2377CFAC7598}" srcOrd="0" destOrd="0" presId="urn:microsoft.com/office/officeart/2005/8/layout/list1"/>
    <dgm:cxn modelId="{F5A29304-3809-4CC0-BCB2-4C2C4AC8415F}" type="presParOf" srcId="{BEA3BDF8-C19B-4CF5-8F8F-665C7A82B944}" destId="{ECC3EFED-5DBE-47E3-9E86-518BB4D330B2}" srcOrd="1" destOrd="0" presId="urn:microsoft.com/office/officeart/2005/8/layout/list1"/>
    <dgm:cxn modelId="{EDCEB361-25F3-4899-AD95-3955F73DA1D5}" type="presParOf" srcId="{1373F551-60D3-4613-92E7-159283C20B00}" destId="{DFE7D237-3532-4035-836F-99DCA1862800}" srcOrd="5" destOrd="0" presId="urn:microsoft.com/office/officeart/2005/8/layout/list1"/>
    <dgm:cxn modelId="{22195FBC-0546-4AA8-866F-D66706A2B587}" type="presParOf" srcId="{1373F551-60D3-4613-92E7-159283C20B00}" destId="{36A77D1D-854E-4F5D-B35F-110FDAC51A84}" srcOrd="6" destOrd="0" presId="urn:microsoft.com/office/officeart/2005/8/layout/list1"/>
    <dgm:cxn modelId="{3D5A706F-975D-466B-BBAA-B09472125B0F}" type="presParOf" srcId="{1373F551-60D3-4613-92E7-159283C20B00}" destId="{74A1E7EF-8446-4277-8C45-939A5D663E80}" srcOrd="7" destOrd="0" presId="urn:microsoft.com/office/officeart/2005/8/layout/list1"/>
    <dgm:cxn modelId="{34626EBB-7AA6-40F8-AE6A-F7DCB4C20E28}" type="presParOf" srcId="{1373F551-60D3-4613-92E7-159283C20B00}" destId="{F55B75B6-5E77-4D33-952C-C48842EFB437}" srcOrd="8" destOrd="0" presId="urn:microsoft.com/office/officeart/2005/8/layout/list1"/>
    <dgm:cxn modelId="{E4486EC3-6634-4CA8-98F4-CED3A19663ED}" type="presParOf" srcId="{F55B75B6-5E77-4D33-952C-C48842EFB437}" destId="{778332C4-9F77-465C-AB68-CFBAE7E78C5A}" srcOrd="0" destOrd="0" presId="urn:microsoft.com/office/officeart/2005/8/layout/list1"/>
    <dgm:cxn modelId="{7CFAF36E-9590-4FCF-AE0F-4DF221E96521}" type="presParOf" srcId="{F55B75B6-5E77-4D33-952C-C48842EFB437}" destId="{79AFD795-7EC1-4421-B314-4ECD1236B584}" srcOrd="1" destOrd="0" presId="urn:microsoft.com/office/officeart/2005/8/layout/list1"/>
    <dgm:cxn modelId="{BB05ECD3-96CC-4358-82F4-EDF0AF3E5FAE}" type="presParOf" srcId="{1373F551-60D3-4613-92E7-159283C20B00}" destId="{B83C7D68-781E-4AD0-95E7-07BDED56037A}" srcOrd="9" destOrd="0" presId="urn:microsoft.com/office/officeart/2005/8/layout/list1"/>
    <dgm:cxn modelId="{4CED4FAB-95F8-4C81-BA8C-772CA1E59667}" type="presParOf" srcId="{1373F551-60D3-4613-92E7-159283C20B00}" destId="{E05BC860-AD20-44F0-9930-FCE099649C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3A815C-60F7-4AAD-841F-BD4A6A9147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EAD3B1-B6F2-4C13-9E84-C1B974EFE0DF}">
      <dgm:prSet phldrT="[Text]"/>
      <dgm:spPr/>
      <dgm:t>
        <a:bodyPr/>
        <a:lstStyle/>
        <a:p>
          <a:r>
            <a:rPr lang="en-GB" dirty="0" smtClean="0"/>
            <a:t>Schools workshop</a:t>
          </a:r>
        </a:p>
        <a:p>
          <a:r>
            <a:rPr lang="en-GB" dirty="0" smtClean="0"/>
            <a:t>Providing psycho-education and access to resources. Supporting school to manage early presentations.  Rolling out across Essex  </a:t>
          </a:r>
          <a:endParaRPr lang="en-GB" dirty="0"/>
        </a:p>
      </dgm:t>
    </dgm:pt>
    <dgm:pt modelId="{CAED0534-D16E-4799-A195-DBB5EA46E70C}" type="sibTrans" cxnId="{6560A5FE-505B-4B72-B67D-3903D398A6CC}">
      <dgm:prSet/>
      <dgm:spPr/>
      <dgm:t>
        <a:bodyPr/>
        <a:lstStyle/>
        <a:p>
          <a:endParaRPr lang="en-GB"/>
        </a:p>
      </dgm:t>
    </dgm:pt>
    <dgm:pt modelId="{17043380-1369-4A77-811C-05A3CFB75005}" type="parTrans" cxnId="{6560A5FE-505B-4B72-B67D-3903D398A6CC}">
      <dgm:prSet/>
      <dgm:spPr/>
      <dgm:t>
        <a:bodyPr/>
        <a:lstStyle/>
        <a:p>
          <a:endParaRPr lang="en-GB"/>
        </a:p>
      </dgm:t>
    </dgm:pt>
    <dgm:pt modelId="{21A9BEDB-64EF-460E-B0BD-D92021EF7C02}" type="pres">
      <dgm:prSet presAssocID="{C53A815C-60F7-4AAD-841F-BD4A6A914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C9DBA9-BFFC-4F9C-966A-4BF46B4E7104}" type="pres">
      <dgm:prSet presAssocID="{39EAD3B1-B6F2-4C13-9E84-C1B974EFE0DF}" presName="parentText" presStyleLbl="node1" presStyleIdx="0" presStyleCnt="1" custScaleX="100000" custScaleY="20732" custLinFactNeighborX="-5174" custLinFactNeighborY="-124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40FF59-015F-4898-9DB5-EB19C845BB98}" type="presOf" srcId="{39EAD3B1-B6F2-4C13-9E84-C1B974EFE0DF}" destId="{57C9DBA9-BFFC-4F9C-966A-4BF46B4E7104}" srcOrd="0" destOrd="0" presId="urn:microsoft.com/office/officeart/2005/8/layout/vList2"/>
    <dgm:cxn modelId="{6560A5FE-505B-4B72-B67D-3903D398A6CC}" srcId="{C53A815C-60F7-4AAD-841F-BD4A6A9147DE}" destId="{39EAD3B1-B6F2-4C13-9E84-C1B974EFE0DF}" srcOrd="0" destOrd="0" parTransId="{17043380-1369-4A77-811C-05A3CFB75005}" sibTransId="{CAED0534-D16E-4799-A195-DBB5EA46E70C}"/>
    <dgm:cxn modelId="{FEB8C755-41A0-4C3D-9F3E-41522D743F63}" type="presOf" srcId="{C53A815C-60F7-4AAD-841F-BD4A6A9147DE}" destId="{21A9BEDB-64EF-460E-B0BD-D92021EF7C02}" srcOrd="0" destOrd="0" presId="urn:microsoft.com/office/officeart/2005/8/layout/vList2"/>
    <dgm:cxn modelId="{249800F7-BD1E-474B-8C91-569805D8EC1E}" type="presParOf" srcId="{21A9BEDB-64EF-460E-B0BD-D92021EF7C02}" destId="{57C9DBA9-BFFC-4F9C-966A-4BF46B4E71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30084C-5FF7-4ABC-A4E8-E00891BB45F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8AE0DC-FE8F-444F-8B2B-A7A2730A2571}">
      <dgm:prSet phldrT="[Text]"/>
      <dgm:spPr/>
      <dgm:t>
        <a:bodyPr/>
        <a:lstStyle/>
        <a:p>
          <a:r>
            <a:rPr lang="en-GB" dirty="0" smtClean="0"/>
            <a:t>SPA</a:t>
          </a:r>
          <a:endParaRPr lang="en-GB" dirty="0"/>
        </a:p>
      </dgm:t>
    </dgm:pt>
    <dgm:pt modelId="{9032B0CD-A7F1-448A-92B4-D0BA623A9C43}" type="parTrans" cxnId="{67BF726C-5D32-4661-82FD-D3F87635A828}">
      <dgm:prSet/>
      <dgm:spPr/>
      <dgm:t>
        <a:bodyPr/>
        <a:lstStyle/>
        <a:p>
          <a:endParaRPr lang="en-GB"/>
        </a:p>
      </dgm:t>
    </dgm:pt>
    <dgm:pt modelId="{ECCCDAC8-F0AC-4389-B7E5-651817E06735}" type="sibTrans" cxnId="{67BF726C-5D32-4661-82FD-D3F87635A828}">
      <dgm:prSet/>
      <dgm:spPr/>
      <dgm:t>
        <a:bodyPr/>
        <a:lstStyle/>
        <a:p>
          <a:endParaRPr lang="en-GB"/>
        </a:p>
      </dgm:t>
    </dgm:pt>
    <dgm:pt modelId="{2F53B764-5936-4D97-8BBF-05A80528A9B4}">
      <dgm:prSet phldrT="[Text]"/>
      <dgm:spPr/>
      <dgm:t>
        <a:bodyPr/>
        <a:lstStyle/>
        <a:p>
          <a:r>
            <a:rPr lang="en-GB" dirty="0" smtClean="0"/>
            <a:t>Clinical staff </a:t>
          </a:r>
          <a:endParaRPr lang="en-GB" dirty="0"/>
        </a:p>
      </dgm:t>
    </dgm:pt>
    <dgm:pt modelId="{6FF46304-048E-42E8-9D41-2343080C827C}" type="parTrans" cxnId="{CB5042E8-A72D-4255-A40B-AF3668A52BB6}">
      <dgm:prSet/>
      <dgm:spPr/>
      <dgm:t>
        <a:bodyPr/>
        <a:lstStyle/>
        <a:p>
          <a:endParaRPr lang="en-GB"/>
        </a:p>
      </dgm:t>
    </dgm:pt>
    <dgm:pt modelId="{6F0A0DBF-56F8-4A5D-94B4-343CE63C2A1F}" type="sibTrans" cxnId="{CB5042E8-A72D-4255-A40B-AF3668A52BB6}">
      <dgm:prSet/>
      <dgm:spPr/>
      <dgm:t>
        <a:bodyPr/>
        <a:lstStyle/>
        <a:p>
          <a:endParaRPr lang="en-GB"/>
        </a:p>
      </dgm:t>
    </dgm:pt>
    <dgm:pt modelId="{37F3B8DB-DBBE-4934-B441-706BA8E29B77}">
      <dgm:prSet phldrT="[Text]"/>
      <dgm:spPr/>
      <dgm:t>
        <a:bodyPr/>
        <a:lstStyle/>
        <a:p>
          <a:r>
            <a:rPr lang="en-GB" dirty="0" smtClean="0"/>
            <a:t>Triage referrals </a:t>
          </a:r>
          <a:endParaRPr lang="en-GB" dirty="0"/>
        </a:p>
      </dgm:t>
    </dgm:pt>
    <dgm:pt modelId="{28BF570F-D21B-49CD-A2C4-FE698A35DA28}" type="parTrans" cxnId="{7B4F6558-1BC7-424A-9EF2-F387F09EEC41}">
      <dgm:prSet/>
      <dgm:spPr/>
      <dgm:t>
        <a:bodyPr/>
        <a:lstStyle/>
        <a:p>
          <a:endParaRPr lang="en-GB"/>
        </a:p>
      </dgm:t>
    </dgm:pt>
    <dgm:pt modelId="{F57CC614-E1DE-4B74-B656-DDF69579EE3D}" type="sibTrans" cxnId="{7B4F6558-1BC7-424A-9EF2-F387F09EEC41}">
      <dgm:prSet/>
      <dgm:spPr/>
      <dgm:t>
        <a:bodyPr/>
        <a:lstStyle/>
        <a:p>
          <a:endParaRPr lang="en-GB"/>
        </a:p>
      </dgm:t>
    </dgm:pt>
    <dgm:pt modelId="{435B6D62-F2DD-4925-ADE6-1B9928225B77}">
      <dgm:prSet phldrT="[Text]"/>
      <dgm:spPr/>
      <dgm:t>
        <a:bodyPr/>
        <a:lstStyle/>
        <a:p>
          <a:r>
            <a:rPr lang="en-GB" dirty="0" smtClean="0"/>
            <a:t>Signpost </a:t>
          </a:r>
          <a:endParaRPr lang="en-GB" dirty="0"/>
        </a:p>
      </dgm:t>
    </dgm:pt>
    <dgm:pt modelId="{0986031E-86BD-4835-99CD-399E8A07C53F}" type="parTrans" cxnId="{EF56C396-9AAB-4C4A-8AF5-AD7F6F3E56C8}">
      <dgm:prSet/>
      <dgm:spPr/>
      <dgm:t>
        <a:bodyPr/>
        <a:lstStyle/>
        <a:p>
          <a:endParaRPr lang="en-GB"/>
        </a:p>
      </dgm:t>
    </dgm:pt>
    <dgm:pt modelId="{31C09EBF-3F17-4301-A6FA-4978267E8D27}" type="sibTrans" cxnId="{EF56C396-9AAB-4C4A-8AF5-AD7F6F3E56C8}">
      <dgm:prSet/>
      <dgm:spPr/>
      <dgm:t>
        <a:bodyPr/>
        <a:lstStyle/>
        <a:p>
          <a:endParaRPr lang="en-GB"/>
        </a:p>
      </dgm:t>
    </dgm:pt>
    <dgm:pt modelId="{F2637C7A-2D12-4E88-9623-FFD6442338B6}">
      <dgm:prSet phldrT="[Text]"/>
      <dgm:spPr/>
      <dgm:t>
        <a:bodyPr/>
        <a:lstStyle/>
        <a:p>
          <a:r>
            <a:rPr lang="en-GB" sz="2600" dirty="0" smtClean="0"/>
            <a:t>Telephone Advice </a:t>
          </a:r>
          <a:endParaRPr lang="en-GB" sz="2600" dirty="0"/>
        </a:p>
      </dgm:t>
    </dgm:pt>
    <dgm:pt modelId="{39B52B2C-F8DD-45B8-ABAA-2DD122390F01}" type="parTrans" cxnId="{854C20F4-F4C4-4BAE-AB3D-1FC5DD5B0E89}">
      <dgm:prSet/>
      <dgm:spPr/>
      <dgm:t>
        <a:bodyPr/>
        <a:lstStyle/>
        <a:p>
          <a:endParaRPr lang="en-GB"/>
        </a:p>
      </dgm:t>
    </dgm:pt>
    <dgm:pt modelId="{29B25EB2-E233-4CAC-B79B-308A3644E11C}" type="sibTrans" cxnId="{854C20F4-F4C4-4BAE-AB3D-1FC5DD5B0E89}">
      <dgm:prSet/>
      <dgm:spPr/>
      <dgm:t>
        <a:bodyPr/>
        <a:lstStyle/>
        <a:p>
          <a:endParaRPr lang="en-GB"/>
        </a:p>
      </dgm:t>
    </dgm:pt>
    <dgm:pt modelId="{A7CE50CE-681C-432B-A1B2-0CF17821F776}">
      <dgm:prSet custT="1"/>
      <dgm:spPr/>
      <dgm:t>
        <a:bodyPr/>
        <a:lstStyle/>
        <a:p>
          <a:pPr rtl="0"/>
          <a:r>
            <a:rPr lang="en-GB" sz="2400" dirty="0" smtClean="0">
              <a:solidFill>
                <a:srgbClr val="002060"/>
              </a:solidFill>
              <a:latin typeface="Calibri" panose="020F0502020204030204" pitchFamily="34" charset="0"/>
            </a:rPr>
            <a:t>Preventative planning,  offer of early help</a:t>
          </a:r>
          <a:endParaRPr lang="en-GB" sz="2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E089917-652A-4180-921B-51E2FBB7DCB0}" type="parTrans" cxnId="{07135C85-BF35-4ECA-844A-73C383968D0A}">
      <dgm:prSet/>
      <dgm:spPr/>
      <dgm:t>
        <a:bodyPr/>
        <a:lstStyle/>
        <a:p>
          <a:endParaRPr lang="en-GB"/>
        </a:p>
      </dgm:t>
    </dgm:pt>
    <dgm:pt modelId="{3ABC0E55-5701-4ED9-A11D-F0F31B9F0B9B}" type="sibTrans" cxnId="{07135C85-BF35-4ECA-844A-73C383968D0A}">
      <dgm:prSet/>
      <dgm:spPr/>
      <dgm:t>
        <a:bodyPr/>
        <a:lstStyle/>
        <a:p>
          <a:endParaRPr lang="en-GB"/>
        </a:p>
      </dgm:t>
    </dgm:pt>
    <dgm:pt modelId="{5A1CA033-A269-49AC-89F2-B777D2FDB5C7}" type="pres">
      <dgm:prSet presAssocID="{E330084C-5FF7-4ABC-A4E8-E00891BB45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27F4DC4-8091-4C20-A87D-C2F6AC95970D}" type="pres">
      <dgm:prSet presAssocID="{BB8AE0DC-FE8F-444F-8B2B-A7A2730A2571}" presName="linNode" presStyleCnt="0"/>
      <dgm:spPr/>
    </dgm:pt>
    <dgm:pt modelId="{9B1B08A0-870C-405F-81E3-5AA5ED231191}" type="pres">
      <dgm:prSet presAssocID="{BB8AE0DC-FE8F-444F-8B2B-A7A2730A257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592585-E1C9-4484-AC69-837CBCADD523}" type="pres">
      <dgm:prSet presAssocID="{BB8AE0DC-FE8F-444F-8B2B-A7A2730A257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8516F-0A85-48C9-8DC4-FEBADD88AB01}" type="pres">
      <dgm:prSet presAssocID="{ECCCDAC8-F0AC-4389-B7E5-651817E06735}" presName="spacing" presStyleCnt="0"/>
      <dgm:spPr/>
    </dgm:pt>
    <dgm:pt modelId="{C5B8594C-C807-4A32-9871-E5B232B2F6DE}" type="pres">
      <dgm:prSet presAssocID="{435B6D62-F2DD-4925-ADE6-1B9928225B77}" presName="linNode" presStyleCnt="0"/>
      <dgm:spPr/>
    </dgm:pt>
    <dgm:pt modelId="{EA9100CE-652E-4831-B706-439AB270C416}" type="pres">
      <dgm:prSet presAssocID="{435B6D62-F2DD-4925-ADE6-1B9928225B77}" presName="parentShp" presStyleLbl="node1" presStyleIdx="1" presStyleCnt="2" custScaleX="137552" custLinFactNeighborX="-105" custLinFactNeighborY="-1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266C4-FD2D-4178-ACBA-DE53E64FE6E5}" type="pres">
      <dgm:prSet presAssocID="{435B6D62-F2DD-4925-ADE6-1B9928225B77}" presName="childShp" presStyleLbl="bgAccFollowNode1" presStyleIdx="1" presStyleCnt="2" custScaleX="136559" custScaleY="151062" custLinFactNeighborX="15190" custLinFactNeighborY="11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D6A79B-E4AB-45DB-AA78-67FE6A552F42}" type="presOf" srcId="{E330084C-5FF7-4ABC-A4E8-E00891BB45F6}" destId="{5A1CA033-A269-49AC-89F2-B777D2FDB5C7}" srcOrd="0" destOrd="0" presId="urn:microsoft.com/office/officeart/2005/8/layout/vList6"/>
    <dgm:cxn modelId="{854C20F4-F4C4-4BAE-AB3D-1FC5DD5B0E89}" srcId="{435B6D62-F2DD-4925-ADE6-1B9928225B77}" destId="{F2637C7A-2D12-4E88-9623-FFD6442338B6}" srcOrd="0" destOrd="0" parTransId="{39B52B2C-F8DD-45B8-ABAA-2DD122390F01}" sibTransId="{29B25EB2-E233-4CAC-B79B-308A3644E11C}"/>
    <dgm:cxn modelId="{12712AA1-AE5B-4703-8135-903CCE2DD9FE}" type="presOf" srcId="{2F53B764-5936-4D97-8BBF-05A80528A9B4}" destId="{BA592585-E1C9-4484-AC69-837CBCADD523}" srcOrd="0" destOrd="0" presId="urn:microsoft.com/office/officeart/2005/8/layout/vList6"/>
    <dgm:cxn modelId="{7C30B54A-8C6F-4624-9131-E95628476DD1}" type="presOf" srcId="{37F3B8DB-DBBE-4934-B441-706BA8E29B77}" destId="{BA592585-E1C9-4484-AC69-837CBCADD523}" srcOrd="0" destOrd="1" presId="urn:microsoft.com/office/officeart/2005/8/layout/vList6"/>
    <dgm:cxn modelId="{2990954C-B0AE-46BD-9FAA-D551BEDEA7E3}" type="presOf" srcId="{BB8AE0DC-FE8F-444F-8B2B-A7A2730A2571}" destId="{9B1B08A0-870C-405F-81E3-5AA5ED231191}" srcOrd="0" destOrd="0" presId="urn:microsoft.com/office/officeart/2005/8/layout/vList6"/>
    <dgm:cxn modelId="{54B50233-A464-42DD-BD21-279D99B9DF5E}" type="presOf" srcId="{A7CE50CE-681C-432B-A1B2-0CF17821F776}" destId="{609266C4-FD2D-4178-ACBA-DE53E64FE6E5}" srcOrd="0" destOrd="1" presId="urn:microsoft.com/office/officeart/2005/8/layout/vList6"/>
    <dgm:cxn modelId="{EF56C396-9AAB-4C4A-8AF5-AD7F6F3E56C8}" srcId="{E330084C-5FF7-4ABC-A4E8-E00891BB45F6}" destId="{435B6D62-F2DD-4925-ADE6-1B9928225B77}" srcOrd="1" destOrd="0" parTransId="{0986031E-86BD-4835-99CD-399E8A07C53F}" sibTransId="{31C09EBF-3F17-4301-A6FA-4978267E8D27}"/>
    <dgm:cxn modelId="{7B4F6558-1BC7-424A-9EF2-F387F09EEC41}" srcId="{BB8AE0DC-FE8F-444F-8B2B-A7A2730A2571}" destId="{37F3B8DB-DBBE-4934-B441-706BA8E29B77}" srcOrd="1" destOrd="0" parTransId="{28BF570F-D21B-49CD-A2C4-FE698A35DA28}" sibTransId="{F57CC614-E1DE-4B74-B656-DDF69579EE3D}"/>
    <dgm:cxn modelId="{CB5042E8-A72D-4255-A40B-AF3668A52BB6}" srcId="{BB8AE0DC-FE8F-444F-8B2B-A7A2730A2571}" destId="{2F53B764-5936-4D97-8BBF-05A80528A9B4}" srcOrd="0" destOrd="0" parTransId="{6FF46304-048E-42E8-9D41-2343080C827C}" sibTransId="{6F0A0DBF-56F8-4A5D-94B4-343CE63C2A1F}"/>
    <dgm:cxn modelId="{FAAF8C48-4209-4C90-A0A7-DAA52C3DE8C6}" type="presOf" srcId="{435B6D62-F2DD-4925-ADE6-1B9928225B77}" destId="{EA9100CE-652E-4831-B706-439AB270C416}" srcOrd="0" destOrd="0" presId="urn:microsoft.com/office/officeart/2005/8/layout/vList6"/>
    <dgm:cxn modelId="{67BF726C-5D32-4661-82FD-D3F87635A828}" srcId="{E330084C-5FF7-4ABC-A4E8-E00891BB45F6}" destId="{BB8AE0DC-FE8F-444F-8B2B-A7A2730A2571}" srcOrd="0" destOrd="0" parTransId="{9032B0CD-A7F1-448A-92B4-D0BA623A9C43}" sibTransId="{ECCCDAC8-F0AC-4389-B7E5-651817E06735}"/>
    <dgm:cxn modelId="{B17AE608-4D92-4BC4-BD49-76AF03770AEC}" type="presOf" srcId="{F2637C7A-2D12-4E88-9623-FFD6442338B6}" destId="{609266C4-FD2D-4178-ACBA-DE53E64FE6E5}" srcOrd="0" destOrd="0" presId="urn:microsoft.com/office/officeart/2005/8/layout/vList6"/>
    <dgm:cxn modelId="{07135C85-BF35-4ECA-844A-73C383968D0A}" srcId="{435B6D62-F2DD-4925-ADE6-1B9928225B77}" destId="{A7CE50CE-681C-432B-A1B2-0CF17821F776}" srcOrd="1" destOrd="0" parTransId="{EE089917-652A-4180-921B-51E2FBB7DCB0}" sibTransId="{3ABC0E55-5701-4ED9-A11D-F0F31B9F0B9B}"/>
    <dgm:cxn modelId="{C78A0A99-491C-4791-80EE-5E01A493362E}" type="presParOf" srcId="{5A1CA033-A269-49AC-89F2-B777D2FDB5C7}" destId="{F27F4DC4-8091-4C20-A87D-C2F6AC95970D}" srcOrd="0" destOrd="0" presId="urn:microsoft.com/office/officeart/2005/8/layout/vList6"/>
    <dgm:cxn modelId="{93F847A1-6A17-4BD4-ABFD-53761167D442}" type="presParOf" srcId="{F27F4DC4-8091-4C20-A87D-C2F6AC95970D}" destId="{9B1B08A0-870C-405F-81E3-5AA5ED231191}" srcOrd="0" destOrd="0" presId="urn:microsoft.com/office/officeart/2005/8/layout/vList6"/>
    <dgm:cxn modelId="{3C5D68E3-0BB5-4D1D-8ACA-40395DDB53F5}" type="presParOf" srcId="{F27F4DC4-8091-4C20-A87D-C2F6AC95970D}" destId="{BA592585-E1C9-4484-AC69-837CBCADD523}" srcOrd="1" destOrd="0" presId="urn:microsoft.com/office/officeart/2005/8/layout/vList6"/>
    <dgm:cxn modelId="{7C824B0C-6207-4B9E-9C68-A5FC3BD2E566}" type="presParOf" srcId="{5A1CA033-A269-49AC-89F2-B777D2FDB5C7}" destId="{6618516F-0A85-48C9-8DC4-FEBADD88AB01}" srcOrd="1" destOrd="0" presId="urn:microsoft.com/office/officeart/2005/8/layout/vList6"/>
    <dgm:cxn modelId="{F1F87CBA-57F9-4707-AFBD-CB865EE40C65}" type="presParOf" srcId="{5A1CA033-A269-49AC-89F2-B777D2FDB5C7}" destId="{C5B8594C-C807-4A32-9871-E5B232B2F6DE}" srcOrd="2" destOrd="0" presId="urn:microsoft.com/office/officeart/2005/8/layout/vList6"/>
    <dgm:cxn modelId="{A70EC1F3-D30B-4E7D-9865-5A208F3A961C}" type="presParOf" srcId="{C5B8594C-C807-4A32-9871-E5B232B2F6DE}" destId="{EA9100CE-652E-4831-B706-439AB270C416}" srcOrd="0" destOrd="0" presId="urn:microsoft.com/office/officeart/2005/8/layout/vList6"/>
    <dgm:cxn modelId="{D18EE731-AC23-4B7A-8A1E-A65B9C915145}" type="presParOf" srcId="{C5B8594C-C807-4A32-9871-E5B232B2F6DE}" destId="{609266C4-FD2D-4178-ACBA-DE53E64FE6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534C7-99AD-4024-AEAB-1F7C412CF1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72E3B5-D234-47BF-92B1-FBF50BB7F68B}">
      <dgm:prSet/>
      <dgm:spPr>
        <a:solidFill>
          <a:srgbClr val="F49800"/>
        </a:solidFill>
      </dgm:spPr>
      <dgm:t>
        <a:bodyPr/>
        <a:lstStyle/>
        <a:p>
          <a:pPr rtl="0"/>
          <a:r>
            <a:rPr lang="en-GB" dirty="0" smtClean="0">
              <a:latin typeface="Calibri" panose="020F0502020204030204" pitchFamily="34" charset="0"/>
            </a:rPr>
            <a:t>Service transfer </a:t>
          </a:r>
          <a:endParaRPr lang="en-GB" dirty="0">
            <a:latin typeface="Calibri" panose="020F0502020204030204" pitchFamily="34" charset="0"/>
          </a:endParaRPr>
        </a:p>
      </dgm:t>
    </dgm:pt>
    <dgm:pt modelId="{6B0801E5-8B06-438A-B072-031FB0829D3E}" type="parTrans" cxnId="{16D0B25D-2617-4C66-BF91-39436E620570}">
      <dgm:prSet/>
      <dgm:spPr/>
      <dgm:t>
        <a:bodyPr/>
        <a:lstStyle/>
        <a:p>
          <a:endParaRPr lang="en-GB"/>
        </a:p>
      </dgm:t>
    </dgm:pt>
    <dgm:pt modelId="{B2FE3EFA-171B-4E31-AB99-0A78098280A4}" type="sibTrans" cxnId="{16D0B25D-2617-4C66-BF91-39436E620570}">
      <dgm:prSet/>
      <dgm:spPr/>
      <dgm:t>
        <a:bodyPr/>
        <a:lstStyle/>
        <a:p>
          <a:endParaRPr lang="en-GB"/>
        </a:p>
      </dgm:t>
    </dgm:pt>
    <dgm:pt modelId="{EAD645E2-0DB9-4EDA-808A-C8EF7E3B6CEE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GB" dirty="0" smtClean="0">
              <a:latin typeface="Calibri" panose="020F0502020204030204" pitchFamily="34" charset="0"/>
            </a:rPr>
            <a:t>Transformation</a:t>
          </a:r>
          <a:endParaRPr lang="en-GB" dirty="0">
            <a:latin typeface="Calibri" panose="020F0502020204030204" pitchFamily="34" charset="0"/>
          </a:endParaRPr>
        </a:p>
      </dgm:t>
    </dgm:pt>
    <dgm:pt modelId="{6FADA7B1-5EAD-40A7-9753-D48345BD87AA}" type="parTrans" cxnId="{4E5BC34A-6285-4E40-A3FD-57C15B34058C}">
      <dgm:prSet/>
      <dgm:spPr/>
      <dgm:t>
        <a:bodyPr/>
        <a:lstStyle/>
        <a:p>
          <a:endParaRPr lang="en-GB"/>
        </a:p>
      </dgm:t>
    </dgm:pt>
    <dgm:pt modelId="{BE2A3A4E-1FB4-4EE4-AADC-9B4688CCB11F}" type="sibTrans" cxnId="{4E5BC34A-6285-4E40-A3FD-57C15B34058C}">
      <dgm:prSet/>
      <dgm:spPr/>
      <dgm:t>
        <a:bodyPr/>
        <a:lstStyle/>
        <a:p>
          <a:endParaRPr lang="en-GB"/>
        </a:p>
      </dgm:t>
    </dgm:pt>
    <dgm:pt modelId="{C3EA7CB8-F1FB-4DDD-9B32-C4560D741A20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dirty="0" smtClean="0">
              <a:latin typeface="Calibri" panose="020F0502020204030204" pitchFamily="34" charset="0"/>
            </a:rPr>
            <a:t>Challenges </a:t>
          </a:r>
          <a:endParaRPr lang="en-GB" dirty="0">
            <a:latin typeface="Calibri" panose="020F0502020204030204" pitchFamily="34" charset="0"/>
          </a:endParaRPr>
        </a:p>
      </dgm:t>
    </dgm:pt>
    <dgm:pt modelId="{25471D3F-9E93-4830-A4D6-A22D98B424B6}" type="parTrans" cxnId="{6ABBCE6B-E0CA-4AA8-A8A5-1D09C99A6E5E}">
      <dgm:prSet/>
      <dgm:spPr/>
      <dgm:t>
        <a:bodyPr/>
        <a:lstStyle/>
        <a:p>
          <a:endParaRPr lang="en-GB"/>
        </a:p>
      </dgm:t>
    </dgm:pt>
    <dgm:pt modelId="{74435A7C-17E7-4E01-9D9C-0BD1E79B3145}" type="sibTrans" cxnId="{6ABBCE6B-E0CA-4AA8-A8A5-1D09C99A6E5E}">
      <dgm:prSet/>
      <dgm:spPr/>
      <dgm:t>
        <a:bodyPr/>
        <a:lstStyle/>
        <a:p>
          <a:endParaRPr lang="en-GB"/>
        </a:p>
      </dgm:t>
    </dgm:pt>
    <dgm:pt modelId="{4BD83B5D-73F5-4E3E-BB0F-06444D195965}" type="pres">
      <dgm:prSet presAssocID="{CBC534C7-99AD-4024-AEAB-1F7C412CF1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4E18B8D-34C7-4DEB-8AF6-50C94819AB20}" type="pres">
      <dgm:prSet presAssocID="{CBC534C7-99AD-4024-AEAB-1F7C412CF182}" presName="Name1" presStyleCnt="0"/>
      <dgm:spPr/>
    </dgm:pt>
    <dgm:pt modelId="{125E0118-5E90-4B90-A85E-83384DC75D34}" type="pres">
      <dgm:prSet presAssocID="{CBC534C7-99AD-4024-AEAB-1F7C412CF182}" presName="cycle" presStyleCnt="0"/>
      <dgm:spPr/>
    </dgm:pt>
    <dgm:pt modelId="{52AFBADE-2CEB-44AE-AB67-C20E89A696C1}" type="pres">
      <dgm:prSet presAssocID="{CBC534C7-99AD-4024-AEAB-1F7C412CF182}" presName="srcNode" presStyleLbl="node1" presStyleIdx="0" presStyleCnt="3"/>
      <dgm:spPr/>
    </dgm:pt>
    <dgm:pt modelId="{B51ABB4B-9C5B-40F0-947E-A59191C53979}" type="pres">
      <dgm:prSet presAssocID="{CBC534C7-99AD-4024-AEAB-1F7C412CF182}" presName="conn" presStyleLbl="parChTrans1D2" presStyleIdx="0" presStyleCnt="1"/>
      <dgm:spPr/>
      <dgm:t>
        <a:bodyPr/>
        <a:lstStyle/>
        <a:p>
          <a:endParaRPr lang="en-GB"/>
        </a:p>
      </dgm:t>
    </dgm:pt>
    <dgm:pt modelId="{0B741FA7-6761-4606-B62C-640B66CF95FD}" type="pres">
      <dgm:prSet presAssocID="{CBC534C7-99AD-4024-AEAB-1F7C412CF182}" presName="extraNode" presStyleLbl="node1" presStyleIdx="0" presStyleCnt="3"/>
      <dgm:spPr/>
    </dgm:pt>
    <dgm:pt modelId="{C790E863-A51B-4941-9012-A61860679D19}" type="pres">
      <dgm:prSet presAssocID="{CBC534C7-99AD-4024-AEAB-1F7C412CF182}" presName="dstNode" presStyleLbl="node1" presStyleIdx="0" presStyleCnt="3"/>
      <dgm:spPr/>
    </dgm:pt>
    <dgm:pt modelId="{F10A3D91-27A0-41AC-9374-2E2223EB3C5D}" type="pres">
      <dgm:prSet presAssocID="{1472E3B5-D234-47BF-92B1-FBF50BB7F68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F7E5C4-9999-446E-8DEC-F05D4FDB9087}" type="pres">
      <dgm:prSet presAssocID="{1472E3B5-D234-47BF-92B1-FBF50BB7F68B}" presName="accent_1" presStyleCnt="0"/>
      <dgm:spPr/>
    </dgm:pt>
    <dgm:pt modelId="{FF89E0C8-0D97-484A-93CF-979B8C8B5088}" type="pres">
      <dgm:prSet presAssocID="{1472E3B5-D234-47BF-92B1-FBF50BB7F68B}" presName="accentRepeatNode" presStyleLbl="solidFgAcc1" presStyleIdx="0" presStyleCnt="3"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F1C5779A-ABC8-4D15-951F-500643893CFB}" type="pres">
      <dgm:prSet presAssocID="{EAD645E2-0DB9-4EDA-808A-C8EF7E3B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21BA7-CA5E-4083-B716-960396B7C762}" type="pres">
      <dgm:prSet presAssocID="{EAD645E2-0DB9-4EDA-808A-C8EF7E3B6CEE}" presName="accent_2" presStyleCnt="0"/>
      <dgm:spPr/>
    </dgm:pt>
    <dgm:pt modelId="{1C6974D6-437F-4DDB-8119-58F4B122CD91}" type="pres">
      <dgm:prSet presAssocID="{EAD645E2-0DB9-4EDA-808A-C8EF7E3B6CEE}" presName="accentRepeatNode" presStyleLbl="solidFgAcc1" presStyleIdx="1" presStyleCnt="3"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6E557860-C5FE-407A-870E-EEA6D6CD3436}" type="pres">
      <dgm:prSet presAssocID="{C3EA7CB8-F1FB-4DDD-9B32-C4560D741A2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E2A3B7-4F05-4FB4-BA89-12D2A5E25156}" type="pres">
      <dgm:prSet presAssocID="{C3EA7CB8-F1FB-4DDD-9B32-C4560D741A20}" presName="accent_3" presStyleCnt="0"/>
      <dgm:spPr/>
    </dgm:pt>
    <dgm:pt modelId="{D89190AF-709F-42A0-81DD-CF9C57B4AD7E}" type="pres">
      <dgm:prSet presAssocID="{C3EA7CB8-F1FB-4DDD-9B32-C4560D741A20}" presName="accentRepeatNode" presStyleLbl="solidFgAcc1" presStyleIdx="2" presStyleCnt="3"/>
      <dgm:spPr>
        <a:solidFill>
          <a:schemeClr val="bg1"/>
        </a:solidFill>
      </dgm:spPr>
      <dgm:t>
        <a:bodyPr/>
        <a:lstStyle/>
        <a:p>
          <a:endParaRPr lang="en-GB"/>
        </a:p>
      </dgm:t>
    </dgm:pt>
  </dgm:ptLst>
  <dgm:cxnLst>
    <dgm:cxn modelId="{283AE7D3-588E-4F16-80A1-D3DC610A1939}" type="presOf" srcId="{C3EA7CB8-F1FB-4DDD-9B32-C4560D741A20}" destId="{6E557860-C5FE-407A-870E-EEA6D6CD3436}" srcOrd="0" destOrd="0" presId="urn:microsoft.com/office/officeart/2008/layout/VerticalCurvedList"/>
    <dgm:cxn modelId="{16D0B25D-2617-4C66-BF91-39436E620570}" srcId="{CBC534C7-99AD-4024-AEAB-1F7C412CF182}" destId="{1472E3B5-D234-47BF-92B1-FBF50BB7F68B}" srcOrd="0" destOrd="0" parTransId="{6B0801E5-8B06-438A-B072-031FB0829D3E}" sibTransId="{B2FE3EFA-171B-4E31-AB99-0A78098280A4}"/>
    <dgm:cxn modelId="{495089A7-DD79-453F-9443-50ED353FBD8D}" type="presOf" srcId="{B2FE3EFA-171B-4E31-AB99-0A78098280A4}" destId="{B51ABB4B-9C5B-40F0-947E-A59191C53979}" srcOrd="0" destOrd="0" presId="urn:microsoft.com/office/officeart/2008/layout/VerticalCurvedList"/>
    <dgm:cxn modelId="{A158BFDE-260F-401E-9A62-DB76CE7DCE60}" type="presOf" srcId="{CBC534C7-99AD-4024-AEAB-1F7C412CF182}" destId="{4BD83B5D-73F5-4E3E-BB0F-06444D195965}" srcOrd="0" destOrd="0" presId="urn:microsoft.com/office/officeart/2008/layout/VerticalCurvedList"/>
    <dgm:cxn modelId="{6ABBCE6B-E0CA-4AA8-A8A5-1D09C99A6E5E}" srcId="{CBC534C7-99AD-4024-AEAB-1F7C412CF182}" destId="{C3EA7CB8-F1FB-4DDD-9B32-C4560D741A20}" srcOrd="2" destOrd="0" parTransId="{25471D3F-9E93-4830-A4D6-A22D98B424B6}" sibTransId="{74435A7C-17E7-4E01-9D9C-0BD1E79B3145}"/>
    <dgm:cxn modelId="{4E5BC34A-6285-4E40-A3FD-57C15B34058C}" srcId="{CBC534C7-99AD-4024-AEAB-1F7C412CF182}" destId="{EAD645E2-0DB9-4EDA-808A-C8EF7E3B6CEE}" srcOrd="1" destOrd="0" parTransId="{6FADA7B1-5EAD-40A7-9753-D48345BD87AA}" sibTransId="{BE2A3A4E-1FB4-4EE4-AADC-9B4688CCB11F}"/>
    <dgm:cxn modelId="{76579C21-75C6-4A5B-92B2-B548323AECF8}" type="presOf" srcId="{1472E3B5-D234-47BF-92B1-FBF50BB7F68B}" destId="{F10A3D91-27A0-41AC-9374-2E2223EB3C5D}" srcOrd="0" destOrd="0" presId="urn:microsoft.com/office/officeart/2008/layout/VerticalCurvedList"/>
    <dgm:cxn modelId="{AC3627F5-1C1F-4A0B-8E98-840FE842326C}" type="presOf" srcId="{EAD645E2-0DB9-4EDA-808A-C8EF7E3B6CEE}" destId="{F1C5779A-ABC8-4D15-951F-500643893CFB}" srcOrd="0" destOrd="0" presId="urn:microsoft.com/office/officeart/2008/layout/VerticalCurvedList"/>
    <dgm:cxn modelId="{FAA5DD9D-B380-499A-B601-789A2D6BA95C}" type="presParOf" srcId="{4BD83B5D-73F5-4E3E-BB0F-06444D195965}" destId="{14E18B8D-34C7-4DEB-8AF6-50C94819AB20}" srcOrd="0" destOrd="0" presId="urn:microsoft.com/office/officeart/2008/layout/VerticalCurvedList"/>
    <dgm:cxn modelId="{A642398B-5FAF-4DB5-837F-86FBEC901BDD}" type="presParOf" srcId="{14E18B8D-34C7-4DEB-8AF6-50C94819AB20}" destId="{125E0118-5E90-4B90-A85E-83384DC75D34}" srcOrd="0" destOrd="0" presId="urn:microsoft.com/office/officeart/2008/layout/VerticalCurvedList"/>
    <dgm:cxn modelId="{8D5442CA-8B93-4381-A965-EE3FB938094B}" type="presParOf" srcId="{125E0118-5E90-4B90-A85E-83384DC75D34}" destId="{52AFBADE-2CEB-44AE-AB67-C20E89A696C1}" srcOrd="0" destOrd="0" presId="urn:microsoft.com/office/officeart/2008/layout/VerticalCurvedList"/>
    <dgm:cxn modelId="{456F0C67-445C-41D9-94C2-597455CC8590}" type="presParOf" srcId="{125E0118-5E90-4B90-A85E-83384DC75D34}" destId="{B51ABB4B-9C5B-40F0-947E-A59191C53979}" srcOrd="1" destOrd="0" presId="urn:microsoft.com/office/officeart/2008/layout/VerticalCurvedList"/>
    <dgm:cxn modelId="{9790708D-23E3-407E-8ED6-3B7A4D925E9D}" type="presParOf" srcId="{125E0118-5E90-4B90-A85E-83384DC75D34}" destId="{0B741FA7-6761-4606-B62C-640B66CF95FD}" srcOrd="2" destOrd="0" presId="urn:microsoft.com/office/officeart/2008/layout/VerticalCurvedList"/>
    <dgm:cxn modelId="{D10B4046-8C89-4930-9789-3F7EF5A7C0BC}" type="presParOf" srcId="{125E0118-5E90-4B90-A85E-83384DC75D34}" destId="{C790E863-A51B-4941-9012-A61860679D19}" srcOrd="3" destOrd="0" presId="urn:microsoft.com/office/officeart/2008/layout/VerticalCurvedList"/>
    <dgm:cxn modelId="{01469BF3-BB03-4D8B-8BF8-B347795DA671}" type="presParOf" srcId="{14E18B8D-34C7-4DEB-8AF6-50C94819AB20}" destId="{F10A3D91-27A0-41AC-9374-2E2223EB3C5D}" srcOrd="1" destOrd="0" presId="urn:microsoft.com/office/officeart/2008/layout/VerticalCurvedList"/>
    <dgm:cxn modelId="{6AC290C1-C4F3-494D-A96F-57C528B9E6A3}" type="presParOf" srcId="{14E18B8D-34C7-4DEB-8AF6-50C94819AB20}" destId="{1AF7E5C4-9999-446E-8DEC-F05D4FDB9087}" srcOrd="2" destOrd="0" presId="urn:microsoft.com/office/officeart/2008/layout/VerticalCurvedList"/>
    <dgm:cxn modelId="{5F20F35D-E682-4334-B212-B61FED607A7A}" type="presParOf" srcId="{1AF7E5C4-9999-446E-8DEC-F05D4FDB9087}" destId="{FF89E0C8-0D97-484A-93CF-979B8C8B5088}" srcOrd="0" destOrd="0" presId="urn:microsoft.com/office/officeart/2008/layout/VerticalCurvedList"/>
    <dgm:cxn modelId="{DD7A1BE7-9C27-40A3-B41A-38C712391898}" type="presParOf" srcId="{14E18B8D-34C7-4DEB-8AF6-50C94819AB20}" destId="{F1C5779A-ABC8-4D15-951F-500643893CFB}" srcOrd="3" destOrd="0" presId="urn:microsoft.com/office/officeart/2008/layout/VerticalCurvedList"/>
    <dgm:cxn modelId="{20D3BF4C-198F-47B0-8B5C-C9467D99D982}" type="presParOf" srcId="{14E18B8D-34C7-4DEB-8AF6-50C94819AB20}" destId="{6A921BA7-CA5E-4083-B716-960396B7C762}" srcOrd="4" destOrd="0" presId="urn:microsoft.com/office/officeart/2008/layout/VerticalCurvedList"/>
    <dgm:cxn modelId="{F09CED76-B8D6-495E-BC6F-F60BCA8675BD}" type="presParOf" srcId="{6A921BA7-CA5E-4083-B716-960396B7C762}" destId="{1C6974D6-437F-4DDB-8119-58F4B122CD91}" srcOrd="0" destOrd="0" presId="urn:microsoft.com/office/officeart/2008/layout/VerticalCurvedList"/>
    <dgm:cxn modelId="{368A9B05-030A-47E8-A578-A4F849928E20}" type="presParOf" srcId="{14E18B8D-34C7-4DEB-8AF6-50C94819AB20}" destId="{6E557860-C5FE-407A-870E-EEA6D6CD3436}" srcOrd="5" destOrd="0" presId="urn:microsoft.com/office/officeart/2008/layout/VerticalCurvedList"/>
    <dgm:cxn modelId="{DD3CE487-50C6-4570-957D-8402E89855A3}" type="presParOf" srcId="{14E18B8D-34C7-4DEB-8AF6-50C94819AB20}" destId="{19E2A3B7-4F05-4FB4-BA89-12D2A5E25156}" srcOrd="6" destOrd="0" presId="urn:microsoft.com/office/officeart/2008/layout/VerticalCurvedList"/>
    <dgm:cxn modelId="{11FD8F5C-AF4A-4C5A-8CCD-6E8517D9E0BC}" type="presParOf" srcId="{19E2A3B7-4F05-4FB4-BA89-12D2A5E25156}" destId="{D89190AF-709F-42A0-81DD-CF9C57B4AD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59F3B-F0FA-4D35-B9BE-0A343713B7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292C38-37E1-4866-A4AE-FAE607796510}">
      <dgm:prSet custT="1"/>
      <dgm:spPr>
        <a:solidFill>
          <a:srgbClr val="F49800"/>
        </a:solidFill>
      </dgm:spPr>
      <dgm:t>
        <a:bodyPr/>
        <a:lstStyle/>
        <a:p>
          <a:pPr rtl="0"/>
          <a:r>
            <a:rPr lang="en-GB" sz="3600" b="1" i="0" dirty="0" smtClean="0">
              <a:latin typeface="Calibri" panose="020F0502020204030204" pitchFamily="34" charset="0"/>
            </a:rPr>
            <a:t>Service Transfer</a:t>
          </a:r>
          <a:endParaRPr lang="en-GB" sz="3600" dirty="0">
            <a:latin typeface="Calibri" panose="020F0502020204030204" pitchFamily="34" charset="0"/>
          </a:endParaRPr>
        </a:p>
      </dgm:t>
    </dgm:pt>
    <dgm:pt modelId="{CE3B0FDA-1D00-4752-871D-A50F6F535A1F}" type="parTrans" cxnId="{26FCD677-CA03-47E1-B5EF-F0F2D6C1A162}">
      <dgm:prSet/>
      <dgm:spPr/>
      <dgm:t>
        <a:bodyPr/>
        <a:lstStyle/>
        <a:p>
          <a:endParaRPr lang="en-GB"/>
        </a:p>
      </dgm:t>
    </dgm:pt>
    <dgm:pt modelId="{D3A00F9E-551D-490B-AB75-4CB507CC2064}" type="sibTrans" cxnId="{26FCD677-CA03-47E1-B5EF-F0F2D6C1A162}">
      <dgm:prSet/>
      <dgm:spPr/>
      <dgm:t>
        <a:bodyPr/>
        <a:lstStyle/>
        <a:p>
          <a:endParaRPr lang="en-GB"/>
        </a:p>
      </dgm:t>
    </dgm:pt>
    <dgm:pt modelId="{4CEF9072-AFF4-4D27-B821-31E88AD0DC97}" type="pres">
      <dgm:prSet presAssocID="{C1259F3B-F0FA-4D35-B9BE-0A343713B7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6E4CB18-C6D9-4221-BA19-29B7C247F767}" type="pres">
      <dgm:prSet presAssocID="{C1259F3B-F0FA-4D35-B9BE-0A343713B704}" presName="Name1" presStyleCnt="0"/>
      <dgm:spPr/>
    </dgm:pt>
    <dgm:pt modelId="{AA98D55C-AD45-452E-9663-9190B20634A5}" type="pres">
      <dgm:prSet presAssocID="{C1259F3B-F0FA-4D35-B9BE-0A343713B704}" presName="cycle" presStyleCnt="0"/>
      <dgm:spPr/>
    </dgm:pt>
    <dgm:pt modelId="{9F4A60B9-5268-4CAE-A82F-2BEF46A40CEF}" type="pres">
      <dgm:prSet presAssocID="{C1259F3B-F0FA-4D35-B9BE-0A343713B704}" presName="srcNode" presStyleLbl="node1" presStyleIdx="0" presStyleCnt="1"/>
      <dgm:spPr/>
    </dgm:pt>
    <dgm:pt modelId="{04D2876C-F8C7-4C35-8E74-0DD37B122DF8}" type="pres">
      <dgm:prSet presAssocID="{C1259F3B-F0FA-4D35-B9BE-0A343713B704}" presName="conn" presStyleLbl="parChTrans1D2" presStyleIdx="0" presStyleCnt="1"/>
      <dgm:spPr/>
      <dgm:t>
        <a:bodyPr/>
        <a:lstStyle/>
        <a:p>
          <a:endParaRPr lang="en-GB"/>
        </a:p>
      </dgm:t>
    </dgm:pt>
    <dgm:pt modelId="{E79D4C10-1118-4DF2-9C99-6716C8AD03B8}" type="pres">
      <dgm:prSet presAssocID="{C1259F3B-F0FA-4D35-B9BE-0A343713B704}" presName="extraNode" presStyleLbl="node1" presStyleIdx="0" presStyleCnt="1"/>
      <dgm:spPr/>
    </dgm:pt>
    <dgm:pt modelId="{E28AC660-F97B-4D8F-A56A-A6CF02D61704}" type="pres">
      <dgm:prSet presAssocID="{C1259F3B-F0FA-4D35-B9BE-0A343713B704}" presName="dstNode" presStyleLbl="node1" presStyleIdx="0" presStyleCnt="1"/>
      <dgm:spPr/>
    </dgm:pt>
    <dgm:pt modelId="{8A27A388-FF3A-4FBF-B185-DB8FC2A6F4B0}" type="pres">
      <dgm:prSet presAssocID="{8D292C38-37E1-4866-A4AE-FAE60779651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903D6-F654-4C31-B20C-E12AF84FB7CE}" type="pres">
      <dgm:prSet presAssocID="{8D292C38-37E1-4866-A4AE-FAE607796510}" presName="accent_1" presStyleCnt="0"/>
      <dgm:spPr/>
    </dgm:pt>
    <dgm:pt modelId="{83B3CA5F-E2BD-4FF1-85D9-722553FC06E4}" type="pres">
      <dgm:prSet presAssocID="{8D292C38-37E1-4866-A4AE-FAE607796510}" presName="accentRepeatNode" presStyleLbl="solidFgAcc1" presStyleIdx="0" presStyleCnt="1"/>
      <dgm:spPr>
        <a:ln>
          <a:solidFill>
            <a:schemeClr val="tx1"/>
          </a:solidFill>
        </a:ln>
      </dgm:spPr>
    </dgm:pt>
  </dgm:ptLst>
  <dgm:cxnLst>
    <dgm:cxn modelId="{79255407-46EB-4E49-81DF-4E50BB0D062B}" type="presOf" srcId="{D3A00F9E-551D-490B-AB75-4CB507CC2064}" destId="{04D2876C-F8C7-4C35-8E74-0DD37B122DF8}" srcOrd="0" destOrd="0" presId="urn:microsoft.com/office/officeart/2008/layout/VerticalCurvedList"/>
    <dgm:cxn modelId="{DB0C8A88-5453-460B-9B25-B88F4F5ACF3F}" type="presOf" srcId="{8D292C38-37E1-4866-A4AE-FAE607796510}" destId="{8A27A388-FF3A-4FBF-B185-DB8FC2A6F4B0}" srcOrd="0" destOrd="0" presId="urn:microsoft.com/office/officeart/2008/layout/VerticalCurvedList"/>
    <dgm:cxn modelId="{513F2481-4F5C-4F37-A98A-38E89E39BEAB}" type="presOf" srcId="{C1259F3B-F0FA-4D35-B9BE-0A343713B704}" destId="{4CEF9072-AFF4-4D27-B821-31E88AD0DC97}" srcOrd="0" destOrd="0" presId="urn:microsoft.com/office/officeart/2008/layout/VerticalCurvedList"/>
    <dgm:cxn modelId="{26FCD677-CA03-47E1-B5EF-F0F2D6C1A162}" srcId="{C1259F3B-F0FA-4D35-B9BE-0A343713B704}" destId="{8D292C38-37E1-4866-A4AE-FAE607796510}" srcOrd="0" destOrd="0" parTransId="{CE3B0FDA-1D00-4752-871D-A50F6F535A1F}" sibTransId="{D3A00F9E-551D-490B-AB75-4CB507CC2064}"/>
    <dgm:cxn modelId="{3F6B830B-E1B7-4C31-8141-D32267681401}" type="presParOf" srcId="{4CEF9072-AFF4-4D27-B821-31E88AD0DC97}" destId="{46E4CB18-C6D9-4221-BA19-29B7C247F767}" srcOrd="0" destOrd="0" presId="urn:microsoft.com/office/officeart/2008/layout/VerticalCurvedList"/>
    <dgm:cxn modelId="{D12DB9D2-47D2-49B1-B8EF-8410147B3455}" type="presParOf" srcId="{46E4CB18-C6D9-4221-BA19-29B7C247F767}" destId="{AA98D55C-AD45-452E-9663-9190B20634A5}" srcOrd="0" destOrd="0" presId="urn:microsoft.com/office/officeart/2008/layout/VerticalCurvedList"/>
    <dgm:cxn modelId="{412A67AF-6E3E-432F-94DD-7BCDEC972EA2}" type="presParOf" srcId="{AA98D55C-AD45-452E-9663-9190B20634A5}" destId="{9F4A60B9-5268-4CAE-A82F-2BEF46A40CEF}" srcOrd="0" destOrd="0" presId="urn:microsoft.com/office/officeart/2008/layout/VerticalCurvedList"/>
    <dgm:cxn modelId="{C9F5A95C-73A3-4788-A394-F74DE9C93F93}" type="presParOf" srcId="{AA98D55C-AD45-452E-9663-9190B20634A5}" destId="{04D2876C-F8C7-4C35-8E74-0DD37B122DF8}" srcOrd="1" destOrd="0" presId="urn:microsoft.com/office/officeart/2008/layout/VerticalCurvedList"/>
    <dgm:cxn modelId="{18955127-339A-4F4F-9CFF-07F028AE86D3}" type="presParOf" srcId="{AA98D55C-AD45-452E-9663-9190B20634A5}" destId="{E79D4C10-1118-4DF2-9C99-6716C8AD03B8}" srcOrd="2" destOrd="0" presId="urn:microsoft.com/office/officeart/2008/layout/VerticalCurvedList"/>
    <dgm:cxn modelId="{CBF8DDF1-D7DD-4393-AD44-74735AD2ADFA}" type="presParOf" srcId="{AA98D55C-AD45-452E-9663-9190B20634A5}" destId="{E28AC660-F97B-4D8F-A56A-A6CF02D61704}" srcOrd="3" destOrd="0" presId="urn:microsoft.com/office/officeart/2008/layout/VerticalCurvedList"/>
    <dgm:cxn modelId="{D792AED8-A604-467C-B673-CAEFCD86834D}" type="presParOf" srcId="{46E4CB18-C6D9-4221-BA19-29B7C247F767}" destId="{8A27A388-FF3A-4FBF-B185-DB8FC2A6F4B0}" srcOrd="1" destOrd="0" presId="urn:microsoft.com/office/officeart/2008/layout/VerticalCurvedList"/>
    <dgm:cxn modelId="{46CCD297-733C-42CA-B682-033FC6C5EAEB}" type="presParOf" srcId="{46E4CB18-C6D9-4221-BA19-29B7C247F767}" destId="{098903D6-F654-4C31-B20C-E12AF84FB7CE}" srcOrd="2" destOrd="0" presId="urn:microsoft.com/office/officeart/2008/layout/VerticalCurvedList"/>
    <dgm:cxn modelId="{F80D9164-E4EC-4CCD-B53D-8DB1A7E7CEC1}" type="presParOf" srcId="{098903D6-F654-4C31-B20C-E12AF84FB7CE}" destId="{83B3CA5F-E2BD-4FF1-85D9-722553FC06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D5471-73D8-43AC-8D74-649B33BFA6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49BDDD-CE13-4D2B-8FDD-48F07506DF8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GB" sz="3600" b="1" i="0" dirty="0" smtClean="0">
              <a:latin typeface="Calibri" panose="020F0502020204030204" pitchFamily="34" charset="0"/>
            </a:rPr>
            <a:t>Service Transformation </a:t>
          </a:r>
          <a:endParaRPr lang="en-GB" sz="3600" b="1" dirty="0">
            <a:latin typeface="Calibri" panose="020F0502020204030204" pitchFamily="34" charset="0"/>
          </a:endParaRPr>
        </a:p>
      </dgm:t>
    </dgm:pt>
    <dgm:pt modelId="{13C6DB6E-AF3E-4509-BD1F-F3695A8452C6}" type="parTrans" cxnId="{646C701E-83B3-40F7-B213-5E23B7C22AC5}">
      <dgm:prSet/>
      <dgm:spPr/>
      <dgm:t>
        <a:bodyPr/>
        <a:lstStyle/>
        <a:p>
          <a:endParaRPr lang="en-GB"/>
        </a:p>
      </dgm:t>
    </dgm:pt>
    <dgm:pt modelId="{622246FC-492E-41F0-A2DB-0B7DEDE40846}" type="sibTrans" cxnId="{646C701E-83B3-40F7-B213-5E23B7C22AC5}">
      <dgm:prSet/>
      <dgm:spPr/>
      <dgm:t>
        <a:bodyPr/>
        <a:lstStyle/>
        <a:p>
          <a:endParaRPr lang="en-GB"/>
        </a:p>
      </dgm:t>
    </dgm:pt>
    <dgm:pt modelId="{08A3B7E4-C8C8-429F-B7D7-1CE9A0869A3B}" type="pres">
      <dgm:prSet presAssocID="{FD9D5471-73D8-43AC-8D74-649B33BFA6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61774A3-1F6F-46CE-813C-5320F357B7DB}" type="pres">
      <dgm:prSet presAssocID="{FD9D5471-73D8-43AC-8D74-649B33BFA62A}" presName="Name1" presStyleCnt="0"/>
      <dgm:spPr/>
    </dgm:pt>
    <dgm:pt modelId="{E63D1C73-6751-43FA-AA3A-442F0DD6312D}" type="pres">
      <dgm:prSet presAssocID="{FD9D5471-73D8-43AC-8D74-649B33BFA62A}" presName="cycle" presStyleCnt="0"/>
      <dgm:spPr/>
    </dgm:pt>
    <dgm:pt modelId="{D52AFD01-F6F0-46B5-83AD-AF19CAF81A36}" type="pres">
      <dgm:prSet presAssocID="{FD9D5471-73D8-43AC-8D74-649B33BFA62A}" presName="srcNode" presStyleLbl="node1" presStyleIdx="0" presStyleCnt="1"/>
      <dgm:spPr/>
    </dgm:pt>
    <dgm:pt modelId="{B95185A8-7F81-4A33-B457-AAD3CDF0A6D0}" type="pres">
      <dgm:prSet presAssocID="{FD9D5471-73D8-43AC-8D74-649B33BFA62A}" presName="conn" presStyleLbl="parChTrans1D2" presStyleIdx="0" presStyleCnt="1"/>
      <dgm:spPr/>
      <dgm:t>
        <a:bodyPr/>
        <a:lstStyle/>
        <a:p>
          <a:endParaRPr lang="en-GB"/>
        </a:p>
      </dgm:t>
    </dgm:pt>
    <dgm:pt modelId="{D48C701D-AF5A-4BD0-A031-44C956099FAE}" type="pres">
      <dgm:prSet presAssocID="{FD9D5471-73D8-43AC-8D74-649B33BFA62A}" presName="extraNode" presStyleLbl="node1" presStyleIdx="0" presStyleCnt="1"/>
      <dgm:spPr/>
    </dgm:pt>
    <dgm:pt modelId="{773F13C0-43B2-48F0-9B6F-AE725C09454F}" type="pres">
      <dgm:prSet presAssocID="{FD9D5471-73D8-43AC-8D74-649B33BFA62A}" presName="dstNode" presStyleLbl="node1" presStyleIdx="0" presStyleCnt="1"/>
      <dgm:spPr/>
    </dgm:pt>
    <dgm:pt modelId="{3A22247D-8269-4EC9-B3F7-7FE6DCFAB566}" type="pres">
      <dgm:prSet presAssocID="{3249BDDD-CE13-4D2B-8FDD-48F07506DF8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692898-72EB-40B4-B78B-CFEF5E5CC3EA}" type="pres">
      <dgm:prSet presAssocID="{3249BDDD-CE13-4D2B-8FDD-48F07506DF8B}" presName="accent_1" presStyleCnt="0"/>
      <dgm:spPr/>
    </dgm:pt>
    <dgm:pt modelId="{89E8D354-1F49-4B01-A8E3-1D3B713C5B85}" type="pres">
      <dgm:prSet presAssocID="{3249BDDD-CE13-4D2B-8FDD-48F07506DF8B}" presName="accentRepeatNode" presStyleLbl="solidFgAcc1" presStyleIdx="0" presStyleCnt="1"/>
      <dgm:spPr>
        <a:ln>
          <a:solidFill>
            <a:schemeClr val="tx1"/>
          </a:solidFill>
        </a:ln>
      </dgm:spPr>
    </dgm:pt>
  </dgm:ptLst>
  <dgm:cxnLst>
    <dgm:cxn modelId="{0E636DAD-FBCD-4837-9881-CF57588C30A0}" type="presOf" srcId="{3249BDDD-CE13-4D2B-8FDD-48F07506DF8B}" destId="{3A22247D-8269-4EC9-B3F7-7FE6DCFAB566}" srcOrd="0" destOrd="0" presId="urn:microsoft.com/office/officeart/2008/layout/VerticalCurvedList"/>
    <dgm:cxn modelId="{9A98216E-51D9-4436-8DB8-E5CCBC956580}" type="presOf" srcId="{622246FC-492E-41F0-A2DB-0B7DEDE40846}" destId="{B95185A8-7F81-4A33-B457-AAD3CDF0A6D0}" srcOrd="0" destOrd="0" presId="urn:microsoft.com/office/officeart/2008/layout/VerticalCurvedList"/>
    <dgm:cxn modelId="{5DFD5DD7-4ABF-41A7-94B2-79638CEB5EA0}" type="presOf" srcId="{FD9D5471-73D8-43AC-8D74-649B33BFA62A}" destId="{08A3B7E4-C8C8-429F-B7D7-1CE9A0869A3B}" srcOrd="0" destOrd="0" presId="urn:microsoft.com/office/officeart/2008/layout/VerticalCurvedList"/>
    <dgm:cxn modelId="{646C701E-83B3-40F7-B213-5E23B7C22AC5}" srcId="{FD9D5471-73D8-43AC-8D74-649B33BFA62A}" destId="{3249BDDD-CE13-4D2B-8FDD-48F07506DF8B}" srcOrd="0" destOrd="0" parTransId="{13C6DB6E-AF3E-4509-BD1F-F3695A8452C6}" sibTransId="{622246FC-492E-41F0-A2DB-0B7DEDE40846}"/>
    <dgm:cxn modelId="{81CBF65B-540D-4EA7-A421-6F06C963A894}" type="presParOf" srcId="{08A3B7E4-C8C8-429F-B7D7-1CE9A0869A3B}" destId="{061774A3-1F6F-46CE-813C-5320F357B7DB}" srcOrd="0" destOrd="0" presId="urn:microsoft.com/office/officeart/2008/layout/VerticalCurvedList"/>
    <dgm:cxn modelId="{A26158E0-C825-4DDF-9FAE-822E26E49451}" type="presParOf" srcId="{061774A3-1F6F-46CE-813C-5320F357B7DB}" destId="{E63D1C73-6751-43FA-AA3A-442F0DD6312D}" srcOrd="0" destOrd="0" presId="urn:microsoft.com/office/officeart/2008/layout/VerticalCurvedList"/>
    <dgm:cxn modelId="{CB7D908C-20B1-4BC3-BDFA-4C2C506BB5F6}" type="presParOf" srcId="{E63D1C73-6751-43FA-AA3A-442F0DD6312D}" destId="{D52AFD01-F6F0-46B5-83AD-AF19CAF81A36}" srcOrd="0" destOrd="0" presId="urn:microsoft.com/office/officeart/2008/layout/VerticalCurvedList"/>
    <dgm:cxn modelId="{D6983480-0BF4-438D-BA39-7679D6F0DAF8}" type="presParOf" srcId="{E63D1C73-6751-43FA-AA3A-442F0DD6312D}" destId="{B95185A8-7F81-4A33-B457-AAD3CDF0A6D0}" srcOrd="1" destOrd="0" presId="urn:microsoft.com/office/officeart/2008/layout/VerticalCurvedList"/>
    <dgm:cxn modelId="{F0CC3918-93B8-4161-BB56-8BE40A488325}" type="presParOf" srcId="{E63D1C73-6751-43FA-AA3A-442F0DD6312D}" destId="{D48C701D-AF5A-4BD0-A031-44C956099FAE}" srcOrd="2" destOrd="0" presId="urn:microsoft.com/office/officeart/2008/layout/VerticalCurvedList"/>
    <dgm:cxn modelId="{2D0C0C4C-B68A-49D4-BF09-1DC2A58A5087}" type="presParOf" srcId="{E63D1C73-6751-43FA-AA3A-442F0DD6312D}" destId="{773F13C0-43B2-48F0-9B6F-AE725C09454F}" srcOrd="3" destOrd="0" presId="urn:microsoft.com/office/officeart/2008/layout/VerticalCurvedList"/>
    <dgm:cxn modelId="{941E5BB7-7A92-47ED-85CD-75D02278E4A1}" type="presParOf" srcId="{061774A3-1F6F-46CE-813C-5320F357B7DB}" destId="{3A22247D-8269-4EC9-B3F7-7FE6DCFAB566}" srcOrd="1" destOrd="0" presId="urn:microsoft.com/office/officeart/2008/layout/VerticalCurvedList"/>
    <dgm:cxn modelId="{4F1F6F4D-929D-4F2C-A69E-54FF4653A61F}" type="presParOf" srcId="{061774A3-1F6F-46CE-813C-5320F357B7DB}" destId="{FF692898-72EB-40B4-B78B-CFEF5E5CC3EA}" srcOrd="2" destOrd="0" presId="urn:microsoft.com/office/officeart/2008/layout/VerticalCurvedList"/>
    <dgm:cxn modelId="{B870193B-41C1-41AC-BC4A-67CD11055712}" type="presParOf" srcId="{FF692898-72EB-40B4-B78B-CFEF5E5CC3EA}" destId="{89E8D354-1F49-4B01-A8E3-1D3B713C5B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6958B3-881D-449C-85E3-27EA80DEA3F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8429851-AC2D-42AE-BEBF-3D398CE6C970}">
      <dgm:prSet custT="1"/>
      <dgm:spPr>
        <a:solidFill>
          <a:srgbClr val="CC0698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Agile working model for Staff 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733595EA-A154-44BF-A1F8-06D262E5AB12}" type="parTrans" cxnId="{DCFFD979-4C04-4A8A-AB79-5D3D9EB7947B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47A92D6E-501A-4824-A865-A25F05FED146}" type="sibTrans" cxnId="{DCFFD979-4C04-4A8A-AB79-5D3D9EB7947B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BDA71924-60F1-4212-BC62-032A4A85D405}">
      <dgm:prSet custT="1"/>
      <dgm:spPr>
        <a:solidFill>
          <a:srgbClr val="0092D2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Removal of tiers &amp; </a:t>
          </a:r>
        </a:p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re-modelling of Care Pathways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EDCDDDBE-6421-4859-A41D-C64A51A14DC9}" type="parTrans" cxnId="{B85C361C-6738-4729-B5F1-B794F09A424A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3BE867A9-7315-4616-8BBA-4F1763B59BE0}" type="sibTrans" cxnId="{B85C361C-6738-4729-B5F1-B794F09A424A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32709267-226F-4F3D-A346-15616DB4025A}">
      <dgm:prSet custT="1"/>
      <dgm:spPr>
        <a:solidFill>
          <a:srgbClr val="F9CE1F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User engagement for a co-designed model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58AE7899-064F-45F3-A8F7-2C5BB2978585}" type="parTrans" cxnId="{6F758DB1-B646-4AC8-B2A0-566A00F10E5D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3A2B098D-C8F4-4E24-830D-BF809CDE6C8A}" type="sibTrans" cxnId="{6F758DB1-B646-4AC8-B2A0-566A00F10E5D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4127B1FD-43B2-4251-8B22-DFC9B5F2323F}">
      <dgm:prSet custT="1"/>
      <dgm:spPr>
        <a:solidFill>
          <a:srgbClr val="0092D2"/>
        </a:solidFill>
      </dgm:spPr>
      <dgm:t>
        <a:bodyPr/>
        <a:lstStyle/>
        <a:p>
          <a:pPr rtl="0"/>
          <a:r>
            <a:rPr lang="en-GB" sz="1800" dirty="0" smtClean="0">
              <a:latin typeface="Calibri bold" panose="020F0702030404030204" pitchFamily="34" charset="0"/>
            </a:rPr>
            <a:t>CYP-IAPT 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1974C400-3D8E-4772-AE90-3E4DAEE7EE81}" type="parTrans" cxnId="{7FB99CFD-99BD-451D-8FEE-80938AB633B8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EC4C40F9-E7ED-443C-A20B-7D7688FDF5D7}" type="sibTrans" cxnId="{7FB99CFD-99BD-451D-8FEE-80938AB633B8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6AE67E4D-7BF3-47BC-B5D8-B0DA29AF94BC}">
      <dgm:prSet custT="1"/>
      <dgm:spPr>
        <a:solidFill>
          <a:srgbClr val="F9CE1F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Outcome measurement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164CCB77-3914-4F6D-BE5A-7941A1E4EDCA}" type="parTrans" cxnId="{816D42DF-58FE-48FE-99F5-9028E925C57C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CABD35F9-A223-4989-B9E0-EBA3649235DF}" type="sibTrans" cxnId="{816D42DF-58FE-48FE-99F5-9028E925C57C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8879872C-56B8-43F0-9F1F-DCE6ADDD3237}">
      <dgm:prSet custT="1"/>
      <dgm:spPr>
        <a:solidFill>
          <a:srgbClr val="0092D2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CAMHS Currency development project Site 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31B9DDA5-CEFF-45A6-9C15-AA2EEA92D63D}" type="parTrans" cxnId="{095BB61F-2CB0-400A-B562-84F2E5EF54A5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E1F7AFEC-06EA-4E47-A155-02D941E30DB7}" type="sibTrans" cxnId="{095BB61F-2CB0-400A-B562-84F2E5EF54A5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9DAD8D11-94A0-4A0B-9AE2-B71E38DF1822}">
      <dgm:prSet custT="1"/>
      <dgm:spPr>
        <a:solidFill>
          <a:srgbClr val="F9CE1F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Schools engagement and a move to pro-active working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82D85561-6EF7-4AB8-B758-B26DE76178BF}" type="parTrans" cxnId="{42DD911D-303B-4777-974A-1378C0C37313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E440C1C4-E8E3-40EE-ADEE-F15D70FAE121}" type="sibTrans" cxnId="{42DD911D-303B-4777-974A-1378C0C37313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87C00927-79A8-4599-80B1-67009B2E13B8}">
      <dgm:prSet custT="1"/>
      <dgm:spPr>
        <a:solidFill>
          <a:srgbClr val="CC0698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GB" sz="1800" dirty="0" smtClean="0">
              <a:latin typeface="Calibri bold" panose="020F0702030404030204" pitchFamily="34" charset="0"/>
            </a:rPr>
            <a:t>Digital innovation &amp; development</a:t>
          </a:r>
          <a:endParaRPr lang="en-GB" sz="1800" dirty="0">
            <a:latin typeface="Calibri bold" panose="020F0702030404030204" pitchFamily="34" charset="0"/>
          </a:endParaRPr>
        </a:p>
      </dgm:t>
    </dgm:pt>
    <dgm:pt modelId="{425A8037-5C1B-4AFC-99A6-9C341979451B}" type="parTrans" cxnId="{12CD9800-3264-4368-B721-61B8DBC7BE4D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E5DB0EC1-F74E-4A77-B91B-2C8F9000F4A0}" type="sibTrans" cxnId="{12CD9800-3264-4368-B721-61B8DBC7BE4D}">
      <dgm:prSet/>
      <dgm:spPr/>
      <dgm:t>
        <a:bodyPr/>
        <a:lstStyle/>
        <a:p>
          <a:endParaRPr lang="en-GB" sz="1800">
            <a:latin typeface="Calibri bold" panose="020F0702030404030204" pitchFamily="34" charset="0"/>
          </a:endParaRPr>
        </a:p>
      </dgm:t>
    </dgm:pt>
    <dgm:pt modelId="{144DA249-475C-493D-A15F-3F3F4A7F950A}" type="pres">
      <dgm:prSet presAssocID="{0F6958B3-881D-449C-85E3-27EA80DEA3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C6F07A-A165-4574-AEC9-5607C39C9C50}" type="pres">
      <dgm:prSet presAssocID="{F8429851-AC2D-42AE-BEBF-3D398CE6C97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B4373E-B36C-4FF1-8CED-F67F04E9DC38}" type="pres">
      <dgm:prSet presAssocID="{47A92D6E-501A-4824-A865-A25F05FED146}" presName="sibTrans" presStyleCnt="0"/>
      <dgm:spPr/>
    </dgm:pt>
    <dgm:pt modelId="{3E002D90-C5BD-4A7A-9BD8-5D8358F458A8}" type="pres">
      <dgm:prSet presAssocID="{BDA71924-60F1-4212-BC62-032A4A85D40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B766F8-497A-4E22-994C-422FB22CE5C3}" type="pres">
      <dgm:prSet presAssocID="{3BE867A9-7315-4616-8BBA-4F1763B59BE0}" presName="sibTrans" presStyleCnt="0"/>
      <dgm:spPr/>
    </dgm:pt>
    <dgm:pt modelId="{912BB820-AA8D-434C-9B7E-A5F02D14EAF0}" type="pres">
      <dgm:prSet presAssocID="{32709267-226F-4F3D-A346-15616DB4025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C7AB95-6F8D-430B-BCC2-E82AE8C0B8FA}" type="pres">
      <dgm:prSet presAssocID="{3A2B098D-C8F4-4E24-830D-BF809CDE6C8A}" presName="sibTrans" presStyleCnt="0"/>
      <dgm:spPr/>
    </dgm:pt>
    <dgm:pt modelId="{90C4B851-A127-4A9F-A82F-02A8125B44BB}" type="pres">
      <dgm:prSet presAssocID="{4127B1FD-43B2-4251-8B22-DFC9B5F2323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157242-CB14-48A9-8893-05C5CF9D30D7}" type="pres">
      <dgm:prSet presAssocID="{EC4C40F9-E7ED-443C-A20B-7D7688FDF5D7}" presName="sibTrans" presStyleCnt="0"/>
      <dgm:spPr/>
    </dgm:pt>
    <dgm:pt modelId="{130729C4-8EED-4D0D-8265-8D3A7BA35EBB}" type="pres">
      <dgm:prSet presAssocID="{6AE67E4D-7BF3-47BC-B5D8-B0DA29AF94B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EDF558-DF5C-461D-91E4-41D697F60B8E}" type="pres">
      <dgm:prSet presAssocID="{CABD35F9-A223-4989-B9E0-EBA3649235DF}" presName="sibTrans" presStyleCnt="0"/>
      <dgm:spPr/>
    </dgm:pt>
    <dgm:pt modelId="{3484ED3F-3FB6-4551-9CA9-C45B5D6C4A14}" type="pres">
      <dgm:prSet presAssocID="{8879872C-56B8-43F0-9F1F-DCE6ADDD323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06E33B-1A5D-4C36-864D-56F40246D61D}" type="pres">
      <dgm:prSet presAssocID="{E1F7AFEC-06EA-4E47-A155-02D941E30DB7}" presName="sibTrans" presStyleCnt="0"/>
      <dgm:spPr/>
    </dgm:pt>
    <dgm:pt modelId="{596AB47B-E8D4-46F4-BB56-FBEFE4279B31}" type="pres">
      <dgm:prSet presAssocID="{9DAD8D11-94A0-4A0B-9AE2-B71E38DF182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F8993-7271-4017-88CE-E7CEB2A84BD7}" type="pres">
      <dgm:prSet presAssocID="{E440C1C4-E8E3-40EE-ADEE-F15D70FAE121}" presName="sibTrans" presStyleCnt="0"/>
      <dgm:spPr/>
    </dgm:pt>
    <dgm:pt modelId="{E6DF6F0B-70CD-4914-8D1A-CF8007650921}" type="pres">
      <dgm:prSet presAssocID="{87C00927-79A8-4599-80B1-67009B2E13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5BB61F-2CB0-400A-B562-84F2E5EF54A5}" srcId="{0F6958B3-881D-449C-85E3-27EA80DEA3F8}" destId="{8879872C-56B8-43F0-9F1F-DCE6ADDD3237}" srcOrd="5" destOrd="0" parTransId="{31B9DDA5-CEFF-45A6-9C15-AA2EEA92D63D}" sibTransId="{E1F7AFEC-06EA-4E47-A155-02D941E30DB7}"/>
    <dgm:cxn modelId="{236CDDF9-C658-4204-9F49-7AAE87F288F3}" type="presOf" srcId="{87C00927-79A8-4599-80B1-67009B2E13B8}" destId="{E6DF6F0B-70CD-4914-8D1A-CF8007650921}" srcOrd="0" destOrd="0" presId="urn:microsoft.com/office/officeart/2005/8/layout/default"/>
    <dgm:cxn modelId="{5F2397C2-C02E-4526-80D0-D0758600AA00}" type="presOf" srcId="{0F6958B3-881D-449C-85E3-27EA80DEA3F8}" destId="{144DA249-475C-493D-A15F-3F3F4A7F950A}" srcOrd="0" destOrd="0" presId="urn:microsoft.com/office/officeart/2005/8/layout/default"/>
    <dgm:cxn modelId="{42DD911D-303B-4777-974A-1378C0C37313}" srcId="{0F6958B3-881D-449C-85E3-27EA80DEA3F8}" destId="{9DAD8D11-94A0-4A0B-9AE2-B71E38DF1822}" srcOrd="6" destOrd="0" parTransId="{82D85561-6EF7-4AB8-B758-B26DE76178BF}" sibTransId="{E440C1C4-E8E3-40EE-ADEE-F15D70FAE121}"/>
    <dgm:cxn modelId="{7FB99CFD-99BD-451D-8FEE-80938AB633B8}" srcId="{0F6958B3-881D-449C-85E3-27EA80DEA3F8}" destId="{4127B1FD-43B2-4251-8B22-DFC9B5F2323F}" srcOrd="3" destOrd="0" parTransId="{1974C400-3D8E-4772-AE90-3E4DAEE7EE81}" sibTransId="{EC4C40F9-E7ED-443C-A20B-7D7688FDF5D7}"/>
    <dgm:cxn modelId="{816D42DF-58FE-48FE-99F5-9028E925C57C}" srcId="{0F6958B3-881D-449C-85E3-27EA80DEA3F8}" destId="{6AE67E4D-7BF3-47BC-B5D8-B0DA29AF94BC}" srcOrd="4" destOrd="0" parTransId="{164CCB77-3914-4F6D-BE5A-7941A1E4EDCA}" sibTransId="{CABD35F9-A223-4989-B9E0-EBA3649235DF}"/>
    <dgm:cxn modelId="{9B1D423F-D12B-4F09-9D9F-8C6D47263D2F}" type="presOf" srcId="{4127B1FD-43B2-4251-8B22-DFC9B5F2323F}" destId="{90C4B851-A127-4A9F-A82F-02A8125B44BB}" srcOrd="0" destOrd="0" presId="urn:microsoft.com/office/officeart/2005/8/layout/default"/>
    <dgm:cxn modelId="{B85C361C-6738-4729-B5F1-B794F09A424A}" srcId="{0F6958B3-881D-449C-85E3-27EA80DEA3F8}" destId="{BDA71924-60F1-4212-BC62-032A4A85D405}" srcOrd="1" destOrd="0" parTransId="{EDCDDDBE-6421-4859-A41D-C64A51A14DC9}" sibTransId="{3BE867A9-7315-4616-8BBA-4F1763B59BE0}"/>
    <dgm:cxn modelId="{7FA43A18-BC46-448A-B467-D4E9F7E446F3}" type="presOf" srcId="{6AE67E4D-7BF3-47BC-B5D8-B0DA29AF94BC}" destId="{130729C4-8EED-4D0D-8265-8D3A7BA35EBB}" srcOrd="0" destOrd="0" presId="urn:microsoft.com/office/officeart/2005/8/layout/default"/>
    <dgm:cxn modelId="{DCFFD979-4C04-4A8A-AB79-5D3D9EB7947B}" srcId="{0F6958B3-881D-449C-85E3-27EA80DEA3F8}" destId="{F8429851-AC2D-42AE-BEBF-3D398CE6C970}" srcOrd="0" destOrd="0" parTransId="{733595EA-A154-44BF-A1F8-06D262E5AB12}" sibTransId="{47A92D6E-501A-4824-A865-A25F05FED146}"/>
    <dgm:cxn modelId="{7F48AFC8-267A-42A8-8790-BDB32F94A251}" type="presOf" srcId="{9DAD8D11-94A0-4A0B-9AE2-B71E38DF1822}" destId="{596AB47B-E8D4-46F4-BB56-FBEFE4279B31}" srcOrd="0" destOrd="0" presId="urn:microsoft.com/office/officeart/2005/8/layout/default"/>
    <dgm:cxn modelId="{BF9EE709-CA6C-42C4-944D-F76AD3DD07CB}" type="presOf" srcId="{F8429851-AC2D-42AE-BEBF-3D398CE6C970}" destId="{DCC6F07A-A165-4574-AEC9-5607C39C9C50}" srcOrd="0" destOrd="0" presId="urn:microsoft.com/office/officeart/2005/8/layout/default"/>
    <dgm:cxn modelId="{12CD9800-3264-4368-B721-61B8DBC7BE4D}" srcId="{0F6958B3-881D-449C-85E3-27EA80DEA3F8}" destId="{87C00927-79A8-4599-80B1-67009B2E13B8}" srcOrd="7" destOrd="0" parTransId="{425A8037-5C1B-4AFC-99A6-9C341979451B}" sibTransId="{E5DB0EC1-F74E-4A77-B91B-2C8F9000F4A0}"/>
    <dgm:cxn modelId="{7A8BDFD2-BA42-42E4-B0DE-54F0381E14BD}" type="presOf" srcId="{32709267-226F-4F3D-A346-15616DB4025A}" destId="{912BB820-AA8D-434C-9B7E-A5F02D14EAF0}" srcOrd="0" destOrd="0" presId="urn:microsoft.com/office/officeart/2005/8/layout/default"/>
    <dgm:cxn modelId="{6F758DB1-B646-4AC8-B2A0-566A00F10E5D}" srcId="{0F6958B3-881D-449C-85E3-27EA80DEA3F8}" destId="{32709267-226F-4F3D-A346-15616DB4025A}" srcOrd="2" destOrd="0" parTransId="{58AE7899-064F-45F3-A8F7-2C5BB2978585}" sibTransId="{3A2B098D-C8F4-4E24-830D-BF809CDE6C8A}"/>
    <dgm:cxn modelId="{AAB0DD39-E176-49D6-8F04-12FDE78EC024}" type="presOf" srcId="{BDA71924-60F1-4212-BC62-032A4A85D405}" destId="{3E002D90-C5BD-4A7A-9BD8-5D8358F458A8}" srcOrd="0" destOrd="0" presId="urn:microsoft.com/office/officeart/2005/8/layout/default"/>
    <dgm:cxn modelId="{37AAFA55-D382-497F-9FBB-F73220375316}" type="presOf" srcId="{8879872C-56B8-43F0-9F1F-DCE6ADDD3237}" destId="{3484ED3F-3FB6-4551-9CA9-C45B5D6C4A14}" srcOrd="0" destOrd="0" presId="urn:microsoft.com/office/officeart/2005/8/layout/default"/>
    <dgm:cxn modelId="{CD843518-0074-475A-9DC6-DB25F008419E}" type="presParOf" srcId="{144DA249-475C-493D-A15F-3F3F4A7F950A}" destId="{DCC6F07A-A165-4574-AEC9-5607C39C9C50}" srcOrd="0" destOrd="0" presId="urn:microsoft.com/office/officeart/2005/8/layout/default"/>
    <dgm:cxn modelId="{88965114-2C64-4DC1-9D7B-34FD6BF19D96}" type="presParOf" srcId="{144DA249-475C-493D-A15F-3F3F4A7F950A}" destId="{C1B4373E-B36C-4FF1-8CED-F67F04E9DC38}" srcOrd="1" destOrd="0" presId="urn:microsoft.com/office/officeart/2005/8/layout/default"/>
    <dgm:cxn modelId="{176B40E1-8E87-4BB2-A0BF-6FB0237DEDBC}" type="presParOf" srcId="{144DA249-475C-493D-A15F-3F3F4A7F950A}" destId="{3E002D90-C5BD-4A7A-9BD8-5D8358F458A8}" srcOrd="2" destOrd="0" presId="urn:microsoft.com/office/officeart/2005/8/layout/default"/>
    <dgm:cxn modelId="{F4BF3E35-F8C7-4E3F-ADF6-2443270566E5}" type="presParOf" srcId="{144DA249-475C-493D-A15F-3F3F4A7F950A}" destId="{F9B766F8-497A-4E22-994C-422FB22CE5C3}" srcOrd="3" destOrd="0" presId="urn:microsoft.com/office/officeart/2005/8/layout/default"/>
    <dgm:cxn modelId="{FCCE53DC-33B8-4D0E-A6FC-16630E6EA639}" type="presParOf" srcId="{144DA249-475C-493D-A15F-3F3F4A7F950A}" destId="{912BB820-AA8D-434C-9B7E-A5F02D14EAF0}" srcOrd="4" destOrd="0" presId="urn:microsoft.com/office/officeart/2005/8/layout/default"/>
    <dgm:cxn modelId="{E2D4EE97-B1B8-4884-9734-8D5947FBF88B}" type="presParOf" srcId="{144DA249-475C-493D-A15F-3F3F4A7F950A}" destId="{C7C7AB95-6F8D-430B-BCC2-E82AE8C0B8FA}" srcOrd="5" destOrd="0" presId="urn:microsoft.com/office/officeart/2005/8/layout/default"/>
    <dgm:cxn modelId="{2D4519B1-0509-4CA8-AF73-F2EE664F5DB9}" type="presParOf" srcId="{144DA249-475C-493D-A15F-3F3F4A7F950A}" destId="{90C4B851-A127-4A9F-A82F-02A8125B44BB}" srcOrd="6" destOrd="0" presId="urn:microsoft.com/office/officeart/2005/8/layout/default"/>
    <dgm:cxn modelId="{EB49635F-F444-43AF-8BBB-2CBBB216944E}" type="presParOf" srcId="{144DA249-475C-493D-A15F-3F3F4A7F950A}" destId="{D7157242-CB14-48A9-8893-05C5CF9D30D7}" srcOrd="7" destOrd="0" presId="urn:microsoft.com/office/officeart/2005/8/layout/default"/>
    <dgm:cxn modelId="{EB645751-8711-4179-9937-240446D89CC9}" type="presParOf" srcId="{144DA249-475C-493D-A15F-3F3F4A7F950A}" destId="{130729C4-8EED-4D0D-8265-8D3A7BA35EBB}" srcOrd="8" destOrd="0" presId="urn:microsoft.com/office/officeart/2005/8/layout/default"/>
    <dgm:cxn modelId="{80B16FCB-CA7D-49EA-A837-89CAD48CA7C7}" type="presParOf" srcId="{144DA249-475C-493D-A15F-3F3F4A7F950A}" destId="{71EDF558-DF5C-461D-91E4-41D697F60B8E}" srcOrd="9" destOrd="0" presId="urn:microsoft.com/office/officeart/2005/8/layout/default"/>
    <dgm:cxn modelId="{C8BEEECF-9F35-4462-A795-2061D0ED291E}" type="presParOf" srcId="{144DA249-475C-493D-A15F-3F3F4A7F950A}" destId="{3484ED3F-3FB6-4551-9CA9-C45B5D6C4A14}" srcOrd="10" destOrd="0" presId="urn:microsoft.com/office/officeart/2005/8/layout/default"/>
    <dgm:cxn modelId="{A57D441A-8458-46F1-A3CA-0184D740092A}" type="presParOf" srcId="{144DA249-475C-493D-A15F-3F3F4A7F950A}" destId="{5206E33B-1A5D-4C36-864D-56F40246D61D}" srcOrd="11" destOrd="0" presId="urn:microsoft.com/office/officeart/2005/8/layout/default"/>
    <dgm:cxn modelId="{D852B0D4-FD03-45E2-B2E4-9031A262496B}" type="presParOf" srcId="{144DA249-475C-493D-A15F-3F3F4A7F950A}" destId="{596AB47B-E8D4-46F4-BB56-FBEFE4279B31}" srcOrd="12" destOrd="0" presId="urn:microsoft.com/office/officeart/2005/8/layout/default"/>
    <dgm:cxn modelId="{9EF78F49-98A7-457E-BE7E-38E62CF82598}" type="presParOf" srcId="{144DA249-475C-493D-A15F-3F3F4A7F950A}" destId="{563F8993-7271-4017-88CE-E7CEB2A84BD7}" srcOrd="13" destOrd="0" presId="urn:microsoft.com/office/officeart/2005/8/layout/default"/>
    <dgm:cxn modelId="{1FE1732A-6809-4610-B940-621BE6129B87}" type="presParOf" srcId="{144DA249-475C-493D-A15F-3F3F4A7F950A}" destId="{E6DF6F0B-70CD-4914-8D1A-CF800765092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DB2FC7-9A61-432E-8234-CC551DD69C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BEE41C-8768-4E2A-A174-EF0005BED38C}">
      <dgm:prSet custT="1"/>
      <dgm:spPr>
        <a:solidFill>
          <a:srgbClr val="0092D2"/>
        </a:solidFill>
      </dgm:spPr>
      <dgm:t>
        <a:bodyPr/>
        <a:lstStyle/>
        <a:p>
          <a:pPr rtl="0"/>
          <a:r>
            <a:rPr lang="en-GB" sz="3600" b="1" i="0" dirty="0" smtClean="0">
              <a:latin typeface="Calibri" panose="020F0502020204030204" pitchFamily="34" charset="0"/>
            </a:rPr>
            <a:t>Challenges</a:t>
          </a:r>
          <a:endParaRPr lang="en-GB" sz="3600" dirty="0">
            <a:latin typeface="Calibri" panose="020F0502020204030204" pitchFamily="34" charset="0"/>
          </a:endParaRPr>
        </a:p>
      </dgm:t>
    </dgm:pt>
    <dgm:pt modelId="{3339F5A5-9BBE-4D56-B252-7B7425848F28}" type="parTrans" cxnId="{BACF82C2-CB9B-4A1E-B537-DC2C3FE43355}">
      <dgm:prSet/>
      <dgm:spPr/>
      <dgm:t>
        <a:bodyPr/>
        <a:lstStyle/>
        <a:p>
          <a:endParaRPr lang="en-GB"/>
        </a:p>
      </dgm:t>
    </dgm:pt>
    <dgm:pt modelId="{70EA42F2-032D-4546-BF6D-D9E4D1428710}" type="sibTrans" cxnId="{BACF82C2-CB9B-4A1E-B537-DC2C3FE43355}">
      <dgm:prSet/>
      <dgm:spPr/>
      <dgm:t>
        <a:bodyPr/>
        <a:lstStyle/>
        <a:p>
          <a:endParaRPr lang="en-GB"/>
        </a:p>
      </dgm:t>
    </dgm:pt>
    <dgm:pt modelId="{C7EEBE76-B776-42D6-B5D1-9D93AE804E7F}" type="pres">
      <dgm:prSet presAssocID="{DCDB2FC7-9A61-432E-8234-CC551DD69C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FC16F58-7369-4E65-890D-F7B753B567CD}" type="pres">
      <dgm:prSet presAssocID="{DCDB2FC7-9A61-432E-8234-CC551DD69C23}" presName="Name1" presStyleCnt="0"/>
      <dgm:spPr/>
    </dgm:pt>
    <dgm:pt modelId="{49D4DD86-39C9-4032-9F01-2A1C05F5284D}" type="pres">
      <dgm:prSet presAssocID="{DCDB2FC7-9A61-432E-8234-CC551DD69C23}" presName="cycle" presStyleCnt="0"/>
      <dgm:spPr/>
    </dgm:pt>
    <dgm:pt modelId="{383D42A7-DB62-4891-A351-A322867E3C33}" type="pres">
      <dgm:prSet presAssocID="{DCDB2FC7-9A61-432E-8234-CC551DD69C23}" presName="srcNode" presStyleLbl="node1" presStyleIdx="0" presStyleCnt="1"/>
      <dgm:spPr/>
    </dgm:pt>
    <dgm:pt modelId="{D3CACAEE-4105-4F35-84B1-FBDBEF73D261}" type="pres">
      <dgm:prSet presAssocID="{DCDB2FC7-9A61-432E-8234-CC551DD69C23}" presName="conn" presStyleLbl="parChTrans1D2" presStyleIdx="0" presStyleCnt="1"/>
      <dgm:spPr/>
      <dgm:t>
        <a:bodyPr/>
        <a:lstStyle/>
        <a:p>
          <a:endParaRPr lang="en-GB"/>
        </a:p>
      </dgm:t>
    </dgm:pt>
    <dgm:pt modelId="{4D3DE03B-7787-459F-B579-D6E29F71F896}" type="pres">
      <dgm:prSet presAssocID="{DCDB2FC7-9A61-432E-8234-CC551DD69C23}" presName="extraNode" presStyleLbl="node1" presStyleIdx="0" presStyleCnt="1"/>
      <dgm:spPr/>
    </dgm:pt>
    <dgm:pt modelId="{FD936B9F-7FE9-459F-8F00-690EAEA091D5}" type="pres">
      <dgm:prSet presAssocID="{DCDB2FC7-9A61-432E-8234-CC551DD69C23}" presName="dstNode" presStyleLbl="node1" presStyleIdx="0" presStyleCnt="1"/>
      <dgm:spPr/>
    </dgm:pt>
    <dgm:pt modelId="{BBD574AE-AB2C-4E96-A89F-6CB460A1171C}" type="pres">
      <dgm:prSet presAssocID="{2FBEE41C-8768-4E2A-A174-EF0005BED38C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EC709-3299-4E54-9CBF-7CFF6EB50A76}" type="pres">
      <dgm:prSet presAssocID="{2FBEE41C-8768-4E2A-A174-EF0005BED38C}" presName="accent_1" presStyleCnt="0"/>
      <dgm:spPr/>
    </dgm:pt>
    <dgm:pt modelId="{80D0F425-FFFE-4DCE-A7BD-ACA7551607FE}" type="pres">
      <dgm:prSet presAssocID="{2FBEE41C-8768-4E2A-A174-EF0005BED38C}" presName="accentRepeatNode" presStyleLbl="solidFgAcc1" presStyleIdx="0" presStyleCnt="1"/>
      <dgm:spPr>
        <a:ln>
          <a:solidFill>
            <a:schemeClr val="tx1"/>
          </a:solidFill>
        </a:ln>
      </dgm:spPr>
    </dgm:pt>
  </dgm:ptLst>
  <dgm:cxnLst>
    <dgm:cxn modelId="{BACF82C2-CB9B-4A1E-B537-DC2C3FE43355}" srcId="{DCDB2FC7-9A61-432E-8234-CC551DD69C23}" destId="{2FBEE41C-8768-4E2A-A174-EF0005BED38C}" srcOrd="0" destOrd="0" parTransId="{3339F5A5-9BBE-4D56-B252-7B7425848F28}" sibTransId="{70EA42F2-032D-4546-BF6D-D9E4D1428710}"/>
    <dgm:cxn modelId="{3849B935-156E-4899-BFEC-A0FC91D73143}" type="presOf" srcId="{2FBEE41C-8768-4E2A-A174-EF0005BED38C}" destId="{BBD574AE-AB2C-4E96-A89F-6CB460A1171C}" srcOrd="0" destOrd="0" presId="urn:microsoft.com/office/officeart/2008/layout/VerticalCurvedList"/>
    <dgm:cxn modelId="{69CFD76B-5C8F-4A24-B087-3866C82B1799}" type="presOf" srcId="{70EA42F2-032D-4546-BF6D-D9E4D1428710}" destId="{D3CACAEE-4105-4F35-84B1-FBDBEF73D261}" srcOrd="0" destOrd="0" presId="urn:microsoft.com/office/officeart/2008/layout/VerticalCurvedList"/>
    <dgm:cxn modelId="{D307A42E-FCDE-4BBD-A30B-44C92757BB8F}" type="presOf" srcId="{DCDB2FC7-9A61-432E-8234-CC551DD69C23}" destId="{C7EEBE76-B776-42D6-B5D1-9D93AE804E7F}" srcOrd="0" destOrd="0" presId="urn:microsoft.com/office/officeart/2008/layout/VerticalCurvedList"/>
    <dgm:cxn modelId="{37A5F35B-E8C1-4AB1-BEE2-A6ADEE503EC8}" type="presParOf" srcId="{C7EEBE76-B776-42D6-B5D1-9D93AE804E7F}" destId="{6FC16F58-7369-4E65-890D-F7B753B567CD}" srcOrd="0" destOrd="0" presId="urn:microsoft.com/office/officeart/2008/layout/VerticalCurvedList"/>
    <dgm:cxn modelId="{7F2DD161-3D19-4F44-8500-2089BE841235}" type="presParOf" srcId="{6FC16F58-7369-4E65-890D-F7B753B567CD}" destId="{49D4DD86-39C9-4032-9F01-2A1C05F5284D}" srcOrd="0" destOrd="0" presId="urn:microsoft.com/office/officeart/2008/layout/VerticalCurvedList"/>
    <dgm:cxn modelId="{4928ED46-D8C3-48F3-A20F-56BDF4AB6B06}" type="presParOf" srcId="{49D4DD86-39C9-4032-9F01-2A1C05F5284D}" destId="{383D42A7-DB62-4891-A351-A322867E3C33}" srcOrd="0" destOrd="0" presId="urn:microsoft.com/office/officeart/2008/layout/VerticalCurvedList"/>
    <dgm:cxn modelId="{29A32B6B-D11E-4E15-B552-7F677FF72948}" type="presParOf" srcId="{49D4DD86-39C9-4032-9F01-2A1C05F5284D}" destId="{D3CACAEE-4105-4F35-84B1-FBDBEF73D261}" srcOrd="1" destOrd="0" presId="urn:microsoft.com/office/officeart/2008/layout/VerticalCurvedList"/>
    <dgm:cxn modelId="{391E76CE-FCC4-4709-A3B7-E6D792B4647F}" type="presParOf" srcId="{49D4DD86-39C9-4032-9F01-2A1C05F5284D}" destId="{4D3DE03B-7787-459F-B579-D6E29F71F896}" srcOrd="2" destOrd="0" presId="urn:microsoft.com/office/officeart/2008/layout/VerticalCurvedList"/>
    <dgm:cxn modelId="{3F24CDBF-F532-4366-ADF8-482CAE1296CB}" type="presParOf" srcId="{49D4DD86-39C9-4032-9F01-2A1C05F5284D}" destId="{FD936B9F-7FE9-459F-8F00-690EAEA091D5}" srcOrd="3" destOrd="0" presId="urn:microsoft.com/office/officeart/2008/layout/VerticalCurvedList"/>
    <dgm:cxn modelId="{3E34E02A-02B9-49B1-884C-B585A6F0CD73}" type="presParOf" srcId="{6FC16F58-7369-4E65-890D-F7B753B567CD}" destId="{BBD574AE-AB2C-4E96-A89F-6CB460A1171C}" srcOrd="1" destOrd="0" presId="urn:microsoft.com/office/officeart/2008/layout/VerticalCurvedList"/>
    <dgm:cxn modelId="{E74D67B8-C12F-4D48-A90A-6E807C552772}" type="presParOf" srcId="{6FC16F58-7369-4E65-890D-F7B753B567CD}" destId="{6F2EC709-3299-4E54-9CBF-7CFF6EB50A76}" srcOrd="2" destOrd="0" presId="urn:microsoft.com/office/officeart/2008/layout/VerticalCurvedList"/>
    <dgm:cxn modelId="{85BADFE8-14C1-43C7-BEC3-B98A6ECC9394}" type="presParOf" srcId="{6F2EC709-3299-4E54-9CBF-7CFF6EB50A76}" destId="{80D0F425-FFFE-4DCE-A7BD-ACA7551607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204D5-2226-47A4-9D57-D0DF910520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BA8AAD-E6A9-4A8F-848C-6E6A108F5499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Size &amp; Scale of Transfer 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5B03A851-415B-4143-911F-99A472A22739}" type="parTrans" cxnId="{62BF480E-61A5-44D9-979E-54A1B2EC12A3}">
      <dgm:prSet/>
      <dgm:spPr/>
      <dgm:t>
        <a:bodyPr/>
        <a:lstStyle/>
        <a:p>
          <a:endParaRPr lang="en-GB"/>
        </a:p>
      </dgm:t>
    </dgm:pt>
    <dgm:pt modelId="{8DA318BC-5E5A-4177-B39E-AD1FCDB7CA63}" type="sibTrans" cxnId="{62BF480E-61A5-44D9-979E-54A1B2EC12A3}">
      <dgm:prSet/>
      <dgm:spPr/>
      <dgm:t>
        <a:bodyPr/>
        <a:lstStyle/>
        <a:p>
          <a:endParaRPr lang="en-GB"/>
        </a:p>
      </dgm:t>
    </dgm:pt>
    <dgm:pt modelId="{BBCF0B8B-9340-40F1-904E-2A9B16C4A111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Transformation Agenda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136FEDAC-EE99-47CE-A08A-43D31D8713B6}" type="parTrans" cxnId="{563F147F-02F0-459E-B356-5CB2D80B4F76}">
      <dgm:prSet/>
      <dgm:spPr/>
      <dgm:t>
        <a:bodyPr/>
        <a:lstStyle/>
        <a:p>
          <a:endParaRPr lang="en-GB"/>
        </a:p>
      </dgm:t>
    </dgm:pt>
    <dgm:pt modelId="{32563676-E397-4487-ABDD-20BC3348678F}" type="sibTrans" cxnId="{563F147F-02F0-459E-B356-5CB2D80B4F76}">
      <dgm:prSet/>
      <dgm:spPr/>
      <dgm:t>
        <a:bodyPr/>
        <a:lstStyle/>
        <a:p>
          <a:endParaRPr lang="en-GB"/>
        </a:p>
      </dgm:t>
    </dgm:pt>
    <dgm:pt modelId="{35687D22-8E34-479B-A02C-CA6C2098854F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Culture Change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90F03B9E-F68B-4075-A128-50B19B3830B3}" type="parTrans" cxnId="{FF6450E0-64DF-44DE-96F1-ED93F2DF803B}">
      <dgm:prSet/>
      <dgm:spPr/>
      <dgm:t>
        <a:bodyPr/>
        <a:lstStyle/>
        <a:p>
          <a:endParaRPr lang="en-GB"/>
        </a:p>
      </dgm:t>
    </dgm:pt>
    <dgm:pt modelId="{096B0390-9EDB-4C4D-9591-5F1B3E45FE43}" type="sibTrans" cxnId="{FF6450E0-64DF-44DE-96F1-ED93F2DF803B}">
      <dgm:prSet/>
      <dgm:spPr/>
      <dgm:t>
        <a:bodyPr/>
        <a:lstStyle/>
        <a:p>
          <a:endParaRPr lang="en-GB"/>
        </a:p>
      </dgm:t>
    </dgm:pt>
    <dgm:pt modelId="{FA581EA0-65FA-4882-A2D6-51590821C85F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Expectations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37EE4A71-8143-4BF8-BF3E-D6B731992874}" type="parTrans" cxnId="{3D6C1CE4-3796-4C4A-8661-3313F8472AB6}">
      <dgm:prSet/>
      <dgm:spPr/>
      <dgm:t>
        <a:bodyPr/>
        <a:lstStyle/>
        <a:p>
          <a:endParaRPr lang="en-GB"/>
        </a:p>
      </dgm:t>
    </dgm:pt>
    <dgm:pt modelId="{4617D126-C017-4C1E-A555-F37840C34EAA}" type="sibTrans" cxnId="{3D6C1CE4-3796-4C4A-8661-3313F8472AB6}">
      <dgm:prSet/>
      <dgm:spPr/>
      <dgm:t>
        <a:bodyPr/>
        <a:lstStyle/>
        <a:p>
          <a:endParaRPr lang="en-GB"/>
        </a:p>
      </dgm:t>
    </dgm:pt>
    <dgm:pt modelId="{67E795E0-8DBD-4593-A144-1A19E8821017}">
      <dgm:prSet custT="1"/>
      <dgm:spPr/>
      <dgm:t>
        <a:bodyPr/>
        <a:lstStyle/>
        <a:p>
          <a:endParaRPr lang="en-GB"/>
        </a:p>
      </dgm:t>
    </dgm:pt>
    <dgm:pt modelId="{D8DE3338-C8D3-4037-A41E-BAB44E0BA8CE}" type="parTrans" cxnId="{3EF67901-43CF-4EA0-8D6D-43D1F052D177}">
      <dgm:prSet/>
      <dgm:spPr/>
      <dgm:t>
        <a:bodyPr/>
        <a:lstStyle/>
        <a:p>
          <a:endParaRPr lang="en-GB"/>
        </a:p>
      </dgm:t>
    </dgm:pt>
    <dgm:pt modelId="{6401E71C-1B64-4D32-AD5D-45A5CE801779}" type="sibTrans" cxnId="{3EF67901-43CF-4EA0-8D6D-43D1F052D177}">
      <dgm:prSet/>
      <dgm:spPr/>
      <dgm:t>
        <a:bodyPr/>
        <a:lstStyle/>
        <a:p>
          <a:endParaRPr lang="en-GB"/>
        </a:p>
      </dgm:t>
    </dgm:pt>
    <dgm:pt modelId="{B9622329-6EA0-4080-9AFE-CA99DB51BB35}">
      <dgm:prSet custT="1"/>
      <dgm:spPr/>
      <dgm:t>
        <a:bodyPr/>
        <a:lstStyle/>
        <a:p>
          <a:endParaRPr lang="en-GB"/>
        </a:p>
      </dgm:t>
    </dgm:pt>
    <dgm:pt modelId="{F14D687E-D2A9-46CE-9420-EDB9DCA8CDA5}" type="parTrans" cxnId="{CBFD7B6F-4984-4602-86BF-FD4649C11E3A}">
      <dgm:prSet/>
      <dgm:spPr/>
      <dgm:t>
        <a:bodyPr/>
        <a:lstStyle/>
        <a:p>
          <a:endParaRPr lang="en-GB"/>
        </a:p>
      </dgm:t>
    </dgm:pt>
    <dgm:pt modelId="{6166BEAF-7A2F-4F1C-B0BB-BE4262528C8A}" type="sibTrans" cxnId="{CBFD7B6F-4984-4602-86BF-FD4649C11E3A}">
      <dgm:prSet/>
      <dgm:spPr/>
      <dgm:t>
        <a:bodyPr/>
        <a:lstStyle/>
        <a:p>
          <a:endParaRPr lang="en-GB"/>
        </a:p>
      </dgm:t>
    </dgm:pt>
    <dgm:pt modelId="{8695BD03-6E34-44B0-9398-B76744D3A6EC}">
      <dgm:prSet custT="1"/>
      <dgm:spPr/>
      <dgm:t>
        <a:bodyPr/>
        <a:lstStyle/>
        <a:p>
          <a:endParaRPr lang="en-GB"/>
        </a:p>
      </dgm:t>
    </dgm:pt>
    <dgm:pt modelId="{D19A9332-6371-4F05-BC37-62BC091A8114}" type="parTrans" cxnId="{47AF4ADB-1BD8-4B50-A974-5E017872220D}">
      <dgm:prSet/>
      <dgm:spPr/>
      <dgm:t>
        <a:bodyPr/>
        <a:lstStyle/>
        <a:p>
          <a:endParaRPr lang="en-GB"/>
        </a:p>
      </dgm:t>
    </dgm:pt>
    <dgm:pt modelId="{579BCE88-EF0A-4DEB-B648-61B5C3F0A33E}" type="sibTrans" cxnId="{47AF4ADB-1BD8-4B50-A974-5E017872220D}">
      <dgm:prSet/>
      <dgm:spPr/>
      <dgm:t>
        <a:bodyPr/>
        <a:lstStyle/>
        <a:p>
          <a:endParaRPr lang="en-GB"/>
        </a:p>
      </dgm:t>
    </dgm:pt>
    <dgm:pt modelId="{CABAC005-0856-44B0-BD76-26DA844CB6A3}">
      <dgm:prSet/>
      <dgm:spPr/>
      <dgm:t>
        <a:bodyPr/>
        <a:lstStyle/>
        <a:p>
          <a:endParaRPr lang="en-GB"/>
        </a:p>
      </dgm:t>
    </dgm:pt>
    <dgm:pt modelId="{99FD86B2-30B5-4EF2-B396-4BB175A749B2}" type="parTrans" cxnId="{E6237A7F-CAAD-4C47-A1CB-E03855C148EC}">
      <dgm:prSet/>
      <dgm:spPr/>
      <dgm:t>
        <a:bodyPr/>
        <a:lstStyle/>
        <a:p>
          <a:endParaRPr lang="en-GB"/>
        </a:p>
      </dgm:t>
    </dgm:pt>
    <dgm:pt modelId="{6327ADE3-3E2A-453E-AA5E-E48E31B1585D}" type="sibTrans" cxnId="{E6237A7F-CAAD-4C47-A1CB-E03855C148EC}">
      <dgm:prSet/>
      <dgm:spPr/>
      <dgm:t>
        <a:bodyPr/>
        <a:lstStyle/>
        <a:p>
          <a:endParaRPr lang="en-GB"/>
        </a:p>
      </dgm:t>
    </dgm:pt>
    <dgm:pt modelId="{DB42EA10-73D7-43B0-877F-695B9702C800}">
      <dgm:prSet/>
      <dgm:spPr/>
      <dgm:t>
        <a:bodyPr/>
        <a:lstStyle/>
        <a:p>
          <a:endParaRPr lang="en-GB"/>
        </a:p>
      </dgm:t>
    </dgm:pt>
    <dgm:pt modelId="{C2998A3E-B5D9-4A16-9167-C80867C6ABD0}" type="parTrans" cxnId="{759EC33D-8DD7-498C-A7BB-D8E0509DF8DD}">
      <dgm:prSet/>
      <dgm:spPr/>
      <dgm:t>
        <a:bodyPr/>
        <a:lstStyle/>
        <a:p>
          <a:endParaRPr lang="en-GB"/>
        </a:p>
      </dgm:t>
    </dgm:pt>
    <dgm:pt modelId="{22206A33-21E9-4D30-A0A9-4D6D22DA8BF0}" type="sibTrans" cxnId="{759EC33D-8DD7-498C-A7BB-D8E0509DF8DD}">
      <dgm:prSet/>
      <dgm:spPr/>
      <dgm:t>
        <a:bodyPr/>
        <a:lstStyle/>
        <a:p>
          <a:endParaRPr lang="en-GB"/>
        </a:p>
      </dgm:t>
    </dgm:pt>
    <dgm:pt modelId="{4AED5A25-18DB-49BB-A30F-A2ACF2194FC9}">
      <dgm:prSet/>
      <dgm:spPr/>
      <dgm:t>
        <a:bodyPr/>
        <a:lstStyle/>
        <a:p>
          <a:endParaRPr lang="en-GB"/>
        </a:p>
      </dgm:t>
    </dgm:pt>
    <dgm:pt modelId="{A9E6ED25-7085-45E4-A381-87B15DA216DE}" type="parTrans" cxnId="{28171381-959C-438A-B7AC-D0B27E1E7ADF}">
      <dgm:prSet/>
      <dgm:spPr/>
      <dgm:t>
        <a:bodyPr/>
        <a:lstStyle/>
        <a:p>
          <a:endParaRPr lang="en-GB"/>
        </a:p>
      </dgm:t>
    </dgm:pt>
    <dgm:pt modelId="{32358B12-8157-4637-BA59-5FE6B6BCC615}" type="sibTrans" cxnId="{28171381-959C-438A-B7AC-D0B27E1E7ADF}">
      <dgm:prSet/>
      <dgm:spPr/>
      <dgm:t>
        <a:bodyPr/>
        <a:lstStyle/>
        <a:p>
          <a:endParaRPr lang="en-GB"/>
        </a:p>
      </dgm:t>
    </dgm:pt>
    <dgm:pt modelId="{93EDD397-E6FB-40DC-A5C9-8610BAB34E35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Staff Training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92FE4699-460F-4C5F-B50F-EA763DE475AE}" type="parTrans" cxnId="{A381EABF-DA38-4C50-8D7B-BB540CD057E9}">
      <dgm:prSet/>
      <dgm:spPr/>
      <dgm:t>
        <a:bodyPr/>
        <a:lstStyle/>
        <a:p>
          <a:endParaRPr lang="en-GB"/>
        </a:p>
      </dgm:t>
    </dgm:pt>
    <dgm:pt modelId="{F195EF05-4E2C-4ABE-8585-37E95051F446}" type="sibTrans" cxnId="{A381EABF-DA38-4C50-8D7B-BB540CD057E9}">
      <dgm:prSet/>
      <dgm:spPr/>
      <dgm:t>
        <a:bodyPr/>
        <a:lstStyle/>
        <a:p>
          <a:endParaRPr lang="en-GB"/>
        </a:p>
      </dgm:t>
    </dgm:pt>
    <dgm:pt modelId="{0AE37E7B-D66A-4EBE-869E-87F5A277A9BC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Staff Integration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3BED69D8-C495-4EE7-828E-7C8C2481AF3F}" type="parTrans" cxnId="{65FEAE1D-5F70-4243-A140-82878EDECB91}">
      <dgm:prSet/>
      <dgm:spPr/>
      <dgm:t>
        <a:bodyPr/>
        <a:lstStyle/>
        <a:p>
          <a:endParaRPr lang="en-GB"/>
        </a:p>
      </dgm:t>
    </dgm:pt>
    <dgm:pt modelId="{CD3E52AE-3F8D-4D7C-8FEF-8795D3D34442}" type="sibTrans" cxnId="{65FEAE1D-5F70-4243-A140-82878EDECB91}">
      <dgm:prSet/>
      <dgm:spPr/>
      <dgm:t>
        <a:bodyPr/>
        <a:lstStyle/>
        <a:p>
          <a:endParaRPr lang="en-GB"/>
        </a:p>
      </dgm:t>
    </dgm:pt>
    <dgm:pt modelId="{BA4EBED9-2437-4642-8A07-4B760FF6E201}">
      <dgm:prSet custT="1"/>
      <dgm:spPr/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  <a:cs typeface="Arial Bold" panose="020B0704020202020204" pitchFamily="34" charset="0"/>
            </a:rPr>
            <a:t>IT Provision</a:t>
          </a:r>
          <a:endParaRPr lang="en-GB" sz="2000" b="1" dirty="0">
            <a:latin typeface="Calibri" panose="020F0502020204030204" pitchFamily="34" charset="0"/>
            <a:cs typeface="Arial Bold" panose="020B0704020202020204" pitchFamily="34" charset="0"/>
          </a:endParaRPr>
        </a:p>
      </dgm:t>
    </dgm:pt>
    <dgm:pt modelId="{3A902EF7-6598-4544-82C0-65392AE13F37}" type="parTrans" cxnId="{D0322FD8-8FF3-408E-92EB-3852D28A0F45}">
      <dgm:prSet/>
      <dgm:spPr/>
      <dgm:t>
        <a:bodyPr/>
        <a:lstStyle/>
        <a:p>
          <a:endParaRPr lang="en-GB"/>
        </a:p>
      </dgm:t>
    </dgm:pt>
    <dgm:pt modelId="{508C6CB9-5D2A-4637-9212-4DCB815C4788}" type="sibTrans" cxnId="{D0322FD8-8FF3-408E-92EB-3852D28A0F45}">
      <dgm:prSet/>
      <dgm:spPr/>
      <dgm:t>
        <a:bodyPr/>
        <a:lstStyle/>
        <a:p>
          <a:endParaRPr lang="en-GB"/>
        </a:p>
      </dgm:t>
    </dgm:pt>
    <dgm:pt modelId="{313EE554-8F73-403D-820E-CA86A192392F}" type="pres">
      <dgm:prSet presAssocID="{4B7204D5-2226-47A4-9D57-D0DF910520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B2ACDB-8A45-48E5-A730-D3361A5054CB}" type="pres">
      <dgm:prSet presAssocID="{52BA8AAD-E6A9-4A8F-848C-6E6A108F5499}" presName="circ1" presStyleLbl="vennNode1" presStyleIdx="0" presStyleCnt="7"/>
      <dgm:spPr>
        <a:solidFill>
          <a:srgbClr val="92D050">
            <a:alpha val="49804"/>
          </a:srgbClr>
        </a:solidFill>
      </dgm:spPr>
      <dgm:t>
        <a:bodyPr/>
        <a:lstStyle/>
        <a:p>
          <a:endParaRPr lang="en-GB"/>
        </a:p>
      </dgm:t>
    </dgm:pt>
    <dgm:pt modelId="{D68F83FF-ABB2-494B-8DA5-8620B332B28C}" type="pres">
      <dgm:prSet presAssocID="{52BA8AAD-E6A9-4A8F-848C-6E6A108F54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2BBD1-2840-4814-855C-9C80524F18FF}" type="pres">
      <dgm:prSet presAssocID="{BBCF0B8B-9340-40F1-904E-2A9B16C4A111}" presName="circ2" presStyleLbl="vennNode1" presStyleIdx="1" presStyleCnt="7"/>
      <dgm:spPr>
        <a:solidFill>
          <a:srgbClr val="F49800">
            <a:alpha val="50000"/>
          </a:srgbClr>
        </a:solidFill>
      </dgm:spPr>
      <dgm:t>
        <a:bodyPr/>
        <a:lstStyle/>
        <a:p>
          <a:endParaRPr lang="en-GB"/>
        </a:p>
      </dgm:t>
    </dgm:pt>
    <dgm:pt modelId="{11B18B55-0A9D-45E4-BBF4-0F30C745A440}" type="pres">
      <dgm:prSet presAssocID="{BBCF0B8B-9340-40F1-904E-2A9B16C4A111}" presName="circ2Tx" presStyleLbl="revTx" presStyleIdx="0" presStyleCnt="0" custScaleX="136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7FE96-71E0-4C46-821E-B38366B8ABD9}" type="pres">
      <dgm:prSet presAssocID="{93EDD397-E6FB-40DC-A5C9-8610BAB34E35}" presName="circ3" presStyleLbl="vennNode1" presStyleIdx="2" presStyleCnt="7"/>
      <dgm:spPr>
        <a:solidFill>
          <a:srgbClr val="F49800">
            <a:alpha val="50000"/>
          </a:srgbClr>
        </a:solidFill>
      </dgm:spPr>
      <dgm:t>
        <a:bodyPr/>
        <a:lstStyle/>
        <a:p>
          <a:endParaRPr lang="en-GB"/>
        </a:p>
      </dgm:t>
    </dgm:pt>
    <dgm:pt modelId="{9704DE21-7500-4E60-A906-64E5B863E3F8}" type="pres">
      <dgm:prSet presAssocID="{93EDD397-E6FB-40DC-A5C9-8610BAB34E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6ED51F-02B7-497A-BF11-E3A691E59766}" type="pres">
      <dgm:prSet presAssocID="{BA4EBED9-2437-4642-8A07-4B760FF6E201}" presName="circ4" presStyleLbl="vennNode1" presStyleIdx="3" presStyleCnt="7"/>
      <dgm:spPr>
        <a:solidFill>
          <a:srgbClr val="FD27B1">
            <a:alpha val="50000"/>
          </a:srgbClr>
        </a:solidFill>
      </dgm:spPr>
      <dgm:t>
        <a:bodyPr/>
        <a:lstStyle/>
        <a:p>
          <a:endParaRPr lang="en-GB"/>
        </a:p>
      </dgm:t>
    </dgm:pt>
    <dgm:pt modelId="{F24D3201-6963-4ACE-A22A-5FC4337F9BAF}" type="pres">
      <dgm:prSet presAssocID="{BA4EBED9-2437-4642-8A07-4B760FF6E20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C0C835-25B6-470D-BC29-C3F92D11FF0F}" type="pres">
      <dgm:prSet presAssocID="{0AE37E7B-D66A-4EBE-869E-87F5A277A9BC}" presName="circ5" presStyleLbl="vennNode1" presStyleIdx="4" presStyleCnt="7"/>
      <dgm:spPr>
        <a:solidFill>
          <a:srgbClr val="0092D2">
            <a:alpha val="50000"/>
          </a:srgbClr>
        </a:solidFill>
      </dgm:spPr>
      <dgm:t>
        <a:bodyPr/>
        <a:lstStyle/>
        <a:p>
          <a:endParaRPr lang="en-GB"/>
        </a:p>
      </dgm:t>
    </dgm:pt>
    <dgm:pt modelId="{4F50E296-BBC7-439B-B483-290C09594478}" type="pres">
      <dgm:prSet presAssocID="{0AE37E7B-D66A-4EBE-869E-87F5A277A9B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32D57D-7E16-4F6F-9F2D-99555C170A39}" type="pres">
      <dgm:prSet presAssocID="{35687D22-8E34-479B-A02C-CA6C2098854F}" presName="circ6" presStyleLbl="vennNode1" presStyleIdx="5" presStyleCnt="7"/>
      <dgm:spPr>
        <a:solidFill>
          <a:srgbClr val="92D050">
            <a:alpha val="50000"/>
          </a:srgbClr>
        </a:solidFill>
      </dgm:spPr>
      <dgm:t>
        <a:bodyPr/>
        <a:lstStyle/>
        <a:p>
          <a:endParaRPr lang="en-GB"/>
        </a:p>
      </dgm:t>
    </dgm:pt>
    <dgm:pt modelId="{71B223BD-95A0-482F-8A8C-C93E96CF14F6}" type="pres">
      <dgm:prSet presAssocID="{35687D22-8E34-479B-A02C-CA6C2098854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369513-E576-4869-817E-14CA549C310C}" type="pres">
      <dgm:prSet presAssocID="{FA581EA0-65FA-4882-A2D6-51590821C85F}" presName="circ7" presStyleLbl="vennNode1" presStyleIdx="6" presStyleCnt="7"/>
      <dgm:spPr>
        <a:solidFill>
          <a:srgbClr val="CC0698">
            <a:alpha val="50000"/>
          </a:srgbClr>
        </a:solidFill>
      </dgm:spPr>
      <dgm:t>
        <a:bodyPr/>
        <a:lstStyle/>
        <a:p>
          <a:endParaRPr lang="en-GB"/>
        </a:p>
      </dgm:t>
    </dgm:pt>
    <dgm:pt modelId="{ECF7BC3A-BAAD-4140-BF3C-1790E2614D39}" type="pres">
      <dgm:prSet presAssocID="{FA581EA0-65FA-4882-A2D6-51590821C85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A204F5-AD49-453F-8884-77FC01930360}" type="presOf" srcId="{52BA8AAD-E6A9-4A8F-848C-6E6A108F5499}" destId="{D68F83FF-ABB2-494B-8DA5-8620B332B28C}" srcOrd="0" destOrd="0" presId="urn:microsoft.com/office/officeart/2005/8/layout/venn1"/>
    <dgm:cxn modelId="{D21436A5-A79D-43D5-8702-A4DEEBFE144B}" type="presOf" srcId="{93EDD397-E6FB-40DC-A5C9-8610BAB34E35}" destId="{9704DE21-7500-4E60-A906-64E5B863E3F8}" srcOrd="0" destOrd="0" presId="urn:microsoft.com/office/officeart/2005/8/layout/venn1"/>
    <dgm:cxn modelId="{5F121A11-54DD-4A43-B766-FCF6B5613BC4}" type="presOf" srcId="{4B7204D5-2226-47A4-9D57-D0DF910520B0}" destId="{313EE554-8F73-403D-820E-CA86A192392F}" srcOrd="0" destOrd="0" presId="urn:microsoft.com/office/officeart/2005/8/layout/venn1"/>
    <dgm:cxn modelId="{51FFEE46-70AE-4355-87F2-ED4ACA287472}" type="presOf" srcId="{35687D22-8E34-479B-A02C-CA6C2098854F}" destId="{71B223BD-95A0-482F-8A8C-C93E96CF14F6}" srcOrd="0" destOrd="0" presId="urn:microsoft.com/office/officeart/2005/8/layout/venn1"/>
    <dgm:cxn modelId="{C87652E2-1092-4E9F-86F2-22CD50C793DA}" type="presOf" srcId="{FA581EA0-65FA-4882-A2D6-51590821C85F}" destId="{ECF7BC3A-BAAD-4140-BF3C-1790E2614D39}" srcOrd="0" destOrd="0" presId="urn:microsoft.com/office/officeart/2005/8/layout/venn1"/>
    <dgm:cxn modelId="{A381EABF-DA38-4C50-8D7B-BB540CD057E9}" srcId="{4B7204D5-2226-47A4-9D57-D0DF910520B0}" destId="{93EDD397-E6FB-40DC-A5C9-8610BAB34E35}" srcOrd="2" destOrd="0" parTransId="{92FE4699-460F-4C5F-B50F-EA763DE475AE}" sibTransId="{F195EF05-4E2C-4ABE-8585-37E95051F446}"/>
    <dgm:cxn modelId="{759EC33D-8DD7-498C-A7BB-D8E0509DF8DD}" srcId="{4B7204D5-2226-47A4-9D57-D0DF910520B0}" destId="{DB42EA10-73D7-43B0-877F-695B9702C800}" srcOrd="11" destOrd="0" parTransId="{C2998A3E-B5D9-4A16-9167-C80867C6ABD0}" sibTransId="{22206A33-21E9-4D30-A0A9-4D6D22DA8BF0}"/>
    <dgm:cxn modelId="{FF6450E0-64DF-44DE-96F1-ED93F2DF803B}" srcId="{4B7204D5-2226-47A4-9D57-D0DF910520B0}" destId="{35687D22-8E34-479B-A02C-CA6C2098854F}" srcOrd="5" destOrd="0" parTransId="{90F03B9E-F68B-4075-A128-50B19B3830B3}" sibTransId="{096B0390-9EDB-4C4D-9591-5F1B3E45FE43}"/>
    <dgm:cxn modelId="{6B218593-0BC2-466D-81ED-4BFC0F9BF338}" type="presOf" srcId="{BA4EBED9-2437-4642-8A07-4B760FF6E201}" destId="{F24D3201-6963-4ACE-A22A-5FC4337F9BAF}" srcOrd="0" destOrd="0" presId="urn:microsoft.com/office/officeart/2005/8/layout/venn1"/>
    <dgm:cxn modelId="{65FEAE1D-5F70-4243-A140-82878EDECB91}" srcId="{4B7204D5-2226-47A4-9D57-D0DF910520B0}" destId="{0AE37E7B-D66A-4EBE-869E-87F5A277A9BC}" srcOrd="4" destOrd="0" parTransId="{3BED69D8-C495-4EE7-828E-7C8C2481AF3F}" sibTransId="{CD3E52AE-3F8D-4D7C-8FEF-8795D3D34442}"/>
    <dgm:cxn modelId="{62BF480E-61A5-44D9-979E-54A1B2EC12A3}" srcId="{4B7204D5-2226-47A4-9D57-D0DF910520B0}" destId="{52BA8AAD-E6A9-4A8F-848C-6E6A108F5499}" srcOrd="0" destOrd="0" parTransId="{5B03A851-415B-4143-911F-99A472A22739}" sibTransId="{8DA318BC-5E5A-4177-B39E-AD1FCDB7CA63}"/>
    <dgm:cxn modelId="{CBFD7B6F-4984-4602-86BF-FD4649C11E3A}" srcId="{4B7204D5-2226-47A4-9D57-D0DF910520B0}" destId="{B9622329-6EA0-4080-9AFE-CA99DB51BB35}" srcOrd="8" destOrd="0" parTransId="{F14D687E-D2A9-46CE-9420-EDB9DCA8CDA5}" sibTransId="{6166BEAF-7A2F-4F1C-B0BB-BE4262528C8A}"/>
    <dgm:cxn modelId="{FD4B5C2D-F342-4DAE-B550-811864846992}" type="presOf" srcId="{0AE37E7B-D66A-4EBE-869E-87F5A277A9BC}" destId="{4F50E296-BBC7-439B-B483-290C09594478}" srcOrd="0" destOrd="0" presId="urn:microsoft.com/office/officeart/2005/8/layout/venn1"/>
    <dgm:cxn modelId="{3D6C1CE4-3796-4C4A-8661-3313F8472AB6}" srcId="{4B7204D5-2226-47A4-9D57-D0DF910520B0}" destId="{FA581EA0-65FA-4882-A2D6-51590821C85F}" srcOrd="6" destOrd="0" parTransId="{37EE4A71-8143-4BF8-BF3E-D6B731992874}" sibTransId="{4617D126-C017-4C1E-A555-F37840C34EAA}"/>
    <dgm:cxn modelId="{47AF4ADB-1BD8-4B50-A974-5E017872220D}" srcId="{4B7204D5-2226-47A4-9D57-D0DF910520B0}" destId="{8695BD03-6E34-44B0-9398-B76744D3A6EC}" srcOrd="9" destOrd="0" parTransId="{D19A9332-6371-4F05-BC37-62BC091A8114}" sibTransId="{579BCE88-EF0A-4DEB-B648-61B5C3F0A33E}"/>
    <dgm:cxn modelId="{3EF67901-43CF-4EA0-8D6D-43D1F052D177}" srcId="{4B7204D5-2226-47A4-9D57-D0DF910520B0}" destId="{67E795E0-8DBD-4593-A144-1A19E8821017}" srcOrd="7" destOrd="0" parTransId="{D8DE3338-C8D3-4037-A41E-BAB44E0BA8CE}" sibTransId="{6401E71C-1B64-4D32-AD5D-45A5CE801779}"/>
    <dgm:cxn modelId="{E6237A7F-CAAD-4C47-A1CB-E03855C148EC}" srcId="{4B7204D5-2226-47A4-9D57-D0DF910520B0}" destId="{CABAC005-0856-44B0-BD76-26DA844CB6A3}" srcOrd="10" destOrd="0" parTransId="{99FD86B2-30B5-4EF2-B396-4BB175A749B2}" sibTransId="{6327ADE3-3E2A-453E-AA5E-E48E31B1585D}"/>
    <dgm:cxn modelId="{D0322FD8-8FF3-408E-92EB-3852D28A0F45}" srcId="{4B7204D5-2226-47A4-9D57-D0DF910520B0}" destId="{BA4EBED9-2437-4642-8A07-4B760FF6E201}" srcOrd="3" destOrd="0" parTransId="{3A902EF7-6598-4544-82C0-65392AE13F37}" sibTransId="{508C6CB9-5D2A-4637-9212-4DCB815C4788}"/>
    <dgm:cxn modelId="{28171381-959C-438A-B7AC-D0B27E1E7ADF}" srcId="{4B7204D5-2226-47A4-9D57-D0DF910520B0}" destId="{4AED5A25-18DB-49BB-A30F-A2ACF2194FC9}" srcOrd="12" destOrd="0" parTransId="{A9E6ED25-7085-45E4-A381-87B15DA216DE}" sibTransId="{32358B12-8157-4637-BA59-5FE6B6BCC615}"/>
    <dgm:cxn modelId="{563F147F-02F0-459E-B356-5CB2D80B4F76}" srcId="{4B7204D5-2226-47A4-9D57-D0DF910520B0}" destId="{BBCF0B8B-9340-40F1-904E-2A9B16C4A111}" srcOrd="1" destOrd="0" parTransId="{136FEDAC-EE99-47CE-A08A-43D31D8713B6}" sibTransId="{32563676-E397-4487-ABDD-20BC3348678F}"/>
    <dgm:cxn modelId="{8E8CF41C-C3AE-402C-84F9-7CDF69CC174C}" type="presOf" srcId="{BBCF0B8B-9340-40F1-904E-2A9B16C4A111}" destId="{11B18B55-0A9D-45E4-BBF4-0F30C745A440}" srcOrd="0" destOrd="0" presId="urn:microsoft.com/office/officeart/2005/8/layout/venn1"/>
    <dgm:cxn modelId="{F929EAC4-D4FC-4B56-8D7D-317553A7F783}" type="presParOf" srcId="{313EE554-8F73-403D-820E-CA86A192392F}" destId="{68B2ACDB-8A45-48E5-A730-D3361A5054CB}" srcOrd="0" destOrd="0" presId="urn:microsoft.com/office/officeart/2005/8/layout/venn1"/>
    <dgm:cxn modelId="{B92A26A1-B567-4082-A492-22D4934C67DA}" type="presParOf" srcId="{313EE554-8F73-403D-820E-CA86A192392F}" destId="{D68F83FF-ABB2-494B-8DA5-8620B332B28C}" srcOrd="1" destOrd="0" presId="urn:microsoft.com/office/officeart/2005/8/layout/venn1"/>
    <dgm:cxn modelId="{477F425F-7A95-4061-8908-CB4169A72CC9}" type="presParOf" srcId="{313EE554-8F73-403D-820E-CA86A192392F}" destId="{18F2BBD1-2840-4814-855C-9C80524F18FF}" srcOrd="2" destOrd="0" presId="urn:microsoft.com/office/officeart/2005/8/layout/venn1"/>
    <dgm:cxn modelId="{2C10C76B-6AEA-4CC6-9639-79A7FC518893}" type="presParOf" srcId="{313EE554-8F73-403D-820E-CA86A192392F}" destId="{11B18B55-0A9D-45E4-BBF4-0F30C745A440}" srcOrd="3" destOrd="0" presId="urn:microsoft.com/office/officeart/2005/8/layout/venn1"/>
    <dgm:cxn modelId="{9C69B12B-A7DD-4DA1-BCD6-65D2CE79D5C7}" type="presParOf" srcId="{313EE554-8F73-403D-820E-CA86A192392F}" destId="{4AE7FE96-71E0-4C46-821E-B38366B8ABD9}" srcOrd="4" destOrd="0" presId="urn:microsoft.com/office/officeart/2005/8/layout/venn1"/>
    <dgm:cxn modelId="{16917BEC-436F-432F-A252-CECDDA462446}" type="presParOf" srcId="{313EE554-8F73-403D-820E-CA86A192392F}" destId="{9704DE21-7500-4E60-A906-64E5B863E3F8}" srcOrd="5" destOrd="0" presId="urn:microsoft.com/office/officeart/2005/8/layout/venn1"/>
    <dgm:cxn modelId="{DA54171E-8F45-4064-B54E-1C5BF180BDB1}" type="presParOf" srcId="{313EE554-8F73-403D-820E-CA86A192392F}" destId="{EF6ED51F-02B7-497A-BF11-E3A691E59766}" srcOrd="6" destOrd="0" presId="urn:microsoft.com/office/officeart/2005/8/layout/venn1"/>
    <dgm:cxn modelId="{38641499-2945-412E-919D-9A98FB7EFBF3}" type="presParOf" srcId="{313EE554-8F73-403D-820E-CA86A192392F}" destId="{F24D3201-6963-4ACE-A22A-5FC4337F9BAF}" srcOrd="7" destOrd="0" presId="urn:microsoft.com/office/officeart/2005/8/layout/venn1"/>
    <dgm:cxn modelId="{3E390D95-EE0E-4DE9-9961-298460B71B14}" type="presParOf" srcId="{313EE554-8F73-403D-820E-CA86A192392F}" destId="{C2C0C835-25B6-470D-BC29-C3F92D11FF0F}" srcOrd="8" destOrd="0" presId="urn:microsoft.com/office/officeart/2005/8/layout/venn1"/>
    <dgm:cxn modelId="{790CF74D-5570-4633-9848-86EBFD1F9F68}" type="presParOf" srcId="{313EE554-8F73-403D-820E-CA86A192392F}" destId="{4F50E296-BBC7-439B-B483-290C09594478}" srcOrd="9" destOrd="0" presId="urn:microsoft.com/office/officeart/2005/8/layout/venn1"/>
    <dgm:cxn modelId="{1F8A27FD-911C-4BE7-8EC3-33958FD8A472}" type="presParOf" srcId="{313EE554-8F73-403D-820E-CA86A192392F}" destId="{1A32D57D-7E16-4F6F-9F2D-99555C170A39}" srcOrd="10" destOrd="0" presId="urn:microsoft.com/office/officeart/2005/8/layout/venn1"/>
    <dgm:cxn modelId="{0E0CBDBF-0A5E-4BBA-A917-DF3D463356D6}" type="presParOf" srcId="{313EE554-8F73-403D-820E-CA86A192392F}" destId="{71B223BD-95A0-482F-8A8C-C93E96CF14F6}" srcOrd="11" destOrd="0" presId="urn:microsoft.com/office/officeart/2005/8/layout/venn1"/>
    <dgm:cxn modelId="{508F595C-49D9-43B1-A85B-FD97F8801C96}" type="presParOf" srcId="{313EE554-8F73-403D-820E-CA86A192392F}" destId="{A4369513-E576-4869-817E-14CA549C310C}" srcOrd="12" destOrd="0" presId="urn:microsoft.com/office/officeart/2005/8/layout/venn1"/>
    <dgm:cxn modelId="{76E08C98-80EE-4DD1-AFD9-F76F677131C5}" type="presParOf" srcId="{313EE554-8F73-403D-820E-CA86A192392F}" destId="{ECF7BC3A-BAAD-4140-BF3C-1790E2614D3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9B5068-4A0D-4845-BD41-1414FA0D4A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744E30-2AFE-4307-9C0F-BDC056B0FC02}">
      <dgm:prSet custT="1"/>
      <dgm:spPr/>
      <dgm:t>
        <a:bodyPr/>
        <a:lstStyle/>
        <a:p>
          <a:r>
            <a:rPr lang="en-GB" sz="4400" dirty="0" smtClean="0">
              <a:solidFill>
                <a:schemeClr val="tx1"/>
              </a:solidFill>
              <a:latin typeface="Calibri" panose="020F0502020204030204" pitchFamily="34" charset="0"/>
            </a:rPr>
            <a:t>Engagement within ECC, CCGs and Essex Education</a:t>
          </a:r>
        </a:p>
        <a:p>
          <a:r>
            <a:rPr lang="en-GB" sz="1800" dirty="0" smtClean="0">
              <a:solidFill>
                <a:schemeClr val="tx1"/>
              </a:solidFill>
              <a:latin typeface="Calibri" panose="020F0502020204030204" pitchFamily="34" charset="0"/>
            </a:rPr>
            <a:t>- Attendance at work streams </a:t>
          </a:r>
        </a:p>
        <a:p>
          <a:endParaRPr lang="en-GB" sz="18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n-GB" sz="1800" dirty="0" smtClean="0">
              <a:solidFill>
                <a:schemeClr val="tx1"/>
              </a:solidFill>
              <a:latin typeface="Calibri" panose="020F0502020204030204" pitchFamily="34" charset="0"/>
            </a:rPr>
            <a:t>- Promoting better links and communication </a:t>
          </a:r>
          <a:endParaRPr lang="en-GB" sz="1800" dirty="0">
            <a:solidFill>
              <a:schemeClr val="tx1"/>
            </a:solidFill>
          </a:endParaRPr>
        </a:p>
      </dgm:t>
    </dgm:pt>
    <dgm:pt modelId="{86E469EA-76C5-4B6F-9797-82D6E395B4EF}" type="sibTrans" cxnId="{CDF2B066-F224-4781-847B-110BFEABB165}">
      <dgm:prSet/>
      <dgm:spPr/>
      <dgm:t>
        <a:bodyPr/>
        <a:lstStyle/>
        <a:p>
          <a:endParaRPr lang="en-GB"/>
        </a:p>
      </dgm:t>
    </dgm:pt>
    <dgm:pt modelId="{7056AD45-EF15-49B6-B286-D8187823E96E}" type="parTrans" cxnId="{CDF2B066-F224-4781-847B-110BFEABB165}">
      <dgm:prSet/>
      <dgm:spPr/>
      <dgm:t>
        <a:bodyPr/>
        <a:lstStyle/>
        <a:p>
          <a:endParaRPr lang="en-GB"/>
        </a:p>
      </dgm:t>
    </dgm:pt>
    <dgm:pt modelId="{8829BF56-3CEA-4F50-90AE-D29031957BD9}" type="pres">
      <dgm:prSet presAssocID="{759B5068-4A0D-4845-BD41-1414FA0D4A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677F44-3F2F-4D3D-AD42-F613DB6BCBCB}" type="pres">
      <dgm:prSet presAssocID="{6B744E30-2AFE-4307-9C0F-BDC056B0FC02}" presName="node" presStyleLbl="node1" presStyleIdx="0" presStyleCnt="1" custScaleX="123971" custLinFactNeighborX="-4806" custLinFactNeighborY="19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E1EA3D-F668-4063-B0AF-C9BA3E9355F9}" type="presOf" srcId="{759B5068-4A0D-4845-BD41-1414FA0D4A6E}" destId="{8829BF56-3CEA-4F50-90AE-D29031957BD9}" srcOrd="0" destOrd="0" presId="urn:microsoft.com/office/officeart/2005/8/layout/default"/>
    <dgm:cxn modelId="{CDF2B066-F224-4781-847B-110BFEABB165}" srcId="{759B5068-4A0D-4845-BD41-1414FA0D4A6E}" destId="{6B744E30-2AFE-4307-9C0F-BDC056B0FC02}" srcOrd="0" destOrd="0" parTransId="{7056AD45-EF15-49B6-B286-D8187823E96E}" sibTransId="{86E469EA-76C5-4B6F-9797-82D6E395B4EF}"/>
    <dgm:cxn modelId="{D258BC40-FFAE-417C-9994-296767D4C988}" type="presOf" srcId="{6B744E30-2AFE-4307-9C0F-BDC056B0FC02}" destId="{69677F44-3F2F-4D3D-AD42-F613DB6BCBCB}" srcOrd="0" destOrd="0" presId="urn:microsoft.com/office/officeart/2005/8/layout/default"/>
    <dgm:cxn modelId="{12C0D95C-94B9-48F5-B500-03D4B090BA15}" type="presParOf" srcId="{8829BF56-3CEA-4F50-90AE-D29031957BD9}" destId="{69677F44-3F2F-4D3D-AD42-F613DB6BCBC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F5E1F5-7D1A-4E6C-A5BD-32A8BFA604C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3C1339-F8A7-414D-BC64-5234BB9D2D4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Calibri" panose="020F0502020204030204" pitchFamily="34" charset="0"/>
            </a:rPr>
            <a:t>We propose three levels of support in the EWMHS and schools collaboration:</a:t>
          </a:r>
          <a:endParaRPr lang="en-GB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47F51B3-60B6-40C3-A2D6-D6BFC5658C91}" type="parTrans" cxnId="{CF351399-88F1-4CE7-82F6-D482CBC3037B}">
      <dgm:prSet/>
      <dgm:spPr/>
      <dgm:t>
        <a:bodyPr/>
        <a:lstStyle/>
        <a:p>
          <a:endParaRPr lang="en-GB"/>
        </a:p>
      </dgm:t>
    </dgm:pt>
    <dgm:pt modelId="{BF4016C6-EAE5-4C2D-BBFD-A1686A03B7F3}" type="sibTrans" cxnId="{CF351399-88F1-4CE7-82F6-D482CBC3037B}">
      <dgm:prSet/>
      <dgm:spPr/>
      <dgm:t>
        <a:bodyPr/>
        <a:lstStyle/>
        <a:p>
          <a:endParaRPr lang="en-GB"/>
        </a:p>
      </dgm:t>
    </dgm:pt>
    <dgm:pt modelId="{84B00E26-F204-41C7-82D2-570F36EF599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GB" sz="1400" dirty="0" smtClean="0">
              <a:solidFill>
                <a:srgbClr val="002060"/>
              </a:solidFill>
              <a:latin typeface="Calibri" panose="020F0502020204030204" pitchFamily="34" charset="0"/>
            </a:rPr>
            <a:t>Training whole staff teams or smaller groups of pastoral &amp; leadership staff . </a:t>
          </a:r>
        </a:p>
        <a:p>
          <a:pPr rtl="0"/>
          <a:r>
            <a:rPr lang="en-GB" sz="1400" dirty="0" smtClean="0">
              <a:solidFill>
                <a:srgbClr val="002060"/>
              </a:solidFill>
              <a:latin typeface="Calibri" panose="020F0502020204030204" pitchFamily="34" charset="0"/>
            </a:rPr>
            <a:t>Bespoke training covering self-harm, suicidality, anxiety, and depression </a:t>
          </a:r>
          <a:endParaRPr lang="en-GB" sz="1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1D76C3C7-F94B-44C2-8FCE-66415B18641B}" type="parTrans" cxnId="{94F20FD6-3B70-445C-B608-CCBEBC4C464C}">
      <dgm:prSet/>
      <dgm:spPr/>
      <dgm:t>
        <a:bodyPr/>
        <a:lstStyle/>
        <a:p>
          <a:endParaRPr lang="en-GB"/>
        </a:p>
      </dgm:t>
    </dgm:pt>
    <dgm:pt modelId="{BC313575-7D3F-474A-89E1-5A89FCC7F854}" type="sibTrans" cxnId="{94F20FD6-3B70-445C-B608-CCBEBC4C464C}">
      <dgm:prSet/>
      <dgm:spPr/>
      <dgm:t>
        <a:bodyPr/>
        <a:lstStyle/>
        <a:p>
          <a:endParaRPr lang="en-GB"/>
        </a:p>
      </dgm:t>
    </dgm:pt>
    <dgm:pt modelId="{5AEBD83D-2BF3-4D14-949C-0EAEEFA2C143}">
      <dgm:prSet custT="1"/>
      <dgm:spPr>
        <a:solidFill>
          <a:srgbClr val="F49800"/>
        </a:solidFill>
      </dgm:spPr>
      <dgm:t>
        <a:bodyPr/>
        <a:lstStyle/>
        <a:p>
          <a:pPr rtl="0"/>
          <a:r>
            <a:rPr lang="en-GB" sz="1400" dirty="0" smtClean="0">
              <a:solidFill>
                <a:srgbClr val="002060"/>
              </a:solidFill>
              <a:latin typeface="Calibri" panose="020F0502020204030204" pitchFamily="34" charset="0"/>
            </a:rPr>
            <a:t>Consultations on complex cases with groups of pastoral &amp; leadership staff</a:t>
          </a:r>
          <a:endParaRPr lang="en-GB" sz="1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4B47FEA-FA0E-4F21-95AB-0A0E63483D1D}" type="parTrans" cxnId="{E94ADFF0-C73E-4359-83E4-B9AD3CE6E5B9}">
      <dgm:prSet/>
      <dgm:spPr/>
      <dgm:t>
        <a:bodyPr/>
        <a:lstStyle/>
        <a:p>
          <a:endParaRPr lang="en-GB"/>
        </a:p>
      </dgm:t>
    </dgm:pt>
    <dgm:pt modelId="{39D28DA9-4A47-4DAA-B639-3B1E5C465BD9}" type="sibTrans" cxnId="{E94ADFF0-C73E-4359-83E4-B9AD3CE6E5B9}">
      <dgm:prSet/>
      <dgm:spPr/>
      <dgm:t>
        <a:bodyPr/>
        <a:lstStyle/>
        <a:p>
          <a:endParaRPr lang="en-GB"/>
        </a:p>
      </dgm:t>
    </dgm:pt>
    <dgm:pt modelId="{9CECBAFD-29A9-4DF5-9183-5D762557FBF5}">
      <dgm:prSet custT="1"/>
      <dgm:spPr>
        <a:solidFill>
          <a:srgbClr val="CC0698"/>
        </a:solidFill>
      </dgm:spPr>
      <dgm:t>
        <a:bodyPr/>
        <a:lstStyle/>
        <a:p>
          <a:pPr rtl="0"/>
          <a:r>
            <a:rPr lang="en-GB" sz="1400" dirty="0" smtClean="0">
              <a:solidFill>
                <a:srgbClr val="002060"/>
              </a:solidFill>
              <a:latin typeface="Calibri" panose="020F0502020204030204" pitchFamily="34" charset="0"/>
            </a:rPr>
            <a:t>Supervision with groups of pastoral staff &amp; school leaders</a:t>
          </a:r>
          <a:endParaRPr lang="en-GB" sz="1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95198D81-836B-4533-90D1-2C0846B0F7B3}" type="parTrans" cxnId="{6001EA30-C12F-4EC3-88CB-681FF3FCB6AE}">
      <dgm:prSet/>
      <dgm:spPr/>
      <dgm:t>
        <a:bodyPr/>
        <a:lstStyle/>
        <a:p>
          <a:endParaRPr lang="en-GB"/>
        </a:p>
      </dgm:t>
    </dgm:pt>
    <dgm:pt modelId="{640DA911-600C-4957-93BB-D84974F8ACD5}" type="sibTrans" cxnId="{6001EA30-C12F-4EC3-88CB-681FF3FCB6AE}">
      <dgm:prSet/>
      <dgm:spPr/>
      <dgm:t>
        <a:bodyPr/>
        <a:lstStyle/>
        <a:p>
          <a:endParaRPr lang="en-GB"/>
        </a:p>
      </dgm:t>
    </dgm:pt>
    <dgm:pt modelId="{D6123942-9D2F-4BBD-869C-E8286AEEFA4C}" type="pres">
      <dgm:prSet presAssocID="{90F5E1F5-7D1A-4E6C-A5BD-32A8BFA60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B1E5EBC-D7DA-4883-9F8E-B4C859DB6E8E}" type="pres">
      <dgm:prSet presAssocID="{9CECBAFD-29A9-4DF5-9183-5D762557FBF5}" presName="boxAndChildren" presStyleCnt="0"/>
      <dgm:spPr/>
    </dgm:pt>
    <dgm:pt modelId="{3617E830-7528-44BB-913B-AB82127A7617}" type="pres">
      <dgm:prSet presAssocID="{9CECBAFD-29A9-4DF5-9183-5D762557FBF5}" presName="parentTextBox" presStyleLbl="node1" presStyleIdx="0" presStyleCnt="4"/>
      <dgm:spPr/>
      <dgm:t>
        <a:bodyPr/>
        <a:lstStyle/>
        <a:p>
          <a:endParaRPr lang="en-GB"/>
        </a:p>
      </dgm:t>
    </dgm:pt>
    <dgm:pt modelId="{3949CB33-3713-4F3D-BDCE-7CC0E8339EE2}" type="pres">
      <dgm:prSet presAssocID="{39D28DA9-4A47-4DAA-B639-3B1E5C465BD9}" presName="sp" presStyleCnt="0"/>
      <dgm:spPr/>
    </dgm:pt>
    <dgm:pt modelId="{B09D9391-62D2-4259-97C5-E527AAE6D1D8}" type="pres">
      <dgm:prSet presAssocID="{5AEBD83D-2BF3-4D14-949C-0EAEEFA2C143}" presName="arrowAndChildren" presStyleCnt="0"/>
      <dgm:spPr/>
    </dgm:pt>
    <dgm:pt modelId="{FC8465F5-A3C7-4526-95D4-3BB96D5D3A9A}" type="pres">
      <dgm:prSet presAssocID="{5AEBD83D-2BF3-4D14-949C-0EAEEFA2C143}" presName="parentTextArrow" presStyleLbl="node1" presStyleIdx="1" presStyleCnt="4"/>
      <dgm:spPr/>
      <dgm:t>
        <a:bodyPr/>
        <a:lstStyle/>
        <a:p>
          <a:endParaRPr lang="en-GB"/>
        </a:p>
      </dgm:t>
    </dgm:pt>
    <dgm:pt modelId="{DA02C8A2-FEE7-432B-B67E-8C5A9547C432}" type="pres">
      <dgm:prSet presAssocID="{BC313575-7D3F-474A-89E1-5A89FCC7F854}" presName="sp" presStyleCnt="0"/>
      <dgm:spPr/>
    </dgm:pt>
    <dgm:pt modelId="{226B5699-AA1A-4BCA-9E23-516495543CD9}" type="pres">
      <dgm:prSet presAssocID="{84B00E26-F204-41C7-82D2-570F36EF5997}" presName="arrowAndChildren" presStyleCnt="0"/>
      <dgm:spPr/>
    </dgm:pt>
    <dgm:pt modelId="{04098839-BE71-4124-ACDD-E40306D8B0DF}" type="pres">
      <dgm:prSet presAssocID="{84B00E26-F204-41C7-82D2-570F36EF5997}" presName="parentTextArrow" presStyleLbl="node1" presStyleIdx="2" presStyleCnt="4"/>
      <dgm:spPr/>
      <dgm:t>
        <a:bodyPr/>
        <a:lstStyle/>
        <a:p>
          <a:endParaRPr lang="en-GB"/>
        </a:p>
      </dgm:t>
    </dgm:pt>
    <dgm:pt modelId="{2B7BBC7A-0CEB-4C3B-A723-3F917AE92221}" type="pres">
      <dgm:prSet presAssocID="{BF4016C6-EAE5-4C2D-BBFD-A1686A03B7F3}" presName="sp" presStyleCnt="0"/>
      <dgm:spPr/>
    </dgm:pt>
    <dgm:pt modelId="{84C04199-C0ED-4D42-B7E8-C8A91B4ADC8C}" type="pres">
      <dgm:prSet presAssocID="{C03C1339-F8A7-414D-BC64-5234BB9D2D4C}" presName="arrowAndChildren" presStyleCnt="0"/>
      <dgm:spPr/>
    </dgm:pt>
    <dgm:pt modelId="{DC40BAA9-D5BD-4E67-95F0-D4AD2B841C0B}" type="pres">
      <dgm:prSet presAssocID="{C03C1339-F8A7-414D-BC64-5234BB9D2D4C}" presName="parentTextArrow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E94ADFF0-C73E-4359-83E4-B9AD3CE6E5B9}" srcId="{90F5E1F5-7D1A-4E6C-A5BD-32A8BFA604C3}" destId="{5AEBD83D-2BF3-4D14-949C-0EAEEFA2C143}" srcOrd="2" destOrd="0" parTransId="{34B47FEA-FA0E-4F21-95AB-0A0E63483D1D}" sibTransId="{39D28DA9-4A47-4DAA-B639-3B1E5C465BD9}"/>
    <dgm:cxn modelId="{B36D1306-93C3-4373-B4FE-06D4CB39E5B1}" type="presOf" srcId="{5AEBD83D-2BF3-4D14-949C-0EAEEFA2C143}" destId="{FC8465F5-A3C7-4526-95D4-3BB96D5D3A9A}" srcOrd="0" destOrd="0" presId="urn:microsoft.com/office/officeart/2005/8/layout/process4"/>
    <dgm:cxn modelId="{BAF7C147-3803-41F2-9E36-33B1CACDDD24}" type="presOf" srcId="{84B00E26-F204-41C7-82D2-570F36EF5997}" destId="{04098839-BE71-4124-ACDD-E40306D8B0DF}" srcOrd="0" destOrd="0" presId="urn:microsoft.com/office/officeart/2005/8/layout/process4"/>
    <dgm:cxn modelId="{6001EA30-C12F-4EC3-88CB-681FF3FCB6AE}" srcId="{90F5E1F5-7D1A-4E6C-A5BD-32A8BFA604C3}" destId="{9CECBAFD-29A9-4DF5-9183-5D762557FBF5}" srcOrd="3" destOrd="0" parTransId="{95198D81-836B-4533-90D1-2C0846B0F7B3}" sibTransId="{640DA911-600C-4957-93BB-D84974F8ACD5}"/>
    <dgm:cxn modelId="{CF351399-88F1-4CE7-82F6-D482CBC3037B}" srcId="{90F5E1F5-7D1A-4E6C-A5BD-32A8BFA604C3}" destId="{C03C1339-F8A7-414D-BC64-5234BB9D2D4C}" srcOrd="0" destOrd="0" parTransId="{E47F51B3-60B6-40C3-A2D6-D6BFC5658C91}" sibTransId="{BF4016C6-EAE5-4C2D-BBFD-A1686A03B7F3}"/>
    <dgm:cxn modelId="{94F20FD6-3B70-445C-B608-CCBEBC4C464C}" srcId="{90F5E1F5-7D1A-4E6C-A5BD-32A8BFA604C3}" destId="{84B00E26-F204-41C7-82D2-570F36EF5997}" srcOrd="1" destOrd="0" parTransId="{1D76C3C7-F94B-44C2-8FCE-66415B18641B}" sibTransId="{BC313575-7D3F-474A-89E1-5A89FCC7F854}"/>
    <dgm:cxn modelId="{BAC2382F-D0CA-4DA0-B493-9E9290230A3A}" type="presOf" srcId="{90F5E1F5-7D1A-4E6C-A5BD-32A8BFA604C3}" destId="{D6123942-9D2F-4BBD-869C-E8286AEEFA4C}" srcOrd="0" destOrd="0" presId="urn:microsoft.com/office/officeart/2005/8/layout/process4"/>
    <dgm:cxn modelId="{085902C8-F5ED-4335-854E-DF4D9CE1CCAF}" type="presOf" srcId="{C03C1339-F8A7-414D-BC64-5234BB9D2D4C}" destId="{DC40BAA9-D5BD-4E67-95F0-D4AD2B841C0B}" srcOrd="0" destOrd="0" presId="urn:microsoft.com/office/officeart/2005/8/layout/process4"/>
    <dgm:cxn modelId="{DC3ADB74-A850-4CFB-9EE3-4ED89AE13B93}" type="presOf" srcId="{9CECBAFD-29A9-4DF5-9183-5D762557FBF5}" destId="{3617E830-7528-44BB-913B-AB82127A7617}" srcOrd="0" destOrd="0" presId="urn:microsoft.com/office/officeart/2005/8/layout/process4"/>
    <dgm:cxn modelId="{501F7772-363B-455D-A374-9A0ECA9C18A6}" type="presParOf" srcId="{D6123942-9D2F-4BBD-869C-E8286AEEFA4C}" destId="{3B1E5EBC-D7DA-4883-9F8E-B4C859DB6E8E}" srcOrd="0" destOrd="0" presId="urn:microsoft.com/office/officeart/2005/8/layout/process4"/>
    <dgm:cxn modelId="{20051C29-AE16-4FAD-A5A2-01D80B0074D4}" type="presParOf" srcId="{3B1E5EBC-D7DA-4883-9F8E-B4C859DB6E8E}" destId="{3617E830-7528-44BB-913B-AB82127A7617}" srcOrd="0" destOrd="0" presId="urn:microsoft.com/office/officeart/2005/8/layout/process4"/>
    <dgm:cxn modelId="{511C826F-84A0-46C2-A69B-EA34A98C7694}" type="presParOf" srcId="{D6123942-9D2F-4BBD-869C-E8286AEEFA4C}" destId="{3949CB33-3713-4F3D-BDCE-7CC0E8339EE2}" srcOrd="1" destOrd="0" presId="urn:microsoft.com/office/officeart/2005/8/layout/process4"/>
    <dgm:cxn modelId="{F640505C-5657-43B7-A68A-850544B21C4C}" type="presParOf" srcId="{D6123942-9D2F-4BBD-869C-E8286AEEFA4C}" destId="{B09D9391-62D2-4259-97C5-E527AAE6D1D8}" srcOrd="2" destOrd="0" presId="urn:microsoft.com/office/officeart/2005/8/layout/process4"/>
    <dgm:cxn modelId="{2AF281A8-C10E-491D-9D7C-9BC60186B8A0}" type="presParOf" srcId="{B09D9391-62D2-4259-97C5-E527AAE6D1D8}" destId="{FC8465F5-A3C7-4526-95D4-3BB96D5D3A9A}" srcOrd="0" destOrd="0" presId="urn:microsoft.com/office/officeart/2005/8/layout/process4"/>
    <dgm:cxn modelId="{E77C07A7-EF85-4663-B32E-1647F4E57CFC}" type="presParOf" srcId="{D6123942-9D2F-4BBD-869C-E8286AEEFA4C}" destId="{DA02C8A2-FEE7-432B-B67E-8C5A9547C432}" srcOrd="3" destOrd="0" presId="urn:microsoft.com/office/officeart/2005/8/layout/process4"/>
    <dgm:cxn modelId="{733FF43A-A551-4436-8038-B7B680FAE38A}" type="presParOf" srcId="{D6123942-9D2F-4BBD-869C-E8286AEEFA4C}" destId="{226B5699-AA1A-4BCA-9E23-516495543CD9}" srcOrd="4" destOrd="0" presId="urn:microsoft.com/office/officeart/2005/8/layout/process4"/>
    <dgm:cxn modelId="{8BD7A03F-7030-493E-9684-35615330DFDD}" type="presParOf" srcId="{226B5699-AA1A-4BCA-9E23-516495543CD9}" destId="{04098839-BE71-4124-ACDD-E40306D8B0DF}" srcOrd="0" destOrd="0" presId="urn:microsoft.com/office/officeart/2005/8/layout/process4"/>
    <dgm:cxn modelId="{70E9A8C9-819F-456C-AA2A-D482E423C2F6}" type="presParOf" srcId="{D6123942-9D2F-4BBD-869C-E8286AEEFA4C}" destId="{2B7BBC7A-0CEB-4C3B-A723-3F917AE92221}" srcOrd="5" destOrd="0" presId="urn:microsoft.com/office/officeart/2005/8/layout/process4"/>
    <dgm:cxn modelId="{F7F03D66-ABCF-4BA6-BDDA-DE7B54552AD5}" type="presParOf" srcId="{D6123942-9D2F-4BBD-869C-E8286AEEFA4C}" destId="{84C04199-C0ED-4D42-B7E8-C8A91B4ADC8C}" srcOrd="6" destOrd="0" presId="urn:microsoft.com/office/officeart/2005/8/layout/process4"/>
    <dgm:cxn modelId="{1561E208-C9B6-4735-A5E5-06F09442A749}" type="presParOf" srcId="{84C04199-C0ED-4D42-B7E8-C8A91B4ADC8C}" destId="{DC40BAA9-D5BD-4E67-95F0-D4AD2B841C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F36B-1B57-4BE7-9657-BB158DE3C75D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516F-847E-4441-9ED6-06DAB0390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6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0C00-DEA8-4B0A-8889-73489CB5D89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1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9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88913"/>
            <a:ext cx="18002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17494"/>
            <a:ext cx="7556313" cy="111610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33600"/>
            <a:ext cx="7556313" cy="3657600"/>
          </a:xfrm>
        </p:spPr>
        <p:txBody>
          <a:bodyPr/>
          <a:lstStyle>
            <a:lvl1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 Bold" pitchFamily="34" charset="0"/>
                <a:cs typeface="Arial Bold" pitchFamily="34" charset="0"/>
              </a:defRPr>
            </a:lvl1pPr>
            <a:lvl2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898"/>
            <a:ext cx="9144000" cy="5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5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6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5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3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3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4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7697-13D6-4525-A59B-BCCD5D8DA9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9275F-48D2-46A8-9DA5-D36BED12F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6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milife.org.uk/parent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apps.nelft.nhs.uk/MyMi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969" y="2476523"/>
            <a:ext cx="9144000" cy="144016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GB" spc="-8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0768"/>
            <a:ext cx="8105974" cy="4320480"/>
          </a:xfrm>
        </p:spPr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/>
            </a:r>
            <a:br>
              <a:rPr lang="en-GB" b="1" dirty="0" smtClean="0">
                <a:latin typeface="Calibri" panose="020F050202020403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Calibri" panose="020F0502020204030204" pitchFamily="34" charset="0"/>
              </a:rPr>
              <a:t/>
            </a:r>
            <a:br>
              <a:rPr lang="en-GB" b="1" dirty="0" smtClean="0">
                <a:latin typeface="Calibri" panose="020F0502020204030204" pitchFamily="34" charset="0"/>
              </a:rPr>
            </a:b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9126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8687" y="257985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GB" sz="2000" b="1" spc="-80" dirty="0" smtClean="0">
              <a:solidFill>
                <a:schemeClr val="bg1"/>
              </a:solidFill>
            </a:endParaRPr>
          </a:p>
          <a:p>
            <a:pPr lvl="0" algn="ctr"/>
            <a:r>
              <a:rPr lang="en-GB" sz="2000" b="1" spc="-80" dirty="0" smtClean="0">
                <a:solidFill>
                  <a:schemeClr val="bg1"/>
                </a:solidFill>
              </a:rPr>
              <a:t>Emotional Wellbeing &amp; </a:t>
            </a:r>
          </a:p>
          <a:p>
            <a:pPr lvl="0" algn="ctr"/>
            <a:r>
              <a:rPr lang="en-GB" sz="2000" b="1" spc="-80" dirty="0" smtClean="0">
                <a:solidFill>
                  <a:schemeClr val="bg1"/>
                </a:solidFill>
              </a:rPr>
              <a:t>Mental Health </a:t>
            </a:r>
          </a:p>
          <a:p>
            <a:pPr lvl="0" algn="ctr"/>
            <a:endParaRPr lang="en-GB" sz="2000" spc="-8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3" y="4005064"/>
            <a:ext cx="325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7F7F7F"/>
                </a:solidFill>
                <a:latin typeface="Calibri"/>
                <a:cs typeface="+mn-cs"/>
              </a:rPr>
              <a:t>EPHA Heads Event Autumn 2017</a:t>
            </a:r>
          </a:p>
        </p:txBody>
      </p:sp>
    </p:spTree>
    <p:extLst>
      <p:ext uri="{BB962C8B-B14F-4D97-AF65-F5344CB8AC3E}">
        <p14:creationId xmlns:p14="http://schemas.microsoft.com/office/powerpoint/2010/main" val="2444391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556313" cy="111610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EWMHS – EPHA Conference 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286909"/>
              </p:ext>
            </p:extLst>
          </p:nvPr>
        </p:nvGraphicFramePr>
        <p:xfrm>
          <a:off x="498474" y="1196752"/>
          <a:ext cx="832199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5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56313" cy="1116106"/>
          </a:xfrm>
        </p:spPr>
        <p:txBody>
          <a:bodyPr>
            <a:normAutofit fontScale="90000"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EWMHS EPHA Conference </a:t>
            </a:r>
            <a:r>
              <a:rPr lang="en-GB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/>
            </a:r>
            <a:br>
              <a:rPr lang="en-GB" b="1" dirty="0">
                <a:solidFill>
                  <a:srgbClr val="1F497D">
                    <a:lumMod val="75000"/>
                  </a:srgbClr>
                </a:solidFill>
                <a:latin typeface="Calibri"/>
              </a:rPr>
            </a:br>
            <a:endParaRPr lang="en-GB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735207"/>
              </p:ext>
            </p:extLst>
          </p:nvPr>
        </p:nvGraphicFramePr>
        <p:xfrm>
          <a:off x="1072086" y="1412776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4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EWMHS – EPHA Conference 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793427"/>
              </p:ext>
            </p:extLst>
          </p:nvPr>
        </p:nvGraphicFramePr>
        <p:xfrm>
          <a:off x="498475" y="2133600"/>
          <a:ext cx="75565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806082" y="2480957"/>
            <a:ext cx="3531837" cy="1896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100" kern="1200" dirty="0"/>
          </a:p>
        </p:txBody>
      </p:sp>
    </p:spTree>
    <p:extLst>
      <p:ext uri="{BB962C8B-B14F-4D97-AF65-F5344CB8AC3E}">
        <p14:creationId xmlns:p14="http://schemas.microsoft.com/office/powerpoint/2010/main" val="70565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556313" cy="111610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EWMHS – EPHA Conference 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39455"/>
              </p:ext>
            </p:extLst>
          </p:nvPr>
        </p:nvGraphicFramePr>
        <p:xfrm>
          <a:off x="498474" y="1196752"/>
          <a:ext cx="832199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0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EWMHS – EPHA Conference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735000"/>
              </p:ext>
            </p:extLst>
          </p:nvPr>
        </p:nvGraphicFramePr>
        <p:xfrm>
          <a:off x="3031408" y="1988840"/>
          <a:ext cx="605854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morgans2.NEL\AppData\Local\Microsoft\Windows\Temporary Internet Files\Content.IE5\8QWB2O3C\phon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988840"/>
            <a:ext cx="27363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7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EWMHS – EPHA Conference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Supervision Training to be delivered to primary heads.</a:t>
            </a:r>
          </a:p>
          <a:p>
            <a:r>
              <a:rPr lang="en-GB" dirty="0" smtClean="0"/>
              <a:t>Starting February 2018   </a:t>
            </a:r>
            <a:endParaRPr lang="en-GB" dirty="0"/>
          </a:p>
        </p:txBody>
      </p:sp>
      <p:pic>
        <p:nvPicPr>
          <p:cNvPr id="2053" name="Picture 5" descr="C:\Users\morgans2.NEL\AppData\Local\Microsoft\Windows\Temporary Internet Files\Content.IE5\BC7WL1Z4\socied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3953616" cy="24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EWMHS – EPHA Conference 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318094"/>
              </p:ext>
            </p:extLst>
          </p:nvPr>
        </p:nvGraphicFramePr>
        <p:xfrm>
          <a:off x="498475" y="2133600"/>
          <a:ext cx="75565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806082" y="2480957"/>
            <a:ext cx="3531837" cy="1896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100" kern="1200" dirty="0"/>
          </a:p>
        </p:txBody>
      </p:sp>
      <p:pic>
        <p:nvPicPr>
          <p:cNvPr id="3078" name="Picture 6" descr="C:\Users\morgans2.NEL\AppData\Local\Microsoft\Windows\Temporary Internet Files\Content.IE5\8746MI2D\EsuLfCh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04819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8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EWMHS – EPHA Conference </a:t>
            </a:r>
          </a:p>
        </p:txBody>
      </p:sp>
      <p:pic>
        <p:nvPicPr>
          <p:cNvPr id="1026" name="Picture 2" descr="C:\Users\morgans2.NEL\AppData\Local\Microsoft\Windows\Temporary Internet Files\Content.IE5\8746MI2D\telephon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6650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680769"/>
              </p:ext>
            </p:extLst>
          </p:nvPr>
        </p:nvGraphicFramePr>
        <p:xfrm>
          <a:off x="3707904" y="2132856"/>
          <a:ext cx="46805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14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24F-E00F-457F-8414-72C7C512E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986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" y="6165304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1" y="318796"/>
            <a:ext cx="8711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2060"/>
                </a:solidFill>
                <a:latin typeface="Calibri"/>
                <a:cs typeface="+mn-cs"/>
              </a:rPr>
              <a:t>Technological developments in school</a:t>
            </a:r>
            <a:endParaRPr lang="en-GB" sz="2800" dirty="0">
              <a:solidFill>
                <a:srgbClr val="0000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511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052736"/>
            <a:ext cx="87114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 smtClean="0">
                <a:solidFill>
                  <a:srgbClr val="1F497D"/>
                </a:solidFill>
                <a:latin typeface="Calibri"/>
                <a:cs typeface="+mn-cs"/>
              </a:rPr>
              <a:t>MiLife</a:t>
            </a:r>
            <a:endParaRPr lang="en-GB" sz="1600" b="1" dirty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Early help 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in collaboration with other services and agencies </a:t>
            </a: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young people in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school years 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7 –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11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Safe and secure with 24 hour access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Workshops delivered through art and performance 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Resource and information available for parents and carers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</a:pP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</a:pPr>
            <a:r>
              <a:rPr lang="en-US" sz="2000" u="sng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</a:t>
            </a:r>
            <a:r>
              <a:rPr lang="en-US" sz="2000" u="sng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://www.milife.org.uk/parents.htm</a:t>
            </a: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sz="2400" b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2" t="12602" r="32312" b="19433"/>
          <a:stretch/>
        </p:blipFill>
        <p:spPr bwMode="auto">
          <a:xfrm>
            <a:off x="6810908" y="2060848"/>
            <a:ext cx="2080008" cy="22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t="12278" r="36649" b="6454"/>
          <a:stretch/>
        </p:blipFill>
        <p:spPr bwMode="auto">
          <a:xfrm>
            <a:off x="5076056" y="3774858"/>
            <a:ext cx="2448272" cy="240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D24F-E00F-457F-8414-72C7C512E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986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" y="6165304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1" y="318796"/>
            <a:ext cx="871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Digital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98511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355001"/>
            <a:ext cx="87114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My Mind App</a:t>
            </a:r>
            <a:endParaRPr lang="en-GB" sz="20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Interactive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Confidential, safe and secure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Track recovery and check appointments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View and amend care plans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Easy access to online resources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GB" dirty="0">
              <a:solidFill>
                <a:srgbClr val="FF0000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</a:pPr>
            <a:r>
              <a:rPr lang="en-GB" u="sng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https://apps.nelft.nhs.uk/MyMind</a:t>
            </a:r>
            <a:endParaRPr lang="en-GB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</a:pP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q"/>
            </a:pPr>
            <a:endParaRPr lang="en-GB" sz="20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4451"/>
            <a:ext cx="3847109" cy="26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9571" r="20413"/>
          <a:stretch/>
        </p:blipFill>
        <p:spPr bwMode="auto">
          <a:xfrm>
            <a:off x="6985231" y="3164122"/>
            <a:ext cx="1582605" cy="237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4662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Future in Mind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987607"/>
              </p:ext>
            </p:extLst>
          </p:nvPr>
        </p:nvGraphicFramePr>
        <p:xfrm>
          <a:off x="107504" y="1135328"/>
          <a:ext cx="8856984" cy="481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95536" y="1678270"/>
            <a:ext cx="2160240" cy="10028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Promoting resilience, prevention &amp; early intervention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59832" y="1706909"/>
            <a:ext cx="2160240" cy="974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Care for the most vulnerable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0152" y="1678270"/>
            <a:ext cx="1440160" cy="9197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Developing the workforce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7680" y="4581128"/>
            <a:ext cx="1944216" cy="9001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Improving access - a system without tiers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4281" y="4581128"/>
            <a:ext cx="2160240" cy="9001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Accountability &amp; Transparency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EWMHS – EPHA 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Our </a:t>
            </a:r>
            <a:r>
              <a:rPr lang="en-GB" sz="2400" dirty="0">
                <a:solidFill>
                  <a:prstClr val="black"/>
                </a:solidFill>
              </a:rPr>
              <a:t>hope is that an EWMHS and schools collaboration will support the drive for early-intervention in schools and foster cultural change in the way schools tackle mental health problems and mental wellbeing.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This </a:t>
            </a:r>
            <a:r>
              <a:rPr lang="en-GB" sz="2400" dirty="0" smtClean="0">
                <a:solidFill>
                  <a:prstClr val="black"/>
                </a:solidFill>
              </a:rPr>
              <a:t>collaboration </a:t>
            </a:r>
            <a:r>
              <a:rPr lang="en-GB" sz="2400" dirty="0">
                <a:solidFill>
                  <a:prstClr val="black"/>
                </a:solidFill>
              </a:rPr>
              <a:t>will support school staff to develop: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their knowledge of mental wellbeing and the problems affecting young people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the symptoms to look for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strategies for supporting children with early signs of mental and emotional stress before a referral to specialist services is needed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62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1" y="116632"/>
            <a:ext cx="7556313" cy="111610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EWMHS  Our Journey So Far…</a:t>
            </a:r>
            <a:endParaRPr lang="en-GB" dirty="0">
              <a:solidFill>
                <a:srgbClr val="002060"/>
              </a:solidFill>
              <a:latin typeface="Calibri heading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72021"/>
              </p:ext>
            </p:extLst>
          </p:nvPr>
        </p:nvGraphicFramePr>
        <p:xfrm>
          <a:off x="246594" y="908720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2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40609597"/>
              </p:ext>
            </p:extLst>
          </p:nvPr>
        </p:nvGraphicFramePr>
        <p:xfrm>
          <a:off x="179511" y="116632"/>
          <a:ext cx="6648671" cy="111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69016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156" y="1692476"/>
            <a:ext cx="5330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service transferred on 1 November 2015 with just over 4,000 caseloads.  EWMHS currently hold over 6,000 open cases. 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73630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47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0" y="4077072"/>
            <a:ext cx="3665538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Single Point of Access – Performance</a:t>
            </a:r>
            <a:b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Data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36096" y="2186765"/>
            <a:ext cx="3528392" cy="954203"/>
          </a:xfrm>
          <a:custGeom>
            <a:avLst/>
            <a:gdLst>
              <a:gd name="connsiteX0" fmla="*/ 0 w 1876949"/>
              <a:gd name="connsiteY0" fmla="*/ 187695 h 2470609"/>
              <a:gd name="connsiteX1" fmla="*/ 187695 w 1876949"/>
              <a:gd name="connsiteY1" fmla="*/ 0 h 2470609"/>
              <a:gd name="connsiteX2" fmla="*/ 1689254 w 1876949"/>
              <a:gd name="connsiteY2" fmla="*/ 0 h 2470609"/>
              <a:gd name="connsiteX3" fmla="*/ 1876949 w 1876949"/>
              <a:gd name="connsiteY3" fmla="*/ 187695 h 2470609"/>
              <a:gd name="connsiteX4" fmla="*/ 1876949 w 1876949"/>
              <a:gd name="connsiteY4" fmla="*/ 2282914 h 2470609"/>
              <a:gd name="connsiteX5" fmla="*/ 1689254 w 1876949"/>
              <a:gd name="connsiteY5" fmla="*/ 2470609 h 2470609"/>
              <a:gd name="connsiteX6" fmla="*/ 187695 w 1876949"/>
              <a:gd name="connsiteY6" fmla="*/ 2470609 h 2470609"/>
              <a:gd name="connsiteX7" fmla="*/ 0 w 1876949"/>
              <a:gd name="connsiteY7" fmla="*/ 2282914 h 2470609"/>
              <a:gd name="connsiteX8" fmla="*/ 0 w 1876949"/>
              <a:gd name="connsiteY8" fmla="*/ 187695 h 2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949" h="2470609">
                <a:moveTo>
                  <a:pt x="0" y="187695"/>
                </a:moveTo>
                <a:cubicBezTo>
                  <a:pt x="0" y="84034"/>
                  <a:pt x="84034" y="0"/>
                  <a:pt x="187695" y="0"/>
                </a:cubicBezTo>
                <a:lnTo>
                  <a:pt x="1689254" y="0"/>
                </a:lnTo>
                <a:cubicBezTo>
                  <a:pt x="1792915" y="0"/>
                  <a:pt x="1876949" y="84034"/>
                  <a:pt x="1876949" y="187695"/>
                </a:cubicBezTo>
                <a:lnTo>
                  <a:pt x="1876949" y="2282914"/>
                </a:lnTo>
                <a:cubicBezTo>
                  <a:pt x="1876949" y="2386575"/>
                  <a:pt x="1792915" y="2470609"/>
                  <a:pt x="1689254" y="2470609"/>
                </a:cubicBezTo>
                <a:lnTo>
                  <a:pt x="187695" y="2470609"/>
                </a:lnTo>
                <a:cubicBezTo>
                  <a:pt x="84034" y="2470609"/>
                  <a:pt x="0" y="2386575"/>
                  <a:pt x="0" y="2282914"/>
                </a:cubicBezTo>
                <a:lnTo>
                  <a:pt x="0" y="187695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314" tIns="108314" rIns="108314" bIns="108314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15.64</a:t>
            </a: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% of referrals are currently sign-posted </a:t>
            </a:r>
            <a:endParaRPr lang="en-GB" sz="1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36096" y="1129174"/>
            <a:ext cx="3528392" cy="931674"/>
          </a:xfrm>
          <a:custGeom>
            <a:avLst/>
            <a:gdLst>
              <a:gd name="connsiteX0" fmla="*/ 0 w 1876949"/>
              <a:gd name="connsiteY0" fmla="*/ 187695 h 2470609"/>
              <a:gd name="connsiteX1" fmla="*/ 187695 w 1876949"/>
              <a:gd name="connsiteY1" fmla="*/ 0 h 2470609"/>
              <a:gd name="connsiteX2" fmla="*/ 1689254 w 1876949"/>
              <a:gd name="connsiteY2" fmla="*/ 0 h 2470609"/>
              <a:gd name="connsiteX3" fmla="*/ 1876949 w 1876949"/>
              <a:gd name="connsiteY3" fmla="*/ 187695 h 2470609"/>
              <a:gd name="connsiteX4" fmla="*/ 1876949 w 1876949"/>
              <a:gd name="connsiteY4" fmla="*/ 2282914 h 2470609"/>
              <a:gd name="connsiteX5" fmla="*/ 1689254 w 1876949"/>
              <a:gd name="connsiteY5" fmla="*/ 2470609 h 2470609"/>
              <a:gd name="connsiteX6" fmla="*/ 187695 w 1876949"/>
              <a:gd name="connsiteY6" fmla="*/ 2470609 h 2470609"/>
              <a:gd name="connsiteX7" fmla="*/ 0 w 1876949"/>
              <a:gd name="connsiteY7" fmla="*/ 2282914 h 2470609"/>
              <a:gd name="connsiteX8" fmla="*/ 0 w 1876949"/>
              <a:gd name="connsiteY8" fmla="*/ 187695 h 2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949" h="2470609">
                <a:moveTo>
                  <a:pt x="0" y="187695"/>
                </a:moveTo>
                <a:cubicBezTo>
                  <a:pt x="0" y="84034"/>
                  <a:pt x="84034" y="0"/>
                  <a:pt x="187695" y="0"/>
                </a:cubicBezTo>
                <a:lnTo>
                  <a:pt x="1689254" y="0"/>
                </a:lnTo>
                <a:cubicBezTo>
                  <a:pt x="1792915" y="0"/>
                  <a:pt x="1876949" y="84034"/>
                  <a:pt x="1876949" y="187695"/>
                </a:cubicBezTo>
                <a:lnTo>
                  <a:pt x="1876949" y="2282914"/>
                </a:lnTo>
                <a:cubicBezTo>
                  <a:pt x="1876949" y="2386575"/>
                  <a:pt x="1792915" y="2470609"/>
                  <a:pt x="1689254" y="2470609"/>
                </a:cubicBezTo>
                <a:lnTo>
                  <a:pt x="187695" y="2470609"/>
                </a:lnTo>
                <a:cubicBezTo>
                  <a:pt x="84034" y="2470609"/>
                  <a:pt x="0" y="2386575"/>
                  <a:pt x="0" y="2282914"/>
                </a:cubicBezTo>
                <a:lnTo>
                  <a:pt x="0" y="18769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314" tIns="108314" rIns="108314" bIns="108314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20,223</a:t>
            </a: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total referrals received from 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April 2016 to </a:t>
            </a: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</a:t>
            </a: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2017</a:t>
            </a:r>
          </a:p>
        </p:txBody>
      </p:sp>
      <p:sp>
        <p:nvSpPr>
          <p:cNvPr id="10" name="Freeform 9"/>
          <p:cNvSpPr/>
          <p:nvPr/>
        </p:nvSpPr>
        <p:spPr>
          <a:xfrm>
            <a:off x="5421108" y="3296739"/>
            <a:ext cx="3543380" cy="954203"/>
          </a:xfrm>
          <a:custGeom>
            <a:avLst/>
            <a:gdLst>
              <a:gd name="connsiteX0" fmla="*/ 0 w 1876949"/>
              <a:gd name="connsiteY0" fmla="*/ 187695 h 2470609"/>
              <a:gd name="connsiteX1" fmla="*/ 187695 w 1876949"/>
              <a:gd name="connsiteY1" fmla="*/ 0 h 2470609"/>
              <a:gd name="connsiteX2" fmla="*/ 1689254 w 1876949"/>
              <a:gd name="connsiteY2" fmla="*/ 0 h 2470609"/>
              <a:gd name="connsiteX3" fmla="*/ 1876949 w 1876949"/>
              <a:gd name="connsiteY3" fmla="*/ 187695 h 2470609"/>
              <a:gd name="connsiteX4" fmla="*/ 1876949 w 1876949"/>
              <a:gd name="connsiteY4" fmla="*/ 2282914 h 2470609"/>
              <a:gd name="connsiteX5" fmla="*/ 1689254 w 1876949"/>
              <a:gd name="connsiteY5" fmla="*/ 2470609 h 2470609"/>
              <a:gd name="connsiteX6" fmla="*/ 187695 w 1876949"/>
              <a:gd name="connsiteY6" fmla="*/ 2470609 h 2470609"/>
              <a:gd name="connsiteX7" fmla="*/ 0 w 1876949"/>
              <a:gd name="connsiteY7" fmla="*/ 2282914 h 2470609"/>
              <a:gd name="connsiteX8" fmla="*/ 0 w 1876949"/>
              <a:gd name="connsiteY8" fmla="*/ 187695 h 2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949" h="2470609">
                <a:moveTo>
                  <a:pt x="0" y="187695"/>
                </a:moveTo>
                <a:cubicBezTo>
                  <a:pt x="0" y="84034"/>
                  <a:pt x="84034" y="0"/>
                  <a:pt x="187695" y="0"/>
                </a:cubicBezTo>
                <a:lnTo>
                  <a:pt x="1689254" y="0"/>
                </a:lnTo>
                <a:cubicBezTo>
                  <a:pt x="1792915" y="0"/>
                  <a:pt x="1876949" y="84034"/>
                  <a:pt x="1876949" y="187695"/>
                </a:cubicBezTo>
                <a:lnTo>
                  <a:pt x="1876949" y="2282914"/>
                </a:lnTo>
                <a:cubicBezTo>
                  <a:pt x="1876949" y="2386575"/>
                  <a:pt x="1792915" y="2470609"/>
                  <a:pt x="1689254" y="2470609"/>
                </a:cubicBezTo>
                <a:lnTo>
                  <a:pt x="187695" y="2470609"/>
                </a:lnTo>
                <a:cubicBezTo>
                  <a:pt x="84034" y="2470609"/>
                  <a:pt x="0" y="2386575"/>
                  <a:pt x="0" y="2282914"/>
                </a:cubicBezTo>
                <a:lnTo>
                  <a:pt x="0" y="187695"/>
                </a:lnTo>
                <a:close/>
              </a:path>
            </a:pathLst>
          </a:custGeom>
          <a:solidFill>
            <a:srgbClr val="FD27B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314" tIns="108314" rIns="108314" bIns="108314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volume experienced </a:t>
            </a: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since the new school term started</a:t>
            </a: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with </a:t>
            </a: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1099</a:t>
            </a:r>
            <a:r>
              <a:rPr lang="en-GB" sz="1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referrals </a:t>
            </a: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received in September 2017</a:t>
            </a:r>
            <a:endParaRPr lang="en-GB" sz="1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5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7732"/>
            <a:ext cx="4647064" cy="420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1153" y="2663866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By referral source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506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632"/>
            <a:ext cx="9107487" cy="58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1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1979970"/>
              </p:ext>
            </p:extLst>
          </p:nvPr>
        </p:nvGraphicFramePr>
        <p:xfrm>
          <a:off x="107504" y="116632"/>
          <a:ext cx="6840760" cy="111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948155"/>
              </p:ext>
            </p:extLst>
          </p:nvPr>
        </p:nvGraphicFramePr>
        <p:xfrm>
          <a:off x="444275" y="1487090"/>
          <a:ext cx="812497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98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6660704"/>
              </p:ext>
            </p:extLst>
          </p:nvPr>
        </p:nvGraphicFramePr>
        <p:xfrm>
          <a:off x="107504" y="116632"/>
          <a:ext cx="6840759" cy="111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6310"/>
              </p:ext>
            </p:extLst>
          </p:nvPr>
        </p:nvGraphicFramePr>
        <p:xfrm>
          <a:off x="107505" y="1124744"/>
          <a:ext cx="849694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314096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Emotional Wellbeing &amp; Mental Health Service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EWMHS </a:t>
            </a:r>
            <a:r>
              <a:rPr lang="en-GB" sz="36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– EPHA Conference 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52140"/>
              </p:ext>
            </p:extLst>
          </p:nvPr>
        </p:nvGraphicFramePr>
        <p:xfrm>
          <a:off x="899592" y="1844824"/>
          <a:ext cx="75565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3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596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Bold</vt:lpstr>
      <vt:lpstr>Calibri</vt:lpstr>
      <vt:lpstr>Calibri bold</vt:lpstr>
      <vt:lpstr>Calibri heading</vt:lpstr>
      <vt:lpstr>Wingdings</vt:lpstr>
      <vt:lpstr>Office Theme</vt:lpstr>
      <vt:lpstr>   </vt:lpstr>
      <vt:lpstr>Future in Mind  </vt:lpstr>
      <vt:lpstr>EWMHS  Our Journey So Far…</vt:lpstr>
      <vt:lpstr>PowerPoint Presentation</vt:lpstr>
      <vt:lpstr>Single Point of Access – Performance Data</vt:lpstr>
      <vt:lpstr>PowerPoint Presentation</vt:lpstr>
      <vt:lpstr>PowerPoint Presentation</vt:lpstr>
      <vt:lpstr>PowerPoint Presentation</vt:lpstr>
      <vt:lpstr>EWMHS – EPHA Conference </vt:lpstr>
      <vt:lpstr>EWMHS – EPHA Conference </vt:lpstr>
      <vt:lpstr>EWMHS EPHA Conference  </vt:lpstr>
      <vt:lpstr>EWMHS – EPHA Conference  </vt:lpstr>
      <vt:lpstr>EWMHS – EPHA Conference </vt:lpstr>
      <vt:lpstr>EWMHS – EPHA Conference </vt:lpstr>
      <vt:lpstr>EWMHS – EPHA Conference </vt:lpstr>
      <vt:lpstr>EWMHS – EPHA Conference  </vt:lpstr>
      <vt:lpstr>EWMHS – EPHA Conference </vt:lpstr>
      <vt:lpstr>PowerPoint Presentation</vt:lpstr>
      <vt:lpstr>PowerPoint Presentation</vt:lpstr>
      <vt:lpstr>EWMHS – EPHA Conference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Morgan Samantha (EWMHS)</dc:creator>
  <cp:lastModifiedBy>P Langmead</cp:lastModifiedBy>
  <cp:revision>12</cp:revision>
  <dcterms:created xsi:type="dcterms:W3CDTF">2017-10-25T12:54:52Z</dcterms:created>
  <dcterms:modified xsi:type="dcterms:W3CDTF">2017-11-07T16:51:50Z</dcterms:modified>
</cp:coreProperties>
</file>