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1" r:id="rId2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67710" autoAdjust="0"/>
  </p:normalViewPr>
  <p:slideViewPr>
    <p:cSldViewPr snapToGrid="0">
      <p:cViewPr varScale="1">
        <p:scale>
          <a:sx n="59" d="100"/>
          <a:sy n="59" d="100"/>
        </p:scale>
        <p:origin x="14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Phillips - Deputy Head Of Service" userId="7e8d5928-9b78-4a62-ba53-3870cb528347" providerId="ADAL" clId="{85371ACA-0379-4DAA-B2B8-0E95353914BD}"/>
    <pc:docChg chg="modSld">
      <pc:chgData name="Steve Phillips - Deputy Head Of Service" userId="7e8d5928-9b78-4a62-ba53-3870cb528347" providerId="ADAL" clId="{85371ACA-0379-4DAA-B2B8-0E95353914BD}" dt="2023-03-01T11:43:31.485" v="89" actId="207"/>
      <pc:docMkLst>
        <pc:docMk/>
      </pc:docMkLst>
      <pc:sldChg chg="modSp mod">
        <pc:chgData name="Steve Phillips - Deputy Head Of Service" userId="7e8d5928-9b78-4a62-ba53-3870cb528347" providerId="ADAL" clId="{85371ACA-0379-4DAA-B2B8-0E95353914BD}" dt="2023-03-01T11:43:31.485" v="89" actId="207"/>
        <pc:sldMkLst>
          <pc:docMk/>
          <pc:sldMk cId="1131634589" sldId="351"/>
        </pc:sldMkLst>
        <pc:spChg chg="mod">
          <ac:chgData name="Steve Phillips - Deputy Head Of Service" userId="7e8d5928-9b78-4a62-ba53-3870cb528347" providerId="ADAL" clId="{85371ACA-0379-4DAA-B2B8-0E95353914BD}" dt="2023-03-01T11:43:31.485" v="89" actId="207"/>
          <ac:spMkLst>
            <pc:docMk/>
            <pc:sldMk cId="1131634589" sldId="351"/>
            <ac:spMk id="8" creationId="{AD9623C0-9E77-C1CB-B89B-386AF5368F4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6E1F7100-8415-4616-94E6-E68276D707BE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3108"/>
            <a:ext cx="2944283" cy="498294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8"/>
            <a:ext cx="2944283" cy="498294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0FCCE462-574C-4F3E-8FF0-95FFAA967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277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DF11D403-DBEA-41A8-AEC7-FD41D80A54C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9838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0" tIns="46145" rIns="92290" bIns="4614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9487"/>
            <a:ext cx="5435600" cy="3910488"/>
          </a:xfrm>
          <a:prstGeom prst="rect">
            <a:avLst/>
          </a:prstGeom>
        </p:spPr>
        <p:txBody>
          <a:bodyPr vert="horz" lIns="92290" tIns="46145" rIns="92290" bIns="4614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8"/>
            <a:ext cx="2944283" cy="498294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8"/>
            <a:ext cx="2944283" cy="498294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0DE3E4B8-54D8-4378-B4DF-B6C7EC743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4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42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11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99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09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668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48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3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1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14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703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331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530" y="0"/>
            <a:ext cx="1995470" cy="1454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7801"/>
            <a:ext cx="1289957" cy="31601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186" y="5894279"/>
            <a:ext cx="2541814" cy="96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2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eur02.safelinks.protection.outlook.com/?url=https%3A%2F%2Fmentalhealthlead.com%2F&amp;data=05%7C01%7Csteve.phillips%40css-essex.co.uk%7C4543cde8e3cb425ee99608db19b14c01%7C9f3eb8943fe54ef882bfbe75c75a3176%7C0%7C0%7C638132021510816646%7CUnknown%7CTWFpbGZsb3d8eyJWIjoiMC4wLjAwMDAiLCJQIjoiV2luMzIiLCJBTiI6Ik1haWwiLCJXVCI6Mn0%3D%7C3000%7C%7C%7C&amp;sdata=AFuI8JelrcB0YW%2BJBxu8e26yG8hvOC0YTs8TLPtvCio%3D&amp;reserved=0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teve.Phillips@css-essex.co.uk" TargetMode="External"/><Relationship Id="rId5" Type="http://schemas.openxmlformats.org/officeDocument/2006/relationships/hyperlink" Target="https://essexsouthcss-my.sharepoint.com/personal/steve_phillips_css-essex_co_uk1/Documents/Training/Virtual%20Schools%20Training/aaaa%20standing%20forms/Essex%20Virtual%20Schools%20Request%20for%20Training%20form%20and%20Session%20Outlines%202022%202023.docx?web=1" TargetMode="External"/><Relationship Id="rId4" Type="http://schemas.openxmlformats.org/officeDocument/2006/relationships/hyperlink" Target="https://eur02.safelinks.protection.outlook.com/?url=https%3A%2F%2Fschools.essex.gov.uk%2Fpupils%2FEssex_Virtual_School%2FPages%2FInterventions.aspx&amp;data=05%7C01%7CSteve.Phillips%40css-essex.co.uk%7C959e512a54724d6dc0bf08daf31ddf9a%7C9f3eb8943fe54ef882bfbe75c75a3176%7C0%7C0%7C638089606901946258%7CUnknown%7CTWFpbGZsb3d8eyJWIjoiMC4wLjAwMDAiLCJQIjoiV2luMzIiLCJBTiI6Ik1haWwiLCJXVCI6Mn0%3D%7C3000%7C%7C%7C&amp;sdata=GYOP7rGCt9cSWxgaI8XQsPub84fEMwBDO5DJGFURjaY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6210" y="63132"/>
            <a:ext cx="10864210" cy="2836320"/>
          </a:xfrm>
        </p:spPr>
        <p:txBody>
          <a:bodyPr>
            <a:noAutofit/>
          </a:bodyPr>
          <a:lstStyle/>
          <a:p>
            <a:pPr algn="r"/>
            <a:r>
              <a:rPr lang="en-GB" sz="6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Essex Virtual School</a:t>
            </a:r>
            <a:br>
              <a:rPr lang="en-GB" sz="6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GB" sz="6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Fully Funded Training Offer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800"/>
            <a:ext cx="9144000" cy="695528"/>
          </a:xfrm>
        </p:spPr>
        <p:txBody>
          <a:bodyPr/>
          <a:lstStyle/>
          <a:p>
            <a:pPr algn="r"/>
            <a:endParaRPr lang="en-GB" dirty="0"/>
          </a:p>
          <a:p>
            <a:pPr algn="r"/>
            <a:endParaRPr lang="en-GB" dirty="0"/>
          </a:p>
          <a:p>
            <a:pPr algn="r"/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AE88006-234F-4AAA-A0D4-7E84ECBBB437}"/>
              </a:ext>
            </a:extLst>
          </p:cNvPr>
          <p:cNvSpPr txBox="1">
            <a:spLocks/>
          </p:cNvSpPr>
          <p:nvPr/>
        </p:nvSpPr>
        <p:spPr>
          <a:xfrm>
            <a:off x="1216926" y="301675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dirty="0"/>
          </a:p>
          <a:p>
            <a:pPr algn="r"/>
            <a:endParaRPr lang="en-GB" dirty="0"/>
          </a:p>
          <a:p>
            <a:pPr algn="r"/>
            <a:endParaRPr lang="en-GB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9B855757-3764-41FE-918B-37EC7D85A35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470"/>
            <a:ext cx="4997335" cy="13953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ED2D50-A741-4748-B68C-85B88F7D36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85" y="63132"/>
            <a:ext cx="2466882" cy="12944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D9623C0-9E77-C1CB-B89B-386AF5368F48}"/>
              </a:ext>
            </a:extLst>
          </p:cNvPr>
          <p:cNvSpPr txBox="1"/>
          <p:nvPr/>
        </p:nvSpPr>
        <p:spPr>
          <a:xfrm>
            <a:off x="862083" y="2954789"/>
            <a:ext cx="1030178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u="sng" dirty="0">
                <a:solidFill>
                  <a:schemeClr val="accent1"/>
                </a:solidFill>
                <a:effectLst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Essex Virtual School - Interventions and Projects</a:t>
            </a:r>
            <a:r>
              <a:rPr lang="en-GB" sz="1800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     </a:t>
            </a:r>
            <a:r>
              <a:rPr lang="en-GB" sz="1800" dirty="0">
                <a:effectLst/>
                <a:ea typeface="Calibri" panose="020F0502020204030204" pitchFamily="34" charset="0"/>
              </a:rPr>
              <a:t>botto</a:t>
            </a:r>
            <a:r>
              <a:rPr lang="en-GB" dirty="0">
                <a:ea typeface="Calibri" panose="020F0502020204030204" pitchFamily="34" charset="0"/>
              </a:rPr>
              <a:t>m </a:t>
            </a:r>
            <a:r>
              <a:rPr lang="en-GB" sz="1800" dirty="0">
                <a:effectLst/>
                <a:ea typeface="Calibri" panose="020F0502020204030204" pitchFamily="34" charset="0"/>
              </a:rPr>
              <a:t>of page</a:t>
            </a:r>
          </a:p>
          <a:p>
            <a:pPr marL="0" indent="0">
              <a:buNone/>
            </a:pPr>
            <a:endParaRPr lang="en-GB" sz="1800" dirty="0">
              <a:solidFill>
                <a:schemeClr val="accent1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Essex Virtual Schools Request for Training form and Session Outlines 2022 2023</a:t>
            </a:r>
            <a:r>
              <a:rPr lang="en-GB" sz="1800" dirty="0">
                <a:solidFill>
                  <a:schemeClr val="accent1"/>
                </a:solidFill>
              </a:rPr>
              <a:t>   </a:t>
            </a:r>
            <a:r>
              <a:rPr lang="en-GB" sz="1800" dirty="0"/>
              <a:t>download and complete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accent1"/>
                </a:solidFill>
                <a:hlinkClick r:id="rId6"/>
              </a:rPr>
              <a:t>Steve.Phillips@css-essex.co.uk</a:t>
            </a:r>
            <a:r>
              <a:rPr lang="en-GB" sz="1800" dirty="0">
                <a:solidFill>
                  <a:schemeClr val="accent1"/>
                </a:solidFill>
              </a:rPr>
              <a:t>    </a:t>
            </a:r>
            <a:r>
              <a:rPr lang="en-GB" sz="1800" dirty="0"/>
              <a:t>contact with any questions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r>
              <a:rPr lang="en-GB" sz="1800" u="sng" dirty="0">
                <a:solidFill>
                  <a:srgbClr val="0563C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7"/>
              </a:rPr>
              <a:t>National Network of Mental Health Leads – The UK body for Mental Health and Wellbeing Leads</a:t>
            </a:r>
            <a:endParaRPr lang="en-GB" sz="18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GB" sz="1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6345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BCE975D-1544-4D00-8C42-47B1E97278F8}" vid="{3D5FBE6D-43F4-4201-8EFE-048CFD28B7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1_Office Theme</vt:lpstr>
      <vt:lpstr>Essex Virtual School Fully Funded Training Offer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Steve.Phillips@Csss.css-south.co.uk</dc:creator>
  <cp:lastModifiedBy>Pam Langmead</cp:lastModifiedBy>
  <cp:revision>33</cp:revision>
  <cp:lastPrinted>2023-01-02T16:27:35Z</cp:lastPrinted>
  <dcterms:created xsi:type="dcterms:W3CDTF">2019-01-21T17:24:58Z</dcterms:created>
  <dcterms:modified xsi:type="dcterms:W3CDTF">2023-03-01T12:55:09Z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f73932d-226f-41c5-a47e-be9c50287c70_Enabled">
    <vt:lpwstr>true</vt:lpwstr>
  </property>
  <property fmtid="{D5CDD505-2E9C-101B-9397-08002B2CF9AE}" pid="3" name="MSIP_Label_df73932d-226f-41c5-a47e-be9c50287c70_SetDate">
    <vt:lpwstr>2022-11-23T10:37:01Z</vt:lpwstr>
  </property>
  <property fmtid="{D5CDD505-2E9C-101B-9397-08002B2CF9AE}" pid="4" name="MSIP_Label_df73932d-226f-41c5-a47e-be9c50287c70_Method">
    <vt:lpwstr>Standard</vt:lpwstr>
  </property>
  <property fmtid="{D5CDD505-2E9C-101B-9397-08002B2CF9AE}" pid="5" name="MSIP_Label_df73932d-226f-41c5-a47e-be9c50287c70_Name">
    <vt:lpwstr>Public</vt:lpwstr>
  </property>
  <property fmtid="{D5CDD505-2E9C-101B-9397-08002B2CF9AE}" pid="6" name="MSIP_Label_df73932d-226f-41c5-a47e-be9c50287c70_SiteId">
    <vt:lpwstr>9f3eb894-3fe5-4ef8-82bf-be75c75a3176</vt:lpwstr>
  </property>
  <property fmtid="{D5CDD505-2E9C-101B-9397-08002B2CF9AE}" pid="7" name="MSIP_Label_df73932d-226f-41c5-a47e-be9c50287c70_ActionId">
    <vt:lpwstr>bf05fd8c-cab5-4ecc-92b9-a40f42b223b8</vt:lpwstr>
  </property>
  <property fmtid="{D5CDD505-2E9C-101B-9397-08002B2CF9AE}" pid="8" name="MSIP_Label_df73932d-226f-41c5-a47e-be9c50287c70_ContentBits">
    <vt:lpwstr>0</vt:lpwstr>
  </property>
</Properties>
</file>