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57" r:id="rId5"/>
    <p:sldId id="258" r:id="rId6"/>
    <p:sldId id="263" r:id="rId7"/>
    <p:sldId id="262" r:id="rId8"/>
    <p:sldId id="265"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8" d="100"/>
          <a:sy n="48" d="100"/>
        </p:scale>
        <p:origin x="67" y="9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FE978C-B700-442F-91AB-415EB556959C}" type="doc">
      <dgm:prSet loTypeId="urn:microsoft.com/office/officeart/2005/8/layout/hList7" loCatId="relationship" qsTypeId="urn:microsoft.com/office/officeart/2005/8/quickstyle/simple1" qsCatId="simple" csTypeId="urn:microsoft.com/office/officeart/2005/8/colors/accent1_2" csCatId="accent1" phldr="1"/>
      <dgm:spPr/>
    </dgm:pt>
    <dgm:pt modelId="{6238A953-7558-42F1-A2F5-21CD197D8841}">
      <dgm:prSet phldrT="[Text]" custT="1"/>
      <dgm:spPr>
        <a:solidFill>
          <a:srgbClr val="00B050"/>
        </a:solidFill>
      </dgm:spPr>
      <dgm:t>
        <a:bodyPr/>
        <a:lstStyle/>
        <a:p>
          <a:r>
            <a:rPr lang="en-GB" sz="4000" b="1" dirty="0"/>
            <a:t>Inclusion</a:t>
          </a:r>
          <a:endParaRPr lang="en-GB" sz="3200" b="1" dirty="0"/>
        </a:p>
      </dgm:t>
    </dgm:pt>
    <dgm:pt modelId="{470A9D3C-B09A-48E8-B5A3-67212D36AA0B}" type="parTrans" cxnId="{F61F4AB6-D9DC-4267-91FC-C3C0A66BBB6F}">
      <dgm:prSet/>
      <dgm:spPr/>
      <dgm:t>
        <a:bodyPr/>
        <a:lstStyle/>
        <a:p>
          <a:endParaRPr lang="en-GB"/>
        </a:p>
      </dgm:t>
    </dgm:pt>
    <dgm:pt modelId="{E7B96557-4B61-4417-A0A2-A3FDA9DFDB1F}" type="sibTrans" cxnId="{F61F4AB6-D9DC-4267-91FC-C3C0A66BBB6F}">
      <dgm:prSet/>
      <dgm:spPr/>
      <dgm:t>
        <a:bodyPr/>
        <a:lstStyle/>
        <a:p>
          <a:endParaRPr lang="en-GB"/>
        </a:p>
      </dgm:t>
    </dgm:pt>
    <dgm:pt modelId="{F8E2BCDE-E95D-4AD3-A735-F0FD9DFE8555}">
      <dgm:prSet phldrT="[Text]" custT="1"/>
      <dgm:spPr>
        <a:solidFill>
          <a:srgbClr val="0070C0"/>
        </a:solidFill>
      </dgm:spPr>
      <dgm:t>
        <a:bodyPr/>
        <a:lstStyle/>
        <a:p>
          <a:r>
            <a:rPr lang="en-GB" sz="3200" b="1" dirty="0"/>
            <a:t>Excellence, Sufficiency &amp; Sustainability</a:t>
          </a:r>
        </a:p>
      </dgm:t>
    </dgm:pt>
    <dgm:pt modelId="{77DCD470-0BE5-40B7-BDE9-2976B0377F2F}" type="parTrans" cxnId="{9221E0D8-0D24-4C22-B760-B4905F03655B}">
      <dgm:prSet/>
      <dgm:spPr/>
      <dgm:t>
        <a:bodyPr/>
        <a:lstStyle/>
        <a:p>
          <a:endParaRPr lang="en-GB"/>
        </a:p>
      </dgm:t>
    </dgm:pt>
    <dgm:pt modelId="{42F6F785-8C62-4FB3-A94D-537B8E56D9F6}" type="sibTrans" cxnId="{9221E0D8-0D24-4C22-B760-B4905F03655B}">
      <dgm:prSet/>
      <dgm:spPr/>
      <dgm:t>
        <a:bodyPr/>
        <a:lstStyle/>
        <a:p>
          <a:endParaRPr lang="en-GB"/>
        </a:p>
      </dgm:t>
    </dgm:pt>
    <dgm:pt modelId="{DF1FE32A-02C2-4A8E-9140-057DA8D6064C}">
      <dgm:prSet phldrT="[Text]" custT="1"/>
      <dgm:spPr>
        <a:solidFill>
          <a:schemeClr val="accent4"/>
        </a:solidFill>
      </dgm:spPr>
      <dgm:t>
        <a:bodyPr/>
        <a:lstStyle/>
        <a:p>
          <a:r>
            <a:rPr lang="en-GB" sz="3200" b="1" dirty="0"/>
            <a:t>Workforce Development and Wellbeing</a:t>
          </a:r>
        </a:p>
      </dgm:t>
    </dgm:pt>
    <dgm:pt modelId="{616BB139-61D5-41E7-9381-2483AEC754F5}" type="parTrans" cxnId="{7D604F4E-D34C-4456-B176-DA1CC78F3F71}">
      <dgm:prSet/>
      <dgm:spPr/>
      <dgm:t>
        <a:bodyPr/>
        <a:lstStyle/>
        <a:p>
          <a:endParaRPr lang="en-GB"/>
        </a:p>
      </dgm:t>
    </dgm:pt>
    <dgm:pt modelId="{D9388E92-97B3-4337-A4C9-0C6BBECE304C}" type="sibTrans" cxnId="{7D604F4E-D34C-4456-B176-DA1CC78F3F71}">
      <dgm:prSet/>
      <dgm:spPr/>
      <dgm:t>
        <a:bodyPr/>
        <a:lstStyle/>
        <a:p>
          <a:endParaRPr lang="en-GB"/>
        </a:p>
      </dgm:t>
    </dgm:pt>
    <dgm:pt modelId="{6EA6BB08-7801-4FB5-818B-6813C109F376}" type="pres">
      <dgm:prSet presAssocID="{C0FE978C-B700-442F-91AB-415EB556959C}" presName="Name0" presStyleCnt="0">
        <dgm:presLayoutVars>
          <dgm:dir/>
          <dgm:resizeHandles val="exact"/>
        </dgm:presLayoutVars>
      </dgm:prSet>
      <dgm:spPr/>
    </dgm:pt>
    <dgm:pt modelId="{1BEC126E-3511-4E26-87E2-AA8DF2388863}" type="pres">
      <dgm:prSet presAssocID="{C0FE978C-B700-442F-91AB-415EB556959C}" presName="fgShape" presStyleLbl="fgShp" presStyleIdx="0" presStyleCnt="1"/>
      <dgm:spPr>
        <a:solidFill>
          <a:schemeClr val="bg1"/>
        </a:solidFill>
      </dgm:spPr>
    </dgm:pt>
    <dgm:pt modelId="{9E62495A-D1F1-46B7-88C2-15C191DE6382}" type="pres">
      <dgm:prSet presAssocID="{C0FE978C-B700-442F-91AB-415EB556959C}" presName="linComp" presStyleCnt="0"/>
      <dgm:spPr/>
    </dgm:pt>
    <dgm:pt modelId="{106607B1-5044-41C9-8428-5954A07B3099}" type="pres">
      <dgm:prSet presAssocID="{6238A953-7558-42F1-A2F5-21CD197D8841}" presName="compNode" presStyleCnt="0"/>
      <dgm:spPr/>
    </dgm:pt>
    <dgm:pt modelId="{FEB9F735-2765-423C-A25E-FC7067D11F1B}" type="pres">
      <dgm:prSet presAssocID="{6238A953-7558-42F1-A2F5-21CD197D8841}" presName="bkgdShape" presStyleLbl="node1" presStyleIdx="0" presStyleCnt="3"/>
      <dgm:spPr/>
      <dgm:t>
        <a:bodyPr/>
        <a:lstStyle/>
        <a:p>
          <a:endParaRPr lang="en-US"/>
        </a:p>
      </dgm:t>
    </dgm:pt>
    <dgm:pt modelId="{75EB3EA4-CE58-4BA2-8C02-76C7E4329158}" type="pres">
      <dgm:prSet presAssocID="{6238A953-7558-42F1-A2F5-21CD197D8841}" presName="nodeTx" presStyleLbl="node1" presStyleIdx="0" presStyleCnt="3">
        <dgm:presLayoutVars>
          <dgm:bulletEnabled val="1"/>
        </dgm:presLayoutVars>
      </dgm:prSet>
      <dgm:spPr/>
      <dgm:t>
        <a:bodyPr/>
        <a:lstStyle/>
        <a:p>
          <a:endParaRPr lang="en-US"/>
        </a:p>
      </dgm:t>
    </dgm:pt>
    <dgm:pt modelId="{AE86C047-7CBA-4A15-958E-885570659DE1}" type="pres">
      <dgm:prSet presAssocID="{6238A953-7558-42F1-A2F5-21CD197D8841}" presName="invisiNode" presStyleLbl="node1" presStyleIdx="0" presStyleCnt="3"/>
      <dgm:spPr/>
    </dgm:pt>
    <dgm:pt modelId="{6CB2658C-E618-4E7D-8415-D3A9ECF6677C}" type="pres">
      <dgm:prSet presAssocID="{6238A953-7558-42F1-A2F5-21CD197D8841}" presName="imagNode" presStyleLbl="fgImgPlace1" presStyleIdx="0" presStyleCnt="3"/>
      <dgm:spPr>
        <a:noFill/>
        <a:ln>
          <a:noFill/>
        </a:ln>
      </dgm:spPr>
    </dgm:pt>
    <dgm:pt modelId="{63DFB43F-8FA1-451F-B555-BE2C68CC7075}" type="pres">
      <dgm:prSet presAssocID="{E7B96557-4B61-4417-A0A2-A3FDA9DFDB1F}" presName="sibTrans" presStyleLbl="sibTrans2D1" presStyleIdx="0" presStyleCnt="0"/>
      <dgm:spPr/>
      <dgm:t>
        <a:bodyPr/>
        <a:lstStyle/>
        <a:p>
          <a:endParaRPr lang="en-US"/>
        </a:p>
      </dgm:t>
    </dgm:pt>
    <dgm:pt modelId="{59A5B7EB-37B9-42E3-BF3D-3B33C8895316}" type="pres">
      <dgm:prSet presAssocID="{F8E2BCDE-E95D-4AD3-A735-F0FD9DFE8555}" presName="compNode" presStyleCnt="0"/>
      <dgm:spPr/>
    </dgm:pt>
    <dgm:pt modelId="{CCF1911E-5843-42ED-9B85-5E887A698D52}" type="pres">
      <dgm:prSet presAssocID="{F8E2BCDE-E95D-4AD3-A735-F0FD9DFE8555}" presName="bkgdShape" presStyleLbl="node1" presStyleIdx="1" presStyleCnt="3"/>
      <dgm:spPr/>
      <dgm:t>
        <a:bodyPr/>
        <a:lstStyle/>
        <a:p>
          <a:endParaRPr lang="en-US"/>
        </a:p>
      </dgm:t>
    </dgm:pt>
    <dgm:pt modelId="{5A017F2F-4CBA-4285-906E-C06E2D974FAB}" type="pres">
      <dgm:prSet presAssocID="{F8E2BCDE-E95D-4AD3-A735-F0FD9DFE8555}" presName="nodeTx" presStyleLbl="node1" presStyleIdx="1" presStyleCnt="3">
        <dgm:presLayoutVars>
          <dgm:bulletEnabled val="1"/>
        </dgm:presLayoutVars>
      </dgm:prSet>
      <dgm:spPr/>
      <dgm:t>
        <a:bodyPr/>
        <a:lstStyle/>
        <a:p>
          <a:endParaRPr lang="en-US"/>
        </a:p>
      </dgm:t>
    </dgm:pt>
    <dgm:pt modelId="{7ED6880B-B6A9-4482-818C-59D31CF7AC23}" type="pres">
      <dgm:prSet presAssocID="{F8E2BCDE-E95D-4AD3-A735-F0FD9DFE8555}" presName="invisiNode" presStyleLbl="node1" presStyleIdx="1" presStyleCnt="3"/>
      <dgm:spPr/>
    </dgm:pt>
    <dgm:pt modelId="{88F302FF-37FE-4C07-977B-A42351D3ABF4}" type="pres">
      <dgm:prSet presAssocID="{F8E2BCDE-E95D-4AD3-A735-F0FD9DFE8555}" presName="imagNode" presStyleLbl="fgImgPlace1" presStyleIdx="1" presStyleCnt="3"/>
      <dgm:spPr>
        <a:blipFill dpi="0"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l="5310" t="4458" r="5310" b="6162"/>
          </a:stretch>
        </a:blipFill>
        <a:ln>
          <a:noFill/>
        </a:ln>
      </dgm:spPr>
      <dgm:extLst>
        <a:ext uri="{E40237B7-FDA0-4F09-8148-C483321AD2D9}">
          <dgm14:cNvPr xmlns:dgm14="http://schemas.microsoft.com/office/drawing/2010/diagram" id="0" name="" descr="Bar graph with upward trend"/>
        </a:ext>
      </dgm:extLst>
    </dgm:pt>
    <dgm:pt modelId="{86F4F16B-C84C-42F5-913B-1CEB077AE035}" type="pres">
      <dgm:prSet presAssocID="{42F6F785-8C62-4FB3-A94D-537B8E56D9F6}" presName="sibTrans" presStyleLbl="sibTrans2D1" presStyleIdx="0" presStyleCnt="0"/>
      <dgm:spPr/>
      <dgm:t>
        <a:bodyPr/>
        <a:lstStyle/>
        <a:p>
          <a:endParaRPr lang="en-US"/>
        </a:p>
      </dgm:t>
    </dgm:pt>
    <dgm:pt modelId="{CCA25EB7-5364-4A0C-82D1-61BA7E2DF224}" type="pres">
      <dgm:prSet presAssocID="{DF1FE32A-02C2-4A8E-9140-057DA8D6064C}" presName="compNode" presStyleCnt="0"/>
      <dgm:spPr/>
    </dgm:pt>
    <dgm:pt modelId="{71236ECD-71AB-42D6-BD92-571F4E7F757C}" type="pres">
      <dgm:prSet presAssocID="{DF1FE32A-02C2-4A8E-9140-057DA8D6064C}" presName="bkgdShape" presStyleLbl="node1" presStyleIdx="2" presStyleCnt="3"/>
      <dgm:spPr/>
      <dgm:t>
        <a:bodyPr/>
        <a:lstStyle/>
        <a:p>
          <a:endParaRPr lang="en-US"/>
        </a:p>
      </dgm:t>
    </dgm:pt>
    <dgm:pt modelId="{0237CC70-49C8-44B7-95C7-601916723F89}" type="pres">
      <dgm:prSet presAssocID="{DF1FE32A-02C2-4A8E-9140-057DA8D6064C}" presName="nodeTx" presStyleLbl="node1" presStyleIdx="2" presStyleCnt="3">
        <dgm:presLayoutVars>
          <dgm:bulletEnabled val="1"/>
        </dgm:presLayoutVars>
      </dgm:prSet>
      <dgm:spPr/>
      <dgm:t>
        <a:bodyPr/>
        <a:lstStyle/>
        <a:p>
          <a:endParaRPr lang="en-US"/>
        </a:p>
      </dgm:t>
    </dgm:pt>
    <dgm:pt modelId="{66AD7CEF-B624-41F0-BE15-414F2F69BA56}" type="pres">
      <dgm:prSet presAssocID="{DF1FE32A-02C2-4A8E-9140-057DA8D6064C}" presName="invisiNode" presStyleLbl="node1" presStyleIdx="2" presStyleCnt="3"/>
      <dgm:spPr/>
    </dgm:pt>
    <dgm:pt modelId="{A9F247D5-C739-4695-8110-C4FC9337D9F7}" type="pres">
      <dgm:prSet presAssocID="{DF1FE32A-02C2-4A8E-9140-057DA8D6064C}" presName="imagNode"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a:ln>
          <a:noFill/>
        </a:ln>
      </dgm:spPr>
      <dgm:extLst>
        <a:ext uri="{E40237B7-FDA0-4F09-8148-C483321AD2D9}">
          <dgm14:cNvPr xmlns:dgm14="http://schemas.microsoft.com/office/drawing/2010/diagram" id="0" name="" descr="Open hand with plant"/>
        </a:ext>
      </dgm:extLst>
    </dgm:pt>
  </dgm:ptLst>
  <dgm:cxnLst>
    <dgm:cxn modelId="{6ED3705E-1C14-4613-8FB8-53541C97ED64}" type="presOf" srcId="{F8E2BCDE-E95D-4AD3-A735-F0FD9DFE8555}" destId="{CCF1911E-5843-42ED-9B85-5E887A698D52}" srcOrd="0" destOrd="0" presId="urn:microsoft.com/office/officeart/2005/8/layout/hList7"/>
    <dgm:cxn modelId="{3FD7D09A-BA73-4F4B-A0EA-DFA8F44FFE5C}" type="presOf" srcId="{E7B96557-4B61-4417-A0A2-A3FDA9DFDB1F}" destId="{63DFB43F-8FA1-451F-B555-BE2C68CC7075}" srcOrd="0" destOrd="0" presId="urn:microsoft.com/office/officeart/2005/8/layout/hList7"/>
    <dgm:cxn modelId="{B95F35C3-2C1B-428C-8C5C-5AA1AA9F8C28}" type="presOf" srcId="{6238A953-7558-42F1-A2F5-21CD197D8841}" destId="{75EB3EA4-CE58-4BA2-8C02-76C7E4329158}" srcOrd="1" destOrd="0" presId="urn:microsoft.com/office/officeart/2005/8/layout/hList7"/>
    <dgm:cxn modelId="{45C599B1-FB00-41E1-BDD3-CAD7FF41903D}" type="presOf" srcId="{F8E2BCDE-E95D-4AD3-A735-F0FD9DFE8555}" destId="{5A017F2F-4CBA-4285-906E-C06E2D974FAB}" srcOrd="1" destOrd="0" presId="urn:microsoft.com/office/officeart/2005/8/layout/hList7"/>
    <dgm:cxn modelId="{9221E0D8-0D24-4C22-B760-B4905F03655B}" srcId="{C0FE978C-B700-442F-91AB-415EB556959C}" destId="{F8E2BCDE-E95D-4AD3-A735-F0FD9DFE8555}" srcOrd="1" destOrd="0" parTransId="{77DCD470-0BE5-40B7-BDE9-2976B0377F2F}" sibTransId="{42F6F785-8C62-4FB3-A94D-537B8E56D9F6}"/>
    <dgm:cxn modelId="{87DA573E-95AC-4E8A-9992-67BD2D17F530}" type="presOf" srcId="{DF1FE32A-02C2-4A8E-9140-057DA8D6064C}" destId="{71236ECD-71AB-42D6-BD92-571F4E7F757C}" srcOrd="0" destOrd="0" presId="urn:microsoft.com/office/officeart/2005/8/layout/hList7"/>
    <dgm:cxn modelId="{9CA86F88-DD2D-4AEA-82B9-1065FDFB7077}" type="presOf" srcId="{C0FE978C-B700-442F-91AB-415EB556959C}" destId="{6EA6BB08-7801-4FB5-818B-6813C109F376}" srcOrd="0" destOrd="0" presId="urn:microsoft.com/office/officeart/2005/8/layout/hList7"/>
    <dgm:cxn modelId="{04D849F5-7843-4D45-A609-28854F056348}" type="presOf" srcId="{6238A953-7558-42F1-A2F5-21CD197D8841}" destId="{FEB9F735-2765-423C-A25E-FC7067D11F1B}" srcOrd="0" destOrd="0" presId="urn:microsoft.com/office/officeart/2005/8/layout/hList7"/>
    <dgm:cxn modelId="{0A6F8A48-A8FE-4E93-81B8-3EBDFC13354E}" type="presOf" srcId="{DF1FE32A-02C2-4A8E-9140-057DA8D6064C}" destId="{0237CC70-49C8-44B7-95C7-601916723F89}" srcOrd="1" destOrd="0" presId="urn:microsoft.com/office/officeart/2005/8/layout/hList7"/>
    <dgm:cxn modelId="{7D604F4E-D34C-4456-B176-DA1CC78F3F71}" srcId="{C0FE978C-B700-442F-91AB-415EB556959C}" destId="{DF1FE32A-02C2-4A8E-9140-057DA8D6064C}" srcOrd="2" destOrd="0" parTransId="{616BB139-61D5-41E7-9381-2483AEC754F5}" sibTransId="{D9388E92-97B3-4337-A4C9-0C6BBECE304C}"/>
    <dgm:cxn modelId="{2FFD3DFC-FAF9-4DE5-8878-7BD0E7A36D0E}" type="presOf" srcId="{42F6F785-8C62-4FB3-A94D-537B8E56D9F6}" destId="{86F4F16B-C84C-42F5-913B-1CEB077AE035}" srcOrd="0" destOrd="0" presId="urn:microsoft.com/office/officeart/2005/8/layout/hList7"/>
    <dgm:cxn modelId="{F61F4AB6-D9DC-4267-91FC-C3C0A66BBB6F}" srcId="{C0FE978C-B700-442F-91AB-415EB556959C}" destId="{6238A953-7558-42F1-A2F5-21CD197D8841}" srcOrd="0" destOrd="0" parTransId="{470A9D3C-B09A-48E8-B5A3-67212D36AA0B}" sibTransId="{E7B96557-4B61-4417-A0A2-A3FDA9DFDB1F}"/>
    <dgm:cxn modelId="{773811A3-EB43-4DC8-8650-CE074A4AE6FC}" type="presParOf" srcId="{6EA6BB08-7801-4FB5-818B-6813C109F376}" destId="{1BEC126E-3511-4E26-87E2-AA8DF2388863}" srcOrd="0" destOrd="0" presId="urn:microsoft.com/office/officeart/2005/8/layout/hList7"/>
    <dgm:cxn modelId="{82D42074-9FC0-44B5-9C71-99DE23923446}" type="presParOf" srcId="{6EA6BB08-7801-4FB5-818B-6813C109F376}" destId="{9E62495A-D1F1-46B7-88C2-15C191DE6382}" srcOrd="1" destOrd="0" presId="urn:microsoft.com/office/officeart/2005/8/layout/hList7"/>
    <dgm:cxn modelId="{E52EC955-D78D-4153-A2A9-AECA9AA75A7F}" type="presParOf" srcId="{9E62495A-D1F1-46B7-88C2-15C191DE6382}" destId="{106607B1-5044-41C9-8428-5954A07B3099}" srcOrd="0" destOrd="0" presId="urn:microsoft.com/office/officeart/2005/8/layout/hList7"/>
    <dgm:cxn modelId="{9C9EEBC7-EA0D-4915-9340-9EC70EBE1AA1}" type="presParOf" srcId="{106607B1-5044-41C9-8428-5954A07B3099}" destId="{FEB9F735-2765-423C-A25E-FC7067D11F1B}" srcOrd="0" destOrd="0" presId="urn:microsoft.com/office/officeart/2005/8/layout/hList7"/>
    <dgm:cxn modelId="{DBE81B3A-FFC6-4927-A2C9-F35078725053}" type="presParOf" srcId="{106607B1-5044-41C9-8428-5954A07B3099}" destId="{75EB3EA4-CE58-4BA2-8C02-76C7E4329158}" srcOrd="1" destOrd="0" presId="urn:microsoft.com/office/officeart/2005/8/layout/hList7"/>
    <dgm:cxn modelId="{D2A4964B-5DE0-43C4-A932-9EB34BA666AE}" type="presParOf" srcId="{106607B1-5044-41C9-8428-5954A07B3099}" destId="{AE86C047-7CBA-4A15-958E-885570659DE1}" srcOrd="2" destOrd="0" presId="urn:microsoft.com/office/officeart/2005/8/layout/hList7"/>
    <dgm:cxn modelId="{0C0EF32C-3AF6-4D37-8BFF-D99C1BFC1463}" type="presParOf" srcId="{106607B1-5044-41C9-8428-5954A07B3099}" destId="{6CB2658C-E618-4E7D-8415-D3A9ECF6677C}" srcOrd="3" destOrd="0" presId="urn:microsoft.com/office/officeart/2005/8/layout/hList7"/>
    <dgm:cxn modelId="{F2015798-44B7-4450-9246-7F30C728A177}" type="presParOf" srcId="{9E62495A-D1F1-46B7-88C2-15C191DE6382}" destId="{63DFB43F-8FA1-451F-B555-BE2C68CC7075}" srcOrd="1" destOrd="0" presId="urn:microsoft.com/office/officeart/2005/8/layout/hList7"/>
    <dgm:cxn modelId="{58DE79CC-60DF-45F7-B7C3-521652073DC5}" type="presParOf" srcId="{9E62495A-D1F1-46B7-88C2-15C191DE6382}" destId="{59A5B7EB-37B9-42E3-BF3D-3B33C8895316}" srcOrd="2" destOrd="0" presId="urn:microsoft.com/office/officeart/2005/8/layout/hList7"/>
    <dgm:cxn modelId="{E0C2E22D-BB79-4494-B4AA-DE96B648A674}" type="presParOf" srcId="{59A5B7EB-37B9-42E3-BF3D-3B33C8895316}" destId="{CCF1911E-5843-42ED-9B85-5E887A698D52}" srcOrd="0" destOrd="0" presId="urn:microsoft.com/office/officeart/2005/8/layout/hList7"/>
    <dgm:cxn modelId="{E406AD9E-3F07-438F-AD6E-94493CED1BB0}" type="presParOf" srcId="{59A5B7EB-37B9-42E3-BF3D-3B33C8895316}" destId="{5A017F2F-4CBA-4285-906E-C06E2D974FAB}" srcOrd="1" destOrd="0" presId="urn:microsoft.com/office/officeart/2005/8/layout/hList7"/>
    <dgm:cxn modelId="{A329C339-C59E-4807-9ADA-B7E71A23DA51}" type="presParOf" srcId="{59A5B7EB-37B9-42E3-BF3D-3B33C8895316}" destId="{7ED6880B-B6A9-4482-818C-59D31CF7AC23}" srcOrd="2" destOrd="0" presId="urn:microsoft.com/office/officeart/2005/8/layout/hList7"/>
    <dgm:cxn modelId="{8CAFE9F2-4A78-408E-8668-1ABED2D6504C}" type="presParOf" srcId="{59A5B7EB-37B9-42E3-BF3D-3B33C8895316}" destId="{88F302FF-37FE-4C07-977B-A42351D3ABF4}" srcOrd="3" destOrd="0" presId="urn:microsoft.com/office/officeart/2005/8/layout/hList7"/>
    <dgm:cxn modelId="{38C143B6-91EB-4CAB-B26E-CF6E8DC78AAB}" type="presParOf" srcId="{9E62495A-D1F1-46B7-88C2-15C191DE6382}" destId="{86F4F16B-C84C-42F5-913B-1CEB077AE035}" srcOrd="3" destOrd="0" presId="urn:microsoft.com/office/officeart/2005/8/layout/hList7"/>
    <dgm:cxn modelId="{39AE621B-94E6-4482-8F01-A79ADFB0C3E7}" type="presParOf" srcId="{9E62495A-D1F1-46B7-88C2-15C191DE6382}" destId="{CCA25EB7-5364-4A0C-82D1-61BA7E2DF224}" srcOrd="4" destOrd="0" presId="urn:microsoft.com/office/officeart/2005/8/layout/hList7"/>
    <dgm:cxn modelId="{D2CDA769-5616-441A-BF2C-EA9F7060A38A}" type="presParOf" srcId="{CCA25EB7-5364-4A0C-82D1-61BA7E2DF224}" destId="{71236ECD-71AB-42D6-BD92-571F4E7F757C}" srcOrd="0" destOrd="0" presId="urn:microsoft.com/office/officeart/2005/8/layout/hList7"/>
    <dgm:cxn modelId="{AAF3B57D-1E11-493E-A524-DDF0677F0B85}" type="presParOf" srcId="{CCA25EB7-5364-4A0C-82D1-61BA7E2DF224}" destId="{0237CC70-49C8-44B7-95C7-601916723F89}" srcOrd="1" destOrd="0" presId="urn:microsoft.com/office/officeart/2005/8/layout/hList7"/>
    <dgm:cxn modelId="{359633BD-DC2F-47E7-B241-EE1485B04349}" type="presParOf" srcId="{CCA25EB7-5364-4A0C-82D1-61BA7E2DF224}" destId="{66AD7CEF-B624-41F0-BE15-414F2F69BA56}" srcOrd="2" destOrd="0" presId="urn:microsoft.com/office/officeart/2005/8/layout/hList7"/>
    <dgm:cxn modelId="{0EECED7A-5BE0-49D3-A983-2C56DCD80A7E}" type="presParOf" srcId="{CCA25EB7-5364-4A0C-82D1-61BA7E2DF224}" destId="{A9F247D5-C739-4695-8110-C4FC9337D9F7}"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53688A-1F17-4349-B99B-0692699869F7}"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GB"/>
        </a:p>
      </dgm:t>
    </dgm:pt>
    <dgm:pt modelId="{253D08F3-895F-475D-824B-2012F22A1C06}">
      <dgm:prSet phldrT="[Text]" custT="1"/>
      <dgm:spPr>
        <a:solidFill>
          <a:schemeClr val="bg1"/>
        </a:solidFill>
        <a:ln w="28575">
          <a:solidFill>
            <a:srgbClr val="00B050"/>
          </a:solidFill>
        </a:ln>
      </dgm:spPr>
      <dgm:t>
        <a:bodyPr/>
        <a:lstStyle/>
        <a:p>
          <a:r>
            <a:rPr lang="en-GB" sz="1600" b="1" dirty="0"/>
            <a:t>Inclusion</a:t>
          </a:r>
        </a:p>
        <a:p>
          <a:r>
            <a:rPr lang="en-GB" sz="1600" i="1" dirty="0"/>
            <a:t>Supporting, driving and enabling whole school inclusive practice. Underpinned by a non-labelling approach. </a:t>
          </a:r>
        </a:p>
      </dgm:t>
    </dgm:pt>
    <dgm:pt modelId="{63CEFAD8-C6EE-4045-9914-01BBFF0D0C8A}" type="parTrans" cxnId="{35317FCD-CAA1-4033-8D77-2D59AFA3DFEC}">
      <dgm:prSet/>
      <dgm:spPr/>
      <dgm:t>
        <a:bodyPr/>
        <a:lstStyle/>
        <a:p>
          <a:endParaRPr lang="en-GB"/>
        </a:p>
      </dgm:t>
    </dgm:pt>
    <dgm:pt modelId="{D9426299-AE49-4738-84D9-F4576CC67855}" type="sibTrans" cxnId="{35317FCD-CAA1-4033-8D77-2D59AFA3DFEC}">
      <dgm:prSet/>
      <dgm:spPr/>
      <dgm:t>
        <a:bodyPr/>
        <a:lstStyle/>
        <a:p>
          <a:endParaRPr lang="en-GB"/>
        </a:p>
      </dgm:t>
    </dgm:pt>
    <dgm:pt modelId="{FAD827F3-B8EF-4882-8446-8BA841BD95CD}">
      <dgm:prSet phldrT="[Text]" custT="1"/>
      <dgm:spPr>
        <a:solidFill>
          <a:srgbClr val="00B050"/>
        </a:solidFill>
        <a:ln>
          <a:solidFill>
            <a:srgbClr val="00B050"/>
          </a:solidFill>
        </a:ln>
      </dgm:spPr>
      <dgm:t>
        <a:bodyPr/>
        <a:lstStyle/>
        <a:p>
          <a:r>
            <a:rPr lang="en-GB" sz="1800" b="1" dirty="0"/>
            <a:t>Inclusion Framework</a:t>
          </a:r>
        </a:p>
      </dgm:t>
    </dgm:pt>
    <dgm:pt modelId="{626BD7F1-A0BD-4A81-8802-2675C7203377}" type="parTrans" cxnId="{8DE471B8-DDD1-49A5-B360-2E156FE9CB15}">
      <dgm:prSet/>
      <dgm:spPr/>
      <dgm:t>
        <a:bodyPr/>
        <a:lstStyle/>
        <a:p>
          <a:endParaRPr lang="en-GB"/>
        </a:p>
      </dgm:t>
    </dgm:pt>
    <dgm:pt modelId="{A28BA801-C2FE-4AFE-A466-763205A18EF2}" type="sibTrans" cxnId="{8DE471B8-DDD1-49A5-B360-2E156FE9CB15}">
      <dgm:prSet/>
      <dgm:spPr/>
      <dgm:t>
        <a:bodyPr/>
        <a:lstStyle/>
        <a:p>
          <a:endParaRPr lang="en-GB"/>
        </a:p>
      </dgm:t>
    </dgm:pt>
    <dgm:pt modelId="{56B2F3A8-CC0B-463A-9CCE-902F08CD68C1}">
      <dgm:prSet phldrT="[Text]" custT="1"/>
      <dgm:spPr>
        <a:solidFill>
          <a:srgbClr val="0070C0"/>
        </a:solidFill>
      </dgm:spPr>
      <dgm:t>
        <a:bodyPr/>
        <a:lstStyle/>
        <a:p>
          <a:r>
            <a:rPr lang="en-GB" sz="1800" b="1" dirty="0"/>
            <a:t>Education School Partnerships Strategy</a:t>
          </a:r>
        </a:p>
      </dgm:t>
    </dgm:pt>
    <dgm:pt modelId="{C0827BC9-54AE-4FB5-858B-433582F04A6B}" type="parTrans" cxnId="{B9910231-289E-46A6-B74E-A15BE3099066}">
      <dgm:prSet/>
      <dgm:spPr/>
      <dgm:t>
        <a:bodyPr/>
        <a:lstStyle/>
        <a:p>
          <a:endParaRPr lang="en-GB"/>
        </a:p>
      </dgm:t>
    </dgm:pt>
    <dgm:pt modelId="{DBF1EEA1-8F1A-4B56-960F-1194D5BB28AD}" type="sibTrans" cxnId="{B9910231-289E-46A6-B74E-A15BE3099066}">
      <dgm:prSet/>
      <dgm:spPr/>
      <dgm:t>
        <a:bodyPr/>
        <a:lstStyle/>
        <a:p>
          <a:endParaRPr lang="en-GB"/>
        </a:p>
      </dgm:t>
    </dgm:pt>
    <dgm:pt modelId="{1AB5B34E-09FF-4603-8196-80FA04BC39C5}">
      <dgm:prSet phldrT="[Text]" custT="1"/>
      <dgm:spPr>
        <a:solidFill>
          <a:schemeClr val="bg1"/>
        </a:solidFill>
        <a:ln w="28575">
          <a:solidFill>
            <a:schemeClr val="accent4"/>
          </a:solidFill>
        </a:ln>
      </dgm:spPr>
      <dgm:t>
        <a:bodyPr/>
        <a:lstStyle/>
        <a:p>
          <a:r>
            <a:rPr lang="en-GB" sz="1800" b="1" dirty="0"/>
            <a:t>Workforce Development and Wellbeing</a:t>
          </a:r>
        </a:p>
        <a:p>
          <a:r>
            <a:rPr lang="en-GB" sz="1600" b="0" i="1" dirty="0"/>
            <a:t>A thriving leadership, teaching and governance system, which delivers high </a:t>
          </a:r>
          <a:r>
            <a:rPr lang="en-GB" sz="1600" i="1" dirty="0"/>
            <a:t>quality teaching and learning underpinned by informal and formal continuing professional development.</a:t>
          </a:r>
          <a:endParaRPr lang="en-GB" sz="1600" b="1" i="1" dirty="0"/>
        </a:p>
      </dgm:t>
    </dgm:pt>
    <dgm:pt modelId="{13D0555A-C1BC-4861-B203-E890E90730FB}" type="parTrans" cxnId="{8EDF9FFB-2876-4C66-85EB-AF0401743825}">
      <dgm:prSet/>
      <dgm:spPr/>
      <dgm:t>
        <a:bodyPr/>
        <a:lstStyle/>
        <a:p>
          <a:endParaRPr lang="en-GB"/>
        </a:p>
      </dgm:t>
    </dgm:pt>
    <dgm:pt modelId="{C163783E-E643-4653-94B1-0F897749861D}" type="sibTrans" cxnId="{8EDF9FFB-2876-4C66-85EB-AF0401743825}">
      <dgm:prSet/>
      <dgm:spPr/>
      <dgm:t>
        <a:bodyPr/>
        <a:lstStyle/>
        <a:p>
          <a:endParaRPr lang="en-GB"/>
        </a:p>
      </dgm:t>
    </dgm:pt>
    <dgm:pt modelId="{8D4883A6-22A0-46DA-A48F-62CD9CABEB47}">
      <dgm:prSet phldrT="[Text]" custT="1"/>
      <dgm:spPr>
        <a:solidFill>
          <a:schemeClr val="accent4"/>
        </a:solidFill>
        <a:ln>
          <a:solidFill>
            <a:schemeClr val="accent4"/>
          </a:solidFill>
        </a:ln>
      </dgm:spPr>
      <dgm:t>
        <a:bodyPr/>
        <a:lstStyle/>
        <a:p>
          <a:r>
            <a:rPr lang="en-GB" sz="1800" b="1" dirty="0"/>
            <a:t>Recruitment and Retention</a:t>
          </a:r>
        </a:p>
      </dgm:t>
    </dgm:pt>
    <dgm:pt modelId="{82EFE0EB-A1D4-44EB-B1D6-862079ED9E7D}" type="parTrans" cxnId="{85A47577-BF8E-4F56-A961-8436C0685C7D}">
      <dgm:prSet/>
      <dgm:spPr/>
      <dgm:t>
        <a:bodyPr/>
        <a:lstStyle/>
        <a:p>
          <a:endParaRPr lang="en-GB"/>
        </a:p>
      </dgm:t>
    </dgm:pt>
    <dgm:pt modelId="{6077C129-9868-4466-BBCC-ADD59DAE159B}" type="sibTrans" cxnId="{85A47577-BF8E-4F56-A961-8436C0685C7D}">
      <dgm:prSet/>
      <dgm:spPr/>
      <dgm:t>
        <a:bodyPr/>
        <a:lstStyle/>
        <a:p>
          <a:endParaRPr lang="en-GB"/>
        </a:p>
      </dgm:t>
    </dgm:pt>
    <dgm:pt modelId="{EB3BB083-EF26-43C4-BADD-74C5EFB84E1D}">
      <dgm:prSet custT="1"/>
      <dgm:spPr>
        <a:solidFill>
          <a:srgbClr val="00B050"/>
        </a:solidFill>
        <a:ln>
          <a:solidFill>
            <a:srgbClr val="00B050"/>
          </a:solidFill>
        </a:ln>
      </dgm:spPr>
      <dgm:t>
        <a:bodyPr/>
        <a:lstStyle/>
        <a:p>
          <a:pPr>
            <a:buSzPts val="1000"/>
            <a:buFont typeface="Wingdings" panose="05000000000000000000" pitchFamily="2" charset="2"/>
            <a:buChar char=""/>
          </a:pPr>
          <a:r>
            <a:rPr lang="en-GB" sz="1800" b="1" dirty="0"/>
            <a:t>Disadvantage Strategy</a:t>
          </a:r>
        </a:p>
      </dgm:t>
    </dgm:pt>
    <dgm:pt modelId="{FD4F6326-A3AB-440C-991D-6779E9D53878}" type="parTrans" cxnId="{BCE6E3F7-705C-4635-A7BC-39CC08C2033D}">
      <dgm:prSet/>
      <dgm:spPr/>
      <dgm:t>
        <a:bodyPr/>
        <a:lstStyle/>
        <a:p>
          <a:endParaRPr lang="en-GB"/>
        </a:p>
      </dgm:t>
    </dgm:pt>
    <dgm:pt modelId="{80BD0776-734E-478C-A3EF-96180C38EC55}" type="sibTrans" cxnId="{BCE6E3F7-705C-4635-A7BC-39CC08C2033D}">
      <dgm:prSet/>
      <dgm:spPr/>
      <dgm:t>
        <a:bodyPr/>
        <a:lstStyle/>
        <a:p>
          <a:endParaRPr lang="en-GB"/>
        </a:p>
      </dgm:t>
    </dgm:pt>
    <dgm:pt modelId="{4BA14CF5-B2A7-470D-93CB-14EC3F370E14}">
      <dgm:prSet custT="1"/>
      <dgm:spPr>
        <a:solidFill>
          <a:srgbClr val="00B050"/>
        </a:solidFill>
        <a:ln>
          <a:solidFill>
            <a:srgbClr val="00B050"/>
          </a:solidFill>
        </a:ln>
      </dgm:spPr>
      <dgm:t>
        <a:bodyPr/>
        <a:lstStyle/>
        <a:p>
          <a:pPr>
            <a:buSzPts val="1000"/>
            <a:buFont typeface="Wingdings" panose="05000000000000000000" pitchFamily="2" charset="2"/>
            <a:buChar char=""/>
          </a:pPr>
          <a:r>
            <a:rPr lang="en-GB" sz="1800" b="1" dirty="0"/>
            <a:t>Ordinarily Available</a:t>
          </a:r>
        </a:p>
      </dgm:t>
    </dgm:pt>
    <dgm:pt modelId="{5E5D22FF-83FA-41DF-AD46-4C852940330C}" type="parTrans" cxnId="{6B1B3B28-9C7E-494C-916A-F3FAE4F9978F}">
      <dgm:prSet/>
      <dgm:spPr/>
      <dgm:t>
        <a:bodyPr/>
        <a:lstStyle/>
        <a:p>
          <a:endParaRPr lang="en-GB"/>
        </a:p>
      </dgm:t>
    </dgm:pt>
    <dgm:pt modelId="{0B312344-427F-44D4-A2E7-BDF6E7FBFB4C}" type="sibTrans" cxnId="{6B1B3B28-9C7E-494C-916A-F3FAE4F9978F}">
      <dgm:prSet/>
      <dgm:spPr/>
      <dgm:t>
        <a:bodyPr/>
        <a:lstStyle/>
        <a:p>
          <a:endParaRPr lang="en-GB"/>
        </a:p>
      </dgm:t>
    </dgm:pt>
    <dgm:pt modelId="{1A3AC77F-1DB7-4FC4-9D8E-6A2FE23F0C26}">
      <dgm:prSet custT="1"/>
      <dgm:spPr>
        <a:solidFill>
          <a:srgbClr val="00B050"/>
        </a:solidFill>
        <a:ln>
          <a:solidFill>
            <a:srgbClr val="00B050"/>
          </a:solidFill>
        </a:ln>
      </dgm:spPr>
      <dgm:t>
        <a:bodyPr/>
        <a:lstStyle/>
        <a:p>
          <a:pPr>
            <a:buSzPts val="1000"/>
            <a:buFont typeface="Wingdings" panose="05000000000000000000" pitchFamily="2" charset="2"/>
            <a:buChar char=""/>
          </a:pPr>
          <a:r>
            <a:rPr lang="en-GB" sz="1800" b="1" dirty="0"/>
            <a:t>SEND Strategy</a:t>
          </a:r>
        </a:p>
      </dgm:t>
    </dgm:pt>
    <dgm:pt modelId="{22CC5203-587F-4241-8393-651EB5B39270}" type="parTrans" cxnId="{656FD839-B01A-4557-9AF0-1777FC2F659B}">
      <dgm:prSet/>
      <dgm:spPr/>
      <dgm:t>
        <a:bodyPr/>
        <a:lstStyle/>
        <a:p>
          <a:endParaRPr lang="en-GB"/>
        </a:p>
      </dgm:t>
    </dgm:pt>
    <dgm:pt modelId="{0748B75E-F323-4984-8D8E-FD55BFB91563}" type="sibTrans" cxnId="{656FD839-B01A-4557-9AF0-1777FC2F659B}">
      <dgm:prSet/>
      <dgm:spPr/>
      <dgm:t>
        <a:bodyPr/>
        <a:lstStyle/>
        <a:p>
          <a:endParaRPr lang="en-GB"/>
        </a:p>
      </dgm:t>
    </dgm:pt>
    <dgm:pt modelId="{D1FEA497-916F-4DC4-BB49-CE4BAB685D60}">
      <dgm:prSet custT="1"/>
      <dgm:spPr>
        <a:solidFill>
          <a:srgbClr val="00B050"/>
        </a:solidFill>
        <a:ln>
          <a:solidFill>
            <a:srgbClr val="00B050"/>
          </a:solidFill>
        </a:ln>
      </dgm:spPr>
      <dgm:t>
        <a:bodyPr/>
        <a:lstStyle/>
        <a:p>
          <a:pPr>
            <a:buSzPts val="1000"/>
            <a:buFont typeface="Wingdings" panose="05000000000000000000" pitchFamily="2" charset="2"/>
            <a:buChar char=""/>
          </a:pPr>
          <a:r>
            <a:rPr lang="en-GB" sz="1800" b="1" dirty="0"/>
            <a:t>Links to EY, TPP and Preparing for Adulthood </a:t>
          </a:r>
        </a:p>
      </dgm:t>
    </dgm:pt>
    <dgm:pt modelId="{DD60209A-4CE0-45EE-B3D9-92820CB636B6}" type="parTrans" cxnId="{8EBE3CED-5A99-492B-899C-2952E6285D37}">
      <dgm:prSet/>
      <dgm:spPr/>
      <dgm:t>
        <a:bodyPr/>
        <a:lstStyle/>
        <a:p>
          <a:endParaRPr lang="en-GB"/>
        </a:p>
      </dgm:t>
    </dgm:pt>
    <dgm:pt modelId="{F10B9128-B268-44CE-82C0-3577DD1F08FB}" type="sibTrans" cxnId="{8EBE3CED-5A99-492B-899C-2952E6285D37}">
      <dgm:prSet/>
      <dgm:spPr/>
      <dgm:t>
        <a:bodyPr/>
        <a:lstStyle/>
        <a:p>
          <a:endParaRPr lang="en-GB"/>
        </a:p>
      </dgm:t>
    </dgm:pt>
    <dgm:pt modelId="{E9AD809A-C6FB-4C6B-A385-8F19879D7EEF}">
      <dgm:prSet phldrT="[Text]" custT="1"/>
      <dgm:spPr>
        <a:solidFill>
          <a:schemeClr val="bg1"/>
        </a:solidFill>
        <a:ln w="28575">
          <a:solidFill>
            <a:srgbClr val="0070C0"/>
          </a:solidFill>
        </a:ln>
      </dgm:spPr>
      <dgm:t>
        <a:bodyPr/>
        <a:lstStyle/>
        <a:p>
          <a:r>
            <a:rPr lang="en-GB" sz="1800" b="1" dirty="0"/>
            <a:t>Excellence Sufficiency &amp; Sustainability</a:t>
          </a:r>
        </a:p>
        <a:p>
          <a:r>
            <a:rPr lang="en-GB" sz="1600" i="1" dirty="0"/>
            <a:t>Sufficient, high quality, sustainable education places for Essex children and young people underpinned by a network of School Partnerships which are accelerators of school improvement. </a:t>
          </a:r>
        </a:p>
      </dgm:t>
    </dgm:pt>
    <dgm:pt modelId="{96BA4844-A934-4864-BF6D-1E1FC8E207C9}" type="parTrans" cxnId="{CABBA310-945B-40BB-BEC0-2424934DA533}">
      <dgm:prSet/>
      <dgm:spPr/>
      <dgm:t>
        <a:bodyPr/>
        <a:lstStyle/>
        <a:p>
          <a:endParaRPr lang="en-GB"/>
        </a:p>
      </dgm:t>
    </dgm:pt>
    <dgm:pt modelId="{6A7B01DB-CA64-4CB2-A369-8B8BA92D91BE}" type="sibTrans" cxnId="{CABBA310-945B-40BB-BEC0-2424934DA533}">
      <dgm:prSet/>
      <dgm:spPr/>
      <dgm:t>
        <a:bodyPr/>
        <a:lstStyle/>
        <a:p>
          <a:endParaRPr lang="en-GB"/>
        </a:p>
      </dgm:t>
    </dgm:pt>
    <dgm:pt modelId="{8EFE1BB8-D422-408A-8A23-F46E050C91FD}">
      <dgm:prSet custT="1"/>
      <dgm:spPr>
        <a:solidFill>
          <a:srgbClr val="0070C0"/>
        </a:solidFill>
      </dgm:spPr>
      <dgm:t>
        <a:bodyPr/>
        <a:lstStyle/>
        <a:p>
          <a:pPr>
            <a:buSzPts val="1000"/>
            <a:buFont typeface="Wingdings" panose="05000000000000000000" pitchFamily="2" charset="2"/>
            <a:buChar char=""/>
          </a:pPr>
          <a:r>
            <a:rPr lang="en-GB" sz="1800" b="1" dirty="0"/>
            <a:t>Early Years Strategy</a:t>
          </a:r>
        </a:p>
      </dgm:t>
    </dgm:pt>
    <dgm:pt modelId="{0480DF34-6704-4A14-8434-5ADADB642D6A}" type="parTrans" cxnId="{295B03B9-AC04-4D2A-BFB1-FA776EF9DE62}">
      <dgm:prSet/>
      <dgm:spPr/>
      <dgm:t>
        <a:bodyPr/>
        <a:lstStyle/>
        <a:p>
          <a:endParaRPr lang="en-GB"/>
        </a:p>
      </dgm:t>
    </dgm:pt>
    <dgm:pt modelId="{8E20493B-F705-4FEF-8FFC-8EC269BB2DF0}" type="sibTrans" cxnId="{295B03B9-AC04-4D2A-BFB1-FA776EF9DE62}">
      <dgm:prSet/>
      <dgm:spPr/>
      <dgm:t>
        <a:bodyPr/>
        <a:lstStyle/>
        <a:p>
          <a:endParaRPr lang="en-GB"/>
        </a:p>
      </dgm:t>
    </dgm:pt>
    <dgm:pt modelId="{E56939EB-B114-4722-B8E9-7ABB5A435CCE}">
      <dgm:prSet custT="1"/>
      <dgm:spPr>
        <a:solidFill>
          <a:srgbClr val="0070C0"/>
        </a:solidFill>
      </dgm:spPr>
      <dgm:t>
        <a:bodyPr/>
        <a:lstStyle/>
        <a:p>
          <a:pPr>
            <a:buSzPts val="1000"/>
            <a:buFont typeface="Wingdings" panose="05000000000000000000" pitchFamily="2" charset="2"/>
            <a:buChar char=""/>
          </a:pPr>
          <a:r>
            <a:rPr lang="en-GB" sz="1800" b="1" dirty="0"/>
            <a:t>Sustainable Schools Strategy</a:t>
          </a:r>
        </a:p>
      </dgm:t>
    </dgm:pt>
    <dgm:pt modelId="{C636469E-F4E6-4E4F-8B8A-F60CDBFB6D82}" type="parTrans" cxnId="{4BA66C7B-7ACD-4F72-8356-71258A28EE56}">
      <dgm:prSet/>
      <dgm:spPr/>
      <dgm:t>
        <a:bodyPr/>
        <a:lstStyle/>
        <a:p>
          <a:endParaRPr lang="en-GB"/>
        </a:p>
      </dgm:t>
    </dgm:pt>
    <dgm:pt modelId="{2AD58F8B-051A-46D5-B203-79BBA5AAA286}" type="sibTrans" cxnId="{4BA66C7B-7ACD-4F72-8356-71258A28EE56}">
      <dgm:prSet/>
      <dgm:spPr/>
      <dgm:t>
        <a:bodyPr/>
        <a:lstStyle/>
        <a:p>
          <a:endParaRPr lang="en-GB"/>
        </a:p>
      </dgm:t>
    </dgm:pt>
    <dgm:pt modelId="{F1A86A62-574C-4751-85C4-EE0B9EA0A72D}">
      <dgm:prSet custT="1"/>
      <dgm:spPr>
        <a:solidFill>
          <a:srgbClr val="0070C0"/>
        </a:solidFill>
      </dgm:spPr>
      <dgm:t>
        <a:bodyPr/>
        <a:lstStyle/>
        <a:p>
          <a:pPr>
            <a:buSzPts val="1000"/>
            <a:buFont typeface="Wingdings" panose="05000000000000000000" pitchFamily="2" charset="2"/>
            <a:buChar char=""/>
          </a:pPr>
          <a:r>
            <a:rPr lang="en-GB" sz="1800" b="1" dirty="0"/>
            <a:t>Supporting Schools, Enabling Success,</a:t>
          </a:r>
        </a:p>
      </dgm:t>
    </dgm:pt>
    <dgm:pt modelId="{4556739C-249E-49A7-8A28-628D735B6B8B}" type="parTrans" cxnId="{8F2A03DC-4119-45D4-B6D8-B8BC5B770071}">
      <dgm:prSet/>
      <dgm:spPr/>
      <dgm:t>
        <a:bodyPr/>
        <a:lstStyle/>
        <a:p>
          <a:endParaRPr lang="en-GB"/>
        </a:p>
      </dgm:t>
    </dgm:pt>
    <dgm:pt modelId="{C2FCC7DC-F82C-4EFE-A954-E19CAD19529A}" type="sibTrans" cxnId="{8F2A03DC-4119-45D4-B6D8-B8BC5B770071}">
      <dgm:prSet/>
      <dgm:spPr/>
      <dgm:t>
        <a:bodyPr/>
        <a:lstStyle/>
        <a:p>
          <a:endParaRPr lang="en-GB"/>
        </a:p>
      </dgm:t>
    </dgm:pt>
    <dgm:pt modelId="{5725E2BD-3E82-4CF1-9663-ACF480747BC8}">
      <dgm:prSet custT="1"/>
      <dgm:spPr>
        <a:solidFill>
          <a:srgbClr val="0070C0"/>
        </a:solidFill>
      </dgm:spPr>
      <dgm:t>
        <a:bodyPr/>
        <a:lstStyle/>
        <a:p>
          <a:pPr>
            <a:buSzPts val="1000"/>
            <a:buFont typeface="Wingdings" panose="05000000000000000000" pitchFamily="2" charset="2"/>
            <a:buChar char=""/>
          </a:pPr>
          <a:r>
            <a:rPr lang="en-GB" sz="1800" b="1" dirty="0"/>
            <a:t>Sufficiency Strategy</a:t>
          </a:r>
        </a:p>
      </dgm:t>
    </dgm:pt>
    <dgm:pt modelId="{BA816F73-34DA-475B-A06E-C47501B6E685}" type="parTrans" cxnId="{687632D5-2B47-4805-8156-60890FC993DD}">
      <dgm:prSet/>
      <dgm:spPr/>
      <dgm:t>
        <a:bodyPr/>
        <a:lstStyle/>
        <a:p>
          <a:endParaRPr lang="en-GB"/>
        </a:p>
      </dgm:t>
    </dgm:pt>
    <dgm:pt modelId="{5383B717-25A9-4460-AD16-FD9A6F5B8FA5}" type="sibTrans" cxnId="{687632D5-2B47-4805-8156-60890FC993DD}">
      <dgm:prSet/>
      <dgm:spPr/>
      <dgm:t>
        <a:bodyPr/>
        <a:lstStyle/>
        <a:p>
          <a:endParaRPr lang="en-GB"/>
        </a:p>
      </dgm:t>
    </dgm:pt>
    <dgm:pt modelId="{7D5EB20B-2416-44E3-8B76-154E2FE26431}">
      <dgm:prSet custT="1"/>
      <dgm:spPr>
        <a:solidFill>
          <a:schemeClr val="accent4"/>
        </a:solidFill>
        <a:ln>
          <a:solidFill>
            <a:schemeClr val="accent4"/>
          </a:solidFill>
        </a:ln>
      </dgm:spPr>
      <dgm:t>
        <a:bodyPr/>
        <a:lstStyle/>
        <a:p>
          <a:pPr>
            <a:buSzPts val="1000"/>
            <a:buFont typeface="Wingdings" panose="05000000000000000000" pitchFamily="2" charset="2"/>
            <a:buChar char=""/>
          </a:pPr>
          <a:r>
            <a:rPr lang="en-GB" sz="1800" b="1" dirty="0"/>
            <a:t>Trauma Perceptive Practice</a:t>
          </a:r>
        </a:p>
      </dgm:t>
    </dgm:pt>
    <dgm:pt modelId="{6D550C44-1416-4430-A0D0-B69D295FAF91}" type="parTrans" cxnId="{78A6BBB7-8936-4E85-8CFC-5F324835977E}">
      <dgm:prSet/>
      <dgm:spPr/>
      <dgm:t>
        <a:bodyPr/>
        <a:lstStyle/>
        <a:p>
          <a:endParaRPr lang="en-GB"/>
        </a:p>
      </dgm:t>
    </dgm:pt>
    <dgm:pt modelId="{EC581929-D4AC-44B8-8E03-0283E59FDAB3}" type="sibTrans" cxnId="{78A6BBB7-8936-4E85-8CFC-5F324835977E}">
      <dgm:prSet/>
      <dgm:spPr/>
      <dgm:t>
        <a:bodyPr/>
        <a:lstStyle/>
        <a:p>
          <a:endParaRPr lang="en-GB"/>
        </a:p>
      </dgm:t>
    </dgm:pt>
    <dgm:pt modelId="{8E2FC0D3-4B6B-4561-842B-F602C89C4EB0}">
      <dgm:prSet custT="1"/>
      <dgm:spPr>
        <a:solidFill>
          <a:schemeClr val="accent4"/>
        </a:solidFill>
        <a:ln>
          <a:solidFill>
            <a:schemeClr val="accent4"/>
          </a:solidFill>
        </a:ln>
      </dgm:spPr>
      <dgm:t>
        <a:bodyPr/>
        <a:lstStyle/>
        <a:p>
          <a:pPr>
            <a:buSzPts val="1000"/>
            <a:buFont typeface="Wingdings" panose="05000000000000000000" pitchFamily="2" charset="2"/>
            <a:buChar char=""/>
          </a:pPr>
          <a:r>
            <a:rPr lang="en-GB" sz="1800" b="1" dirty="0"/>
            <a:t>Headteacher Wellbeing</a:t>
          </a:r>
        </a:p>
      </dgm:t>
    </dgm:pt>
    <dgm:pt modelId="{251A4BD2-CA9D-45B2-8D52-8F4C816326F1}" type="parTrans" cxnId="{90C2EF5B-3428-480A-A9E2-89BB972ADC53}">
      <dgm:prSet/>
      <dgm:spPr/>
      <dgm:t>
        <a:bodyPr/>
        <a:lstStyle/>
        <a:p>
          <a:endParaRPr lang="en-GB"/>
        </a:p>
      </dgm:t>
    </dgm:pt>
    <dgm:pt modelId="{BCC05005-B4DD-41DE-94F2-9FF41E93345B}" type="sibTrans" cxnId="{90C2EF5B-3428-480A-A9E2-89BB972ADC53}">
      <dgm:prSet/>
      <dgm:spPr/>
      <dgm:t>
        <a:bodyPr/>
        <a:lstStyle/>
        <a:p>
          <a:endParaRPr lang="en-GB"/>
        </a:p>
      </dgm:t>
    </dgm:pt>
    <dgm:pt modelId="{966EB55A-CF02-4F68-979F-8C2128D176FD}">
      <dgm:prSet custT="1"/>
      <dgm:spPr>
        <a:solidFill>
          <a:schemeClr val="accent4"/>
        </a:solidFill>
        <a:ln>
          <a:solidFill>
            <a:schemeClr val="accent4"/>
          </a:solidFill>
        </a:ln>
      </dgm:spPr>
      <dgm:t>
        <a:bodyPr/>
        <a:lstStyle/>
        <a:p>
          <a:pPr>
            <a:buSzPts val="1000"/>
            <a:buFont typeface="Wingdings" panose="05000000000000000000" pitchFamily="2" charset="2"/>
            <a:buChar char=""/>
          </a:pPr>
          <a:r>
            <a:rPr lang="en-GB" sz="1800" b="1" dirty="0"/>
            <a:t>Link to Partnerships</a:t>
          </a:r>
        </a:p>
      </dgm:t>
    </dgm:pt>
    <dgm:pt modelId="{6808A7ED-F1A1-44FE-8E8A-7F85642EED98}" type="parTrans" cxnId="{BCA4753E-6C1E-4EC8-B604-0227C69925E4}">
      <dgm:prSet/>
      <dgm:spPr/>
      <dgm:t>
        <a:bodyPr/>
        <a:lstStyle/>
        <a:p>
          <a:endParaRPr lang="en-GB"/>
        </a:p>
      </dgm:t>
    </dgm:pt>
    <dgm:pt modelId="{5DFCD956-5F5C-45A0-A56B-423149A28CEB}" type="sibTrans" cxnId="{BCA4753E-6C1E-4EC8-B604-0227C69925E4}">
      <dgm:prSet/>
      <dgm:spPr/>
      <dgm:t>
        <a:bodyPr/>
        <a:lstStyle/>
        <a:p>
          <a:endParaRPr lang="en-GB"/>
        </a:p>
      </dgm:t>
    </dgm:pt>
    <dgm:pt modelId="{A33E9BDF-0312-416A-90D8-2EEBE1C9B9F4}">
      <dgm:prSet phldrT="[Text]" custT="1"/>
      <dgm:spPr>
        <a:solidFill>
          <a:schemeClr val="accent4"/>
        </a:solidFill>
        <a:ln>
          <a:solidFill>
            <a:schemeClr val="accent4"/>
          </a:solidFill>
        </a:ln>
      </dgm:spPr>
      <dgm:t>
        <a:bodyPr/>
        <a:lstStyle/>
        <a:p>
          <a:r>
            <a:rPr lang="en-GB" sz="1800" b="1" dirty="0"/>
            <a:t>Teaching School Hubs</a:t>
          </a:r>
        </a:p>
      </dgm:t>
    </dgm:pt>
    <dgm:pt modelId="{80288A9B-58A8-47EB-9F58-702A2EF51A18}" type="parTrans" cxnId="{E759F1FD-63A4-4D92-BB0A-68A624A4D166}">
      <dgm:prSet/>
      <dgm:spPr/>
      <dgm:t>
        <a:bodyPr/>
        <a:lstStyle/>
        <a:p>
          <a:endParaRPr lang="en-GB"/>
        </a:p>
      </dgm:t>
    </dgm:pt>
    <dgm:pt modelId="{CCCE8A65-2C7E-4228-9C43-261BEFDB7655}" type="sibTrans" cxnId="{E759F1FD-63A4-4D92-BB0A-68A624A4D166}">
      <dgm:prSet/>
      <dgm:spPr/>
      <dgm:t>
        <a:bodyPr/>
        <a:lstStyle/>
        <a:p>
          <a:endParaRPr lang="en-GB"/>
        </a:p>
      </dgm:t>
    </dgm:pt>
    <dgm:pt modelId="{112447AD-01E0-4D96-8D0B-829126625D2B}" type="pres">
      <dgm:prSet presAssocID="{4153688A-1F17-4349-B99B-0692699869F7}" presName="theList" presStyleCnt="0">
        <dgm:presLayoutVars>
          <dgm:dir/>
          <dgm:animLvl val="lvl"/>
          <dgm:resizeHandles val="exact"/>
        </dgm:presLayoutVars>
      </dgm:prSet>
      <dgm:spPr/>
      <dgm:t>
        <a:bodyPr/>
        <a:lstStyle/>
        <a:p>
          <a:endParaRPr lang="en-US"/>
        </a:p>
      </dgm:t>
    </dgm:pt>
    <dgm:pt modelId="{C5FB90F7-4E87-4B67-9676-7B539D123A9D}" type="pres">
      <dgm:prSet presAssocID="{253D08F3-895F-475D-824B-2012F22A1C06}" presName="compNode" presStyleCnt="0"/>
      <dgm:spPr/>
    </dgm:pt>
    <dgm:pt modelId="{AB0591F7-C7C7-4164-A092-559C5B64E853}" type="pres">
      <dgm:prSet presAssocID="{253D08F3-895F-475D-824B-2012F22A1C06}" presName="aNode" presStyleLbl="bgShp" presStyleIdx="0" presStyleCnt="3"/>
      <dgm:spPr/>
      <dgm:t>
        <a:bodyPr/>
        <a:lstStyle/>
        <a:p>
          <a:endParaRPr lang="en-US"/>
        </a:p>
      </dgm:t>
    </dgm:pt>
    <dgm:pt modelId="{97C4B045-15E1-473D-9BC3-B71403823078}" type="pres">
      <dgm:prSet presAssocID="{253D08F3-895F-475D-824B-2012F22A1C06}" presName="textNode" presStyleLbl="bgShp" presStyleIdx="0" presStyleCnt="3"/>
      <dgm:spPr/>
      <dgm:t>
        <a:bodyPr/>
        <a:lstStyle/>
        <a:p>
          <a:endParaRPr lang="en-US"/>
        </a:p>
      </dgm:t>
    </dgm:pt>
    <dgm:pt modelId="{8F28190F-E80F-4763-89D7-3B95A5AB749C}" type="pres">
      <dgm:prSet presAssocID="{253D08F3-895F-475D-824B-2012F22A1C06}" presName="compChildNode" presStyleCnt="0"/>
      <dgm:spPr/>
    </dgm:pt>
    <dgm:pt modelId="{76930F27-D21F-4112-8E9D-DCDDDB523551}" type="pres">
      <dgm:prSet presAssocID="{253D08F3-895F-475D-824B-2012F22A1C06}" presName="theInnerList" presStyleCnt="0"/>
      <dgm:spPr/>
    </dgm:pt>
    <dgm:pt modelId="{DC28743B-4122-45AA-AC93-D3FAC857E205}" type="pres">
      <dgm:prSet presAssocID="{FAD827F3-B8EF-4882-8446-8BA841BD95CD}" presName="childNode" presStyleLbl="node1" presStyleIdx="0" presStyleCnt="15" custScaleY="102257">
        <dgm:presLayoutVars>
          <dgm:bulletEnabled val="1"/>
        </dgm:presLayoutVars>
      </dgm:prSet>
      <dgm:spPr/>
      <dgm:t>
        <a:bodyPr/>
        <a:lstStyle/>
        <a:p>
          <a:endParaRPr lang="en-US"/>
        </a:p>
      </dgm:t>
    </dgm:pt>
    <dgm:pt modelId="{C9BB0FD6-4875-4984-AF9A-5D7FD3C5E5E4}" type="pres">
      <dgm:prSet presAssocID="{FAD827F3-B8EF-4882-8446-8BA841BD95CD}" presName="aSpace2" presStyleCnt="0"/>
      <dgm:spPr/>
    </dgm:pt>
    <dgm:pt modelId="{08CE0F1A-A9E6-44D9-A3DC-167F2B385679}" type="pres">
      <dgm:prSet presAssocID="{EB3BB083-EF26-43C4-BADD-74C5EFB84E1D}" presName="childNode" presStyleLbl="node1" presStyleIdx="1" presStyleCnt="15" custScaleY="102257">
        <dgm:presLayoutVars>
          <dgm:bulletEnabled val="1"/>
        </dgm:presLayoutVars>
      </dgm:prSet>
      <dgm:spPr/>
      <dgm:t>
        <a:bodyPr/>
        <a:lstStyle/>
        <a:p>
          <a:endParaRPr lang="en-US"/>
        </a:p>
      </dgm:t>
    </dgm:pt>
    <dgm:pt modelId="{3C3DB173-06E7-49A7-80A1-E195E30744A6}" type="pres">
      <dgm:prSet presAssocID="{EB3BB083-EF26-43C4-BADD-74C5EFB84E1D}" presName="aSpace2" presStyleCnt="0"/>
      <dgm:spPr/>
    </dgm:pt>
    <dgm:pt modelId="{58CE81E1-2E08-4047-9CC6-2FA5BB33889B}" type="pres">
      <dgm:prSet presAssocID="{4BA14CF5-B2A7-470D-93CB-14EC3F370E14}" presName="childNode" presStyleLbl="node1" presStyleIdx="2" presStyleCnt="15" custScaleY="102257">
        <dgm:presLayoutVars>
          <dgm:bulletEnabled val="1"/>
        </dgm:presLayoutVars>
      </dgm:prSet>
      <dgm:spPr/>
      <dgm:t>
        <a:bodyPr/>
        <a:lstStyle/>
        <a:p>
          <a:endParaRPr lang="en-US"/>
        </a:p>
      </dgm:t>
    </dgm:pt>
    <dgm:pt modelId="{54AA9A42-50B1-4DE7-96C6-CB78D1ED82E8}" type="pres">
      <dgm:prSet presAssocID="{4BA14CF5-B2A7-470D-93CB-14EC3F370E14}" presName="aSpace2" presStyleCnt="0"/>
      <dgm:spPr/>
    </dgm:pt>
    <dgm:pt modelId="{13657E54-7FC1-43DE-9F2E-39AFF329B87C}" type="pres">
      <dgm:prSet presAssocID="{1A3AC77F-1DB7-4FC4-9D8E-6A2FE23F0C26}" presName="childNode" presStyleLbl="node1" presStyleIdx="3" presStyleCnt="15" custScaleY="102257">
        <dgm:presLayoutVars>
          <dgm:bulletEnabled val="1"/>
        </dgm:presLayoutVars>
      </dgm:prSet>
      <dgm:spPr/>
      <dgm:t>
        <a:bodyPr/>
        <a:lstStyle/>
        <a:p>
          <a:endParaRPr lang="en-US"/>
        </a:p>
      </dgm:t>
    </dgm:pt>
    <dgm:pt modelId="{34395080-1AF1-4BEF-827D-F17990EC1281}" type="pres">
      <dgm:prSet presAssocID="{1A3AC77F-1DB7-4FC4-9D8E-6A2FE23F0C26}" presName="aSpace2" presStyleCnt="0"/>
      <dgm:spPr/>
    </dgm:pt>
    <dgm:pt modelId="{55C42411-8B90-4A75-98D2-DB8CC1281A74}" type="pres">
      <dgm:prSet presAssocID="{D1FEA497-916F-4DC4-BB49-CE4BAB685D60}" presName="childNode" presStyleLbl="node1" presStyleIdx="4" presStyleCnt="15" custScaleY="102257">
        <dgm:presLayoutVars>
          <dgm:bulletEnabled val="1"/>
        </dgm:presLayoutVars>
      </dgm:prSet>
      <dgm:spPr/>
      <dgm:t>
        <a:bodyPr/>
        <a:lstStyle/>
        <a:p>
          <a:endParaRPr lang="en-US"/>
        </a:p>
      </dgm:t>
    </dgm:pt>
    <dgm:pt modelId="{CD15F7B1-6B52-4BBF-8F3D-E48836745C3C}" type="pres">
      <dgm:prSet presAssocID="{253D08F3-895F-475D-824B-2012F22A1C06}" presName="aSpace" presStyleCnt="0"/>
      <dgm:spPr/>
    </dgm:pt>
    <dgm:pt modelId="{2067F0A8-A739-4730-AE65-A60680D9669C}" type="pres">
      <dgm:prSet presAssocID="{E9AD809A-C6FB-4C6B-A385-8F19879D7EEF}" presName="compNode" presStyleCnt="0"/>
      <dgm:spPr/>
    </dgm:pt>
    <dgm:pt modelId="{B83336A4-B431-4F97-93EA-49074D3CDC3C}" type="pres">
      <dgm:prSet presAssocID="{E9AD809A-C6FB-4C6B-A385-8F19879D7EEF}" presName="aNode" presStyleLbl="bgShp" presStyleIdx="1" presStyleCnt="3"/>
      <dgm:spPr/>
      <dgm:t>
        <a:bodyPr/>
        <a:lstStyle/>
        <a:p>
          <a:endParaRPr lang="en-US"/>
        </a:p>
      </dgm:t>
    </dgm:pt>
    <dgm:pt modelId="{0435DD8F-3ACA-43D0-9EC4-2D3A3ACDABCE}" type="pres">
      <dgm:prSet presAssocID="{E9AD809A-C6FB-4C6B-A385-8F19879D7EEF}" presName="textNode" presStyleLbl="bgShp" presStyleIdx="1" presStyleCnt="3"/>
      <dgm:spPr/>
      <dgm:t>
        <a:bodyPr/>
        <a:lstStyle/>
        <a:p>
          <a:endParaRPr lang="en-US"/>
        </a:p>
      </dgm:t>
    </dgm:pt>
    <dgm:pt modelId="{82A2A001-F64F-4FB8-90AC-3EE4D7581054}" type="pres">
      <dgm:prSet presAssocID="{E9AD809A-C6FB-4C6B-A385-8F19879D7EEF}" presName="compChildNode" presStyleCnt="0"/>
      <dgm:spPr/>
    </dgm:pt>
    <dgm:pt modelId="{248A6130-A3DA-40BC-B5FD-7F772B112431}" type="pres">
      <dgm:prSet presAssocID="{E9AD809A-C6FB-4C6B-A385-8F19879D7EEF}" presName="theInnerList" presStyleCnt="0"/>
      <dgm:spPr/>
    </dgm:pt>
    <dgm:pt modelId="{C86986BB-359E-4EA3-B3D5-49F5040084DA}" type="pres">
      <dgm:prSet presAssocID="{56B2F3A8-CC0B-463A-9CCE-902F08CD68C1}" presName="childNode" presStyleLbl="node1" presStyleIdx="5" presStyleCnt="15" custScaleY="102257">
        <dgm:presLayoutVars>
          <dgm:bulletEnabled val="1"/>
        </dgm:presLayoutVars>
      </dgm:prSet>
      <dgm:spPr/>
      <dgm:t>
        <a:bodyPr/>
        <a:lstStyle/>
        <a:p>
          <a:endParaRPr lang="en-US"/>
        </a:p>
      </dgm:t>
    </dgm:pt>
    <dgm:pt modelId="{FA244C2C-5C1D-4D4F-B69A-93588B74047B}" type="pres">
      <dgm:prSet presAssocID="{56B2F3A8-CC0B-463A-9CCE-902F08CD68C1}" presName="aSpace2" presStyleCnt="0"/>
      <dgm:spPr/>
    </dgm:pt>
    <dgm:pt modelId="{728F86B7-9307-423E-8CC1-834D9077271C}" type="pres">
      <dgm:prSet presAssocID="{8EFE1BB8-D422-408A-8A23-F46E050C91FD}" presName="childNode" presStyleLbl="node1" presStyleIdx="6" presStyleCnt="15" custScaleY="102257">
        <dgm:presLayoutVars>
          <dgm:bulletEnabled val="1"/>
        </dgm:presLayoutVars>
      </dgm:prSet>
      <dgm:spPr/>
      <dgm:t>
        <a:bodyPr/>
        <a:lstStyle/>
        <a:p>
          <a:endParaRPr lang="en-US"/>
        </a:p>
      </dgm:t>
    </dgm:pt>
    <dgm:pt modelId="{48C7EE7D-E5D8-40DE-A6CF-59C0D3C7F72B}" type="pres">
      <dgm:prSet presAssocID="{8EFE1BB8-D422-408A-8A23-F46E050C91FD}" presName="aSpace2" presStyleCnt="0"/>
      <dgm:spPr/>
    </dgm:pt>
    <dgm:pt modelId="{E69E3C78-0A9F-42DE-BCE2-B6D23576C6AD}" type="pres">
      <dgm:prSet presAssocID="{E56939EB-B114-4722-B8E9-7ABB5A435CCE}" presName="childNode" presStyleLbl="node1" presStyleIdx="7" presStyleCnt="15" custScaleY="102257">
        <dgm:presLayoutVars>
          <dgm:bulletEnabled val="1"/>
        </dgm:presLayoutVars>
      </dgm:prSet>
      <dgm:spPr/>
      <dgm:t>
        <a:bodyPr/>
        <a:lstStyle/>
        <a:p>
          <a:endParaRPr lang="en-US"/>
        </a:p>
      </dgm:t>
    </dgm:pt>
    <dgm:pt modelId="{3BE20599-4AF2-4151-A7EF-61C5279D4656}" type="pres">
      <dgm:prSet presAssocID="{E56939EB-B114-4722-B8E9-7ABB5A435CCE}" presName="aSpace2" presStyleCnt="0"/>
      <dgm:spPr/>
    </dgm:pt>
    <dgm:pt modelId="{9FDB2FAD-BCD0-416B-88FC-37CC29D352E4}" type="pres">
      <dgm:prSet presAssocID="{F1A86A62-574C-4751-85C4-EE0B9EA0A72D}" presName="childNode" presStyleLbl="node1" presStyleIdx="8" presStyleCnt="15" custScaleY="102257">
        <dgm:presLayoutVars>
          <dgm:bulletEnabled val="1"/>
        </dgm:presLayoutVars>
      </dgm:prSet>
      <dgm:spPr/>
      <dgm:t>
        <a:bodyPr/>
        <a:lstStyle/>
        <a:p>
          <a:endParaRPr lang="en-US"/>
        </a:p>
      </dgm:t>
    </dgm:pt>
    <dgm:pt modelId="{971B3F63-83B7-40ED-886C-869F3F3342CA}" type="pres">
      <dgm:prSet presAssocID="{F1A86A62-574C-4751-85C4-EE0B9EA0A72D}" presName="aSpace2" presStyleCnt="0"/>
      <dgm:spPr/>
    </dgm:pt>
    <dgm:pt modelId="{33CCFA2D-5DF0-431B-A7FD-DCE0E733805E}" type="pres">
      <dgm:prSet presAssocID="{5725E2BD-3E82-4CF1-9663-ACF480747BC8}" presName="childNode" presStyleLbl="node1" presStyleIdx="9" presStyleCnt="15" custScaleY="102257">
        <dgm:presLayoutVars>
          <dgm:bulletEnabled val="1"/>
        </dgm:presLayoutVars>
      </dgm:prSet>
      <dgm:spPr/>
      <dgm:t>
        <a:bodyPr/>
        <a:lstStyle/>
        <a:p>
          <a:endParaRPr lang="en-US"/>
        </a:p>
      </dgm:t>
    </dgm:pt>
    <dgm:pt modelId="{0C14AEE5-853D-420D-9685-767896809A5F}" type="pres">
      <dgm:prSet presAssocID="{E9AD809A-C6FB-4C6B-A385-8F19879D7EEF}" presName="aSpace" presStyleCnt="0"/>
      <dgm:spPr/>
    </dgm:pt>
    <dgm:pt modelId="{A3A7ED74-100A-4832-A544-CFCD924A489D}" type="pres">
      <dgm:prSet presAssocID="{1AB5B34E-09FF-4603-8196-80FA04BC39C5}" presName="compNode" presStyleCnt="0"/>
      <dgm:spPr/>
    </dgm:pt>
    <dgm:pt modelId="{21AFE5D4-DBBB-4B01-8D45-3D1611BCC5DE}" type="pres">
      <dgm:prSet presAssocID="{1AB5B34E-09FF-4603-8196-80FA04BC39C5}" presName="aNode" presStyleLbl="bgShp" presStyleIdx="2" presStyleCnt="3"/>
      <dgm:spPr/>
      <dgm:t>
        <a:bodyPr/>
        <a:lstStyle/>
        <a:p>
          <a:endParaRPr lang="en-US"/>
        </a:p>
      </dgm:t>
    </dgm:pt>
    <dgm:pt modelId="{5C5F0E7A-7FC3-418F-AE09-2C8CD1549009}" type="pres">
      <dgm:prSet presAssocID="{1AB5B34E-09FF-4603-8196-80FA04BC39C5}" presName="textNode" presStyleLbl="bgShp" presStyleIdx="2" presStyleCnt="3"/>
      <dgm:spPr/>
      <dgm:t>
        <a:bodyPr/>
        <a:lstStyle/>
        <a:p>
          <a:endParaRPr lang="en-US"/>
        </a:p>
      </dgm:t>
    </dgm:pt>
    <dgm:pt modelId="{657D42B1-9D5C-4639-A773-F81524609795}" type="pres">
      <dgm:prSet presAssocID="{1AB5B34E-09FF-4603-8196-80FA04BC39C5}" presName="compChildNode" presStyleCnt="0"/>
      <dgm:spPr/>
    </dgm:pt>
    <dgm:pt modelId="{BF34DB7F-622D-4679-B453-016BAD1A018A}" type="pres">
      <dgm:prSet presAssocID="{1AB5B34E-09FF-4603-8196-80FA04BC39C5}" presName="theInnerList" presStyleCnt="0"/>
      <dgm:spPr/>
    </dgm:pt>
    <dgm:pt modelId="{CFF67CA2-8601-4DC4-8645-0BF33A13C363}" type="pres">
      <dgm:prSet presAssocID="{8D4883A6-22A0-46DA-A48F-62CD9CABEB47}" presName="childNode" presStyleLbl="node1" presStyleIdx="10" presStyleCnt="15" custScaleY="102669">
        <dgm:presLayoutVars>
          <dgm:bulletEnabled val="1"/>
        </dgm:presLayoutVars>
      </dgm:prSet>
      <dgm:spPr/>
      <dgm:t>
        <a:bodyPr/>
        <a:lstStyle/>
        <a:p>
          <a:endParaRPr lang="en-US"/>
        </a:p>
      </dgm:t>
    </dgm:pt>
    <dgm:pt modelId="{5C1240D9-DD4B-4010-A22E-89AFC3E78855}" type="pres">
      <dgm:prSet presAssocID="{8D4883A6-22A0-46DA-A48F-62CD9CABEB47}" presName="aSpace2" presStyleCnt="0"/>
      <dgm:spPr/>
    </dgm:pt>
    <dgm:pt modelId="{B818B08D-6F0C-4FDA-9BC7-CE59BC953091}" type="pres">
      <dgm:prSet presAssocID="{A33E9BDF-0312-416A-90D8-2EEBE1C9B9F4}" presName="childNode" presStyleLbl="node1" presStyleIdx="11" presStyleCnt="15" custScaleY="102669">
        <dgm:presLayoutVars>
          <dgm:bulletEnabled val="1"/>
        </dgm:presLayoutVars>
      </dgm:prSet>
      <dgm:spPr/>
      <dgm:t>
        <a:bodyPr/>
        <a:lstStyle/>
        <a:p>
          <a:endParaRPr lang="en-US"/>
        </a:p>
      </dgm:t>
    </dgm:pt>
    <dgm:pt modelId="{442E6292-DEEC-4D45-8CCE-508FE56D8483}" type="pres">
      <dgm:prSet presAssocID="{A33E9BDF-0312-416A-90D8-2EEBE1C9B9F4}" presName="aSpace2" presStyleCnt="0"/>
      <dgm:spPr/>
    </dgm:pt>
    <dgm:pt modelId="{D0BB802A-C5E4-4FC4-BC54-6F8710C421EE}" type="pres">
      <dgm:prSet presAssocID="{7D5EB20B-2416-44E3-8B76-154E2FE26431}" presName="childNode" presStyleLbl="node1" presStyleIdx="12" presStyleCnt="15" custScaleY="102669">
        <dgm:presLayoutVars>
          <dgm:bulletEnabled val="1"/>
        </dgm:presLayoutVars>
      </dgm:prSet>
      <dgm:spPr/>
      <dgm:t>
        <a:bodyPr/>
        <a:lstStyle/>
        <a:p>
          <a:endParaRPr lang="en-US"/>
        </a:p>
      </dgm:t>
    </dgm:pt>
    <dgm:pt modelId="{8896A38E-AF0A-40B1-ADEB-A177B035CFA1}" type="pres">
      <dgm:prSet presAssocID="{7D5EB20B-2416-44E3-8B76-154E2FE26431}" presName="aSpace2" presStyleCnt="0"/>
      <dgm:spPr/>
    </dgm:pt>
    <dgm:pt modelId="{96505674-737B-4FE9-ADB8-E6330A5BB1D3}" type="pres">
      <dgm:prSet presAssocID="{8E2FC0D3-4B6B-4561-842B-F602C89C4EB0}" presName="childNode" presStyleLbl="node1" presStyleIdx="13" presStyleCnt="15" custScaleY="102669">
        <dgm:presLayoutVars>
          <dgm:bulletEnabled val="1"/>
        </dgm:presLayoutVars>
      </dgm:prSet>
      <dgm:spPr/>
      <dgm:t>
        <a:bodyPr/>
        <a:lstStyle/>
        <a:p>
          <a:endParaRPr lang="en-US"/>
        </a:p>
      </dgm:t>
    </dgm:pt>
    <dgm:pt modelId="{D1304CBB-5027-494A-A9B6-ED7EC8F9A2EA}" type="pres">
      <dgm:prSet presAssocID="{8E2FC0D3-4B6B-4561-842B-F602C89C4EB0}" presName="aSpace2" presStyleCnt="0"/>
      <dgm:spPr/>
    </dgm:pt>
    <dgm:pt modelId="{D4F5A3ED-F2C1-4D7F-83DC-5D89B31647EF}" type="pres">
      <dgm:prSet presAssocID="{966EB55A-CF02-4F68-979F-8C2128D176FD}" presName="childNode" presStyleLbl="node1" presStyleIdx="14" presStyleCnt="15" custScaleY="102669">
        <dgm:presLayoutVars>
          <dgm:bulletEnabled val="1"/>
        </dgm:presLayoutVars>
      </dgm:prSet>
      <dgm:spPr/>
      <dgm:t>
        <a:bodyPr/>
        <a:lstStyle/>
        <a:p>
          <a:endParaRPr lang="en-US"/>
        </a:p>
      </dgm:t>
    </dgm:pt>
  </dgm:ptLst>
  <dgm:cxnLst>
    <dgm:cxn modelId="{2E8E8ACF-1346-4ED7-B4D3-38A4E408749A}" type="presOf" srcId="{8E2FC0D3-4B6B-4561-842B-F602C89C4EB0}" destId="{96505674-737B-4FE9-ADB8-E6330A5BB1D3}" srcOrd="0" destOrd="0" presId="urn:microsoft.com/office/officeart/2005/8/layout/lProcess2"/>
    <dgm:cxn modelId="{64E9859F-24C9-4A1B-8916-8D59B93AE64C}" type="presOf" srcId="{E9AD809A-C6FB-4C6B-A385-8F19879D7EEF}" destId="{0435DD8F-3ACA-43D0-9EC4-2D3A3ACDABCE}" srcOrd="1" destOrd="0" presId="urn:microsoft.com/office/officeart/2005/8/layout/lProcess2"/>
    <dgm:cxn modelId="{4BA66C7B-7ACD-4F72-8356-71258A28EE56}" srcId="{E9AD809A-C6FB-4C6B-A385-8F19879D7EEF}" destId="{E56939EB-B114-4722-B8E9-7ABB5A435CCE}" srcOrd="2" destOrd="0" parTransId="{C636469E-F4E6-4E4F-8B8A-F60CDBFB6D82}" sibTransId="{2AD58F8B-051A-46D5-B203-79BBA5AAA286}"/>
    <dgm:cxn modelId="{CABBA310-945B-40BB-BEC0-2424934DA533}" srcId="{4153688A-1F17-4349-B99B-0692699869F7}" destId="{E9AD809A-C6FB-4C6B-A385-8F19879D7EEF}" srcOrd="1" destOrd="0" parTransId="{96BA4844-A934-4864-BF6D-1E1FC8E207C9}" sibTransId="{6A7B01DB-CA64-4CB2-A369-8B8BA92D91BE}"/>
    <dgm:cxn modelId="{4EC04688-FA8E-4134-A74B-0CE065024466}" type="presOf" srcId="{D1FEA497-916F-4DC4-BB49-CE4BAB685D60}" destId="{55C42411-8B90-4A75-98D2-DB8CC1281A74}" srcOrd="0" destOrd="0" presId="urn:microsoft.com/office/officeart/2005/8/layout/lProcess2"/>
    <dgm:cxn modelId="{78A6BBB7-8936-4E85-8CFC-5F324835977E}" srcId="{1AB5B34E-09FF-4603-8196-80FA04BC39C5}" destId="{7D5EB20B-2416-44E3-8B76-154E2FE26431}" srcOrd="2" destOrd="0" parTransId="{6D550C44-1416-4430-A0D0-B69D295FAF91}" sibTransId="{EC581929-D4AC-44B8-8E03-0283E59FDAB3}"/>
    <dgm:cxn modelId="{90C2EF5B-3428-480A-A9E2-89BB972ADC53}" srcId="{1AB5B34E-09FF-4603-8196-80FA04BC39C5}" destId="{8E2FC0D3-4B6B-4561-842B-F602C89C4EB0}" srcOrd="3" destOrd="0" parTransId="{251A4BD2-CA9D-45B2-8D52-8F4C816326F1}" sibTransId="{BCC05005-B4DD-41DE-94F2-9FF41E93345B}"/>
    <dgm:cxn modelId="{E759F1FD-63A4-4D92-BB0A-68A624A4D166}" srcId="{1AB5B34E-09FF-4603-8196-80FA04BC39C5}" destId="{A33E9BDF-0312-416A-90D8-2EEBE1C9B9F4}" srcOrd="1" destOrd="0" parTransId="{80288A9B-58A8-47EB-9F58-702A2EF51A18}" sibTransId="{CCCE8A65-2C7E-4228-9C43-261BEFDB7655}"/>
    <dgm:cxn modelId="{B0C8EB2D-A3A3-4A62-9E8C-E408CA528613}" type="presOf" srcId="{4BA14CF5-B2A7-470D-93CB-14EC3F370E14}" destId="{58CE81E1-2E08-4047-9CC6-2FA5BB33889B}" srcOrd="0" destOrd="0" presId="urn:microsoft.com/office/officeart/2005/8/layout/lProcess2"/>
    <dgm:cxn modelId="{03C9FA81-70EB-4B6E-A4F8-0B23F2D83F94}" type="presOf" srcId="{1AB5B34E-09FF-4603-8196-80FA04BC39C5}" destId="{21AFE5D4-DBBB-4B01-8D45-3D1611BCC5DE}" srcOrd="0" destOrd="0" presId="urn:microsoft.com/office/officeart/2005/8/layout/lProcess2"/>
    <dgm:cxn modelId="{A9F86329-3270-4F8C-BCE7-E78F2010989E}" type="presOf" srcId="{7D5EB20B-2416-44E3-8B76-154E2FE26431}" destId="{D0BB802A-C5E4-4FC4-BC54-6F8710C421EE}" srcOrd="0" destOrd="0" presId="urn:microsoft.com/office/officeart/2005/8/layout/lProcess2"/>
    <dgm:cxn modelId="{6A3EBCBF-6306-4875-9C7A-0F4BCBC9BFB6}" type="presOf" srcId="{253D08F3-895F-475D-824B-2012F22A1C06}" destId="{AB0591F7-C7C7-4164-A092-559C5B64E853}" srcOrd="0" destOrd="0" presId="urn:microsoft.com/office/officeart/2005/8/layout/lProcess2"/>
    <dgm:cxn modelId="{6572B0F6-2296-48D0-8B4E-B266FC3CC7FD}" type="presOf" srcId="{E9AD809A-C6FB-4C6B-A385-8F19879D7EEF}" destId="{B83336A4-B431-4F97-93EA-49074D3CDC3C}" srcOrd="0" destOrd="0" presId="urn:microsoft.com/office/officeart/2005/8/layout/lProcess2"/>
    <dgm:cxn modelId="{35317FCD-CAA1-4033-8D77-2D59AFA3DFEC}" srcId="{4153688A-1F17-4349-B99B-0692699869F7}" destId="{253D08F3-895F-475D-824B-2012F22A1C06}" srcOrd="0" destOrd="0" parTransId="{63CEFAD8-C6EE-4045-9914-01BBFF0D0C8A}" sibTransId="{D9426299-AE49-4738-84D9-F4576CC67855}"/>
    <dgm:cxn modelId="{85A47577-BF8E-4F56-A961-8436C0685C7D}" srcId="{1AB5B34E-09FF-4603-8196-80FA04BC39C5}" destId="{8D4883A6-22A0-46DA-A48F-62CD9CABEB47}" srcOrd="0" destOrd="0" parTransId="{82EFE0EB-A1D4-44EB-B1D6-862079ED9E7D}" sibTransId="{6077C129-9868-4466-BBCC-ADD59DAE159B}"/>
    <dgm:cxn modelId="{48F3A77F-712D-4240-AB11-051C3896E968}" type="presOf" srcId="{8D4883A6-22A0-46DA-A48F-62CD9CABEB47}" destId="{CFF67CA2-8601-4DC4-8645-0BF33A13C363}" srcOrd="0" destOrd="0" presId="urn:microsoft.com/office/officeart/2005/8/layout/lProcess2"/>
    <dgm:cxn modelId="{8F2A03DC-4119-45D4-B6D8-B8BC5B770071}" srcId="{E9AD809A-C6FB-4C6B-A385-8F19879D7EEF}" destId="{F1A86A62-574C-4751-85C4-EE0B9EA0A72D}" srcOrd="3" destOrd="0" parTransId="{4556739C-249E-49A7-8A28-628D735B6B8B}" sibTransId="{C2FCC7DC-F82C-4EFE-A954-E19CAD19529A}"/>
    <dgm:cxn modelId="{60DE7C98-014A-4F13-BC20-CF338715C650}" type="presOf" srcId="{4153688A-1F17-4349-B99B-0692699869F7}" destId="{112447AD-01E0-4D96-8D0B-829126625D2B}" srcOrd="0" destOrd="0" presId="urn:microsoft.com/office/officeart/2005/8/layout/lProcess2"/>
    <dgm:cxn modelId="{BCE6E3F7-705C-4635-A7BC-39CC08C2033D}" srcId="{253D08F3-895F-475D-824B-2012F22A1C06}" destId="{EB3BB083-EF26-43C4-BADD-74C5EFB84E1D}" srcOrd="1" destOrd="0" parTransId="{FD4F6326-A3AB-440C-991D-6779E9D53878}" sibTransId="{80BD0776-734E-478C-A3EF-96180C38EC55}"/>
    <dgm:cxn modelId="{8EBE3CED-5A99-492B-899C-2952E6285D37}" srcId="{253D08F3-895F-475D-824B-2012F22A1C06}" destId="{D1FEA497-916F-4DC4-BB49-CE4BAB685D60}" srcOrd="4" destOrd="0" parTransId="{DD60209A-4CE0-45EE-B3D9-92820CB636B6}" sibTransId="{F10B9128-B268-44CE-82C0-3577DD1F08FB}"/>
    <dgm:cxn modelId="{BCA4753E-6C1E-4EC8-B604-0227C69925E4}" srcId="{1AB5B34E-09FF-4603-8196-80FA04BC39C5}" destId="{966EB55A-CF02-4F68-979F-8C2128D176FD}" srcOrd="4" destOrd="0" parTransId="{6808A7ED-F1A1-44FE-8E8A-7F85642EED98}" sibTransId="{5DFCD956-5F5C-45A0-A56B-423149A28CEB}"/>
    <dgm:cxn modelId="{8EDF9FFB-2876-4C66-85EB-AF0401743825}" srcId="{4153688A-1F17-4349-B99B-0692699869F7}" destId="{1AB5B34E-09FF-4603-8196-80FA04BC39C5}" srcOrd="2" destOrd="0" parTransId="{13D0555A-C1BC-4861-B203-E890E90730FB}" sibTransId="{C163783E-E643-4653-94B1-0F897749861D}"/>
    <dgm:cxn modelId="{90E854AA-17A7-4B57-A9DE-DF2D48F9C944}" type="presOf" srcId="{1AB5B34E-09FF-4603-8196-80FA04BC39C5}" destId="{5C5F0E7A-7FC3-418F-AE09-2C8CD1549009}" srcOrd="1" destOrd="0" presId="urn:microsoft.com/office/officeart/2005/8/layout/lProcess2"/>
    <dgm:cxn modelId="{84FDE6DF-CD3F-4849-8869-B0C94C8FE76A}" type="presOf" srcId="{EB3BB083-EF26-43C4-BADD-74C5EFB84E1D}" destId="{08CE0F1A-A9E6-44D9-A3DC-167F2B385679}" srcOrd="0" destOrd="0" presId="urn:microsoft.com/office/officeart/2005/8/layout/lProcess2"/>
    <dgm:cxn modelId="{70EEA9A8-48A3-48BA-A0C3-47FDFC63AC84}" type="presOf" srcId="{E56939EB-B114-4722-B8E9-7ABB5A435CCE}" destId="{E69E3C78-0A9F-42DE-BCE2-B6D23576C6AD}" srcOrd="0" destOrd="0" presId="urn:microsoft.com/office/officeart/2005/8/layout/lProcess2"/>
    <dgm:cxn modelId="{6B1B3B28-9C7E-494C-916A-F3FAE4F9978F}" srcId="{253D08F3-895F-475D-824B-2012F22A1C06}" destId="{4BA14CF5-B2A7-470D-93CB-14EC3F370E14}" srcOrd="2" destOrd="0" parTransId="{5E5D22FF-83FA-41DF-AD46-4C852940330C}" sibTransId="{0B312344-427F-44D4-A2E7-BDF6E7FBFB4C}"/>
    <dgm:cxn modelId="{4F12963C-4DB1-47EB-9F92-C5BD2D750EE4}" type="presOf" srcId="{F1A86A62-574C-4751-85C4-EE0B9EA0A72D}" destId="{9FDB2FAD-BCD0-416B-88FC-37CC29D352E4}" srcOrd="0" destOrd="0" presId="urn:microsoft.com/office/officeart/2005/8/layout/lProcess2"/>
    <dgm:cxn modelId="{687632D5-2B47-4805-8156-60890FC993DD}" srcId="{E9AD809A-C6FB-4C6B-A385-8F19879D7EEF}" destId="{5725E2BD-3E82-4CF1-9663-ACF480747BC8}" srcOrd="4" destOrd="0" parTransId="{BA816F73-34DA-475B-A06E-C47501B6E685}" sibTransId="{5383B717-25A9-4460-AD16-FD9A6F5B8FA5}"/>
    <dgm:cxn modelId="{06EE4825-B5C3-40F4-BF1C-0ECA866D4DCB}" type="presOf" srcId="{1A3AC77F-1DB7-4FC4-9D8E-6A2FE23F0C26}" destId="{13657E54-7FC1-43DE-9F2E-39AFF329B87C}" srcOrd="0" destOrd="0" presId="urn:microsoft.com/office/officeart/2005/8/layout/lProcess2"/>
    <dgm:cxn modelId="{C5D97EC2-F51D-40CE-873D-D20C677EC02F}" type="presOf" srcId="{5725E2BD-3E82-4CF1-9663-ACF480747BC8}" destId="{33CCFA2D-5DF0-431B-A7FD-DCE0E733805E}" srcOrd="0" destOrd="0" presId="urn:microsoft.com/office/officeart/2005/8/layout/lProcess2"/>
    <dgm:cxn modelId="{B9910231-289E-46A6-B74E-A15BE3099066}" srcId="{E9AD809A-C6FB-4C6B-A385-8F19879D7EEF}" destId="{56B2F3A8-CC0B-463A-9CCE-902F08CD68C1}" srcOrd="0" destOrd="0" parTransId="{C0827BC9-54AE-4FB5-858B-433582F04A6B}" sibTransId="{DBF1EEA1-8F1A-4B56-960F-1194D5BB28AD}"/>
    <dgm:cxn modelId="{656FD839-B01A-4557-9AF0-1777FC2F659B}" srcId="{253D08F3-895F-475D-824B-2012F22A1C06}" destId="{1A3AC77F-1DB7-4FC4-9D8E-6A2FE23F0C26}" srcOrd="3" destOrd="0" parTransId="{22CC5203-587F-4241-8393-651EB5B39270}" sibTransId="{0748B75E-F323-4984-8D8E-FD55BFB91563}"/>
    <dgm:cxn modelId="{C95B5B83-4F91-42BF-86FF-9599D0EA76AD}" type="presOf" srcId="{8EFE1BB8-D422-408A-8A23-F46E050C91FD}" destId="{728F86B7-9307-423E-8CC1-834D9077271C}" srcOrd="0" destOrd="0" presId="urn:microsoft.com/office/officeart/2005/8/layout/lProcess2"/>
    <dgm:cxn modelId="{8DE471B8-DDD1-49A5-B360-2E156FE9CB15}" srcId="{253D08F3-895F-475D-824B-2012F22A1C06}" destId="{FAD827F3-B8EF-4882-8446-8BA841BD95CD}" srcOrd="0" destOrd="0" parTransId="{626BD7F1-A0BD-4A81-8802-2675C7203377}" sibTransId="{A28BA801-C2FE-4AFE-A466-763205A18EF2}"/>
    <dgm:cxn modelId="{C228E124-7F20-4F4D-9EFA-051783AFA3D4}" type="presOf" srcId="{A33E9BDF-0312-416A-90D8-2EEBE1C9B9F4}" destId="{B818B08D-6F0C-4FDA-9BC7-CE59BC953091}" srcOrd="0" destOrd="0" presId="urn:microsoft.com/office/officeart/2005/8/layout/lProcess2"/>
    <dgm:cxn modelId="{3933594F-2F9C-4CC4-BDF7-37322F7798BF}" type="presOf" srcId="{56B2F3A8-CC0B-463A-9CCE-902F08CD68C1}" destId="{C86986BB-359E-4EA3-B3D5-49F5040084DA}" srcOrd="0" destOrd="0" presId="urn:microsoft.com/office/officeart/2005/8/layout/lProcess2"/>
    <dgm:cxn modelId="{701D45B3-EC7B-4890-AC8D-98E7345C8FFB}" type="presOf" srcId="{966EB55A-CF02-4F68-979F-8C2128D176FD}" destId="{D4F5A3ED-F2C1-4D7F-83DC-5D89B31647EF}" srcOrd="0" destOrd="0" presId="urn:microsoft.com/office/officeart/2005/8/layout/lProcess2"/>
    <dgm:cxn modelId="{C9B09D77-786B-4599-9423-BFF85A16EE21}" type="presOf" srcId="{FAD827F3-B8EF-4882-8446-8BA841BD95CD}" destId="{DC28743B-4122-45AA-AC93-D3FAC857E205}" srcOrd="0" destOrd="0" presId="urn:microsoft.com/office/officeart/2005/8/layout/lProcess2"/>
    <dgm:cxn modelId="{CF953EDE-B2AD-4B2B-9A46-D62DB6E7722E}" type="presOf" srcId="{253D08F3-895F-475D-824B-2012F22A1C06}" destId="{97C4B045-15E1-473D-9BC3-B71403823078}" srcOrd="1" destOrd="0" presId="urn:microsoft.com/office/officeart/2005/8/layout/lProcess2"/>
    <dgm:cxn modelId="{295B03B9-AC04-4D2A-BFB1-FA776EF9DE62}" srcId="{E9AD809A-C6FB-4C6B-A385-8F19879D7EEF}" destId="{8EFE1BB8-D422-408A-8A23-F46E050C91FD}" srcOrd="1" destOrd="0" parTransId="{0480DF34-6704-4A14-8434-5ADADB642D6A}" sibTransId="{8E20493B-F705-4FEF-8FFC-8EC269BB2DF0}"/>
    <dgm:cxn modelId="{5A624EAE-E021-4B2C-B554-E9BF3ADE1A06}" type="presParOf" srcId="{112447AD-01E0-4D96-8D0B-829126625D2B}" destId="{C5FB90F7-4E87-4B67-9676-7B539D123A9D}" srcOrd="0" destOrd="0" presId="urn:microsoft.com/office/officeart/2005/8/layout/lProcess2"/>
    <dgm:cxn modelId="{46C2BF10-75E3-4E12-8A44-54B39AADDBF0}" type="presParOf" srcId="{C5FB90F7-4E87-4B67-9676-7B539D123A9D}" destId="{AB0591F7-C7C7-4164-A092-559C5B64E853}" srcOrd="0" destOrd="0" presId="urn:microsoft.com/office/officeart/2005/8/layout/lProcess2"/>
    <dgm:cxn modelId="{FEB52D7D-B94B-4A8D-9AA3-58A116BE7BD7}" type="presParOf" srcId="{C5FB90F7-4E87-4B67-9676-7B539D123A9D}" destId="{97C4B045-15E1-473D-9BC3-B71403823078}" srcOrd="1" destOrd="0" presId="urn:microsoft.com/office/officeart/2005/8/layout/lProcess2"/>
    <dgm:cxn modelId="{FADBCBC1-947A-4AE4-9DB9-B7CF01411268}" type="presParOf" srcId="{C5FB90F7-4E87-4B67-9676-7B539D123A9D}" destId="{8F28190F-E80F-4763-89D7-3B95A5AB749C}" srcOrd="2" destOrd="0" presId="urn:microsoft.com/office/officeart/2005/8/layout/lProcess2"/>
    <dgm:cxn modelId="{C55431A8-3358-4517-98F6-4981929C5E4D}" type="presParOf" srcId="{8F28190F-E80F-4763-89D7-3B95A5AB749C}" destId="{76930F27-D21F-4112-8E9D-DCDDDB523551}" srcOrd="0" destOrd="0" presId="urn:microsoft.com/office/officeart/2005/8/layout/lProcess2"/>
    <dgm:cxn modelId="{DF0082E3-9AA1-4354-96B1-BCB76E8B6320}" type="presParOf" srcId="{76930F27-D21F-4112-8E9D-DCDDDB523551}" destId="{DC28743B-4122-45AA-AC93-D3FAC857E205}" srcOrd="0" destOrd="0" presId="urn:microsoft.com/office/officeart/2005/8/layout/lProcess2"/>
    <dgm:cxn modelId="{28683A38-7D35-4695-88C5-2024BCE6D9F1}" type="presParOf" srcId="{76930F27-D21F-4112-8E9D-DCDDDB523551}" destId="{C9BB0FD6-4875-4984-AF9A-5D7FD3C5E5E4}" srcOrd="1" destOrd="0" presId="urn:microsoft.com/office/officeart/2005/8/layout/lProcess2"/>
    <dgm:cxn modelId="{C4FCF064-45BB-486F-BD5A-BDFEFF17FB8A}" type="presParOf" srcId="{76930F27-D21F-4112-8E9D-DCDDDB523551}" destId="{08CE0F1A-A9E6-44D9-A3DC-167F2B385679}" srcOrd="2" destOrd="0" presId="urn:microsoft.com/office/officeart/2005/8/layout/lProcess2"/>
    <dgm:cxn modelId="{1A39BF9D-7B05-46FD-AEA8-1EF9153222FF}" type="presParOf" srcId="{76930F27-D21F-4112-8E9D-DCDDDB523551}" destId="{3C3DB173-06E7-49A7-80A1-E195E30744A6}" srcOrd="3" destOrd="0" presId="urn:microsoft.com/office/officeart/2005/8/layout/lProcess2"/>
    <dgm:cxn modelId="{02331F4D-F8E7-41E9-BCCE-26E1EB925B12}" type="presParOf" srcId="{76930F27-D21F-4112-8E9D-DCDDDB523551}" destId="{58CE81E1-2E08-4047-9CC6-2FA5BB33889B}" srcOrd="4" destOrd="0" presId="urn:microsoft.com/office/officeart/2005/8/layout/lProcess2"/>
    <dgm:cxn modelId="{5D911703-B5BE-4A02-B281-80460D1B6656}" type="presParOf" srcId="{76930F27-D21F-4112-8E9D-DCDDDB523551}" destId="{54AA9A42-50B1-4DE7-96C6-CB78D1ED82E8}" srcOrd="5" destOrd="0" presId="urn:microsoft.com/office/officeart/2005/8/layout/lProcess2"/>
    <dgm:cxn modelId="{9AAB182A-745B-4D46-A04C-84D16A64ABA0}" type="presParOf" srcId="{76930F27-D21F-4112-8E9D-DCDDDB523551}" destId="{13657E54-7FC1-43DE-9F2E-39AFF329B87C}" srcOrd="6" destOrd="0" presId="urn:microsoft.com/office/officeart/2005/8/layout/lProcess2"/>
    <dgm:cxn modelId="{A74C6122-C98E-4AD8-8DCD-779DBA45CC2A}" type="presParOf" srcId="{76930F27-D21F-4112-8E9D-DCDDDB523551}" destId="{34395080-1AF1-4BEF-827D-F17990EC1281}" srcOrd="7" destOrd="0" presId="urn:microsoft.com/office/officeart/2005/8/layout/lProcess2"/>
    <dgm:cxn modelId="{018BAA20-20F8-4418-BC93-F7B9F25F82A6}" type="presParOf" srcId="{76930F27-D21F-4112-8E9D-DCDDDB523551}" destId="{55C42411-8B90-4A75-98D2-DB8CC1281A74}" srcOrd="8" destOrd="0" presId="urn:microsoft.com/office/officeart/2005/8/layout/lProcess2"/>
    <dgm:cxn modelId="{FA0FF6B9-B52E-46C0-A790-36945299E6F1}" type="presParOf" srcId="{112447AD-01E0-4D96-8D0B-829126625D2B}" destId="{CD15F7B1-6B52-4BBF-8F3D-E48836745C3C}" srcOrd="1" destOrd="0" presId="urn:microsoft.com/office/officeart/2005/8/layout/lProcess2"/>
    <dgm:cxn modelId="{90765D23-FF55-4C0E-91A3-FA6E4B78B35A}" type="presParOf" srcId="{112447AD-01E0-4D96-8D0B-829126625D2B}" destId="{2067F0A8-A739-4730-AE65-A60680D9669C}" srcOrd="2" destOrd="0" presId="urn:microsoft.com/office/officeart/2005/8/layout/lProcess2"/>
    <dgm:cxn modelId="{8637F977-FEC6-42A9-9106-C79793C4A0B7}" type="presParOf" srcId="{2067F0A8-A739-4730-AE65-A60680D9669C}" destId="{B83336A4-B431-4F97-93EA-49074D3CDC3C}" srcOrd="0" destOrd="0" presId="urn:microsoft.com/office/officeart/2005/8/layout/lProcess2"/>
    <dgm:cxn modelId="{C3EEF8A2-4A38-472E-9FE6-AAB6A22EE7FA}" type="presParOf" srcId="{2067F0A8-A739-4730-AE65-A60680D9669C}" destId="{0435DD8F-3ACA-43D0-9EC4-2D3A3ACDABCE}" srcOrd="1" destOrd="0" presId="urn:microsoft.com/office/officeart/2005/8/layout/lProcess2"/>
    <dgm:cxn modelId="{1AA2B621-CFBF-445B-9AAD-C8AB35070F87}" type="presParOf" srcId="{2067F0A8-A739-4730-AE65-A60680D9669C}" destId="{82A2A001-F64F-4FB8-90AC-3EE4D7581054}" srcOrd="2" destOrd="0" presId="urn:microsoft.com/office/officeart/2005/8/layout/lProcess2"/>
    <dgm:cxn modelId="{809FE964-70FA-4CD2-8EF6-6E6695FB7696}" type="presParOf" srcId="{82A2A001-F64F-4FB8-90AC-3EE4D7581054}" destId="{248A6130-A3DA-40BC-B5FD-7F772B112431}" srcOrd="0" destOrd="0" presId="urn:microsoft.com/office/officeart/2005/8/layout/lProcess2"/>
    <dgm:cxn modelId="{B85B388E-3FD3-4401-B74F-1DC1EAFD277E}" type="presParOf" srcId="{248A6130-A3DA-40BC-B5FD-7F772B112431}" destId="{C86986BB-359E-4EA3-B3D5-49F5040084DA}" srcOrd="0" destOrd="0" presId="urn:microsoft.com/office/officeart/2005/8/layout/lProcess2"/>
    <dgm:cxn modelId="{7DEA6BD0-365B-4266-9C78-ED1A05AB913F}" type="presParOf" srcId="{248A6130-A3DA-40BC-B5FD-7F772B112431}" destId="{FA244C2C-5C1D-4D4F-B69A-93588B74047B}" srcOrd="1" destOrd="0" presId="urn:microsoft.com/office/officeart/2005/8/layout/lProcess2"/>
    <dgm:cxn modelId="{9B6125D5-6AB5-4A5E-8A8C-EC057BB9A5D5}" type="presParOf" srcId="{248A6130-A3DA-40BC-B5FD-7F772B112431}" destId="{728F86B7-9307-423E-8CC1-834D9077271C}" srcOrd="2" destOrd="0" presId="urn:microsoft.com/office/officeart/2005/8/layout/lProcess2"/>
    <dgm:cxn modelId="{C2A91E53-273C-4C15-AB63-18282DB441D4}" type="presParOf" srcId="{248A6130-A3DA-40BC-B5FD-7F772B112431}" destId="{48C7EE7D-E5D8-40DE-A6CF-59C0D3C7F72B}" srcOrd="3" destOrd="0" presId="urn:microsoft.com/office/officeart/2005/8/layout/lProcess2"/>
    <dgm:cxn modelId="{68E2F271-3FE9-4EE5-9A9F-351A72367E04}" type="presParOf" srcId="{248A6130-A3DA-40BC-B5FD-7F772B112431}" destId="{E69E3C78-0A9F-42DE-BCE2-B6D23576C6AD}" srcOrd="4" destOrd="0" presId="urn:microsoft.com/office/officeart/2005/8/layout/lProcess2"/>
    <dgm:cxn modelId="{8655874B-529D-4583-A4FB-ED552A427C80}" type="presParOf" srcId="{248A6130-A3DA-40BC-B5FD-7F772B112431}" destId="{3BE20599-4AF2-4151-A7EF-61C5279D4656}" srcOrd="5" destOrd="0" presId="urn:microsoft.com/office/officeart/2005/8/layout/lProcess2"/>
    <dgm:cxn modelId="{F2CD5FA6-3A9A-487B-8CF3-08CE3CDC80DD}" type="presParOf" srcId="{248A6130-A3DA-40BC-B5FD-7F772B112431}" destId="{9FDB2FAD-BCD0-416B-88FC-37CC29D352E4}" srcOrd="6" destOrd="0" presId="urn:microsoft.com/office/officeart/2005/8/layout/lProcess2"/>
    <dgm:cxn modelId="{DC94D4EB-9F84-4AB2-95C0-CB2F92B8F4C0}" type="presParOf" srcId="{248A6130-A3DA-40BC-B5FD-7F772B112431}" destId="{971B3F63-83B7-40ED-886C-869F3F3342CA}" srcOrd="7" destOrd="0" presId="urn:microsoft.com/office/officeart/2005/8/layout/lProcess2"/>
    <dgm:cxn modelId="{24282DC5-CA38-475A-AA7F-B5361B20F850}" type="presParOf" srcId="{248A6130-A3DA-40BC-B5FD-7F772B112431}" destId="{33CCFA2D-5DF0-431B-A7FD-DCE0E733805E}" srcOrd="8" destOrd="0" presId="urn:microsoft.com/office/officeart/2005/8/layout/lProcess2"/>
    <dgm:cxn modelId="{6BE16E80-D8CD-40B5-A139-FAE087A994E1}" type="presParOf" srcId="{112447AD-01E0-4D96-8D0B-829126625D2B}" destId="{0C14AEE5-853D-420D-9685-767896809A5F}" srcOrd="3" destOrd="0" presId="urn:microsoft.com/office/officeart/2005/8/layout/lProcess2"/>
    <dgm:cxn modelId="{373A685A-0524-406C-93B1-90B0FCAD5EEA}" type="presParOf" srcId="{112447AD-01E0-4D96-8D0B-829126625D2B}" destId="{A3A7ED74-100A-4832-A544-CFCD924A489D}" srcOrd="4" destOrd="0" presId="urn:microsoft.com/office/officeart/2005/8/layout/lProcess2"/>
    <dgm:cxn modelId="{8745D722-BCDC-4EBC-A0B8-F6CE1985DB21}" type="presParOf" srcId="{A3A7ED74-100A-4832-A544-CFCD924A489D}" destId="{21AFE5D4-DBBB-4B01-8D45-3D1611BCC5DE}" srcOrd="0" destOrd="0" presId="urn:microsoft.com/office/officeart/2005/8/layout/lProcess2"/>
    <dgm:cxn modelId="{BF2AE64A-429A-49F0-A12E-47BBF4DE22F8}" type="presParOf" srcId="{A3A7ED74-100A-4832-A544-CFCD924A489D}" destId="{5C5F0E7A-7FC3-418F-AE09-2C8CD1549009}" srcOrd="1" destOrd="0" presId="urn:microsoft.com/office/officeart/2005/8/layout/lProcess2"/>
    <dgm:cxn modelId="{D7877819-33D0-40B6-9E29-6A75CC57CED4}" type="presParOf" srcId="{A3A7ED74-100A-4832-A544-CFCD924A489D}" destId="{657D42B1-9D5C-4639-A773-F81524609795}" srcOrd="2" destOrd="0" presId="urn:microsoft.com/office/officeart/2005/8/layout/lProcess2"/>
    <dgm:cxn modelId="{B5C74AED-60C1-4B03-8F7F-EACA5B3E5C82}" type="presParOf" srcId="{657D42B1-9D5C-4639-A773-F81524609795}" destId="{BF34DB7F-622D-4679-B453-016BAD1A018A}" srcOrd="0" destOrd="0" presId="urn:microsoft.com/office/officeart/2005/8/layout/lProcess2"/>
    <dgm:cxn modelId="{F0F04AAD-42B1-46AC-A170-6F2C3E08FB9D}" type="presParOf" srcId="{BF34DB7F-622D-4679-B453-016BAD1A018A}" destId="{CFF67CA2-8601-4DC4-8645-0BF33A13C363}" srcOrd="0" destOrd="0" presId="urn:microsoft.com/office/officeart/2005/8/layout/lProcess2"/>
    <dgm:cxn modelId="{8DED07AE-5103-43F1-ADF8-A9599E2AF46F}" type="presParOf" srcId="{BF34DB7F-622D-4679-B453-016BAD1A018A}" destId="{5C1240D9-DD4B-4010-A22E-89AFC3E78855}" srcOrd="1" destOrd="0" presId="urn:microsoft.com/office/officeart/2005/8/layout/lProcess2"/>
    <dgm:cxn modelId="{8EBE8AEF-5ACE-4E8E-9FE4-1AF093864C52}" type="presParOf" srcId="{BF34DB7F-622D-4679-B453-016BAD1A018A}" destId="{B818B08D-6F0C-4FDA-9BC7-CE59BC953091}" srcOrd="2" destOrd="0" presId="urn:microsoft.com/office/officeart/2005/8/layout/lProcess2"/>
    <dgm:cxn modelId="{141D6D60-7B84-48BC-A94F-6A52ECC7122B}" type="presParOf" srcId="{BF34DB7F-622D-4679-B453-016BAD1A018A}" destId="{442E6292-DEEC-4D45-8CCE-508FE56D8483}" srcOrd="3" destOrd="0" presId="urn:microsoft.com/office/officeart/2005/8/layout/lProcess2"/>
    <dgm:cxn modelId="{37496DF1-0D62-4B33-BCEE-78D9E72237D2}" type="presParOf" srcId="{BF34DB7F-622D-4679-B453-016BAD1A018A}" destId="{D0BB802A-C5E4-4FC4-BC54-6F8710C421EE}" srcOrd="4" destOrd="0" presId="urn:microsoft.com/office/officeart/2005/8/layout/lProcess2"/>
    <dgm:cxn modelId="{9212CA98-10AF-423F-B490-87CDF54B4F20}" type="presParOf" srcId="{BF34DB7F-622D-4679-B453-016BAD1A018A}" destId="{8896A38E-AF0A-40B1-ADEB-A177B035CFA1}" srcOrd="5" destOrd="0" presId="urn:microsoft.com/office/officeart/2005/8/layout/lProcess2"/>
    <dgm:cxn modelId="{B73CE520-9EBA-48FB-8502-EE87E134B559}" type="presParOf" srcId="{BF34DB7F-622D-4679-B453-016BAD1A018A}" destId="{96505674-737B-4FE9-ADB8-E6330A5BB1D3}" srcOrd="6" destOrd="0" presId="urn:microsoft.com/office/officeart/2005/8/layout/lProcess2"/>
    <dgm:cxn modelId="{EC443B9B-2348-43F1-B6BD-4EFFA0B75C32}" type="presParOf" srcId="{BF34DB7F-622D-4679-B453-016BAD1A018A}" destId="{D1304CBB-5027-494A-A9B6-ED7EC8F9A2EA}" srcOrd="7" destOrd="0" presId="urn:microsoft.com/office/officeart/2005/8/layout/lProcess2"/>
    <dgm:cxn modelId="{A11C9F3B-DE68-4FF9-976F-1841308651D5}" type="presParOf" srcId="{BF34DB7F-622D-4679-B453-016BAD1A018A}" destId="{D4F5A3ED-F2C1-4D7F-83DC-5D89B31647EF}" srcOrd="8"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B9F735-2765-423C-A25E-FC7067D11F1B}">
      <dsp:nvSpPr>
        <dsp:cNvPr id="0" name=""/>
        <dsp:cNvSpPr/>
      </dsp:nvSpPr>
      <dsp:spPr>
        <a:xfrm>
          <a:off x="2255" y="0"/>
          <a:ext cx="3509533" cy="4820832"/>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r>
            <a:rPr lang="en-GB" sz="4000" b="1" kern="1200" dirty="0"/>
            <a:t>Inclusion</a:t>
          </a:r>
          <a:endParaRPr lang="en-GB" sz="3200" b="1" kern="1200" dirty="0"/>
        </a:p>
      </dsp:txBody>
      <dsp:txXfrm>
        <a:off x="2255" y="1928332"/>
        <a:ext cx="3509533" cy="1928332"/>
      </dsp:txXfrm>
    </dsp:sp>
    <dsp:sp modelId="{6CB2658C-E618-4E7D-8415-D3A9ECF6677C}">
      <dsp:nvSpPr>
        <dsp:cNvPr id="0" name=""/>
        <dsp:cNvSpPr/>
      </dsp:nvSpPr>
      <dsp:spPr>
        <a:xfrm>
          <a:off x="954353" y="289249"/>
          <a:ext cx="1605337" cy="1605337"/>
        </a:xfrm>
        <a:prstGeom prst="ellipse">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CF1911E-5843-42ED-9B85-5E887A698D52}">
      <dsp:nvSpPr>
        <dsp:cNvPr id="0" name=""/>
        <dsp:cNvSpPr/>
      </dsp:nvSpPr>
      <dsp:spPr>
        <a:xfrm>
          <a:off x="3617075" y="0"/>
          <a:ext cx="3509533" cy="4820832"/>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GB" sz="3200" b="1" kern="1200" dirty="0"/>
            <a:t>Excellence, Sufficiency &amp; Sustainability</a:t>
          </a:r>
        </a:p>
      </dsp:txBody>
      <dsp:txXfrm>
        <a:off x="3617075" y="1928332"/>
        <a:ext cx="3509533" cy="1928332"/>
      </dsp:txXfrm>
    </dsp:sp>
    <dsp:sp modelId="{88F302FF-37FE-4C07-977B-A42351D3ABF4}">
      <dsp:nvSpPr>
        <dsp:cNvPr id="0" name=""/>
        <dsp:cNvSpPr/>
      </dsp:nvSpPr>
      <dsp:spPr>
        <a:xfrm>
          <a:off x="4569173" y="289249"/>
          <a:ext cx="1605337" cy="1605337"/>
        </a:xfrm>
        <a:prstGeom prst="ellipse">
          <a:avLst/>
        </a:prstGeom>
        <a:blipFill dpi="0"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l="5310" t="4458" r="5310" b="6162"/>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71236ECD-71AB-42D6-BD92-571F4E7F757C}">
      <dsp:nvSpPr>
        <dsp:cNvPr id="0" name=""/>
        <dsp:cNvSpPr/>
      </dsp:nvSpPr>
      <dsp:spPr>
        <a:xfrm>
          <a:off x="7231894" y="0"/>
          <a:ext cx="3509533" cy="4820832"/>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GB" sz="3200" b="1" kern="1200" dirty="0"/>
            <a:t>Workforce Development and Wellbeing</a:t>
          </a:r>
        </a:p>
      </dsp:txBody>
      <dsp:txXfrm>
        <a:off x="7231894" y="1928332"/>
        <a:ext cx="3509533" cy="1928332"/>
      </dsp:txXfrm>
    </dsp:sp>
    <dsp:sp modelId="{A9F247D5-C739-4695-8110-C4FC9337D9F7}">
      <dsp:nvSpPr>
        <dsp:cNvPr id="0" name=""/>
        <dsp:cNvSpPr/>
      </dsp:nvSpPr>
      <dsp:spPr>
        <a:xfrm>
          <a:off x="8183992" y="289249"/>
          <a:ext cx="1605337" cy="1605337"/>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1BEC126E-3511-4E26-87E2-AA8DF2388863}">
      <dsp:nvSpPr>
        <dsp:cNvPr id="0" name=""/>
        <dsp:cNvSpPr/>
      </dsp:nvSpPr>
      <dsp:spPr>
        <a:xfrm>
          <a:off x="429747" y="3856665"/>
          <a:ext cx="9884189" cy="723124"/>
        </a:xfrm>
        <a:prstGeom prst="leftRightArrow">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0591F7-C7C7-4164-A092-559C5B64E853}">
      <dsp:nvSpPr>
        <dsp:cNvPr id="0" name=""/>
        <dsp:cNvSpPr/>
      </dsp:nvSpPr>
      <dsp:spPr>
        <a:xfrm>
          <a:off x="1427" y="0"/>
          <a:ext cx="3711084" cy="6630845"/>
        </a:xfrm>
        <a:prstGeom prst="roundRect">
          <a:avLst>
            <a:gd name="adj" fmla="val 10000"/>
          </a:avLst>
        </a:prstGeom>
        <a:solidFill>
          <a:schemeClr val="bg1"/>
        </a:solidFill>
        <a:ln w="28575">
          <a:solidFill>
            <a:srgbClr val="00B050"/>
          </a:solid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a:t>Inclusion</a:t>
          </a:r>
        </a:p>
        <a:p>
          <a:pPr lvl="0" algn="ctr" defTabSz="711200">
            <a:lnSpc>
              <a:spcPct val="90000"/>
            </a:lnSpc>
            <a:spcBef>
              <a:spcPct val="0"/>
            </a:spcBef>
            <a:spcAft>
              <a:spcPct val="35000"/>
            </a:spcAft>
          </a:pPr>
          <a:r>
            <a:rPr lang="en-GB" sz="1600" i="1" kern="1200" dirty="0"/>
            <a:t>Supporting, driving and enabling whole school inclusive practice. Underpinned by a non-labelling approach. </a:t>
          </a:r>
        </a:p>
      </dsp:txBody>
      <dsp:txXfrm>
        <a:off x="1427" y="0"/>
        <a:ext cx="3711084" cy="1989253"/>
      </dsp:txXfrm>
    </dsp:sp>
    <dsp:sp modelId="{DC28743B-4122-45AA-AC93-D3FAC857E205}">
      <dsp:nvSpPr>
        <dsp:cNvPr id="0" name=""/>
        <dsp:cNvSpPr/>
      </dsp:nvSpPr>
      <dsp:spPr>
        <a:xfrm>
          <a:off x="372535" y="1989417"/>
          <a:ext cx="2968867" cy="769345"/>
        </a:xfrm>
        <a:prstGeom prst="roundRect">
          <a:avLst>
            <a:gd name="adj" fmla="val 10000"/>
          </a:avLst>
        </a:prstGeom>
        <a:solidFill>
          <a:srgbClr val="00B050"/>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GB" sz="1800" b="1" kern="1200" dirty="0"/>
            <a:t>Inclusion Framework</a:t>
          </a:r>
        </a:p>
      </dsp:txBody>
      <dsp:txXfrm>
        <a:off x="395068" y="2011950"/>
        <a:ext cx="2923801" cy="724279"/>
      </dsp:txXfrm>
    </dsp:sp>
    <dsp:sp modelId="{08CE0F1A-A9E6-44D9-A3DC-167F2B385679}">
      <dsp:nvSpPr>
        <dsp:cNvPr id="0" name=""/>
        <dsp:cNvSpPr/>
      </dsp:nvSpPr>
      <dsp:spPr>
        <a:xfrm>
          <a:off x="372535" y="2874511"/>
          <a:ext cx="2968867" cy="769345"/>
        </a:xfrm>
        <a:prstGeom prst="roundRect">
          <a:avLst>
            <a:gd name="adj" fmla="val 10000"/>
          </a:avLst>
        </a:prstGeom>
        <a:solidFill>
          <a:srgbClr val="00B050"/>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buSzPts val="1000"/>
            <a:buFont typeface="Wingdings" panose="05000000000000000000" pitchFamily="2" charset="2"/>
            <a:buChar char=""/>
          </a:pPr>
          <a:r>
            <a:rPr lang="en-GB" sz="1800" b="1" kern="1200" dirty="0"/>
            <a:t>Disadvantage Strategy</a:t>
          </a:r>
        </a:p>
      </dsp:txBody>
      <dsp:txXfrm>
        <a:off x="395068" y="2897044"/>
        <a:ext cx="2923801" cy="724279"/>
      </dsp:txXfrm>
    </dsp:sp>
    <dsp:sp modelId="{58CE81E1-2E08-4047-9CC6-2FA5BB33889B}">
      <dsp:nvSpPr>
        <dsp:cNvPr id="0" name=""/>
        <dsp:cNvSpPr/>
      </dsp:nvSpPr>
      <dsp:spPr>
        <a:xfrm>
          <a:off x="372535" y="3759605"/>
          <a:ext cx="2968867" cy="769345"/>
        </a:xfrm>
        <a:prstGeom prst="roundRect">
          <a:avLst>
            <a:gd name="adj" fmla="val 10000"/>
          </a:avLst>
        </a:prstGeom>
        <a:solidFill>
          <a:srgbClr val="00B050"/>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buSzPts val="1000"/>
            <a:buFont typeface="Wingdings" panose="05000000000000000000" pitchFamily="2" charset="2"/>
            <a:buChar char=""/>
          </a:pPr>
          <a:r>
            <a:rPr lang="en-GB" sz="1800" b="1" kern="1200" dirty="0"/>
            <a:t>Ordinarily Available</a:t>
          </a:r>
        </a:p>
      </dsp:txBody>
      <dsp:txXfrm>
        <a:off x="395068" y="3782138"/>
        <a:ext cx="2923801" cy="724279"/>
      </dsp:txXfrm>
    </dsp:sp>
    <dsp:sp modelId="{13657E54-7FC1-43DE-9F2E-39AFF329B87C}">
      <dsp:nvSpPr>
        <dsp:cNvPr id="0" name=""/>
        <dsp:cNvSpPr/>
      </dsp:nvSpPr>
      <dsp:spPr>
        <a:xfrm>
          <a:off x="372535" y="4644699"/>
          <a:ext cx="2968867" cy="769345"/>
        </a:xfrm>
        <a:prstGeom prst="roundRect">
          <a:avLst>
            <a:gd name="adj" fmla="val 10000"/>
          </a:avLst>
        </a:prstGeom>
        <a:solidFill>
          <a:srgbClr val="00B050"/>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buSzPts val="1000"/>
            <a:buFont typeface="Wingdings" panose="05000000000000000000" pitchFamily="2" charset="2"/>
            <a:buChar char=""/>
          </a:pPr>
          <a:r>
            <a:rPr lang="en-GB" sz="1800" b="1" kern="1200" dirty="0"/>
            <a:t>SEND Strategy</a:t>
          </a:r>
        </a:p>
      </dsp:txBody>
      <dsp:txXfrm>
        <a:off x="395068" y="4667232"/>
        <a:ext cx="2923801" cy="724279"/>
      </dsp:txXfrm>
    </dsp:sp>
    <dsp:sp modelId="{55C42411-8B90-4A75-98D2-DB8CC1281A74}">
      <dsp:nvSpPr>
        <dsp:cNvPr id="0" name=""/>
        <dsp:cNvSpPr/>
      </dsp:nvSpPr>
      <dsp:spPr>
        <a:xfrm>
          <a:off x="372535" y="5529793"/>
          <a:ext cx="2968867" cy="769345"/>
        </a:xfrm>
        <a:prstGeom prst="roundRect">
          <a:avLst>
            <a:gd name="adj" fmla="val 10000"/>
          </a:avLst>
        </a:prstGeom>
        <a:solidFill>
          <a:srgbClr val="00B050"/>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buSzPts val="1000"/>
            <a:buFont typeface="Wingdings" panose="05000000000000000000" pitchFamily="2" charset="2"/>
            <a:buChar char=""/>
          </a:pPr>
          <a:r>
            <a:rPr lang="en-GB" sz="1800" b="1" kern="1200" dirty="0"/>
            <a:t>Links to EY, TPP and Preparing for Adulthood </a:t>
          </a:r>
        </a:p>
      </dsp:txBody>
      <dsp:txXfrm>
        <a:off x="395068" y="5552326"/>
        <a:ext cx="2923801" cy="724279"/>
      </dsp:txXfrm>
    </dsp:sp>
    <dsp:sp modelId="{B83336A4-B431-4F97-93EA-49074D3CDC3C}">
      <dsp:nvSpPr>
        <dsp:cNvPr id="0" name=""/>
        <dsp:cNvSpPr/>
      </dsp:nvSpPr>
      <dsp:spPr>
        <a:xfrm>
          <a:off x="3990842" y="0"/>
          <a:ext cx="3711084" cy="6630845"/>
        </a:xfrm>
        <a:prstGeom prst="roundRect">
          <a:avLst>
            <a:gd name="adj" fmla="val 10000"/>
          </a:avLst>
        </a:prstGeom>
        <a:solidFill>
          <a:schemeClr val="bg1"/>
        </a:solidFill>
        <a:ln w="28575">
          <a:solidFill>
            <a:srgbClr val="0070C0"/>
          </a:solid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a:t>Excellence Sufficiency &amp; Sustainability</a:t>
          </a:r>
        </a:p>
        <a:p>
          <a:pPr lvl="0" algn="ctr" defTabSz="800100">
            <a:lnSpc>
              <a:spcPct val="90000"/>
            </a:lnSpc>
            <a:spcBef>
              <a:spcPct val="0"/>
            </a:spcBef>
            <a:spcAft>
              <a:spcPct val="35000"/>
            </a:spcAft>
          </a:pPr>
          <a:r>
            <a:rPr lang="en-GB" sz="1600" i="1" kern="1200" dirty="0"/>
            <a:t>Sufficient, high quality, sustainable education places for Essex children and young people underpinned by a network of School Partnerships which are accelerators of school improvement. </a:t>
          </a:r>
        </a:p>
      </dsp:txBody>
      <dsp:txXfrm>
        <a:off x="3990842" y="0"/>
        <a:ext cx="3711084" cy="1989253"/>
      </dsp:txXfrm>
    </dsp:sp>
    <dsp:sp modelId="{C86986BB-359E-4EA3-B3D5-49F5040084DA}">
      <dsp:nvSpPr>
        <dsp:cNvPr id="0" name=""/>
        <dsp:cNvSpPr/>
      </dsp:nvSpPr>
      <dsp:spPr>
        <a:xfrm>
          <a:off x="4361951" y="1989417"/>
          <a:ext cx="2968867" cy="769345"/>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GB" sz="1800" b="1" kern="1200" dirty="0"/>
            <a:t>Education School Partnerships Strategy</a:t>
          </a:r>
        </a:p>
      </dsp:txBody>
      <dsp:txXfrm>
        <a:off x="4384484" y="2011950"/>
        <a:ext cx="2923801" cy="724279"/>
      </dsp:txXfrm>
    </dsp:sp>
    <dsp:sp modelId="{728F86B7-9307-423E-8CC1-834D9077271C}">
      <dsp:nvSpPr>
        <dsp:cNvPr id="0" name=""/>
        <dsp:cNvSpPr/>
      </dsp:nvSpPr>
      <dsp:spPr>
        <a:xfrm>
          <a:off x="4361951" y="2874511"/>
          <a:ext cx="2968867" cy="769345"/>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buSzPts val="1000"/>
            <a:buFont typeface="Wingdings" panose="05000000000000000000" pitchFamily="2" charset="2"/>
            <a:buChar char=""/>
          </a:pPr>
          <a:r>
            <a:rPr lang="en-GB" sz="1800" b="1" kern="1200" dirty="0"/>
            <a:t>Early Years Strategy</a:t>
          </a:r>
        </a:p>
      </dsp:txBody>
      <dsp:txXfrm>
        <a:off x="4384484" y="2897044"/>
        <a:ext cx="2923801" cy="724279"/>
      </dsp:txXfrm>
    </dsp:sp>
    <dsp:sp modelId="{E69E3C78-0A9F-42DE-BCE2-B6D23576C6AD}">
      <dsp:nvSpPr>
        <dsp:cNvPr id="0" name=""/>
        <dsp:cNvSpPr/>
      </dsp:nvSpPr>
      <dsp:spPr>
        <a:xfrm>
          <a:off x="4361951" y="3759605"/>
          <a:ext cx="2968867" cy="769345"/>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buSzPts val="1000"/>
            <a:buFont typeface="Wingdings" panose="05000000000000000000" pitchFamily="2" charset="2"/>
            <a:buChar char=""/>
          </a:pPr>
          <a:r>
            <a:rPr lang="en-GB" sz="1800" b="1" kern="1200" dirty="0"/>
            <a:t>Sustainable Schools Strategy</a:t>
          </a:r>
        </a:p>
      </dsp:txBody>
      <dsp:txXfrm>
        <a:off x="4384484" y="3782138"/>
        <a:ext cx="2923801" cy="724279"/>
      </dsp:txXfrm>
    </dsp:sp>
    <dsp:sp modelId="{9FDB2FAD-BCD0-416B-88FC-37CC29D352E4}">
      <dsp:nvSpPr>
        <dsp:cNvPr id="0" name=""/>
        <dsp:cNvSpPr/>
      </dsp:nvSpPr>
      <dsp:spPr>
        <a:xfrm>
          <a:off x="4361951" y="4644699"/>
          <a:ext cx="2968867" cy="769345"/>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buSzPts val="1000"/>
            <a:buFont typeface="Wingdings" panose="05000000000000000000" pitchFamily="2" charset="2"/>
            <a:buChar char=""/>
          </a:pPr>
          <a:r>
            <a:rPr lang="en-GB" sz="1800" b="1" kern="1200" dirty="0"/>
            <a:t>Supporting Schools, Enabling Success,</a:t>
          </a:r>
        </a:p>
      </dsp:txBody>
      <dsp:txXfrm>
        <a:off x="4384484" y="4667232"/>
        <a:ext cx="2923801" cy="724279"/>
      </dsp:txXfrm>
    </dsp:sp>
    <dsp:sp modelId="{33CCFA2D-5DF0-431B-A7FD-DCE0E733805E}">
      <dsp:nvSpPr>
        <dsp:cNvPr id="0" name=""/>
        <dsp:cNvSpPr/>
      </dsp:nvSpPr>
      <dsp:spPr>
        <a:xfrm>
          <a:off x="4361951" y="5529793"/>
          <a:ext cx="2968867" cy="769345"/>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buSzPts val="1000"/>
            <a:buFont typeface="Wingdings" panose="05000000000000000000" pitchFamily="2" charset="2"/>
            <a:buChar char=""/>
          </a:pPr>
          <a:r>
            <a:rPr lang="en-GB" sz="1800" b="1" kern="1200" dirty="0"/>
            <a:t>Sufficiency Strategy</a:t>
          </a:r>
        </a:p>
      </dsp:txBody>
      <dsp:txXfrm>
        <a:off x="4384484" y="5552326"/>
        <a:ext cx="2923801" cy="724279"/>
      </dsp:txXfrm>
    </dsp:sp>
    <dsp:sp modelId="{21AFE5D4-DBBB-4B01-8D45-3D1611BCC5DE}">
      <dsp:nvSpPr>
        <dsp:cNvPr id="0" name=""/>
        <dsp:cNvSpPr/>
      </dsp:nvSpPr>
      <dsp:spPr>
        <a:xfrm>
          <a:off x="7980258" y="0"/>
          <a:ext cx="3711084" cy="6630845"/>
        </a:xfrm>
        <a:prstGeom prst="roundRect">
          <a:avLst>
            <a:gd name="adj" fmla="val 10000"/>
          </a:avLst>
        </a:prstGeom>
        <a:solidFill>
          <a:schemeClr val="bg1"/>
        </a:solidFill>
        <a:ln w="28575">
          <a:solidFill>
            <a:schemeClr val="accent4"/>
          </a:solid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a:t>Workforce Development and Wellbeing</a:t>
          </a:r>
        </a:p>
        <a:p>
          <a:pPr lvl="0" algn="ctr" defTabSz="800100">
            <a:lnSpc>
              <a:spcPct val="90000"/>
            </a:lnSpc>
            <a:spcBef>
              <a:spcPct val="0"/>
            </a:spcBef>
            <a:spcAft>
              <a:spcPct val="35000"/>
            </a:spcAft>
          </a:pPr>
          <a:r>
            <a:rPr lang="en-GB" sz="1600" b="0" i="1" kern="1200" dirty="0"/>
            <a:t>A thriving leadership, teaching and governance system, which delivers high </a:t>
          </a:r>
          <a:r>
            <a:rPr lang="en-GB" sz="1600" i="1" kern="1200" dirty="0"/>
            <a:t>quality teaching and learning underpinned by informal and formal continuing professional development.</a:t>
          </a:r>
          <a:endParaRPr lang="en-GB" sz="1600" b="1" i="1" kern="1200" dirty="0"/>
        </a:p>
      </dsp:txBody>
      <dsp:txXfrm>
        <a:off x="7980258" y="0"/>
        <a:ext cx="3711084" cy="1989253"/>
      </dsp:txXfrm>
    </dsp:sp>
    <dsp:sp modelId="{CFF67CA2-8601-4DC4-8645-0BF33A13C363}">
      <dsp:nvSpPr>
        <dsp:cNvPr id="0" name=""/>
        <dsp:cNvSpPr/>
      </dsp:nvSpPr>
      <dsp:spPr>
        <a:xfrm>
          <a:off x="8351366" y="1990742"/>
          <a:ext cx="2968867" cy="769204"/>
        </a:xfrm>
        <a:prstGeom prst="roundRect">
          <a:avLst>
            <a:gd name="adj" fmla="val 10000"/>
          </a:avLst>
        </a:prstGeom>
        <a:solidFill>
          <a:schemeClr val="accent4"/>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GB" sz="1800" b="1" kern="1200" dirty="0"/>
            <a:t>Recruitment and Retention</a:t>
          </a:r>
        </a:p>
      </dsp:txBody>
      <dsp:txXfrm>
        <a:off x="8373895" y="2013271"/>
        <a:ext cx="2923809" cy="724146"/>
      </dsp:txXfrm>
    </dsp:sp>
    <dsp:sp modelId="{B818B08D-6F0C-4FDA-9BC7-CE59BC953091}">
      <dsp:nvSpPr>
        <dsp:cNvPr id="0" name=""/>
        <dsp:cNvSpPr/>
      </dsp:nvSpPr>
      <dsp:spPr>
        <a:xfrm>
          <a:off x="8351366" y="2875209"/>
          <a:ext cx="2968867" cy="769204"/>
        </a:xfrm>
        <a:prstGeom prst="roundRect">
          <a:avLst>
            <a:gd name="adj" fmla="val 10000"/>
          </a:avLst>
        </a:prstGeom>
        <a:solidFill>
          <a:schemeClr val="accent4"/>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GB" sz="1800" b="1" kern="1200" dirty="0"/>
            <a:t>Teaching School Hubs</a:t>
          </a:r>
        </a:p>
      </dsp:txBody>
      <dsp:txXfrm>
        <a:off x="8373895" y="2897738"/>
        <a:ext cx="2923809" cy="724146"/>
      </dsp:txXfrm>
    </dsp:sp>
    <dsp:sp modelId="{D0BB802A-C5E4-4FC4-BC54-6F8710C421EE}">
      <dsp:nvSpPr>
        <dsp:cNvPr id="0" name=""/>
        <dsp:cNvSpPr/>
      </dsp:nvSpPr>
      <dsp:spPr>
        <a:xfrm>
          <a:off x="8351366" y="3759676"/>
          <a:ext cx="2968867" cy="769204"/>
        </a:xfrm>
        <a:prstGeom prst="roundRect">
          <a:avLst>
            <a:gd name="adj" fmla="val 10000"/>
          </a:avLst>
        </a:prstGeom>
        <a:solidFill>
          <a:schemeClr val="accent4"/>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buSzPts val="1000"/>
            <a:buFont typeface="Wingdings" panose="05000000000000000000" pitchFamily="2" charset="2"/>
            <a:buChar char=""/>
          </a:pPr>
          <a:r>
            <a:rPr lang="en-GB" sz="1800" b="1" kern="1200" dirty="0"/>
            <a:t>Trauma Perceptive Practice</a:t>
          </a:r>
        </a:p>
      </dsp:txBody>
      <dsp:txXfrm>
        <a:off x="8373895" y="3782205"/>
        <a:ext cx="2923809" cy="724146"/>
      </dsp:txXfrm>
    </dsp:sp>
    <dsp:sp modelId="{96505674-737B-4FE9-ADB8-E6330A5BB1D3}">
      <dsp:nvSpPr>
        <dsp:cNvPr id="0" name=""/>
        <dsp:cNvSpPr/>
      </dsp:nvSpPr>
      <dsp:spPr>
        <a:xfrm>
          <a:off x="8351366" y="4644142"/>
          <a:ext cx="2968867" cy="769204"/>
        </a:xfrm>
        <a:prstGeom prst="roundRect">
          <a:avLst>
            <a:gd name="adj" fmla="val 10000"/>
          </a:avLst>
        </a:prstGeom>
        <a:solidFill>
          <a:schemeClr val="accent4"/>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buSzPts val="1000"/>
            <a:buFont typeface="Wingdings" panose="05000000000000000000" pitchFamily="2" charset="2"/>
            <a:buChar char=""/>
          </a:pPr>
          <a:r>
            <a:rPr lang="en-GB" sz="1800" b="1" kern="1200" dirty="0"/>
            <a:t>Headteacher Wellbeing</a:t>
          </a:r>
        </a:p>
      </dsp:txBody>
      <dsp:txXfrm>
        <a:off x="8373895" y="4666671"/>
        <a:ext cx="2923809" cy="724146"/>
      </dsp:txXfrm>
    </dsp:sp>
    <dsp:sp modelId="{D4F5A3ED-F2C1-4D7F-83DC-5D89B31647EF}">
      <dsp:nvSpPr>
        <dsp:cNvPr id="0" name=""/>
        <dsp:cNvSpPr/>
      </dsp:nvSpPr>
      <dsp:spPr>
        <a:xfrm>
          <a:off x="8351366" y="5528609"/>
          <a:ext cx="2968867" cy="769204"/>
        </a:xfrm>
        <a:prstGeom prst="roundRect">
          <a:avLst>
            <a:gd name="adj" fmla="val 10000"/>
          </a:avLst>
        </a:prstGeom>
        <a:solidFill>
          <a:schemeClr val="accent4"/>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buSzPts val="1000"/>
            <a:buFont typeface="Wingdings" panose="05000000000000000000" pitchFamily="2" charset="2"/>
            <a:buChar char=""/>
          </a:pPr>
          <a:r>
            <a:rPr lang="en-GB" sz="1800" b="1" kern="1200" dirty="0"/>
            <a:t>Link to Partnerships</a:t>
          </a:r>
        </a:p>
      </dsp:txBody>
      <dsp:txXfrm>
        <a:off x="8373895" y="5551138"/>
        <a:ext cx="2923809" cy="724146"/>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4286B-2108-4943-BE51-37A75A9F69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4209F81-3EE1-4E7F-B8E3-46B0A74547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4E488A0-D00E-418C-88A9-3D5C9F91ACA7}"/>
              </a:ext>
            </a:extLst>
          </p:cNvPr>
          <p:cNvSpPr>
            <a:spLocks noGrp="1"/>
          </p:cNvSpPr>
          <p:nvPr>
            <p:ph type="dt" sz="half" idx="10"/>
          </p:nvPr>
        </p:nvSpPr>
        <p:spPr/>
        <p:txBody>
          <a:bodyPr/>
          <a:lstStyle/>
          <a:p>
            <a:fld id="{A9F5A903-F68C-4CF3-8637-683A8D42030D}" type="datetimeFigureOut">
              <a:rPr lang="en-GB" smtClean="0"/>
              <a:t>03/03/2021</a:t>
            </a:fld>
            <a:endParaRPr lang="en-GB"/>
          </a:p>
        </p:txBody>
      </p:sp>
      <p:sp>
        <p:nvSpPr>
          <p:cNvPr id="5" name="Footer Placeholder 4">
            <a:extLst>
              <a:ext uri="{FF2B5EF4-FFF2-40B4-BE49-F238E27FC236}">
                <a16:creationId xmlns:a16="http://schemas.microsoft.com/office/drawing/2014/main" id="{12B90517-8438-42C6-947C-463D0B04F9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58179E-08B3-4B16-B5C5-BB719779AB05}"/>
              </a:ext>
            </a:extLst>
          </p:cNvPr>
          <p:cNvSpPr>
            <a:spLocks noGrp="1"/>
          </p:cNvSpPr>
          <p:nvPr>
            <p:ph type="sldNum" sz="quarter" idx="12"/>
          </p:nvPr>
        </p:nvSpPr>
        <p:spPr/>
        <p:txBody>
          <a:bodyPr/>
          <a:lstStyle/>
          <a:p>
            <a:fld id="{8EDD8605-577D-4137-9E8D-585C6B690D9B}" type="slidenum">
              <a:rPr lang="en-GB" smtClean="0"/>
              <a:t>‹#›</a:t>
            </a:fld>
            <a:endParaRPr lang="en-GB"/>
          </a:p>
        </p:txBody>
      </p:sp>
    </p:spTree>
    <p:extLst>
      <p:ext uri="{BB962C8B-B14F-4D97-AF65-F5344CB8AC3E}">
        <p14:creationId xmlns:p14="http://schemas.microsoft.com/office/powerpoint/2010/main" val="3962450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5F098-545E-4304-AB23-BD3231A2219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201A29D-013A-49D9-BB18-C322388047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CCCDA2-22C0-4E63-AE11-6F6DBF5C2688}"/>
              </a:ext>
            </a:extLst>
          </p:cNvPr>
          <p:cNvSpPr>
            <a:spLocks noGrp="1"/>
          </p:cNvSpPr>
          <p:nvPr>
            <p:ph type="dt" sz="half" idx="10"/>
          </p:nvPr>
        </p:nvSpPr>
        <p:spPr/>
        <p:txBody>
          <a:bodyPr/>
          <a:lstStyle/>
          <a:p>
            <a:fld id="{A9F5A903-F68C-4CF3-8637-683A8D42030D}" type="datetimeFigureOut">
              <a:rPr lang="en-GB" smtClean="0"/>
              <a:t>03/03/2021</a:t>
            </a:fld>
            <a:endParaRPr lang="en-GB"/>
          </a:p>
        </p:txBody>
      </p:sp>
      <p:sp>
        <p:nvSpPr>
          <p:cNvPr id="5" name="Footer Placeholder 4">
            <a:extLst>
              <a:ext uri="{FF2B5EF4-FFF2-40B4-BE49-F238E27FC236}">
                <a16:creationId xmlns:a16="http://schemas.microsoft.com/office/drawing/2014/main" id="{046F9505-151F-4F31-AD4A-1533C213F0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1025A2-B37F-4F50-A95E-CB7251A68BCE}"/>
              </a:ext>
            </a:extLst>
          </p:cNvPr>
          <p:cNvSpPr>
            <a:spLocks noGrp="1"/>
          </p:cNvSpPr>
          <p:nvPr>
            <p:ph type="sldNum" sz="quarter" idx="12"/>
          </p:nvPr>
        </p:nvSpPr>
        <p:spPr/>
        <p:txBody>
          <a:bodyPr/>
          <a:lstStyle/>
          <a:p>
            <a:fld id="{8EDD8605-577D-4137-9E8D-585C6B690D9B}" type="slidenum">
              <a:rPr lang="en-GB" smtClean="0"/>
              <a:t>‹#›</a:t>
            </a:fld>
            <a:endParaRPr lang="en-GB"/>
          </a:p>
        </p:txBody>
      </p:sp>
    </p:spTree>
    <p:extLst>
      <p:ext uri="{BB962C8B-B14F-4D97-AF65-F5344CB8AC3E}">
        <p14:creationId xmlns:p14="http://schemas.microsoft.com/office/powerpoint/2010/main" val="1591302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C6B9DB-39FA-42EE-8447-6208D144577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704189C-2E5C-42B3-9717-038FA0D589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6A2077-A0FE-428F-9A03-CC51B4EFE83F}"/>
              </a:ext>
            </a:extLst>
          </p:cNvPr>
          <p:cNvSpPr>
            <a:spLocks noGrp="1"/>
          </p:cNvSpPr>
          <p:nvPr>
            <p:ph type="dt" sz="half" idx="10"/>
          </p:nvPr>
        </p:nvSpPr>
        <p:spPr/>
        <p:txBody>
          <a:bodyPr/>
          <a:lstStyle/>
          <a:p>
            <a:fld id="{A9F5A903-F68C-4CF3-8637-683A8D42030D}" type="datetimeFigureOut">
              <a:rPr lang="en-GB" smtClean="0"/>
              <a:t>03/03/2021</a:t>
            </a:fld>
            <a:endParaRPr lang="en-GB"/>
          </a:p>
        </p:txBody>
      </p:sp>
      <p:sp>
        <p:nvSpPr>
          <p:cNvPr id="5" name="Footer Placeholder 4">
            <a:extLst>
              <a:ext uri="{FF2B5EF4-FFF2-40B4-BE49-F238E27FC236}">
                <a16:creationId xmlns:a16="http://schemas.microsoft.com/office/drawing/2014/main" id="{9453190C-BD5A-4630-9631-4346DE266A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D5B4B0-8910-4D15-8CCC-28FCA5BB6B50}"/>
              </a:ext>
            </a:extLst>
          </p:cNvPr>
          <p:cNvSpPr>
            <a:spLocks noGrp="1"/>
          </p:cNvSpPr>
          <p:nvPr>
            <p:ph type="sldNum" sz="quarter" idx="12"/>
          </p:nvPr>
        </p:nvSpPr>
        <p:spPr/>
        <p:txBody>
          <a:bodyPr/>
          <a:lstStyle/>
          <a:p>
            <a:fld id="{8EDD8605-577D-4137-9E8D-585C6B690D9B}" type="slidenum">
              <a:rPr lang="en-GB" smtClean="0"/>
              <a:t>‹#›</a:t>
            </a:fld>
            <a:endParaRPr lang="en-GB"/>
          </a:p>
        </p:txBody>
      </p:sp>
    </p:spTree>
    <p:extLst>
      <p:ext uri="{BB962C8B-B14F-4D97-AF65-F5344CB8AC3E}">
        <p14:creationId xmlns:p14="http://schemas.microsoft.com/office/powerpoint/2010/main" val="4248552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CB540-34D6-472B-9EAC-8898E437632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38CACB-7355-4C66-8A01-E91D1085AC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9B0CAA-7AFE-4794-AC7E-F844BC18EB18}"/>
              </a:ext>
            </a:extLst>
          </p:cNvPr>
          <p:cNvSpPr>
            <a:spLocks noGrp="1"/>
          </p:cNvSpPr>
          <p:nvPr>
            <p:ph type="dt" sz="half" idx="10"/>
          </p:nvPr>
        </p:nvSpPr>
        <p:spPr/>
        <p:txBody>
          <a:bodyPr/>
          <a:lstStyle/>
          <a:p>
            <a:fld id="{A9F5A903-F68C-4CF3-8637-683A8D42030D}" type="datetimeFigureOut">
              <a:rPr lang="en-GB" smtClean="0"/>
              <a:t>03/03/2021</a:t>
            </a:fld>
            <a:endParaRPr lang="en-GB"/>
          </a:p>
        </p:txBody>
      </p:sp>
      <p:sp>
        <p:nvSpPr>
          <p:cNvPr id="5" name="Footer Placeholder 4">
            <a:extLst>
              <a:ext uri="{FF2B5EF4-FFF2-40B4-BE49-F238E27FC236}">
                <a16:creationId xmlns:a16="http://schemas.microsoft.com/office/drawing/2014/main" id="{E28B9B49-4249-428C-A746-C7D39A7DC8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839AF8-D0E5-435D-A232-A497E057253E}"/>
              </a:ext>
            </a:extLst>
          </p:cNvPr>
          <p:cNvSpPr>
            <a:spLocks noGrp="1"/>
          </p:cNvSpPr>
          <p:nvPr>
            <p:ph type="sldNum" sz="quarter" idx="12"/>
          </p:nvPr>
        </p:nvSpPr>
        <p:spPr/>
        <p:txBody>
          <a:bodyPr/>
          <a:lstStyle/>
          <a:p>
            <a:fld id="{8EDD8605-577D-4137-9E8D-585C6B690D9B}" type="slidenum">
              <a:rPr lang="en-GB" smtClean="0"/>
              <a:t>‹#›</a:t>
            </a:fld>
            <a:endParaRPr lang="en-GB"/>
          </a:p>
        </p:txBody>
      </p:sp>
    </p:spTree>
    <p:extLst>
      <p:ext uri="{BB962C8B-B14F-4D97-AF65-F5344CB8AC3E}">
        <p14:creationId xmlns:p14="http://schemas.microsoft.com/office/powerpoint/2010/main" val="3118304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E6B88-659B-4173-B20C-27290AC689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9B5A8A8-202E-4284-9711-213787CFB1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635C95-B419-4F6D-B3F3-4FC7CC8ED950}"/>
              </a:ext>
            </a:extLst>
          </p:cNvPr>
          <p:cNvSpPr>
            <a:spLocks noGrp="1"/>
          </p:cNvSpPr>
          <p:nvPr>
            <p:ph type="dt" sz="half" idx="10"/>
          </p:nvPr>
        </p:nvSpPr>
        <p:spPr/>
        <p:txBody>
          <a:bodyPr/>
          <a:lstStyle/>
          <a:p>
            <a:fld id="{A9F5A903-F68C-4CF3-8637-683A8D42030D}" type="datetimeFigureOut">
              <a:rPr lang="en-GB" smtClean="0"/>
              <a:t>03/03/2021</a:t>
            </a:fld>
            <a:endParaRPr lang="en-GB"/>
          </a:p>
        </p:txBody>
      </p:sp>
      <p:sp>
        <p:nvSpPr>
          <p:cNvPr id="5" name="Footer Placeholder 4">
            <a:extLst>
              <a:ext uri="{FF2B5EF4-FFF2-40B4-BE49-F238E27FC236}">
                <a16:creationId xmlns:a16="http://schemas.microsoft.com/office/drawing/2014/main" id="{CDA149D8-DDBD-4B3E-B3F4-248265BFC5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E4EFDC-AE98-4E1A-8C97-4A1F98882689}"/>
              </a:ext>
            </a:extLst>
          </p:cNvPr>
          <p:cNvSpPr>
            <a:spLocks noGrp="1"/>
          </p:cNvSpPr>
          <p:nvPr>
            <p:ph type="sldNum" sz="quarter" idx="12"/>
          </p:nvPr>
        </p:nvSpPr>
        <p:spPr/>
        <p:txBody>
          <a:bodyPr/>
          <a:lstStyle/>
          <a:p>
            <a:fld id="{8EDD8605-577D-4137-9E8D-585C6B690D9B}" type="slidenum">
              <a:rPr lang="en-GB" smtClean="0"/>
              <a:t>‹#›</a:t>
            </a:fld>
            <a:endParaRPr lang="en-GB"/>
          </a:p>
        </p:txBody>
      </p:sp>
    </p:spTree>
    <p:extLst>
      <p:ext uri="{BB962C8B-B14F-4D97-AF65-F5344CB8AC3E}">
        <p14:creationId xmlns:p14="http://schemas.microsoft.com/office/powerpoint/2010/main" val="239804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18889-C89D-4274-A712-2C26BEE28C6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EA7609-84BA-43E9-99EF-612B35468A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DF9574-509A-4097-92A1-9D3AB5F86C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72EB95E-5FDF-41A2-B130-797D38298332}"/>
              </a:ext>
            </a:extLst>
          </p:cNvPr>
          <p:cNvSpPr>
            <a:spLocks noGrp="1"/>
          </p:cNvSpPr>
          <p:nvPr>
            <p:ph type="dt" sz="half" idx="10"/>
          </p:nvPr>
        </p:nvSpPr>
        <p:spPr/>
        <p:txBody>
          <a:bodyPr/>
          <a:lstStyle/>
          <a:p>
            <a:fld id="{A9F5A903-F68C-4CF3-8637-683A8D42030D}" type="datetimeFigureOut">
              <a:rPr lang="en-GB" smtClean="0"/>
              <a:t>03/03/2021</a:t>
            </a:fld>
            <a:endParaRPr lang="en-GB"/>
          </a:p>
        </p:txBody>
      </p:sp>
      <p:sp>
        <p:nvSpPr>
          <p:cNvPr id="6" name="Footer Placeholder 5">
            <a:extLst>
              <a:ext uri="{FF2B5EF4-FFF2-40B4-BE49-F238E27FC236}">
                <a16:creationId xmlns:a16="http://schemas.microsoft.com/office/drawing/2014/main" id="{B8030746-DD0E-49A7-8FEE-060A7D21FE8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31C5B9-E62F-4EFA-BC01-CECD75768965}"/>
              </a:ext>
            </a:extLst>
          </p:cNvPr>
          <p:cNvSpPr>
            <a:spLocks noGrp="1"/>
          </p:cNvSpPr>
          <p:nvPr>
            <p:ph type="sldNum" sz="quarter" idx="12"/>
          </p:nvPr>
        </p:nvSpPr>
        <p:spPr/>
        <p:txBody>
          <a:bodyPr/>
          <a:lstStyle/>
          <a:p>
            <a:fld id="{8EDD8605-577D-4137-9E8D-585C6B690D9B}" type="slidenum">
              <a:rPr lang="en-GB" smtClean="0"/>
              <a:t>‹#›</a:t>
            </a:fld>
            <a:endParaRPr lang="en-GB"/>
          </a:p>
        </p:txBody>
      </p:sp>
    </p:spTree>
    <p:extLst>
      <p:ext uri="{BB962C8B-B14F-4D97-AF65-F5344CB8AC3E}">
        <p14:creationId xmlns:p14="http://schemas.microsoft.com/office/powerpoint/2010/main" val="3577872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F8A1E-A424-45D2-9CBF-5ADD79E91D3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18904A-5528-47A3-9E48-2D78C5EB53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D80C1A-80C2-4713-B4DE-0580921045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C99625-FDBD-4BE6-AB4D-35FAAAC42B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12C77A-16F9-46C9-A0A0-278765356B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F339945-66B2-4474-AC96-930116CFD30B}"/>
              </a:ext>
            </a:extLst>
          </p:cNvPr>
          <p:cNvSpPr>
            <a:spLocks noGrp="1"/>
          </p:cNvSpPr>
          <p:nvPr>
            <p:ph type="dt" sz="half" idx="10"/>
          </p:nvPr>
        </p:nvSpPr>
        <p:spPr/>
        <p:txBody>
          <a:bodyPr/>
          <a:lstStyle/>
          <a:p>
            <a:fld id="{A9F5A903-F68C-4CF3-8637-683A8D42030D}" type="datetimeFigureOut">
              <a:rPr lang="en-GB" smtClean="0"/>
              <a:t>03/03/2021</a:t>
            </a:fld>
            <a:endParaRPr lang="en-GB"/>
          </a:p>
        </p:txBody>
      </p:sp>
      <p:sp>
        <p:nvSpPr>
          <p:cNvPr id="8" name="Footer Placeholder 7">
            <a:extLst>
              <a:ext uri="{FF2B5EF4-FFF2-40B4-BE49-F238E27FC236}">
                <a16:creationId xmlns:a16="http://schemas.microsoft.com/office/drawing/2014/main" id="{FE3DEFE0-3A0B-4BD9-B878-437D14CA8CD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3329C0C-6117-4235-A1F0-33B6D12B954F}"/>
              </a:ext>
            </a:extLst>
          </p:cNvPr>
          <p:cNvSpPr>
            <a:spLocks noGrp="1"/>
          </p:cNvSpPr>
          <p:nvPr>
            <p:ph type="sldNum" sz="quarter" idx="12"/>
          </p:nvPr>
        </p:nvSpPr>
        <p:spPr/>
        <p:txBody>
          <a:bodyPr/>
          <a:lstStyle/>
          <a:p>
            <a:fld id="{8EDD8605-577D-4137-9E8D-585C6B690D9B}" type="slidenum">
              <a:rPr lang="en-GB" smtClean="0"/>
              <a:t>‹#›</a:t>
            </a:fld>
            <a:endParaRPr lang="en-GB"/>
          </a:p>
        </p:txBody>
      </p:sp>
    </p:spTree>
    <p:extLst>
      <p:ext uri="{BB962C8B-B14F-4D97-AF65-F5344CB8AC3E}">
        <p14:creationId xmlns:p14="http://schemas.microsoft.com/office/powerpoint/2010/main" val="1014507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75F9-4CE2-4767-A84C-BF7265D11D0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6C59C66-726A-4124-85DA-7655FDC80B1E}"/>
              </a:ext>
            </a:extLst>
          </p:cNvPr>
          <p:cNvSpPr>
            <a:spLocks noGrp="1"/>
          </p:cNvSpPr>
          <p:nvPr>
            <p:ph type="dt" sz="half" idx="10"/>
          </p:nvPr>
        </p:nvSpPr>
        <p:spPr/>
        <p:txBody>
          <a:bodyPr/>
          <a:lstStyle/>
          <a:p>
            <a:fld id="{A9F5A903-F68C-4CF3-8637-683A8D42030D}" type="datetimeFigureOut">
              <a:rPr lang="en-GB" smtClean="0"/>
              <a:t>03/03/2021</a:t>
            </a:fld>
            <a:endParaRPr lang="en-GB"/>
          </a:p>
        </p:txBody>
      </p:sp>
      <p:sp>
        <p:nvSpPr>
          <p:cNvPr id="4" name="Footer Placeholder 3">
            <a:extLst>
              <a:ext uri="{FF2B5EF4-FFF2-40B4-BE49-F238E27FC236}">
                <a16:creationId xmlns:a16="http://schemas.microsoft.com/office/drawing/2014/main" id="{67C53B11-0A36-4D75-B3B8-040E9956E4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EBF925B-2771-4DFA-B814-835735253FD5}"/>
              </a:ext>
            </a:extLst>
          </p:cNvPr>
          <p:cNvSpPr>
            <a:spLocks noGrp="1"/>
          </p:cNvSpPr>
          <p:nvPr>
            <p:ph type="sldNum" sz="quarter" idx="12"/>
          </p:nvPr>
        </p:nvSpPr>
        <p:spPr/>
        <p:txBody>
          <a:bodyPr/>
          <a:lstStyle/>
          <a:p>
            <a:fld id="{8EDD8605-577D-4137-9E8D-585C6B690D9B}" type="slidenum">
              <a:rPr lang="en-GB" smtClean="0"/>
              <a:t>‹#›</a:t>
            </a:fld>
            <a:endParaRPr lang="en-GB"/>
          </a:p>
        </p:txBody>
      </p:sp>
    </p:spTree>
    <p:extLst>
      <p:ext uri="{BB962C8B-B14F-4D97-AF65-F5344CB8AC3E}">
        <p14:creationId xmlns:p14="http://schemas.microsoft.com/office/powerpoint/2010/main" val="3278041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70EF8B-D1EE-4D8A-A9C8-179B8F6A1383}"/>
              </a:ext>
            </a:extLst>
          </p:cNvPr>
          <p:cNvSpPr>
            <a:spLocks noGrp="1"/>
          </p:cNvSpPr>
          <p:nvPr>
            <p:ph type="dt" sz="half" idx="10"/>
          </p:nvPr>
        </p:nvSpPr>
        <p:spPr/>
        <p:txBody>
          <a:bodyPr/>
          <a:lstStyle/>
          <a:p>
            <a:fld id="{A9F5A903-F68C-4CF3-8637-683A8D42030D}" type="datetimeFigureOut">
              <a:rPr lang="en-GB" smtClean="0"/>
              <a:t>03/03/2021</a:t>
            </a:fld>
            <a:endParaRPr lang="en-GB"/>
          </a:p>
        </p:txBody>
      </p:sp>
      <p:sp>
        <p:nvSpPr>
          <p:cNvPr id="3" name="Footer Placeholder 2">
            <a:extLst>
              <a:ext uri="{FF2B5EF4-FFF2-40B4-BE49-F238E27FC236}">
                <a16:creationId xmlns:a16="http://schemas.microsoft.com/office/drawing/2014/main" id="{4FB2D2C4-CCD7-4AC2-B128-BFB2D28E4AD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472196C-080F-4021-AC3E-3908C6F2F773}"/>
              </a:ext>
            </a:extLst>
          </p:cNvPr>
          <p:cNvSpPr>
            <a:spLocks noGrp="1"/>
          </p:cNvSpPr>
          <p:nvPr>
            <p:ph type="sldNum" sz="quarter" idx="12"/>
          </p:nvPr>
        </p:nvSpPr>
        <p:spPr/>
        <p:txBody>
          <a:bodyPr/>
          <a:lstStyle/>
          <a:p>
            <a:fld id="{8EDD8605-577D-4137-9E8D-585C6B690D9B}" type="slidenum">
              <a:rPr lang="en-GB" smtClean="0"/>
              <a:t>‹#›</a:t>
            </a:fld>
            <a:endParaRPr lang="en-GB"/>
          </a:p>
        </p:txBody>
      </p:sp>
    </p:spTree>
    <p:extLst>
      <p:ext uri="{BB962C8B-B14F-4D97-AF65-F5344CB8AC3E}">
        <p14:creationId xmlns:p14="http://schemas.microsoft.com/office/powerpoint/2010/main" val="643574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ACBEC-743A-4A30-B0D5-90E440C14D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A702BD0-AC8F-4026-9CF2-D74718049B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D6FE211-0253-4569-B04A-CE92FF4E51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F039E6-1EC3-4B51-8306-C04F13AF348B}"/>
              </a:ext>
            </a:extLst>
          </p:cNvPr>
          <p:cNvSpPr>
            <a:spLocks noGrp="1"/>
          </p:cNvSpPr>
          <p:nvPr>
            <p:ph type="dt" sz="half" idx="10"/>
          </p:nvPr>
        </p:nvSpPr>
        <p:spPr/>
        <p:txBody>
          <a:bodyPr/>
          <a:lstStyle/>
          <a:p>
            <a:fld id="{A9F5A903-F68C-4CF3-8637-683A8D42030D}" type="datetimeFigureOut">
              <a:rPr lang="en-GB" smtClean="0"/>
              <a:t>03/03/2021</a:t>
            </a:fld>
            <a:endParaRPr lang="en-GB"/>
          </a:p>
        </p:txBody>
      </p:sp>
      <p:sp>
        <p:nvSpPr>
          <p:cNvPr id="6" name="Footer Placeholder 5">
            <a:extLst>
              <a:ext uri="{FF2B5EF4-FFF2-40B4-BE49-F238E27FC236}">
                <a16:creationId xmlns:a16="http://schemas.microsoft.com/office/drawing/2014/main" id="{4BA92A49-ED93-4A34-B65D-DA8772A6A51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AD2383-C71D-457B-A637-AEFB3522A867}"/>
              </a:ext>
            </a:extLst>
          </p:cNvPr>
          <p:cNvSpPr>
            <a:spLocks noGrp="1"/>
          </p:cNvSpPr>
          <p:nvPr>
            <p:ph type="sldNum" sz="quarter" idx="12"/>
          </p:nvPr>
        </p:nvSpPr>
        <p:spPr/>
        <p:txBody>
          <a:bodyPr/>
          <a:lstStyle/>
          <a:p>
            <a:fld id="{8EDD8605-577D-4137-9E8D-585C6B690D9B}" type="slidenum">
              <a:rPr lang="en-GB" smtClean="0"/>
              <a:t>‹#›</a:t>
            </a:fld>
            <a:endParaRPr lang="en-GB"/>
          </a:p>
        </p:txBody>
      </p:sp>
    </p:spTree>
    <p:extLst>
      <p:ext uri="{BB962C8B-B14F-4D97-AF65-F5344CB8AC3E}">
        <p14:creationId xmlns:p14="http://schemas.microsoft.com/office/powerpoint/2010/main" val="3155854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30ECF-4D48-49CE-BCAD-0BA495FCBD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F4C606A-C452-427B-B1D3-3E21E195A5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8218600-14C0-4582-8269-BC39F5D59D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315B14-EEB5-411D-917C-A4732E9650FC}"/>
              </a:ext>
            </a:extLst>
          </p:cNvPr>
          <p:cNvSpPr>
            <a:spLocks noGrp="1"/>
          </p:cNvSpPr>
          <p:nvPr>
            <p:ph type="dt" sz="half" idx="10"/>
          </p:nvPr>
        </p:nvSpPr>
        <p:spPr/>
        <p:txBody>
          <a:bodyPr/>
          <a:lstStyle/>
          <a:p>
            <a:fld id="{A9F5A903-F68C-4CF3-8637-683A8D42030D}" type="datetimeFigureOut">
              <a:rPr lang="en-GB" smtClean="0"/>
              <a:t>03/03/2021</a:t>
            </a:fld>
            <a:endParaRPr lang="en-GB"/>
          </a:p>
        </p:txBody>
      </p:sp>
      <p:sp>
        <p:nvSpPr>
          <p:cNvPr id="6" name="Footer Placeholder 5">
            <a:extLst>
              <a:ext uri="{FF2B5EF4-FFF2-40B4-BE49-F238E27FC236}">
                <a16:creationId xmlns:a16="http://schemas.microsoft.com/office/drawing/2014/main" id="{7EFF79E2-FD6F-497A-AE0D-00BE6A4343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065183-D08B-4947-8340-65DDF93CE07B}"/>
              </a:ext>
            </a:extLst>
          </p:cNvPr>
          <p:cNvSpPr>
            <a:spLocks noGrp="1"/>
          </p:cNvSpPr>
          <p:nvPr>
            <p:ph type="sldNum" sz="quarter" idx="12"/>
          </p:nvPr>
        </p:nvSpPr>
        <p:spPr/>
        <p:txBody>
          <a:bodyPr/>
          <a:lstStyle/>
          <a:p>
            <a:fld id="{8EDD8605-577D-4137-9E8D-585C6B690D9B}" type="slidenum">
              <a:rPr lang="en-GB" smtClean="0"/>
              <a:t>‹#›</a:t>
            </a:fld>
            <a:endParaRPr lang="en-GB"/>
          </a:p>
        </p:txBody>
      </p:sp>
    </p:spTree>
    <p:extLst>
      <p:ext uri="{BB962C8B-B14F-4D97-AF65-F5344CB8AC3E}">
        <p14:creationId xmlns:p14="http://schemas.microsoft.com/office/powerpoint/2010/main" val="3566921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88A970-BA8F-4EB3-9C20-1EE9B07BA3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2B27316-7A3C-4DC3-BBA5-0E702D49CF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BDC8EB-C8CB-4788-BCA3-79F5B8B2CE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F5A903-F68C-4CF3-8637-683A8D42030D}" type="datetimeFigureOut">
              <a:rPr lang="en-GB" smtClean="0"/>
              <a:t>03/03/2021</a:t>
            </a:fld>
            <a:endParaRPr lang="en-GB"/>
          </a:p>
        </p:txBody>
      </p:sp>
      <p:sp>
        <p:nvSpPr>
          <p:cNvPr id="5" name="Footer Placeholder 4">
            <a:extLst>
              <a:ext uri="{FF2B5EF4-FFF2-40B4-BE49-F238E27FC236}">
                <a16:creationId xmlns:a16="http://schemas.microsoft.com/office/drawing/2014/main" id="{7F061DB4-066F-47AC-B0AE-10EB7F649F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0387C2E-6C73-4EF8-871B-D4B3857E2B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DD8605-577D-4137-9E8D-585C6B690D9B}" type="slidenum">
              <a:rPr lang="en-GB" smtClean="0"/>
              <a:t>‹#›</a:t>
            </a:fld>
            <a:endParaRPr lang="en-GB"/>
          </a:p>
        </p:txBody>
      </p:sp>
    </p:spTree>
    <p:extLst>
      <p:ext uri="{BB962C8B-B14F-4D97-AF65-F5344CB8AC3E}">
        <p14:creationId xmlns:p14="http://schemas.microsoft.com/office/powerpoint/2010/main" val="272977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thebalancedsystem.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DFABB-2E59-42DE-BE8A-05643CA01ADB}"/>
              </a:ext>
            </a:extLst>
          </p:cNvPr>
          <p:cNvSpPr>
            <a:spLocks noGrp="1"/>
          </p:cNvSpPr>
          <p:nvPr>
            <p:ph type="ctrTitle"/>
          </p:nvPr>
        </p:nvSpPr>
        <p:spPr/>
        <p:txBody>
          <a:bodyPr>
            <a:normAutofit/>
          </a:bodyPr>
          <a:lstStyle/>
          <a:p>
            <a:r>
              <a:rPr lang="en-GB" sz="4400" b="1" dirty="0">
                <a:solidFill>
                  <a:srgbClr val="FF0000"/>
                </a:solidFill>
              </a:rPr>
              <a:t>Essex Primary Headteachers’ meetings Spring Term 2021 </a:t>
            </a:r>
            <a:r>
              <a:rPr lang="en-GB" sz="4400" b="1">
                <a:solidFill>
                  <a:srgbClr val="FF0000"/>
                </a:solidFill>
              </a:rPr>
              <a:t/>
            </a:r>
            <a:br>
              <a:rPr lang="en-GB" sz="4400" b="1">
                <a:solidFill>
                  <a:srgbClr val="FF0000"/>
                </a:solidFill>
              </a:rPr>
            </a:br>
            <a:endParaRPr lang="en-GB" sz="4400" b="1" dirty="0">
              <a:solidFill>
                <a:srgbClr val="FF0000"/>
              </a:solidFill>
            </a:endParaRPr>
          </a:p>
        </p:txBody>
      </p:sp>
      <p:sp>
        <p:nvSpPr>
          <p:cNvPr id="3" name="Subtitle 2">
            <a:extLst>
              <a:ext uri="{FF2B5EF4-FFF2-40B4-BE49-F238E27FC236}">
                <a16:creationId xmlns:a16="http://schemas.microsoft.com/office/drawing/2014/main" id="{27309238-87A5-438B-8D82-4180C156738C}"/>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159336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8C1D1-5FC7-479D-A984-FB6698F47E6E}"/>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F9B3DBD3-BF90-4CFE-AE44-E3F27690E55F}"/>
              </a:ext>
            </a:extLst>
          </p:cNvPr>
          <p:cNvSpPr>
            <a:spLocks noGrp="1"/>
          </p:cNvSpPr>
          <p:nvPr>
            <p:ph idx="1"/>
          </p:nvPr>
        </p:nvSpPr>
        <p:spPr/>
        <p:txBody>
          <a:bodyPr/>
          <a:lstStyle/>
          <a:p>
            <a:r>
              <a:rPr lang="en-GB" dirty="0"/>
              <a:t>Return to school arrangements</a:t>
            </a:r>
          </a:p>
          <a:p>
            <a:r>
              <a:rPr lang="en-GB" dirty="0"/>
              <a:t>Essex Education Recovery Task Force </a:t>
            </a:r>
          </a:p>
          <a:p>
            <a:r>
              <a:rPr lang="en-GB" dirty="0"/>
              <a:t>Joining up the Strategies </a:t>
            </a:r>
          </a:p>
          <a:p>
            <a:r>
              <a:rPr lang="en-GB" dirty="0"/>
              <a:t>Commissioning of therapy services in Essex</a:t>
            </a:r>
          </a:p>
        </p:txBody>
      </p:sp>
    </p:spTree>
    <p:extLst>
      <p:ext uri="{BB962C8B-B14F-4D97-AF65-F5344CB8AC3E}">
        <p14:creationId xmlns:p14="http://schemas.microsoft.com/office/powerpoint/2010/main" val="3948815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B4879-5B31-4E62-9F0D-79F0C56DD642}"/>
              </a:ext>
            </a:extLst>
          </p:cNvPr>
          <p:cNvSpPr>
            <a:spLocks noGrp="1"/>
          </p:cNvSpPr>
          <p:nvPr>
            <p:ph type="title"/>
          </p:nvPr>
        </p:nvSpPr>
        <p:spPr/>
        <p:txBody>
          <a:bodyPr/>
          <a:lstStyle/>
          <a:p>
            <a:r>
              <a:rPr lang="en-GB" dirty="0"/>
              <a:t>Essex Education Recovery Taskforce </a:t>
            </a:r>
            <a:br>
              <a:rPr lang="en-GB" dirty="0"/>
            </a:br>
            <a:endParaRPr lang="en-GB" dirty="0"/>
          </a:p>
        </p:txBody>
      </p:sp>
      <p:sp>
        <p:nvSpPr>
          <p:cNvPr id="3" name="Content Placeholder 2">
            <a:extLst>
              <a:ext uri="{FF2B5EF4-FFF2-40B4-BE49-F238E27FC236}">
                <a16:creationId xmlns:a16="http://schemas.microsoft.com/office/drawing/2014/main" id="{BC8B2C2E-F854-4EAE-ACEA-72252BD3FAA9}"/>
              </a:ext>
            </a:extLst>
          </p:cNvPr>
          <p:cNvSpPr>
            <a:spLocks noGrp="1"/>
          </p:cNvSpPr>
          <p:nvPr>
            <p:ph idx="1"/>
          </p:nvPr>
        </p:nvSpPr>
        <p:spPr>
          <a:xfrm>
            <a:off x="838200" y="1271451"/>
            <a:ext cx="10515600" cy="4905512"/>
          </a:xfrm>
        </p:spPr>
        <p:txBody>
          <a:bodyPr>
            <a:normAutofit/>
          </a:bodyPr>
          <a:lstStyle/>
          <a:p>
            <a:r>
              <a:rPr lang="en-GB" sz="1800" dirty="0"/>
              <a:t>Announced at the Leaders annual budget speech February 2021.</a:t>
            </a:r>
          </a:p>
          <a:p>
            <a:r>
              <a:rPr lang="en-GB" sz="1800" dirty="0"/>
              <a:t>Purpose:</a:t>
            </a:r>
          </a:p>
          <a:p>
            <a:pPr lvl="1"/>
            <a:r>
              <a:rPr lang="en-GB" sz="1800" dirty="0"/>
              <a:t>To work with education leaders and other professionals to assess the impact of pandemic ( especially the second lockdown) on all pupils and agree what additional support is required.</a:t>
            </a:r>
          </a:p>
          <a:p>
            <a:pPr lvl="1"/>
            <a:r>
              <a:rPr lang="en-GB" sz="1800" dirty="0"/>
              <a:t>To champion and lead on the recovery of all children across the county</a:t>
            </a:r>
          </a:p>
          <a:p>
            <a:pPr lvl="1"/>
            <a:r>
              <a:rPr lang="en-GB" sz="1800" dirty="0"/>
              <a:t>To lobby on national education matters</a:t>
            </a:r>
          </a:p>
          <a:p>
            <a:pPr lvl="1"/>
            <a:r>
              <a:rPr lang="en-GB" sz="1800" dirty="0"/>
              <a:t>To co-ordinate existing strategies including partnerships, disadvantage, inclusion and align with individual school catch up programmes and other initiatives such as holiday activities fund</a:t>
            </a:r>
          </a:p>
          <a:p>
            <a:r>
              <a:rPr lang="en-GB" sz="1800" dirty="0"/>
              <a:t>£1m allocated to the </a:t>
            </a:r>
            <a:r>
              <a:rPr lang="en-GB" sz="1800"/>
              <a:t>Task Force, </a:t>
            </a:r>
            <a:r>
              <a:rPr lang="en-GB" sz="1800" dirty="0"/>
              <a:t>plus £0.5m for children’s emotional wellbeing and mental health.  The Holiday Activities Fund will also be extended to beyond FSM children.</a:t>
            </a:r>
          </a:p>
          <a:p>
            <a:r>
              <a:rPr lang="en-GB" sz="1800" dirty="0"/>
              <a:t>An independent chair will be appointed – the advert is in development</a:t>
            </a:r>
          </a:p>
          <a:p>
            <a:r>
              <a:rPr lang="en-GB" sz="1800" dirty="0"/>
              <a:t>A small working group will work with the Chair on the terms of reference</a:t>
            </a:r>
          </a:p>
          <a:p>
            <a:r>
              <a:rPr lang="en-GB" sz="1800" dirty="0"/>
              <a:t>Task Force to be established from the summer term.</a:t>
            </a:r>
          </a:p>
          <a:p>
            <a:pPr marL="0" indent="0">
              <a:buNone/>
            </a:pPr>
            <a:endParaRPr lang="en-GB" sz="1800" dirty="0"/>
          </a:p>
        </p:txBody>
      </p:sp>
    </p:spTree>
    <p:extLst>
      <p:ext uri="{BB962C8B-B14F-4D97-AF65-F5344CB8AC3E}">
        <p14:creationId xmlns:p14="http://schemas.microsoft.com/office/powerpoint/2010/main" val="98087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17BFC-B7AA-4705-ACD8-AAC03DB604D5}"/>
              </a:ext>
            </a:extLst>
          </p:cNvPr>
          <p:cNvSpPr>
            <a:spLocks noGrp="1"/>
          </p:cNvSpPr>
          <p:nvPr>
            <p:ph type="title"/>
          </p:nvPr>
        </p:nvSpPr>
        <p:spPr>
          <a:xfrm>
            <a:off x="311727" y="74354"/>
            <a:ext cx="10515600" cy="1325563"/>
          </a:xfrm>
        </p:spPr>
        <p:txBody>
          <a:bodyPr>
            <a:normAutofit/>
          </a:bodyPr>
          <a:lstStyle/>
          <a:p>
            <a:pPr algn="ctr"/>
            <a:r>
              <a:rPr lang="en-GB" sz="3600" dirty="0"/>
              <a:t>How do our strategies link together – the Overarching Education Strategy</a:t>
            </a:r>
          </a:p>
        </p:txBody>
      </p:sp>
      <p:graphicFrame>
        <p:nvGraphicFramePr>
          <p:cNvPr id="7" name="Content Placeholder 3">
            <a:extLst>
              <a:ext uri="{FF2B5EF4-FFF2-40B4-BE49-F238E27FC236}">
                <a16:creationId xmlns:a16="http://schemas.microsoft.com/office/drawing/2014/main" id="{CC478A4F-67C1-4553-8088-F282BF71FEEF}"/>
              </a:ext>
            </a:extLst>
          </p:cNvPr>
          <p:cNvGraphicFramePr>
            <a:graphicFrameLocks noGrp="1"/>
          </p:cNvGraphicFramePr>
          <p:nvPr>
            <p:ph idx="1"/>
            <p:extLst>
              <p:ext uri="{D42A27DB-BD31-4B8C-83A1-F6EECF244321}">
                <p14:modId xmlns:p14="http://schemas.microsoft.com/office/powerpoint/2010/main" val="764693728"/>
              </p:ext>
            </p:extLst>
          </p:nvPr>
        </p:nvGraphicFramePr>
        <p:xfrm>
          <a:off x="610116" y="1690688"/>
          <a:ext cx="10743684" cy="4820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8413FB83-42EB-47B8-8E9D-1960A34EA3C6}"/>
              </a:ext>
            </a:extLst>
          </p:cNvPr>
          <p:cNvSpPr txBox="1"/>
          <p:nvPr/>
        </p:nvSpPr>
        <p:spPr>
          <a:xfrm>
            <a:off x="4275542" y="5734843"/>
            <a:ext cx="3995004" cy="369332"/>
          </a:xfrm>
          <a:prstGeom prst="rect">
            <a:avLst/>
          </a:prstGeom>
          <a:noFill/>
        </p:spPr>
        <p:txBody>
          <a:bodyPr wrap="none" rtlCol="0">
            <a:spAutoFit/>
          </a:bodyPr>
          <a:lstStyle/>
          <a:p>
            <a:r>
              <a:rPr lang="en-GB" b="1" dirty="0"/>
              <a:t>COVID19 Response and Recovery</a:t>
            </a:r>
          </a:p>
        </p:txBody>
      </p:sp>
      <p:pic>
        <p:nvPicPr>
          <p:cNvPr id="9" name="Picture 8" descr="A close up of a logo&#10;&#10;Description automatically generated">
            <a:extLst>
              <a:ext uri="{FF2B5EF4-FFF2-40B4-BE49-F238E27FC236}">
                <a16:creationId xmlns:a16="http://schemas.microsoft.com/office/drawing/2014/main" id="{FA0740CB-B2AB-4CE6-BDA9-CEF79D3638BE}"/>
              </a:ext>
            </a:extLst>
          </p:cNvPr>
          <p:cNvPicPr>
            <a:picLocks noChangeAspect="1"/>
          </p:cNvPicPr>
          <p:nvPr/>
        </p:nvPicPr>
        <p:blipFill>
          <a:blip r:embed="rId7" cstate="hqprint">
            <a:lum bright="70000" contrast="-70000"/>
            <a:extLst>
              <a:ext uri="{BEBA8EAE-BF5A-486C-A8C5-ECC9F3942E4B}">
                <a14:imgProps xmlns:a14="http://schemas.microsoft.com/office/drawing/2010/main">
                  <a14:imgLayer r:embed="rId8">
                    <a14:imgEffect>
                      <a14:artisticPhotocopy detail="10"/>
                    </a14:imgEffect>
                  </a14:imgLayer>
                </a14:imgProps>
              </a:ext>
              <a:ext uri="{28A0092B-C50C-407E-A947-70E740481C1C}">
                <a14:useLocalDpi xmlns:a14="http://schemas.microsoft.com/office/drawing/2010/main" val="0"/>
              </a:ext>
            </a:extLst>
          </a:blip>
          <a:stretch>
            <a:fillRect/>
          </a:stretch>
        </p:blipFill>
        <p:spPr>
          <a:xfrm>
            <a:off x="838200" y="2189452"/>
            <a:ext cx="3097338" cy="1076325"/>
          </a:xfrm>
          <a:prstGeom prst="rect">
            <a:avLst/>
          </a:prstGeom>
        </p:spPr>
      </p:pic>
    </p:spTree>
    <p:extLst>
      <p:ext uri="{BB962C8B-B14F-4D97-AF65-F5344CB8AC3E}">
        <p14:creationId xmlns:p14="http://schemas.microsoft.com/office/powerpoint/2010/main" val="349418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Diagram 39">
            <a:extLst>
              <a:ext uri="{FF2B5EF4-FFF2-40B4-BE49-F238E27FC236}">
                <a16:creationId xmlns:a16="http://schemas.microsoft.com/office/drawing/2014/main" id="{C75EEC1E-C261-44F0-98FB-7FFB1D10C88A}"/>
              </a:ext>
            </a:extLst>
          </p:cNvPr>
          <p:cNvGraphicFramePr/>
          <p:nvPr>
            <p:extLst>
              <p:ext uri="{D42A27DB-BD31-4B8C-83A1-F6EECF244321}">
                <p14:modId xmlns:p14="http://schemas.microsoft.com/office/powerpoint/2010/main" val="4087969739"/>
              </p:ext>
            </p:extLst>
          </p:nvPr>
        </p:nvGraphicFramePr>
        <p:xfrm>
          <a:off x="249615" y="113577"/>
          <a:ext cx="11692770" cy="6630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0212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E1436C06-209B-4ECA-B02E-F132091DAEBC}"/>
              </a:ext>
            </a:extLst>
          </p:cNvPr>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384586" y="862022"/>
            <a:ext cx="5844129" cy="3433322"/>
          </a:xfrm>
          <a:prstGeom prst="rect">
            <a:avLst/>
          </a:prstGeom>
          <a:noFill/>
        </p:spPr>
      </p:pic>
      <p:sp>
        <p:nvSpPr>
          <p:cNvPr id="5" name="TextBox 4">
            <a:extLst>
              <a:ext uri="{FF2B5EF4-FFF2-40B4-BE49-F238E27FC236}">
                <a16:creationId xmlns:a16="http://schemas.microsoft.com/office/drawing/2014/main" id="{FCF6BFC8-B320-4ED8-8B0F-00A30F270ED8}"/>
              </a:ext>
            </a:extLst>
          </p:cNvPr>
          <p:cNvSpPr txBox="1"/>
          <p:nvPr/>
        </p:nvSpPr>
        <p:spPr>
          <a:xfrm>
            <a:off x="6820526" y="1670742"/>
            <a:ext cx="4863059" cy="1815882"/>
          </a:xfrm>
          <a:prstGeom prst="rect">
            <a:avLst/>
          </a:prstGeom>
          <a:noFill/>
        </p:spPr>
        <p:txBody>
          <a:bodyPr wrap="square" rtlCol="0">
            <a:spAutoFit/>
          </a:bodyPr>
          <a:lstStyle/>
          <a:p>
            <a:pPr>
              <a:buClr>
                <a:schemeClr val="tx2"/>
              </a:buClr>
            </a:pPr>
            <a:r>
              <a:rPr lang="en-GB" sz="2800" dirty="0"/>
              <a:t>1 Local Authority </a:t>
            </a:r>
          </a:p>
          <a:p>
            <a:pPr>
              <a:buClr>
                <a:schemeClr val="tx2"/>
              </a:buClr>
            </a:pPr>
            <a:r>
              <a:rPr lang="en-GB" sz="2800" dirty="0"/>
              <a:t>5 Clinical Commissioning Groups </a:t>
            </a:r>
          </a:p>
          <a:p>
            <a:pPr>
              <a:buClr>
                <a:schemeClr val="tx2"/>
              </a:buClr>
            </a:pPr>
            <a:r>
              <a:rPr lang="en-GB" sz="2800" dirty="0"/>
              <a:t>5 Providers</a:t>
            </a:r>
          </a:p>
          <a:p>
            <a:pPr>
              <a:buClr>
                <a:schemeClr val="tx2"/>
              </a:buClr>
            </a:pPr>
            <a:endParaRPr lang="en-GB" sz="2800" dirty="0"/>
          </a:p>
        </p:txBody>
      </p:sp>
      <p:sp>
        <p:nvSpPr>
          <p:cNvPr id="7" name="Rectangle 6">
            <a:extLst>
              <a:ext uri="{FF2B5EF4-FFF2-40B4-BE49-F238E27FC236}">
                <a16:creationId xmlns:a16="http://schemas.microsoft.com/office/drawing/2014/main" id="{E6E9D79A-46BC-4CE6-BFA8-0F2286352E7A}"/>
              </a:ext>
            </a:extLst>
          </p:cNvPr>
          <p:cNvSpPr/>
          <p:nvPr/>
        </p:nvSpPr>
        <p:spPr>
          <a:xfrm>
            <a:off x="248748" y="4295344"/>
            <a:ext cx="11558666" cy="2308324"/>
          </a:xfrm>
          <a:prstGeom prst="rect">
            <a:avLst/>
          </a:prstGeom>
        </p:spPr>
        <p:txBody>
          <a:bodyPr wrap="square">
            <a:spAutoFit/>
          </a:bodyPr>
          <a:lstStyle/>
          <a:p>
            <a:r>
              <a:rPr lang="en-GB" sz="2400" dirty="0"/>
              <a:t>Project Aim:</a:t>
            </a:r>
          </a:p>
          <a:p>
            <a:pPr marL="457200" indent="-457200">
              <a:buFont typeface="Arial" panose="020B0604020202020204" pitchFamily="34" charset="0"/>
              <a:buChar char="•"/>
            </a:pPr>
            <a:r>
              <a:rPr lang="en-GB" sz="2400" dirty="0"/>
              <a:t>To better understand the therapy needs of our children and young people and the systems of health, education and care that surround them.</a:t>
            </a:r>
          </a:p>
          <a:p>
            <a:pPr marL="457200" indent="-457200">
              <a:buFont typeface="Arial" panose="020B0604020202020204" pitchFamily="34" charset="0"/>
              <a:buChar char="•"/>
            </a:pPr>
            <a:r>
              <a:rPr lang="en-GB" sz="2400" dirty="0"/>
              <a:t>To inform a model for the future that ensures the right support is available across the local area, at the right time and that it is delivered by the right people, in the right numbers and with the right skills to support our children and young people. </a:t>
            </a:r>
          </a:p>
        </p:txBody>
      </p:sp>
      <p:sp>
        <p:nvSpPr>
          <p:cNvPr id="8" name="Title 1">
            <a:extLst>
              <a:ext uri="{FF2B5EF4-FFF2-40B4-BE49-F238E27FC236}">
                <a16:creationId xmlns:a16="http://schemas.microsoft.com/office/drawing/2014/main" id="{873A8A6B-3D68-4870-B6FC-233CA4B766FF}"/>
              </a:ext>
            </a:extLst>
          </p:cNvPr>
          <p:cNvSpPr>
            <a:spLocks noGrp="1"/>
          </p:cNvSpPr>
          <p:nvPr>
            <p:ph type="title"/>
          </p:nvPr>
        </p:nvSpPr>
        <p:spPr>
          <a:xfrm>
            <a:off x="0" y="0"/>
            <a:ext cx="12192000" cy="1049311"/>
          </a:xfrm>
        </p:spPr>
        <p:txBody>
          <a:bodyPr/>
          <a:lstStyle/>
          <a:p>
            <a:r>
              <a:rPr lang="en-GB" dirty="0"/>
              <a:t>Commissioning Therapy Services In Essex </a:t>
            </a:r>
          </a:p>
        </p:txBody>
      </p:sp>
    </p:spTree>
    <p:extLst>
      <p:ext uri="{BB962C8B-B14F-4D97-AF65-F5344CB8AC3E}">
        <p14:creationId xmlns:p14="http://schemas.microsoft.com/office/powerpoint/2010/main" val="3382887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20FEA8-E683-41F9-9357-7630765DCE4E}"/>
              </a:ext>
            </a:extLst>
          </p:cNvPr>
          <p:cNvSpPr>
            <a:spLocks noGrp="1"/>
          </p:cNvSpPr>
          <p:nvPr>
            <p:ph idx="1"/>
          </p:nvPr>
        </p:nvSpPr>
        <p:spPr/>
        <p:txBody>
          <a:bodyPr/>
          <a:lstStyle/>
          <a:p>
            <a:r>
              <a:rPr lang="en-GB" dirty="0"/>
              <a:t>Identified as a specific area of weakness in the Written Statement of Action.</a:t>
            </a:r>
          </a:p>
          <a:p>
            <a:pPr marL="0" indent="0">
              <a:buNone/>
            </a:pPr>
            <a:endParaRPr lang="en-GB" dirty="0"/>
          </a:p>
          <a:p>
            <a:r>
              <a:rPr lang="en-GB" dirty="0"/>
              <a:t>Delivery is fragmented, inequitable and inconsistent.   </a:t>
            </a:r>
          </a:p>
          <a:p>
            <a:pPr marL="0" indent="0">
              <a:buNone/>
            </a:pPr>
            <a:endParaRPr lang="en-GB" dirty="0"/>
          </a:p>
          <a:p>
            <a:r>
              <a:rPr lang="en-GB" dirty="0"/>
              <a:t>Fails to support the outcomes for our children and young people.</a:t>
            </a:r>
          </a:p>
          <a:p>
            <a:pPr marL="0" indent="0">
              <a:buNone/>
            </a:pPr>
            <a:endParaRPr lang="en-GB" dirty="0"/>
          </a:p>
          <a:p>
            <a:r>
              <a:rPr lang="en-GB" dirty="0"/>
              <a:t>Families are confused and dissatisfied.</a:t>
            </a:r>
          </a:p>
          <a:p>
            <a:pPr marL="0" indent="0">
              <a:buNone/>
            </a:pPr>
            <a:endParaRPr lang="en-GB" dirty="0"/>
          </a:p>
          <a:p>
            <a:endParaRPr lang="en-GB" dirty="0"/>
          </a:p>
        </p:txBody>
      </p:sp>
      <p:sp>
        <p:nvSpPr>
          <p:cNvPr id="5" name="Title 4">
            <a:extLst>
              <a:ext uri="{FF2B5EF4-FFF2-40B4-BE49-F238E27FC236}">
                <a16:creationId xmlns:a16="http://schemas.microsoft.com/office/drawing/2014/main" id="{4113AB9F-E6E6-4874-8AE1-FD7EFD02F00F}"/>
              </a:ext>
            </a:extLst>
          </p:cNvPr>
          <p:cNvSpPr>
            <a:spLocks noGrp="1"/>
          </p:cNvSpPr>
          <p:nvPr>
            <p:ph type="title"/>
          </p:nvPr>
        </p:nvSpPr>
        <p:spPr/>
        <p:txBody>
          <a:bodyPr/>
          <a:lstStyle/>
          <a:p>
            <a:r>
              <a:rPr lang="en-GB" dirty="0"/>
              <a:t>Key Drivers</a:t>
            </a:r>
          </a:p>
        </p:txBody>
      </p:sp>
    </p:spTree>
    <p:extLst>
      <p:ext uri="{BB962C8B-B14F-4D97-AF65-F5344CB8AC3E}">
        <p14:creationId xmlns:p14="http://schemas.microsoft.com/office/powerpoint/2010/main" val="521688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C6CD4-919F-4CF9-B6A9-1E90437093BE}"/>
              </a:ext>
            </a:extLst>
          </p:cNvPr>
          <p:cNvSpPr>
            <a:spLocks noGrp="1"/>
          </p:cNvSpPr>
          <p:nvPr>
            <p:ph type="title"/>
          </p:nvPr>
        </p:nvSpPr>
        <p:spPr/>
        <p:txBody>
          <a:bodyPr/>
          <a:lstStyle/>
          <a:p>
            <a:r>
              <a:rPr lang="en-GB" dirty="0"/>
              <a:t>Timescales (</a:t>
            </a:r>
            <a:r>
              <a:rPr lang="en-GB" dirty="0" err="1"/>
              <a:t>Covid</a:t>
            </a:r>
            <a:r>
              <a:rPr lang="en-GB" dirty="0"/>
              <a:t> Dependent!)</a:t>
            </a:r>
          </a:p>
        </p:txBody>
      </p:sp>
      <p:sp>
        <p:nvSpPr>
          <p:cNvPr id="3" name="Content Placeholder 2">
            <a:extLst>
              <a:ext uri="{FF2B5EF4-FFF2-40B4-BE49-F238E27FC236}">
                <a16:creationId xmlns:a16="http://schemas.microsoft.com/office/drawing/2014/main" id="{A507FBF1-5BF8-43A0-AC72-9D42A849A0A8}"/>
              </a:ext>
            </a:extLst>
          </p:cNvPr>
          <p:cNvSpPr>
            <a:spLocks noGrp="1"/>
          </p:cNvSpPr>
          <p:nvPr>
            <p:ph idx="1"/>
          </p:nvPr>
        </p:nvSpPr>
        <p:spPr/>
        <p:txBody>
          <a:bodyPr/>
          <a:lstStyle/>
          <a:p>
            <a:r>
              <a:rPr lang="en-GB" dirty="0"/>
              <a:t>Initial Mapping of ‘As Is Provision’ – Spring/Summer 2021</a:t>
            </a:r>
          </a:p>
          <a:p>
            <a:pPr marL="0" indent="0">
              <a:buNone/>
            </a:pPr>
            <a:endParaRPr lang="en-GB" dirty="0"/>
          </a:p>
          <a:p>
            <a:r>
              <a:rPr lang="en-GB" dirty="0"/>
              <a:t>Option Development and Consultation – Late Summer 2021</a:t>
            </a:r>
          </a:p>
          <a:p>
            <a:endParaRPr lang="en-GB" dirty="0"/>
          </a:p>
          <a:p>
            <a:r>
              <a:rPr lang="en-GB" dirty="0"/>
              <a:t>Business Cases and Governance across all Partners – </a:t>
            </a:r>
            <a:r>
              <a:rPr lang="en-GB" dirty="0" err="1"/>
              <a:t>Aut</a:t>
            </a:r>
            <a:r>
              <a:rPr lang="en-GB" dirty="0"/>
              <a:t> 2021</a:t>
            </a:r>
          </a:p>
          <a:p>
            <a:endParaRPr lang="en-GB" dirty="0"/>
          </a:p>
          <a:p>
            <a:r>
              <a:rPr lang="en-GB" dirty="0"/>
              <a:t>Specification/Service Development &amp; Implementation – 2022/2023</a:t>
            </a:r>
          </a:p>
          <a:p>
            <a:endParaRPr lang="en-GB" dirty="0"/>
          </a:p>
        </p:txBody>
      </p:sp>
    </p:spTree>
    <p:extLst>
      <p:ext uri="{BB962C8B-B14F-4D97-AF65-F5344CB8AC3E}">
        <p14:creationId xmlns:p14="http://schemas.microsoft.com/office/powerpoint/2010/main" val="2981975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16E7E-6BEF-40A6-A63E-6965EC91227B}"/>
              </a:ext>
            </a:extLst>
          </p:cNvPr>
          <p:cNvSpPr>
            <a:spLocks noGrp="1"/>
          </p:cNvSpPr>
          <p:nvPr>
            <p:ph type="title"/>
          </p:nvPr>
        </p:nvSpPr>
        <p:spPr/>
        <p:txBody>
          <a:bodyPr/>
          <a:lstStyle/>
          <a:p>
            <a:r>
              <a:rPr lang="en-GB" dirty="0"/>
              <a:t>Progress So Far… </a:t>
            </a:r>
          </a:p>
        </p:txBody>
      </p:sp>
      <p:sp>
        <p:nvSpPr>
          <p:cNvPr id="3" name="Content Placeholder 2">
            <a:extLst>
              <a:ext uri="{FF2B5EF4-FFF2-40B4-BE49-F238E27FC236}">
                <a16:creationId xmlns:a16="http://schemas.microsoft.com/office/drawing/2014/main" id="{FC3F74A7-26FC-4922-AF76-1EC683EDCEA6}"/>
              </a:ext>
            </a:extLst>
          </p:cNvPr>
          <p:cNvSpPr>
            <a:spLocks noGrp="1"/>
          </p:cNvSpPr>
          <p:nvPr>
            <p:ph idx="1"/>
          </p:nvPr>
        </p:nvSpPr>
        <p:spPr/>
        <p:txBody>
          <a:bodyPr/>
          <a:lstStyle/>
          <a:p>
            <a:r>
              <a:rPr lang="en-GB" dirty="0"/>
              <a:t>Working with Marie Gascoigne and Better Communication CIC to develop a ‘Balanced System’ for Essex </a:t>
            </a:r>
            <a:r>
              <a:rPr lang="en-GB" dirty="0">
                <a:hlinkClick r:id="rId2"/>
              </a:rPr>
              <a:t>The Balanced System</a:t>
            </a:r>
            <a:endParaRPr lang="en-GB" dirty="0"/>
          </a:p>
          <a:p>
            <a:pPr marL="0" indent="0">
              <a:buNone/>
            </a:pPr>
            <a:endParaRPr lang="en-GB" dirty="0"/>
          </a:p>
          <a:p>
            <a:r>
              <a:rPr lang="en-GB" dirty="0"/>
              <a:t>Mapping of Health Services underway with all Health Providers</a:t>
            </a:r>
          </a:p>
          <a:p>
            <a:endParaRPr lang="en-GB" dirty="0"/>
          </a:p>
          <a:p>
            <a:r>
              <a:rPr lang="en-GB" dirty="0"/>
              <a:t>Central web site being developed to support engagement and further Communications with Schools, and families.      	</a:t>
            </a:r>
          </a:p>
          <a:p>
            <a:pPr lvl="1"/>
            <a:r>
              <a:rPr lang="en-GB" dirty="0"/>
              <a:t>Any questions – kate.martin@essex.gov.uk</a:t>
            </a:r>
          </a:p>
          <a:p>
            <a:endParaRPr lang="en-GB" dirty="0"/>
          </a:p>
        </p:txBody>
      </p:sp>
    </p:spTree>
    <p:extLst>
      <p:ext uri="{BB962C8B-B14F-4D97-AF65-F5344CB8AC3E}">
        <p14:creationId xmlns:p14="http://schemas.microsoft.com/office/powerpoint/2010/main" val="32705784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TotalTime>
  <Words>572</Words>
  <Application>Microsoft Office PowerPoint</Application>
  <PresentationFormat>Widescreen</PresentationFormat>
  <Paragraphs>73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Essex Primary Headteachers’ meetings Spring Term 2021  </vt:lpstr>
      <vt:lpstr>Agenda:</vt:lpstr>
      <vt:lpstr>Essex Education Recovery Taskforce  </vt:lpstr>
      <vt:lpstr>How do our strategies link together – the Overarching Education Strategy</vt:lpstr>
      <vt:lpstr>PowerPoint Presentation</vt:lpstr>
      <vt:lpstr>Commissioning Therapy Services In Essex </vt:lpstr>
      <vt:lpstr>Key Drivers</vt:lpstr>
      <vt:lpstr>Timescales (Covid Dependent!)</vt:lpstr>
      <vt:lpstr>Progress So Far…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Abercrombi - Education Delivery Manager</dc:creator>
  <cp:lastModifiedBy>Pam Langmead</cp:lastModifiedBy>
  <cp:revision>13</cp:revision>
  <dcterms:created xsi:type="dcterms:W3CDTF">2021-03-01T19:55:05Z</dcterms:created>
  <dcterms:modified xsi:type="dcterms:W3CDTF">2021-03-03T14:03:51Z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d8be9e-c8d9-4b9c-bd40-2c27cc7ea2e6_Enabled">
    <vt:lpwstr>true</vt:lpwstr>
  </property>
  <property fmtid="{D5CDD505-2E9C-101B-9397-08002B2CF9AE}" pid="3" name="MSIP_Label_39d8be9e-c8d9-4b9c-bd40-2c27cc7ea2e6_SetDate">
    <vt:lpwstr>2021-03-01T20:43:18Z</vt:lpwstr>
  </property>
  <property fmtid="{D5CDD505-2E9C-101B-9397-08002B2CF9AE}" pid="4" name="MSIP_Label_39d8be9e-c8d9-4b9c-bd40-2c27cc7ea2e6_Method">
    <vt:lpwstr>Standard</vt:lpwstr>
  </property>
  <property fmtid="{D5CDD505-2E9C-101B-9397-08002B2CF9AE}" pid="5" name="MSIP_Label_39d8be9e-c8d9-4b9c-bd40-2c27cc7ea2e6_Name">
    <vt:lpwstr>39d8be9e-c8d9-4b9c-bd40-2c27cc7ea2e6</vt:lpwstr>
  </property>
  <property fmtid="{D5CDD505-2E9C-101B-9397-08002B2CF9AE}" pid="6" name="MSIP_Label_39d8be9e-c8d9-4b9c-bd40-2c27cc7ea2e6_SiteId">
    <vt:lpwstr>a8b4324f-155c-4215-a0f1-7ed8cc9a992f</vt:lpwstr>
  </property>
  <property fmtid="{D5CDD505-2E9C-101B-9397-08002B2CF9AE}" pid="7" name="MSIP_Label_39d8be9e-c8d9-4b9c-bd40-2c27cc7ea2e6_ActionId">
    <vt:lpwstr>cb6a67e5-a701-44e9-9133-0000435b94b3</vt:lpwstr>
  </property>
  <property fmtid="{D5CDD505-2E9C-101B-9397-08002B2CF9AE}" pid="8" name="MSIP_Label_39d8be9e-c8d9-4b9c-bd40-2c27cc7ea2e6_ContentBits">
    <vt:lpwstr>0</vt:lpwstr>
  </property>
</Properties>
</file>