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10160000" cy="7620000"/>
  <p:notesSz cx="6858000" cy="9144000"/>
  <p:defaultTextStyle>
    <a:lvl1pPr defTabSz="457200">
      <a:defRPr sz="1200">
        <a:latin typeface="Helvetica"/>
        <a:ea typeface="Helvetica"/>
        <a:cs typeface="Helvetica"/>
        <a:sym typeface="Helvetica"/>
      </a:defRPr>
    </a:lvl1pPr>
    <a:lvl2pPr indent="228600" defTabSz="457200">
      <a:defRPr sz="1200">
        <a:latin typeface="Helvetica"/>
        <a:ea typeface="Helvetica"/>
        <a:cs typeface="Helvetica"/>
        <a:sym typeface="Helvetica"/>
      </a:defRPr>
    </a:lvl2pPr>
    <a:lvl3pPr indent="457200" defTabSz="457200">
      <a:defRPr sz="1200">
        <a:latin typeface="Helvetica"/>
        <a:ea typeface="Helvetica"/>
        <a:cs typeface="Helvetica"/>
        <a:sym typeface="Helvetica"/>
      </a:defRPr>
    </a:lvl3pPr>
    <a:lvl4pPr indent="685800" defTabSz="457200">
      <a:defRPr sz="1200">
        <a:latin typeface="Helvetica"/>
        <a:ea typeface="Helvetica"/>
        <a:cs typeface="Helvetica"/>
        <a:sym typeface="Helvetica"/>
      </a:defRPr>
    </a:lvl4pPr>
    <a:lvl5pPr indent="914400" defTabSz="457200">
      <a:defRPr sz="1200">
        <a:latin typeface="Helvetica"/>
        <a:ea typeface="Helvetica"/>
        <a:cs typeface="Helvetica"/>
        <a:sym typeface="Helvetica"/>
      </a:defRPr>
    </a:lvl5pPr>
    <a:lvl6pPr indent="1143000" defTabSz="457200">
      <a:defRPr sz="1200">
        <a:latin typeface="Helvetica"/>
        <a:ea typeface="Helvetica"/>
        <a:cs typeface="Helvetica"/>
        <a:sym typeface="Helvetica"/>
      </a:defRPr>
    </a:lvl6pPr>
    <a:lvl7pPr indent="1371600" defTabSz="457200">
      <a:defRPr sz="1200">
        <a:latin typeface="Helvetica"/>
        <a:ea typeface="Helvetica"/>
        <a:cs typeface="Helvetica"/>
        <a:sym typeface="Helvetica"/>
      </a:defRPr>
    </a:lvl7pPr>
    <a:lvl8pPr indent="1600200" defTabSz="457200">
      <a:defRPr sz="1200">
        <a:latin typeface="Helvetica"/>
        <a:ea typeface="Helvetica"/>
        <a:cs typeface="Helvetica"/>
        <a:sym typeface="Helvetica"/>
      </a:defRPr>
    </a:lvl8pPr>
    <a:lvl9pPr indent="1828800" defTabSz="457200">
      <a:defRPr sz="1200">
        <a:latin typeface="Helvetica"/>
        <a:ea typeface="Helvetica"/>
        <a:cs typeface="Helvetica"/>
        <a:sym typeface="Helvetica"/>
      </a:defRPr>
    </a:lvl9pPr>
  </p:defaultTextStyle>
  <p:extLst>
    <p:ext uri="{EFAFB233-063F-42B5-8137-9DF3F51BA10A}">
      <p15:sldGuideLst xmlns:p15="http://schemas.microsoft.com/office/powerpoint/2012/main">
        <p15:guide id="1" orient="horz" pos="2400">
          <p15:clr>
            <a:srgbClr val="A4A3A4"/>
          </p15:clr>
        </p15:guide>
        <p15:guide id="2" pos="320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a:font>
          <a:latin typeface="Helvetica Light"/>
          <a:ea typeface="Helvetica Light"/>
          <a:cs typeface="Helvetica Ligh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a:font>
          <a:latin typeface="Helvetica Light"/>
          <a:ea typeface="Helvetica Light"/>
          <a:cs typeface="Helvetica Ligh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365C0"/>
          </a:solidFill>
        </a:fill>
      </a:tcStyle>
    </a:firstRow>
  </a:tblStyle>
  <a:tblStyle styleId="{C7B018BB-80A7-4F77-B60F-C8B233D01FF8}" styleName="">
    <a:tblBg/>
    <a:wholeTbl>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a:font>
          <a:latin typeface="Helvetica Light"/>
          <a:ea typeface="Helvetica Light"/>
          <a:cs typeface="Helvetica Light"/>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a:font>
          <a:latin typeface="Helvetica Light"/>
          <a:ea typeface="Helvetica Light"/>
          <a:cs typeface="Helvetica Light"/>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00882B"/>
          </a:solidFill>
        </a:fill>
      </a:tcStyle>
    </a:firstRow>
  </a:tblStyle>
  <a:tblStyle styleId="{EEE7283C-3CF3-47DC-8721-378D4A62B228}" styleName="">
    <a:tblBg/>
    <a:wholeTbl>
      <a:tcTxStyle>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a:font>
          <a:latin typeface="Helvetica Light"/>
          <a:ea typeface="Helvetica Light"/>
          <a:cs typeface="Helvetica Light"/>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a:font>
          <a:latin typeface="Helvetica Light"/>
          <a:ea typeface="Helvetica Light"/>
          <a:cs typeface="Helvetica Light"/>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a:font>
          <a:latin typeface="Helvetica Light"/>
          <a:ea typeface="Helvetica Light"/>
          <a:cs typeface="Helvetica Light"/>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a:font>
          <a:latin typeface="Helvetica Light"/>
          <a:ea typeface="Helvetica Light"/>
          <a:cs typeface="Helvetica Light"/>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a:font>
          <a:latin typeface="Helvetica Light"/>
          <a:ea typeface="Helvetica Light"/>
          <a:cs typeface="Helvetica Light"/>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a:font>
          <a:latin typeface="Helvetica Light"/>
          <a:ea typeface="Helvetica Light"/>
          <a:cs typeface="Helvetica Light"/>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a:font>
          <a:latin typeface="Helvetica Light"/>
          <a:ea typeface="Helvetica Light"/>
          <a:cs typeface="Helvetica Light"/>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a:font>
          <a:latin typeface="Helvetica Light"/>
          <a:ea typeface="Helvetica Light"/>
          <a:cs typeface="Helvetica Light"/>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a:font>
          <a:latin typeface="Helvetica Light"/>
          <a:ea typeface="Helvetica Light"/>
          <a:cs typeface="Helvetica Light"/>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8F44A2F1-9E1F-4B54-A3A2-5F16C0AD49E2}" styleName="">
    <a:tblBg/>
    <a:wholeTbl>
      <a:tcTxStyle b="off" i="off">
        <a:fontRef idx="minor">
          <a:srgbClr val="000000"/>
        </a:fontRef>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wholeTbl>
    <a:band2H>
      <a:tcTxStyle/>
      <a:tcStyle>
        <a:tcBdr/>
        <a:fill>
          <a:solidFill>
            <a:srgbClr val="C5C7C9">
              <a:alpha val="30000"/>
            </a:srgbClr>
          </a:solidFill>
        </a:fill>
      </a:tcStyle>
    </a:band2H>
    <a:firstCol>
      <a:tcTxStyle b="off" i="off">
        <a:fontRef idx="min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tcStyle>
    </a:firstCol>
    <a:lastRow>
      <a:tcTxStyle b="off" i="off">
        <a:fontRef idx="min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tcStyle>
    </a:lastRow>
    <a:firstRow>
      <a:tcTxStyle b="off" i="off">
        <a:fontRef idx="min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tcStyle>
    </a:firstRow>
  </a:tblStyle>
  <a:tblStyle styleId="{D51ADE6A-740E-44AE-83CC-AE7238B6C88D}"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C5C7C9">
              <a:alpha val="30000"/>
            </a:srgbClr>
          </a:solidFill>
        </a:fill>
      </a:tcStyle>
    </a:band2H>
    <a:firstCol>
      <a:tcTxStyle b="off" i="off">
        <a:fontRef idx="minor">
          <a:srgbClr val="000000"/>
        </a:fontRef>
        <a:srgbClr val="000000"/>
      </a:tcTxStyle>
      <a:tcStyle>
        <a:tcBdr>
          <a:left>
            <a:ln w="28575"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28575"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lastRow>
    <a:fir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8575"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Row>
  </a:tblStyle>
  <a:tblStyle styleId="{4A9BC294-FFE2-49D5-8D69-9E1BD2C41BD5}"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C5C7C9">
              <a:alpha val="30000"/>
            </a:srgbClr>
          </a:solidFill>
        </a:fill>
      </a:tcStyle>
    </a:band2H>
    <a:firstCol>
      <a:tcTxStyle b="off" i="off">
        <a:fontRef idx="minor">
          <a:srgbClr val="000000"/>
        </a:fontRef>
        <a:srgbClr val="000000"/>
      </a:tcTxStyle>
      <a:tcStyle>
        <a:tcBdr>
          <a:left>
            <a:ln w="28575"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28575"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lastRow>
    <a:fir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8575"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Row>
  </a:tblStyle>
  <a:tblStyle styleId="{BBFC77FB-9ED0-4EC9-95AA-A1379042E648}"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C5C7C9">
              <a:alpha val="30000"/>
            </a:srgbClr>
          </a:solidFill>
        </a:fill>
      </a:tcStyle>
    </a:band2H>
    <a:firstCol>
      <a:tcTxStyle b="off" i="off">
        <a:fontRef idx="minor">
          <a:srgbClr val="000000"/>
        </a:fontRef>
        <a:srgbClr val="000000"/>
      </a:tcTxStyle>
      <a:tcStyle>
        <a:tcBdr>
          <a:left>
            <a:ln w="28575"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28575"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lastRow>
    <a:fir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8575"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Row>
  </a:tblStyle>
  <a:tblStyle styleId="{3DC5C2F9-1CAC-4260-A1DD-9FCDBB877499}" styleName="">
    <a:tblBg/>
    <a:wholeTbl>
      <a:tcTxStyle b="off" i="off">
        <a:font>
          <a:latin typeface="Helvetica"/>
          <a:ea typeface="Helvetica"/>
          <a:cs typeface="Helvetica"/>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wholeTbl>
    <a:band2H>
      <a:tcTxStyle/>
      <a:tcStyle>
        <a:tcBdr/>
        <a:fill>
          <a:solidFill>
            <a:srgbClr val="C5C7C9">
              <a:alpha val="30000"/>
            </a:srgbClr>
          </a:solidFill>
        </a:fill>
      </a:tcStyle>
    </a:band2H>
    <a:firstCol>
      <a:tcTxStyle b="off" i="off">
        <a:font>
          <a:latin typeface="Helvetica"/>
          <a:ea typeface="Helvetica"/>
          <a:cs typeface="Helvetica"/>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Col>
    <a:lastRow>
      <a:tcTxStyle b="off" i="off">
        <a:font>
          <a:latin typeface="Helvetica"/>
          <a:ea typeface="Helvetica"/>
          <a:cs typeface="Helvetica"/>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ff" i="off">
        <a:font>
          <a:latin typeface="Helvetica"/>
          <a:ea typeface="Helvetica"/>
          <a:cs typeface="Helvetica"/>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5" d="100"/>
          <a:sy n="75" d="100"/>
        </p:scale>
        <p:origin x="730" y="48"/>
      </p:cViewPr>
      <p:guideLst>
        <p:guide orient="horz" pos="2400"/>
        <p:guide pos="320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 name="Shape 102"/>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103" name="Shape 103"/>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1830338071"/>
      </p:ext>
    </p:extLst>
  </p:cSld>
  <p:clrMap bg1="lt1" tx1="dk1" bg2="lt2" tx2="dk2" accent1="accent1" accent2="accent2" accent3="accent3" accent4="accent4" accent5="accent5" accent6="accent6" hlink="hlink" folHlink="folHlink"/>
  <p:notesStyle>
    <a:lvl1pPr defTabSz="457200">
      <a:defRPr sz="1600">
        <a:latin typeface="Lucida Grande"/>
        <a:ea typeface="Lucida Grande"/>
        <a:cs typeface="Lucida Grande"/>
        <a:sym typeface="Lucida Grande"/>
      </a:defRPr>
    </a:lvl1pPr>
    <a:lvl2pPr indent="228600" defTabSz="457200">
      <a:defRPr sz="1600">
        <a:latin typeface="Lucida Grande"/>
        <a:ea typeface="Lucida Grande"/>
        <a:cs typeface="Lucida Grande"/>
        <a:sym typeface="Lucida Grande"/>
      </a:defRPr>
    </a:lvl2pPr>
    <a:lvl3pPr indent="457200" defTabSz="457200">
      <a:defRPr sz="1600">
        <a:latin typeface="Lucida Grande"/>
        <a:ea typeface="Lucida Grande"/>
        <a:cs typeface="Lucida Grande"/>
        <a:sym typeface="Lucida Grande"/>
      </a:defRPr>
    </a:lvl3pPr>
    <a:lvl4pPr indent="685800" defTabSz="457200">
      <a:defRPr sz="1600">
        <a:latin typeface="Lucida Grande"/>
        <a:ea typeface="Lucida Grande"/>
        <a:cs typeface="Lucida Grande"/>
        <a:sym typeface="Lucida Grande"/>
      </a:defRPr>
    </a:lvl4pPr>
    <a:lvl5pPr indent="914400" defTabSz="457200">
      <a:defRPr sz="1600">
        <a:latin typeface="Lucida Grande"/>
        <a:ea typeface="Lucida Grande"/>
        <a:cs typeface="Lucida Grande"/>
        <a:sym typeface="Lucida Grande"/>
      </a:defRPr>
    </a:lvl5pPr>
    <a:lvl6pPr indent="1143000" defTabSz="457200">
      <a:defRPr sz="1600">
        <a:latin typeface="Lucida Grande"/>
        <a:ea typeface="Lucida Grande"/>
        <a:cs typeface="Lucida Grande"/>
        <a:sym typeface="Lucida Grande"/>
      </a:defRPr>
    </a:lvl6pPr>
    <a:lvl7pPr indent="1371600" defTabSz="457200">
      <a:defRPr sz="1600">
        <a:latin typeface="Lucida Grande"/>
        <a:ea typeface="Lucida Grande"/>
        <a:cs typeface="Lucida Grande"/>
        <a:sym typeface="Lucida Grande"/>
      </a:defRPr>
    </a:lvl7pPr>
    <a:lvl8pPr indent="1600200" defTabSz="457200">
      <a:defRPr sz="1600">
        <a:latin typeface="Lucida Grande"/>
        <a:ea typeface="Lucida Grande"/>
        <a:cs typeface="Lucida Grande"/>
        <a:sym typeface="Lucida Grande"/>
      </a:defRPr>
    </a:lvl8pPr>
    <a:lvl9pPr indent="1828800" defTabSz="457200">
      <a:defRPr sz="1600">
        <a:latin typeface="Lucida Grande"/>
        <a:ea typeface="Lucida Grande"/>
        <a:cs typeface="Lucida Grande"/>
        <a:sym typeface="Lucida Grand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sp>
        <p:nvSpPr>
          <p:cNvPr id="5" name="Shape 5"/>
          <p:cNvSpPr>
            <a:spLocks noGrp="1"/>
          </p:cNvSpPr>
          <p:nvPr>
            <p:ph type="title"/>
          </p:nvPr>
        </p:nvSpPr>
        <p:spPr>
          <a:xfrm>
            <a:off x="990600" y="1282700"/>
            <a:ext cx="8178800" cy="2578100"/>
          </a:xfrm>
          <a:prstGeom prst="rect">
            <a:avLst/>
          </a:prstGeom>
        </p:spPr>
        <p:txBody>
          <a:bodyPr anchor="b"/>
          <a:lstStyle>
            <a:lvl1pPr defTabSz="457200">
              <a:defRPr sz="6400">
                <a:uFillTx/>
              </a:defRPr>
            </a:lvl1pPr>
          </a:lstStyle>
          <a:p>
            <a:pPr lvl="0">
              <a:defRPr sz="1800"/>
            </a:pPr>
            <a:r>
              <a:rPr sz="6400"/>
              <a:t>Title Text</a:t>
            </a:r>
          </a:p>
        </p:txBody>
      </p:sp>
      <p:sp>
        <p:nvSpPr>
          <p:cNvPr id="6" name="Shape 6"/>
          <p:cNvSpPr>
            <a:spLocks noGrp="1"/>
          </p:cNvSpPr>
          <p:nvPr>
            <p:ph type="body" idx="1"/>
          </p:nvPr>
        </p:nvSpPr>
        <p:spPr>
          <a:xfrm>
            <a:off x="990600" y="3924300"/>
            <a:ext cx="8178800" cy="889000"/>
          </a:xfrm>
          <a:prstGeom prst="rect">
            <a:avLst/>
          </a:prstGeom>
        </p:spPr>
        <p:txBody>
          <a:bodyPr anchor="t"/>
          <a:lstStyle>
            <a:lvl1pPr marL="0" indent="0" algn="ctr" defTabSz="457200">
              <a:spcBef>
                <a:spcPts val="0"/>
              </a:spcBef>
              <a:buClrTx/>
              <a:buSzTx/>
              <a:buFontTx/>
              <a:buNone/>
              <a:defRPr sz="2800">
                <a:uFillTx/>
              </a:defRPr>
            </a:lvl1pPr>
            <a:lvl2pPr marL="0" indent="0" algn="ctr" defTabSz="457200">
              <a:spcBef>
                <a:spcPts val="0"/>
              </a:spcBef>
              <a:buClrTx/>
              <a:buSzTx/>
              <a:buFontTx/>
              <a:buNone/>
              <a:defRPr sz="2800">
                <a:uFillTx/>
              </a:defRPr>
            </a:lvl2pPr>
            <a:lvl3pPr marL="0" indent="0" algn="ctr" defTabSz="457200">
              <a:spcBef>
                <a:spcPts val="0"/>
              </a:spcBef>
              <a:buClrTx/>
              <a:buSzTx/>
              <a:buFontTx/>
              <a:buNone/>
              <a:defRPr sz="2800">
                <a:uFillTx/>
              </a:defRPr>
            </a:lvl3pPr>
            <a:lvl4pPr marL="0" indent="0" algn="ctr" defTabSz="457200">
              <a:spcBef>
                <a:spcPts val="0"/>
              </a:spcBef>
              <a:buClrTx/>
              <a:buSzTx/>
              <a:buFontTx/>
              <a:buNone/>
              <a:defRPr sz="2800">
                <a:uFillTx/>
              </a:defRPr>
            </a:lvl4pPr>
            <a:lvl5pPr marL="0" indent="0" algn="ctr" defTabSz="457200">
              <a:spcBef>
                <a:spcPts val="0"/>
              </a:spcBef>
              <a:buClrTx/>
              <a:buSzTx/>
              <a:buFontTx/>
              <a:buNone/>
              <a:defRPr sz="2800">
                <a:uFillTx/>
              </a:defRPr>
            </a:lvl5pPr>
          </a:lstStyle>
          <a:p>
            <a:pPr lvl="0">
              <a:defRPr sz="1800"/>
            </a:pPr>
            <a:r>
              <a:rPr sz="2800"/>
              <a:t>Body Level One</a:t>
            </a:r>
          </a:p>
          <a:p>
            <a:pPr lvl="1">
              <a:defRPr sz="1800"/>
            </a:pPr>
            <a:r>
              <a:rPr sz="2800"/>
              <a:t>Body Level Two</a:t>
            </a:r>
          </a:p>
          <a:p>
            <a:pPr lvl="2">
              <a:defRPr sz="1800"/>
            </a:pPr>
            <a:r>
              <a:rPr sz="2800"/>
              <a:t>Body Level Three</a:t>
            </a:r>
          </a:p>
          <a:p>
            <a:pPr lvl="3">
              <a:defRPr sz="1800"/>
            </a:pPr>
            <a:r>
              <a:rPr sz="2800"/>
              <a:t>Body Level Four</a:t>
            </a:r>
          </a:p>
          <a:p>
            <a:pPr lvl="4">
              <a:defRPr sz="1800"/>
            </a:pPr>
            <a:r>
              <a:rPr sz="2800"/>
              <a:t>Body Level Five</a:t>
            </a: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25" name="Shape 25"/>
          <p:cNvSpPr>
            <a:spLocks noGrp="1"/>
          </p:cNvSpPr>
          <p:nvPr>
            <p:ph type="title"/>
          </p:nvPr>
        </p:nvSpPr>
        <p:spPr>
          <a:xfrm>
            <a:off x="495300" y="1104900"/>
            <a:ext cx="4584700" cy="2578100"/>
          </a:xfrm>
          <a:prstGeom prst="rect">
            <a:avLst/>
          </a:prstGeom>
        </p:spPr>
        <p:txBody>
          <a:bodyPr anchor="b"/>
          <a:lstStyle>
            <a:lvl1pPr defTabSz="457200">
              <a:defRPr sz="5400">
                <a:uFillTx/>
              </a:defRPr>
            </a:lvl1pPr>
          </a:lstStyle>
          <a:p>
            <a:pPr lvl="0">
              <a:defRPr sz="1800"/>
            </a:pPr>
            <a:r>
              <a:rPr sz="5400"/>
              <a:t>Title Text</a:t>
            </a:r>
          </a:p>
        </p:txBody>
      </p:sp>
      <p:sp>
        <p:nvSpPr>
          <p:cNvPr id="26" name="Shape 26"/>
          <p:cNvSpPr>
            <a:spLocks noGrp="1"/>
          </p:cNvSpPr>
          <p:nvPr>
            <p:ph type="body" idx="1"/>
          </p:nvPr>
        </p:nvSpPr>
        <p:spPr>
          <a:xfrm>
            <a:off x="495300" y="3746500"/>
            <a:ext cx="4584700" cy="2578100"/>
          </a:xfrm>
          <a:prstGeom prst="rect">
            <a:avLst/>
          </a:prstGeom>
        </p:spPr>
        <p:txBody>
          <a:bodyPr anchor="t"/>
          <a:lstStyle>
            <a:lvl1pPr marL="0" indent="0" algn="ctr" defTabSz="457200">
              <a:spcBef>
                <a:spcPts val="0"/>
              </a:spcBef>
              <a:buClrTx/>
              <a:buSzTx/>
              <a:buFontTx/>
              <a:buNone/>
              <a:defRPr sz="2600">
                <a:uFillTx/>
              </a:defRPr>
            </a:lvl1pPr>
            <a:lvl2pPr marL="0" indent="0" algn="ctr" defTabSz="457200">
              <a:spcBef>
                <a:spcPts val="0"/>
              </a:spcBef>
              <a:buClrTx/>
              <a:buSzTx/>
              <a:buFontTx/>
              <a:buNone/>
              <a:defRPr sz="2600">
                <a:uFillTx/>
              </a:defRPr>
            </a:lvl2pPr>
            <a:lvl3pPr marL="0" indent="0" algn="ctr" defTabSz="457200">
              <a:spcBef>
                <a:spcPts val="0"/>
              </a:spcBef>
              <a:buClrTx/>
              <a:buSzTx/>
              <a:buFontTx/>
              <a:buNone/>
              <a:defRPr sz="2600">
                <a:uFillTx/>
              </a:defRPr>
            </a:lvl3pPr>
            <a:lvl4pPr marL="0" indent="0" algn="ctr" defTabSz="457200">
              <a:spcBef>
                <a:spcPts val="0"/>
              </a:spcBef>
              <a:buClrTx/>
              <a:buSzTx/>
              <a:buFontTx/>
              <a:buNone/>
              <a:defRPr sz="2600">
                <a:uFillTx/>
              </a:defRPr>
            </a:lvl4pPr>
            <a:lvl5pPr marL="0" indent="0" algn="ctr" defTabSz="457200">
              <a:spcBef>
                <a:spcPts val="0"/>
              </a:spcBef>
              <a:buClrTx/>
              <a:buSzTx/>
              <a:buFontTx/>
              <a:buNone/>
              <a:defRPr sz="2600">
                <a:uFillTx/>
              </a:defRPr>
            </a:lvl5pPr>
          </a:lstStyle>
          <a:p>
            <a:pPr lvl="0">
              <a:defRPr sz="1800"/>
            </a:pPr>
            <a:r>
              <a:rPr sz="2600"/>
              <a:t>Body Level One</a:t>
            </a:r>
          </a:p>
          <a:p>
            <a:pPr lvl="1">
              <a:defRPr sz="1800"/>
            </a:pPr>
            <a:r>
              <a:rPr sz="2600"/>
              <a:t>Body Level Two</a:t>
            </a:r>
          </a:p>
          <a:p>
            <a:pPr lvl="2">
              <a:defRPr sz="1800"/>
            </a:pPr>
            <a:r>
              <a:rPr sz="2600"/>
              <a:t>Body Level Three</a:t>
            </a:r>
          </a:p>
          <a:p>
            <a:pPr lvl="3">
              <a:defRPr sz="1800"/>
            </a:pPr>
            <a:r>
              <a:rPr sz="2600"/>
              <a:t>Body Level Four</a:t>
            </a:r>
          </a:p>
          <a:p>
            <a:pPr lvl="4">
              <a:defRPr sz="1800"/>
            </a:pPr>
            <a:r>
              <a:rPr sz="2600"/>
              <a:t>Body Level Five</a:t>
            </a: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 Vertical Reflection">
    <p:spTree>
      <p:nvGrpSpPr>
        <p:cNvPr id="1" name=""/>
        <p:cNvGrpSpPr/>
        <p:nvPr/>
      </p:nvGrpSpPr>
      <p:grpSpPr>
        <a:xfrm>
          <a:off x="0" y="0"/>
          <a:ext cx="0" cy="0"/>
          <a:chOff x="0" y="0"/>
          <a:chExt cx="0" cy="0"/>
        </a:xfrm>
      </p:grpSpPr>
      <p:sp>
        <p:nvSpPr>
          <p:cNvPr id="28" name="Shape 28"/>
          <p:cNvSpPr>
            <a:spLocks noGrp="1"/>
          </p:cNvSpPr>
          <p:nvPr>
            <p:ph type="title"/>
          </p:nvPr>
        </p:nvSpPr>
        <p:spPr>
          <a:xfrm>
            <a:off x="495300" y="1104900"/>
            <a:ext cx="4584700" cy="2578100"/>
          </a:xfrm>
          <a:prstGeom prst="rect">
            <a:avLst/>
          </a:prstGeom>
        </p:spPr>
        <p:txBody>
          <a:bodyPr anchor="b"/>
          <a:lstStyle>
            <a:lvl1pPr defTabSz="457200">
              <a:defRPr sz="5400">
                <a:uFillTx/>
              </a:defRPr>
            </a:lvl1pPr>
          </a:lstStyle>
          <a:p>
            <a:pPr lvl="0">
              <a:defRPr sz="1800"/>
            </a:pPr>
            <a:r>
              <a:rPr sz="5400"/>
              <a:t>Title Text</a:t>
            </a:r>
          </a:p>
        </p:txBody>
      </p:sp>
      <p:sp>
        <p:nvSpPr>
          <p:cNvPr id="29" name="Shape 29"/>
          <p:cNvSpPr>
            <a:spLocks noGrp="1"/>
          </p:cNvSpPr>
          <p:nvPr>
            <p:ph type="body" idx="1"/>
          </p:nvPr>
        </p:nvSpPr>
        <p:spPr>
          <a:xfrm>
            <a:off x="495300" y="3746500"/>
            <a:ext cx="4584700" cy="2578100"/>
          </a:xfrm>
          <a:prstGeom prst="rect">
            <a:avLst/>
          </a:prstGeom>
        </p:spPr>
        <p:txBody>
          <a:bodyPr anchor="t"/>
          <a:lstStyle>
            <a:lvl1pPr marL="0" indent="0" algn="ctr" defTabSz="457200">
              <a:spcBef>
                <a:spcPts val="0"/>
              </a:spcBef>
              <a:buClrTx/>
              <a:buSzTx/>
              <a:buFontTx/>
              <a:buNone/>
              <a:defRPr sz="2600">
                <a:uFillTx/>
              </a:defRPr>
            </a:lvl1pPr>
            <a:lvl2pPr marL="0" indent="0" algn="ctr" defTabSz="457200">
              <a:spcBef>
                <a:spcPts val="0"/>
              </a:spcBef>
              <a:buClrTx/>
              <a:buSzTx/>
              <a:buFontTx/>
              <a:buNone/>
              <a:defRPr sz="2600">
                <a:uFillTx/>
              </a:defRPr>
            </a:lvl2pPr>
            <a:lvl3pPr marL="0" indent="0" algn="ctr" defTabSz="457200">
              <a:spcBef>
                <a:spcPts val="0"/>
              </a:spcBef>
              <a:buClrTx/>
              <a:buSzTx/>
              <a:buFontTx/>
              <a:buNone/>
              <a:defRPr sz="2600">
                <a:uFillTx/>
              </a:defRPr>
            </a:lvl3pPr>
            <a:lvl4pPr marL="0" indent="0" algn="ctr" defTabSz="457200">
              <a:spcBef>
                <a:spcPts val="0"/>
              </a:spcBef>
              <a:buClrTx/>
              <a:buSzTx/>
              <a:buFontTx/>
              <a:buNone/>
              <a:defRPr sz="2600">
                <a:uFillTx/>
              </a:defRPr>
            </a:lvl4pPr>
            <a:lvl5pPr marL="0" indent="0" algn="ctr" defTabSz="457200">
              <a:spcBef>
                <a:spcPts val="0"/>
              </a:spcBef>
              <a:buClrTx/>
              <a:buSzTx/>
              <a:buFontTx/>
              <a:buNone/>
              <a:defRPr sz="2600">
                <a:uFillTx/>
              </a:defRPr>
            </a:lvl5pPr>
          </a:lstStyle>
          <a:p>
            <a:pPr lvl="0">
              <a:defRPr sz="1800"/>
            </a:pPr>
            <a:r>
              <a:rPr sz="2600"/>
              <a:t>Body Level One</a:t>
            </a:r>
          </a:p>
          <a:p>
            <a:pPr lvl="1">
              <a:defRPr sz="1800"/>
            </a:pPr>
            <a:r>
              <a:rPr sz="2600"/>
              <a:t>Body Level Two</a:t>
            </a:r>
          </a:p>
          <a:p>
            <a:pPr lvl="2">
              <a:defRPr sz="1800"/>
            </a:pPr>
            <a:r>
              <a:rPr sz="2600"/>
              <a:t>Body Level Three</a:t>
            </a:r>
          </a:p>
          <a:p>
            <a:pPr lvl="3">
              <a:defRPr sz="1800"/>
            </a:pPr>
            <a:r>
              <a:rPr sz="2600"/>
              <a:t>Body Level Four</a:t>
            </a:r>
          </a:p>
          <a:p>
            <a:pPr lvl="4">
              <a:defRPr sz="1800"/>
            </a:pPr>
            <a:r>
              <a:rPr sz="2600"/>
              <a:t>Body Level Five</a:t>
            </a: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31" name="Shape 31"/>
          <p:cNvSpPr>
            <a:spLocks noGrp="1"/>
          </p:cNvSpPr>
          <p:nvPr>
            <p:ph type="title"/>
          </p:nvPr>
        </p:nvSpPr>
        <p:spPr>
          <a:xfrm>
            <a:off x="990600" y="203200"/>
            <a:ext cx="8178800" cy="1905000"/>
          </a:xfrm>
          <a:prstGeom prst="rect">
            <a:avLst/>
          </a:prstGeom>
        </p:spPr>
        <p:txBody>
          <a:bodyPr/>
          <a:lstStyle>
            <a:lvl1pPr defTabSz="457200">
              <a:defRPr sz="6400">
                <a:uFillTx/>
              </a:defRPr>
            </a:lvl1pPr>
          </a:lstStyle>
          <a:p>
            <a:pPr lvl="0">
              <a:defRPr sz="1800"/>
            </a:pPr>
            <a:r>
              <a:rPr sz="6400"/>
              <a:t>Title Text</a:t>
            </a:r>
          </a:p>
        </p:txBody>
      </p:sp>
      <p:sp>
        <p:nvSpPr>
          <p:cNvPr id="32" name="Shape 32"/>
          <p:cNvSpPr>
            <a:spLocks noGrp="1"/>
          </p:cNvSpPr>
          <p:nvPr>
            <p:ph type="body" idx="1"/>
          </p:nvPr>
        </p:nvSpPr>
        <p:spPr>
          <a:xfrm>
            <a:off x="990600" y="2159000"/>
            <a:ext cx="3937000" cy="4470400"/>
          </a:xfrm>
          <a:prstGeom prst="rect">
            <a:avLst/>
          </a:prstGeom>
        </p:spPr>
        <p:txBody>
          <a:bodyPr/>
          <a:lstStyle>
            <a:lvl1pPr marL="640422" indent="-386422" defTabSz="457200">
              <a:spcBef>
                <a:spcPts val="3000"/>
              </a:spcBef>
              <a:buClrTx/>
              <a:buFontTx/>
              <a:defRPr sz="2400">
                <a:uFillTx/>
              </a:defRPr>
            </a:lvl1pPr>
            <a:lvl2pPr marL="983322" indent="-386422" defTabSz="457200">
              <a:spcBef>
                <a:spcPts val="3000"/>
              </a:spcBef>
              <a:buClrTx/>
              <a:buFontTx/>
              <a:defRPr sz="2400">
                <a:uFillTx/>
              </a:defRPr>
            </a:lvl2pPr>
            <a:lvl3pPr marL="1326222" indent="-386422" defTabSz="457200">
              <a:spcBef>
                <a:spcPts val="3000"/>
              </a:spcBef>
              <a:buClrTx/>
              <a:buFontTx/>
              <a:defRPr sz="2400">
                <a:uFillTx/>
              </a:defRPr>
            </a:lvl3pPr>
            <a:lvl4pPr marL="1681822" indent="-386422" defTabSz="457200">
              <a:spcBef>
                <a:spcPts val="3000"/>
              </a:spcBef>
              <a:buClrTx/>
              <a:buFontTx/>
              <a:defRPr sz="2400">
                <a:uFillTx/>
              </a:defRPr>
            </a:lvl4pPr>
            <a:lvl5pPr marL="2024722" indent="-386422" defTabSz="457200">
              <a:spcBef>
                <a:spcPts val="3000"/>
              </a:spcBef>
              <a:buClrTx/>
              <a:buFontTx/>
              <a:defRPr sz="2400">
                <a:uFillTx/>
              </a:defRPr>
            </a:lvl5pPr>
          </a:lstStyle>
          <a:p>
            <a:pPr lvl="0">
              <a:defRPr sz="1800"/>
            </a:pPr>
            <a:r>
              <a:rPr sz="2400"/>
              <a:t>Body Level One</a:t>
            </a:r>
          </a:p>
          <a:p>
            <a:pPr lvl="1">
              <a:defRPr sz="1800"/>
            </a:pPr>
            <a:r>
              <a:rPr sz="2400"/>
              <a:t>Body Level Two</a:t>
            </a:r>
          </a:p>
          <a:p>
            <a:pPr lvl="2">
              <a:defRPr sz="1800"/>
            </a:pPr>
            <a:r>
              <a:rPr sz="2400"/>
              <a:t>Body Level Three</a:t>
            </a:r>
          </a:p>
          <a:p>
            <a:pPr lvl="3">
              <a:defRPr sz="1800"/>
            </a:pPr>
            <a:r>
              <a:rPr sz="2400"/>
              <a:t>Body Level Four</a:t>
            </a:r>
          </a:p>
          <a:p>
            <a:pPr lvl="4">
              <a:defRPr sz="1800"/>
            </a:pPr>
            <a:r>
              <a:rPr sz="2400"/>
              <a:t>Body Level Five</a:t>
            </a: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mp; Bullets - Left">
    <p:spTree>
      <p:nvGrpSpPr>
        <p:cNvPr id="1" name=""/>
        <p:cNvGrpSpPr/>
        <p:nvPr/>
      </p:nvGrpSpPr>
      <p:grpSpPr>
        <a:xfrm>
          <a:off x="0" y="0"/>
          <a:ext cx="0" cy="0"/>
          <a:chOff x="0" y="0"/>
          <a:chExt cx="0" cy="0"/>
        </a:xfrm>
      </p:grpSpPr>
      <p:sp>
        <p:nvSpPr>
          <p:cNvPr id="34" name="Shape 34"/>
          <p:cNvSpPr>
            <a:spLocks noGrp="1"/>
          </p:cNvSpPr>
          <p:nvPr>
            <p:ph type="title"/>
          </p:nvPr>
        </p:nvSpPr>
        <p:spPr>
          <a:xfrm>
            <a:off x="990600" y="203200"/>
            <a:ext cx="8178800" cy="1905000"/>
          </a:xfrm>
          <a:prstGeom prst="rect">
            <a:avLst/>
          </a:prstGeom>
        </p:spPr>
        <p:txBody>
          <a:bodyPr/>
          <a:lstStyle>
            <a:lvl1pPr defTabSz="457200">
              <a:defRPr sz="6400">
                <a:uFillTx/>
              </a:defRPr>
            </a:lvl1pPr>
          </a:lstStyle>
          <a:p>
            <a:pPr lvl="0">
              <a:defRPr sz="1800"/>
            </a:pPr>
            <a:r>
              <a:rPr sz="6400"/>
              <a:t>Title Text</a:t>
            </a:r>
          </a:p>
        </p:txBody>
      </p:sp>
      <p:sp>
        <p:nvSpPr>
          <p:cNvPr id="35" name="Shape 35"/>
          <p:cNvSpPr>
            <a:spLocks noGrp="1"/>
          </p:cNvSpPr>
          <p:nvPr>
            <p:ph type="body" idx="1"/>
          </p:nvPr>
        </p:nvSpPr>
        <p:spPr>
          <a:xfrm>
            <a:off x="990600" y="2159000"/>
            <a:ext cx="3937000" cy="4470400"/>
          </a:xfrm>
          <a:prstGeom prst="rect">
            <a:avLst/>
          </a:prstGeom>
        </p:spPr>
        <p:txBody>
          <a:bodyPr/>
          <a:lstStyle>
            <a:lvl1pPr marL="640422" indent="-386422" defTabSz="457200">
              <a:spcBef>
                <a:spcPts val="3000"/>
              </a:spcBef>
              <a:buClrTx/>
              <a:buFontTx/>
              <a:defRPr sz="2400">
                <a:uFillTx/>
              </a:defRPr>
            </a:lvl1pPr>
            <a:lvl2pPr marL="983322" indent="-386422" defTabSz="457200">
              <a:spcBef>
                <a:spcPts val="3000"/>
              </a:spcBef>
              <a:buClrTx/>
              <a:buFontTx/>
              <a:defRPr sz="2400">
                <a:uFillTx/>
              </a:defRPr>
            </a:lvl2pPr>
            <a:lvl3pPr marL="1326222" indent="-386422" defTabSz="457200">
              <a:spcBef>
                <a:spcPts val="3000"/>
              </a:spcBef>
              <a:buClrTx/>
              <a:buFontTx/>
              <a:defRPr sz="2400">
                <a:uFillTx/>
              </a:defRPr>
            </a:lvl3pPr>
            <a:lvl4pPr marL="1681822" indent="-386422" defTabSz="457200">
              <a:spcBef>
                <a:spcPts val="3000"/>
              </a:spcBef>
              <a:buClrTx/>
              <a:buFontTx/>
              <a:defRPr sz="2400">
                <a:uFillTx/>
              </a:defRPr>
            </a:lvl4pPr>
            <a:lvl5pPr marL="2024722" indent="-386422" defTabSz="457200">
              <a:spcBef>
                <a:spcPts val="3000"/>
              </a:spcBef>
              <a:buClrTx/>
              <a:buFontTx/>
              <a:defRPr sz="2400">
                <a:uFillTx/>
              </a:defRPr>
            </a:lvl5pPr>
          </a:lstStyle>
          <a:p>
            <a:pPr lvl="0">
              <a:defRPr sz="1800"/>
            </a:pPr>
            <a:r>
              <a:rPr sz="2400"/>
              <a:t>Body Level One</a:t>
            </a:r>
          </a:p>
          <a:p>
            <a:pPr lvl="1">
              <a:defRPr sz="1800"/>
            </a:pPr>
            <a:r>
              <a:rPr sz="2400"/>
              <a:t>Body Level Two</a:t>
            </a:r>
          </a:p>
          <a:p>
            <a:pPr lvl="2">
              <a:defRPr sz="1800"/>
            </a:pPr>
            <a:r>
              <a:rPr sz="2400"/>
              <a:t>Body Level Three</a:t>
            </a:r>
          </a:p>
          <a:p>
            <a:pPr lvl="3">
              <a:defRPr sz="1800"/>
            </a:pPr>
            <a:r>
              <a:rPr sz="2400"/>
              <a:t>Body Level Four</a:t>
            </a:r>
          </a:p>
          <a:p>
            <a:pPr lvl="4">
              <a:defRPr sz="1800"/>
            </a:pPr>
            <a:r>
              <a:rPr sz="2400"/>
              <a:t>Body Level Five</a:t>
            </a: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amp; Bullets - Right">
    <p:spTree>
      <p:nvGrpSpPr>
        <p:cNvPr id="1" name=""/>
        <p:cNvGrpSpPr/>
        <p:nvPr/>
      </p:nvGrpSpPr>
      <p:grpSpPr>
        <a:xfrm>
          <a:off x="0" y="0"/>
          <a:ext cx="0" cy="0"/>
          <a:chOff x="0" y="0"/>
          <a:chExt cx="0" cy="0"/>
        </a:xfrm>
      </p:grpSpPr>
      <p:sp>
        <p:nvSpPr>
          <p:cNvPr id="37" name="Shape 37"/>
          <p:cNvSpPr>
            <a:spLocks noGrp="1"/>
          </p:cNvSpPr>
          <p:nvPr>
            <p:ph type="title"/>
          </p:nvPr>
        </p:nvSpPr>
        <p:spPr>
          <a:xfrm>
            <a:off x="990600" y="203200"/>
            <a:ext cx="8178800" cy="1905000"/>
          </a:xfrm>
          <a:prstGeom prst="rect">
            <a:avLst/>
          </a:prstGeom>
        </p:spPr>
        <p:txBody>
          <a:bodyPr/>
          <a:lstStyle>
            <a:lvl1pPr defTabSz="457200">
              <a:defRPr sz="6400">
                <a:uFillTx/>
              </a:defRPr>
            </a:lvl1pPr>
          </a:lstStyle>
          <a:p>
            <a:pPr lvl="0">
              <a:defRPr sz="1800"/>
            </a:pPr>
            <a:r>
              <a:rPr sz="6400"/>
              <a:t>Title Text</a:t>
            </a:r>
          </a:p>
        </p:txBody>
      </p:sp>
      <p:sp>
        <p:nvSpPr>
          <p:cNvPr id="38" name="Shape 38"/>
          <p:cNvSpPr>
            <a:spLocks noGrp="1"/>
          </p:cNvSpPr>
          <p:nvPr>
            <p:ph type="body" idx="1"/>
          </p:nvPr>
        </p:nvSpPr>
        <p:spPr>
          <a:xfrm>
            <a:off x="6070600" y="2159000"/>
            <a:ext cx="3098800" cy="4470400"/>
          </a:xfrm>
          <a:prstGeom prst="rect">
            <a:avLst/>
          </a:prstGeom>
        </p:spPr>
        <p:txBody>
          <a:bodyPr/>
          <a:lstStyle>
            <a:lvl1pPr marL="640422" indent="-386422" defTabSz="457200">
              <a:spcBef>
                <a:spcPts val="3000"/>
              </a:spcBef>
              <a:buClrTx/>
              <a:buFontTx/>
              <a:defRPr sz="2400">
                <a:uFillTx/>
              </a:defRPr>
            </a:lvl1pPr>
            <a:lvl2pPr marL="983322" indent="-386422" defTabSz="457200">
              <a:spcBef>
                <a:spcPts val="3000"/>
              </a:spcBef>
              <a:buClrTx/>
              <a:buFontTx/>
              <a:defRPr sz="2400">
                <a:uFillTx/>
              </a:defRPr>
            </a:lvl2pPr>
            <a:lvl3pPr marL="1326222" indent="-386422" defTabSz="457200">
              <a:spcBef>
                <a:spcPts val="3000"/>
              </a:spcBef>
              <a:buClrTx/>
              <a:buFontTx/>
              <a:defRPr sz="2400">
                <a:uFillTx/>
              </a:defRPr>
            </a:lvl3pPr>
            <a:lvl4pPr marL="1681822" indent="-386422" defTabSz="457200">
              <a:spcBef>
                <a:spcPts val="3000"/>
              </a:spcBef>
              <a:buClrTx/>
              <a:buFontTx/>
              <a:defRPr sz="2400">
                <a:uFillTx/>
              </a:defRPr>
            </a:lvl4pPr>
            <a:lvl5pPr marL="2024722" indent="-386422" defTabSz="457200">
              <a:spcBef>
                <a:spcPts val="3000"/>
              </a:spcBef>
              <a:buClrTx/>
              <a:buFontTx/>
              <a:defRPr sz="2400">
                <a:uFillTx/>
              </a:defRPr>
            </a:lvl5pPr>
          </a:lstStyle>
          <a:p>
            <a:pPr lvl="0">
              <a:defRPr sz="1800"/>
            </a:pPr>
            <a:r>
              <a:rPr sz="2400"/>
              <a:t>Body Level One</a:t>
            </a:r>
          </a:p>
          <a:p>
            <a:pPr lvl="1">
              <a:defRPr sz="1800"/>
            </a:pPr>
            <a:r>
              <a:rPr sz="2400"/>
              <a:t>Body Level Two</a:t>
            </a:r>
          </a:p>
          <a:p>
            <a:pPr lvl="2">
              <a:defRPr sz="1800"/>
            </a:pPr>
            <a:r>
              <a:rPr sz="2400"/>
              <a:t>Body Level Three</a:t>
            </a:r>
          </a:p>
          <a:p>
            <a:pPr lvl="3">
              <a:defRPr sz="1800"/>
            </a:pPr>
            <a:r>
              <a:rPr sz="2400"/>
              <a:t>Body Level Four</a:t>
            </a:r>
          </a:p>
          <a:p>
            <a:pPr lvl="4">
              <a:defRPr sz="1800"/>
            </a:pPr>
            <a:r>
              <a:rPr sz="2400"/>
              <a:t>Body Level Five</a:t>
            </a: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itle &amp; Bullets copy 1">
    <p:spTree>
      <p:nvGrpSpPr>
        <p:cNvPr id="1" name=""/>
        <p:cNvGrpSpPr/>
        <p:nvPr/>
      </p:nvGrpSpPr>
      <p:grpSpPr>
        <a:xfrm>
          <a:off x="0" y="0"/>
          <a:ext cx="0" cy="0"/>
          <a:chOff x="0" y="0"/>
          <a:chExt cx="0" cy="0"/>
        </a:xfrm>
      </p:grpSpPr>
      <p:sp>
        <p:nvSpPr>
          <p:cNvPr id="40" name="Shape 40"/>
          <p:cNvSpPr>
            <a:spLocks noGrp="1"/>
          </p:cNvSpPr>
          <p:nvPr>
            <p:ph type="title"/>
          </p:nvPr>
        </p:nvSpPr>
        <p:spPr>
          <a:prstGeom prst="rect">
            <a:avLst/>
          </a:prstGeom>
        </p:spPr>
        <p:txBody>
          <a:bodyPr/>
          <a:lstStyle/>
          <a:p>
            <a:pPr lvl="0">
              <a:defRPr sz="1800">
                <a:uFillTx/>
              </a:defRPr>
            </a:pPr>
            <a:r>
              <a:rPr sz="6200">
                <a:uFill>
                  <a:solidFill/>
                </a:uFill>
              </a:rPr>
              <a:t>Title Text</a:t>
            </a:r>
          </a:p>
        </p:txBody>
      </p:sp>
      <p:sp>
        <p:nvSpPr>
          <p:cNvPr id="41" name="Shape 41"/>
          <p:cNvSpPr>
            <a:spLocks noGrp="1"/>
          </p:cNvSpPr>
          <p:nvPr>
            <p:ph type="body" idx="1"/>
          </p:nvPr>
        </p:nvSpPr>
        <p:spPr>
          <a:xfrm>
            <a:off x="990600" y="1905000"/>
            <a:ext cx="8178800" cy="4978400"/>
          </a:xfrm>
          <a:prstGeom prst="rect">
            <a:avLst/>
          </a:prstGeom>
        </p:spPr>
        <p:txBody>
          <a:bodyPr/>
          <a:lstStyle/>
          <a:p>
            <a:pPr lvl="0">
              <a:defRPr sz="1800">
                <a:uFillTx/>
              </a:defRPr>
            </a:pPr>
            <a:r>
              <a:rPr sz="3000">
                <a:uFill>
                  <a:solidFill/>
                </a:uFill>
              </a:rPr>
              <a:t>Body Level One</a:t>
            </a:r>
          </a:p>
          <a:p>
            <a:pPr lvl="1">
              <a:defRPr sz="1800">
                <a:uFillTx/>
              </a:defRPr>
            </a:pPr>
            <a:r>
              <a:rPr sz="3000">
                <a:uFill>
                  <a:solidFill/>
                </a:uFill>
              </a:rPr>
              <a:t>Body Level Two</a:t>
            </a:r>
          </a:p>
          <a:p>
            <a:pPr lvl="2">
              <a:defRPr sz="1800">
                <a:uFillTx/>
              </a:defRPr>
            </a:pPr>
            <a:r>
              <a:rPr sz="3000">
                <a:uFill>
                  <a:solidFill/>
                </a:uFill>
              </a:rPr>
              <a:t>Body Level Three</a:t>
            </a:r>
          </a:p>
          <a:p>
            <a:pPr lvl="3">
              <a:defRPr sz="1800">
                <a:uFillTx/>
              </a:defRPr>
            </a:pPr>
            <a:r>
              <a:rPr sz="3000">
                <a:uFill>
                  <a:solidFill/>
                </a:uFill>
              </a:rPr>
              <a:t>Body Level Four</a:t>
            </a:r>
          </a:p>
          <a:p>
            <a:pPr lvl="4">
              <a:defRPr sz="1800">
                <a:uFillTx/>
              </a:defRPr>
            </a:pPr>
            <a:r>
              <a:rPr sz="3000">
                <a:uFill>
                  <a:solidFill/>
                </a:uFill>
              </a:rPr>
              <a:t>Body Level Five</a:t>
            </a: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Title &amp; Bullets copy">
    <p:spTree>
      <p:nvGrpSpPr>
        <p:cNvPr id="1" name=""/>
        <p:cNvGrpSpPr/>
        <p:nvPr/>
      </p:nvGrpSpPr>
      <p:grpSpPr>
        <a:xfrm>
          <a:off x="0" y="0"/>
          <a:ext cx="0" cy="0"/>
          <a:chOff x="0" y="0"/>
          <a:chExt cx="0" cy="0"/>
        </a:xfrm>
      </p:grpSpPr>
      <p:sp>
        <p:nvSpPr>
          <p:cNvPr id="43" name="Shape 43"/>
          <p:cNvSpPr>
            <a:spLocks noGrp="1"/>
          </p:cNvSpPr>
          <p:nvPr>
            <p:ph type="title"/>
          </p:nvPr>
        </p:nvSpPr>
        <p:spPr>
          <a:xfrm>
            <a:off x="990600" y="122535"/>
            <a:ext cx="8178800" cy="2064247"/>
          </a:xfrm>
          <a:prstGeom prst="rect">
            <a:avLst/>
          </a:prstGeom>
        </p:spPr>
        <p:txBody>
          <a:bodyPr/>
          <a:lstStyle/>
          <a:p>
            <a:pPr lvl="0">
              <a:defRPr sz="1800">
                <a:uFillTx/>
              </a:defRPr>
            </a:pPr>
            <a:r>
              <a:rPr sz="6200">
                <a:uFill>
                  <a:solidFill/>
                </a:uFill>
              </a:rPr>
              <a:t>Title Text</a:t>
            </a:r>
          </a:p>
        </p:txBody>
      </p:sp>
      <p:sp>
        <p:nvSpPr>
          <p:cNvPr id="44" name="Shape 44"/>
          <p:cNvSpPr>
            <a:spLocks noGrp="1"/>
          </p:cNvSpPr>
          <p:nvPr>
            <p:ph type="body" idx="1"/>
          </p:nvPr>
        </p:nvSpPr>
        <p:spPr>
          <a:xfrm>
            <a:off x="990600" y="1905000"/>
            <a:ext cx="8178800" cy="4978400"/>
          </a:xfrm>
          <a:prstGeom prst="rect">
            <a:avLst/>
          </a:prstGeom>
        </p:spPr>
        <p:txBody>
          <a:bodyPr/>
          <a:lstStyle/>
          <a:p>
            <a:pPr lvl="0">
              <a:defRPr sz="1800">
                <a:uFillTx/>
              </a:defRPr>
            </a:pPr>
            <a:r>
              <a:rPr sz="3000">
                <a:uFill>
                  <a:solidFill/>
                </a:uFill>
              </a:rPr>
              <a:t>Body Level One</a:t>
            </a:r>
          </a:p>
          <a:p>
            <a:pPr lvl="1">
              <a:defRPr sz="1800">
                <a:uFillTx/>
              </a:defRPr>
            </a:pPr>
            <a:r>
              <a:rPr sz="3000">
                <a:uFill>
                  <a:solidFill/>
                </a:uFill>
              </a:rPr>
              <a:t>Body Level Two</a:t>
            </a:r>
          </a:p>
          <a:p>
            <a:pPr lvl="2">
              <a:defRPr sz="1800">
                <a:uFillTx/>
              </a:defRPr>
            </a:pPr>
            <a:r>
              <a:rPr sz="3000">
                <a:uFill>
                  <a:solidFill/>
                </a:uFill>
              </a:rPr>
              <a:t>Body Level Three</a:t>
            </a:r>
          </a:p>
          <a:p>
            <a:pPr lvl="3">
              <a:defRPr sz="1800">
                <a:uFillTx/>
              </a:defRPr>
            </a:pPr>
            <a:r>
              <a:rPr sz="3000">
                <a:uFill>
                  <a:solidFill/>
                </a:uFill>
              </a:rPr>
              <a:t>Body Level Four</a:t>
            </a:r>
          </a:p>
          <a:p>
            <a:pPr lvl="4">
              <a:defRPr sz="1800">
                <a:uFillTx/>
              </a:defRPr>
            </a:pPr>
            <a:r>
              <a:rPr sz="3000">
                <a:uFill>
                  <a:solidFill/>
                </a:uFill>
              </a:rPr>
              <a:t>Body Level Five</a:t>
            </a: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Title &amp; Bullets copy 9">
    <p:spTree>
      <p:nvGrpSpPr>
        <p:cNvPr id="1" name=""/>
        <p:cNvGrpSpPr/>
        <p:nvPr/>
      </p:nvGrpSpPr>
      <p:grpSpPr>
        <a:xfrm>
          <a:off x="0" y="0"/>
          <a:ext cx="0" cy="0"/>
          <a:chOff x="0" y="0"/>
          <a:chExt cx="0" cy="0"/>
        </a:xfrm>
      </p:grpSpPr>
      <p:sp>
        <p:nvSpPr>
          <p:cNvPr id="46" name="Shape 46"/>
          <p:cNvSpPr>
            <a:spLocks noGrp="1"/>
          </p:cNvSpPr>
          <p:nvPr>
            <p:ph type="title"/>
          </p:nvPr>
        </p:nvSpPr>
        <p:spPr>
          <a:prstGeom prst="rect">
            <a:avLst/>
          </a:prstGeom>
        </p:spPr>
        <p:txBody>
          <a:bodyPr/>
          <a:lstStyle/>
          <a:p>
            <a:pPr lvl="0">
              <a:defRPr sz="1800">
                <a:uFillTx/>
              </a:defRPr>
            </a:pPr>
            <a:r>
              <a:rPr sz="6200">
                <a:uFill>
                  <a:solidFill/>
                </a:uFill>
              </a:rPr>
              <a:t>Title Text</a:t>
            </a:r>
          </a:p>
        </p:txBody>
      </p:sp>
      <p:sp>
        <p:nvSpPr>
          <p:cNvPr id="47" name="Shape 47"/>
          <p:cNvSpPr>
            <a:spLocks noGrp="1"/>
          </p:cNvSpPr>
          <p:nvPr>
            <p:ph type="body" idx="1"/>
          </p:nvPr>
        </p:nvSpPr>
        <p:spPr>
          <a:prstGeom prst="rect">
            <a:avLst/>
          </a:prstGeom>
        </p:spPr>
        <p:txBody>
          <a:bodyPr/>
          <a:lstStyle/>
          <a:p>
            <a:pPr lvl="0">
              <a:defRPr sz="1800">
                <a:uFillTx/>
              </a:defRPr>
            </a:pPr>
            <a:r>
              <a:rPr sz="3000">
                <a:uFill>
                  <a:solidFill/>
                </a:uFill>
              </a:rPr>
              <a:t>Body Level One</a:t>
            </a:r>
          </a:p>
          <a:p>
            <a:pPr lvl="1">
              <a:defRPr sz="1800">
                <a:uFillTx/>
              </a:defRPr>
            </a:pPr>
            <a:r>
              <a:rPr sz="3000">
                <a:uFill>
                  <a:solidFill/>
                </a:uFill>
              </a:rPr>
              <a:t>Body Level Two</a:t>
            </a:r>
          </a:p>
          <a:p>
            <a:pPr lvl="2">
              <a:defRPr sz="1800">
                <a:uFillTx/>
              </a:defRPr>
            </a:pPr>
            <a:r>
              <a:rPr sz="3000">
                <a:uFill>
                  <a:solidFill/>
                </a:uFill>
              </a:rPr>
              <a:t>Body Level Three</a:t>
            </a:r>
          </a:p>
          <a:p>
            <a:pPr lvl="3">
              <a:defRPr sz="1800">
                <a:uFillTx/>
              </a:defRPr>
            </a:pPr>
            <a:r>
              <a:rPr sz="3000">
                <a:uFill>
                  <a:solidFill/>
                </a:uFill>
              </a:rPr>
              <a:t>Body Level Four</a:t>
            </a:r>
          </a:p>
          <a:p>
            <a:pPr lvl="4">
              <a:defRPr sz="1800">
                <a:uFillTx/>
              </a:defRPr>
            </a:pPr>
            <a:r>
              <a:rPr sz="3000">
                <a:uFill>
                  <a:solidFill/>
                </a:uFill>
              </a:rPr>
              <a:t>Body Level Five</a:t>
            </a: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le &amp; Bullets copy 10">
    <p:spTree>
      <p:nvGrpSpPr>
        <p:cNvPr id="1" name=""/>
        <p:cNvGrpSpPr/>
        <p:nvPr/>
      </p:nvGrpSpPr>
      <p:grpSpPr>
        <a:xfrm>
          <a:off x="0" y="0"/>
          <a:ext cx="0" cy="0"/>
          <a:chOff x="0" y="0"/>
          <a:chExt cx="0" cy="0"/>
        </a:xfrm>
      </p:grpSpPr>
      <p:sp>
        <p:nvSpPr>
          <p:cNvPr id="49" name="Shape 49"/>
          <p:cNvSpPr>
            <a:spLocks noGrp="1"/>
          </p:cNvSpPr>
          <p:nvPr>
            <p:ph type="title"/>
          </p:nvPr>
        </p:nvSpPr>
        <p:spPr>
          <a:prstGeom prst="rect">
            <a:avLst/>
          </a:prstGeom>
        </p:spPr>
        <p:txBody>
          <a:bodyPr/>
          <a:lstStyle/>
          <a:p>
            <a:pPr lvl="0">
              <a:defRPr sz="1800">
                <a:uFillTx/>
              </a:defRPr>
            </a:pPr>
            <a:r>
              <a:rPr sz="6200">
                <a:uFill>
                  <a:solidFill/>
                </a:uFill>
              </a:rPr>
              <a:t>Title Text</a:t>
            </a:r>
          </a:p>
        </p:txBody>
      </p:sp>
      <p:sp>
        <p:nvSpPr>
          <p:cNvPr id="50" name="Shape 50"/>
          <p:cNvSpPr>
            <a:spLocks noGrp="1"/>
          </p:cNvSpPr>
          <p:nvPr>
            <p:ph type="body" idx="1"/>
          </p:nvPr>
        </p:nvSpPr>
        <p:spPr>
          <a:prstGeom prst="rect">
            <a:avLst/>
          </a:prstGeom>
        </p:spPr>
        <p:txBody>
          <a:bodyPr/>
          <a:lstStyle/>
          <a:p>
            <a:pPr lvl="0">
              <a:defRPr sz="1800">
                <a:uFillTx/>
              </a:defRPr>
            </a:pPr>
            <a:r>
              <a:rPr sz="3000">
                <a:uFill>
                  <a:solidFill/>
                </a:uFill>
              </a:rPr>
              <a:t>Body Level One</a:t>
            </a:r>
          </a:p>
          <a:p>
            <a:pPr lvl="1">
              <a:defRPr sz="1800">
                <a:uFillTx/>
              </a:defRPr>
            </a:pPr>
            <a:r>
              <a:rPr sz="3000">
                <a:uFill>
                  <a:solidFill/>
                </a:uFill>
              </a:rPr>
              <a:t>Body Level Two</a:t>
            </a:r>
          </a:p>
          <a:p>
            <a:pPr lvl="2">
              <a:defRPr sz="1800">
                <a:uFillTx/>
              </a:defRPr>
            </a:pPr>
            <a:r>
              <a:rPr sz="3000">
                <a:uFill>
                  <a:solidFill/>
                </a:uFill>
              </a:rPr>
              <a:t>Body Level Three</a:t>
            </a:r>
          </a:p>
          <a:p>
            <a:pPr lvl="3">
              <a:defRPr sz="1800">
                <a:uFillTx/>
              </a:defRPr>
            </a:pPr>
            <a:r>
              <a:rPr sz="3000">
                <a:uFill>
                  <a:solidFill/>
                </a:uFill>
              </a:rPr>
              <a:t>Body Level Four</a:t>
            </a:r>
          </a:p>
          <a:p>
            <a:pPr lvl="4">
              <a:defRPr sz="1800">
                <a:uFillTx/>
              </a:defRPr>
            </a:pPr>
            <a:r>
              <a:rPr sz="3000">
                <a:uFill>
                  <a:solidFill/>
                </a:uFill>
              </a:rPr>
              <a:t>Body Level Five</a:t>
            </a: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Title &amp; Bullets copy 8">
    <p:spTree>
      <p:nvGrpSpPr>
        <p:cNvPr id="1" name=""/>
        <p:cNvGrpSpPr/>
        <p:nvPr/>
      </p:nvGrpSpPr>
      <p:grpSpPr>
        <a:xfrm>
          <a:off x="0" y="0"/>
          <a:ext cx="0" cy="0"/>
          <a:chOff x="0" y="0"/>
          <a:chExt cx="0" cy="0"/>
        </a:xfrm>
      </p:grpSpPr>
      <p:sp>
        <p:nvSpPr>
          <p:cNvPr id="52" name="Shape 52"/>
          <p:cNvSpPr>
            <a:spLocks noGrp="1"/>
          </p:cNvSpPr>
          <p:nvPr>
            <p:ph type="title"/>
          </p:nvPr>
        </p:nvSpPr>
        <p:spPr>
          <a:prstGeom prst="rect">
            <a:avLst/>
          </a:prstGeom>
        </p:spPr>
        <p:txBody>
          <a:bodyPr/>
          <a:lstStyle/>
          <a:p>
            <a:pPr lvl="0">
              <a:defRPr sz="1800">
                <a:uFillTx/>
              </a:defRPr>
            </a:pPr>
            <a:r>
              <a:rPr sz="6200">
                <a:uFill>
                  <a:solidFill/>
                </a:uFill>
              </a:rPr>
              <a:t>Title Text</a:t>
            </a:r>
          </a:p>
        </p:txBody>
      </p:sp>
      <p:sp>
        <p:nvSpPr>
          <p:cNvPr id="53" name="Shape 53"/>
          <p:cNvSpPr>
            <a:spLocks noGrp="1"/>
          </p:cNvSpPr>
          <p:nvPr>
            <p:ph type="body" idx="1"/>
          </p:nvPr>
        </p:nvSpPr>
        <p:spPr>
          <a:prstGeom prst="rect">
            <a:avLst/>
          </a:prstGeom>
        </p:spPr>
        <p:txBody>
          <a:bodyPr/>
          <a:lstStyle/>
          <a:p>
            <a:pPr lvl="0">
              <a:defRPr sz="1800">
                <a:uFillTx/>
              </a:defRPr>
            </a:pPr>
            <a:r>
              <a:rPr sz="3000">
                <a:uFill>
                  <a:solidFill/>
                </a:uFill>
              </a:rPr>
              <a:t>Body Level One</a:t>
            </a:r>
          </a:p>
          <a:p>
            <a:pPr lvl="1">
              <a:defRPr sz="1800">
                <a:uFillTx/>
              </a:defRPr>
            </a:pPr>
            <a:r>
              <a:rPr sz="3000">
                <a:uFill>
                  <a:solidFill/>
                </a:uFill>
              </a:rPr>
              <a:t>Body Level Two</a:t>
            </a:r>
          </a:p>
          <a:p>
            <a:pPr lvl="2">
              <a:defRPr sz="1800">
                <a:uFillTx/>
              </a:defRPr>
            </a:pPr>
            <a:r>
              <a:rPr sz="3000">
                <a:uFill>
                  <a:solidFill/>
                </a:uFill>
              </a:rPr>
              <a:t>Body Level Three</a:t>
            </a:r>
          </a:p>
          <a:p>
            <a:pPr lvl="3">
              <a:defRPr sz="1800">
                <a:uFillTx/>
              </a:defRPr>
            </a:pPr>
            <a:r>
              <a:rPr sz="3000">
                <a:uFill>
                  <a:solidFill/>
                </a:uFill>
              </a:rPr>
              <a:t>Body Level Four</a:t>
            </a:r>
          </a:p>
          <a:p>
            <a:pPr lvl="4">
              <a:defRPr sz="1800">
                <a:uFillTx/>
              </a:defRPr>
            </a:pPr>
            <a:r>
              <a:rPr sz="3000">
                <a:uFill>
                  <a:solidFill/>
                </a:uFill>
              </a:rPr>
              <a:t>Body Level Five</a:t>
            </a: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8" name="Shape 8"/>
          <p:cNvSpPr>
            <a:spLocks noGrp="1"/>
          </p:cNvSpPr>
          <p:nvPr>
            <p:ph type="title"/>
          </p:nvPr>
        </p:nvSpPr>
        <p:spPr>
          <a:xfrm>
            <a:off x="990600" y="203200"/>
            <a:ext cx="8178800" cy="1905000"/>
          </a:xfrm>
          <a:prstGeom prst="rect">
            <a:avLst/>
          </a:prstGeom>
        </p:spPr>
        <p:txBody>
          <a:bodyPr/>
          <a:lstStyle>
            <a:lvl1pPr defTabSz="457200">
              <a:defRPr sz="6400">
                <a:uFillTx/>
              </a:defRPr>
            </a:lvl1pPr>
          </a:lstStyle>
          <a:p>
            <a:pPr lvl="0">
              <a:defRPr sz="1800"/>
            </a:pPr>
            <a:r>
              <a:rPr sz="6400"/>
              <a:t>Title Text</a:t>
            </a:r>
          </a:p>
        </p:txBody>
      </p:sp>
      <p:sp>
        <p:nvSpPr>
          <p:cNvPr id="9" name="Shape 9"/>
          <p:cNvSpPr>
            <a:spLocks noGrp="1"/>
          </p:cNvSpPr>
          <p:nvPr>
            <p:ph type="body" idx="1"/>
          </p:nvPr>
        </p:nvSpPr>
        <p:spPr>
          <a:xfrm>
            <a:off x="990600" y="2159000"/>
            <a:ext cx="8178800" cy="4470400"/>
          </a:xfrm>
          <a:prstGeom prst="rect">
            <a:avLst/>
          </a:prstGeom>
        </p:spPr>
        <p:txBody>
          <a:bodyPr/>
          <a:lstStyle>
            <a:lvl1pPr marL="698500" defTabSz="457200">
              <a:buClrTx/>
              <a:buFontTx/>
              <a:defRPr sz="3200">
                <a:uFillTx/>
              </a:defRPr>
            </a:lvl1pPr>
            <a:lvl2pPr marL="1041400" defTabSz="457200">
              <a:buClrTx/>
              <a:buFontTx/>
              <a:defRPr sz="3200">
                <a:uFillTx/>
              </a:defRPr>
            </a:lvl2pPr>
            <a:lvl3pPr marL="1384300" defTabSz="457200">
              <a:buClrTx/>
              <a:buFontTx/>
              <a:defRPr sz="3200">
                <a:uFillTx/>
              </a:defRPr>
            </a:lvl3pPr>
            <a:lvl4pPr marL="1739900" defTabSz="457200">
              <a:buClrTx/>
              <a:buFontTx/>
              <a:defRPr sz="3200">
                <a:uFillTx/>
              </a:defRPr>
            </a:lvl4pPr>
            <a:lvl5pPr marL="2082800" defTabSz="457200">
              <a:buClrTx/>
              <a:buFontTx/>
              <a:defRPr sz="3200">
                <a:uFillTx/>
              </a:defRPr>
            </a:lvl5p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Title &amp; Bullets copy 6">
    <p:spTree>
      <p:nvGrpSpPr>
        <p:cNvPr id="1" name=""/>
        <p:cNvGrpSpPr/>
        <p:nvPr/>
      </p:nvGrpSpPr>
      <p:grpSpPr>
        <a:xfrm>
          <a:off x="0" y="0"/>
          <a:ext cx="0" cy="0"/>
          <a:chOff x="0" y="0"/>
          <a:chExt cx="0" cy="0"/>
        </a:xfrm>
      </p:grpSpPr>
      <p:sp>
        <p:nvSpPr>
          <p:cNvPr id="55" name="Shape 55"/>
          <p:cNvSpPr>
            <a:spLocks noGrp="1"/>
          </p:cNvSpPr>
          <p:nvPr>
            <p:ph type="title"/>
          </p:nvPr>
        </p:nvSpPr>
        <p:spPr>
          <a:prstGeom prst="rect">
            <a:avLst/>
          </a:prstGeom>
        </p:spPr>
        <p:txBody>
          <a:bodyPr/>
          <a:lstStyle/>
          <a:p>
            <a:pPr lvl="0">
              <a:defRPr sz="1800">
                <a:uFillTx/>
              </a:defRPr>
            </a:pPr>
            <a:r>
              <a:rPr sz="6200">
                <a:uFill>
                  <a:solidFill/>
                </a:uFill>
              </a:rPr>
              <a:t>Title Text</a:t>
            </a:r>
          </a:p>
        </p:txBody>
      </p:sp>
      <p:sp>
        <p:nvSpPr>
          <p:cNvPr id="56" name="Shape 56"/>
          <p:cNvSpPr>
            <a:spLocks noGrp="1"/>
          </p:cNvSpPr>
          <p:nvPr>
            <p:ph type="body" idx="1"/>
          </p:nvPr>
        </p:nvSpPr>
        <p:spPr>
          <a:prstGeom prst="rect">
            <a:avLst/>
          </a:prstGeom>
        </p:spPr>
        <p:txBody>
          <a:bodyPr/>
          <a:lstStyle/>
          <a:p>
            <a:pPr lvl="0">
              <a:defRPr sz="1800">
                <a:uFillTx/>
              </a:defRPr>
            </a:pPr>
            <a:r>
              <a:rPr sz="3000">
                <a:uFill>
                  <a:solidFill/>
                </a:uFill>
              </a:rPr>
              <a:t>Body Level One</a:t>
            </a:r>
          </a:p>
          <a:p>
            <a:pPr lvl="1">
              <a:defRPr sz="1800">
                <a:uFillTx/>
              </a:defRPr>
            </a:pPr>
            <a:r>
              <a:rPr sz="3000">
                <a:uFill>
                  <a:solidFill/>
                </a:uFill>
              </a:rPr>
              <a:t>Body Level Two</a:t>
            </a:r>
          </a:p>
          <a:p>
            <a:pPr lvl="2">
              <a:defRPr sz="1800">
                <a:uFillTx/>
              </a:defRPr>
            </a:pPr>
            <a:r>
              <a:rPr sz="3000">
                <a:uFill>
                  <a:solidFill/>
                </a:uFill>
              </a:rPr>
              <a:t>Body Level Three</a:t>
            </a:r>
          </a:p>
          <a:p>
            <a:pPr lvl="3">
              <a:defRPr sz="1800">
                <a:uFillTx/>
              </a:defRPr>
            </a:pPr>
            <a:r>
              <a:rPr sz="3000">
                <a:uFill>
                  <a:solidFill/>
                </a:uFill>
              </a:rPr>
              <a:t>Body Level Four</a:t>
            </a:r>
          </a:p>
          <a:p>
            <a:pPr lvl="4">
              <a:defRPr sz="1800">
                <a:uFillTx/>
              </a:defRPr>
            </a:pPr>
            <a:r>
              <a:rPr sz="3000">
                <a:uFill>
                  <a:solidFill/>
                </a:uFill>
              </a:rPr>
              <a:t>Body Level Five</a:t>
            </a: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8" name="Shape 58"/>
          <p:cNvSpPr>
            <a:spLocks noGrp="1"/>
          </p:cNvSpPr>
          <p:nvPr>
            <p:ph type="title"/>
          </p:nvPr>
        </p:nvSpPr>
        <p:spPr>
          <a:xfrm>
            <a:off x="990600" y="187275"/>
            <a:ext cx="8178800" cy="1926085"/>
          </a:xfrm>
          <a:prstGeom prst="rect">
            <a:avLst/>
          </a:prstGeom>
        </p:spPr>
        <p:txBody>
          <a:bodyPr lIns="50800" tIns="50800" rIns="50800" bIns="50800"/>
          <a:lstStyle>
            <a:lvl1pPr>
              <a:defRPr sz="6400"/>
            </a:lvl1pPr>
          </a:lstStyle>
          <a:p>
            <a:pPr lvl="0">
              <a:defRPr sz="1800">
                <a:uFillTx/>
              </a:defRPr>
            </a:pPr>
            <a:r>
              <a:rPr sz="6400">
                <a:uFill>
                  <a:solidFill/>
                </a:uFill>
              </a:rPr>
              <a:t>Title Text</a:t>
            </a:r>
          </a:p>
        </p:txBody>
      </p:sp>
      <p:sp>
        <p:nvSpPr>
          <p:cNvPr id="59" name="Shape 59"/>
          <p:cNvSpPr>
            <a:spLocks noGrp="1"/>
          </p:cNvSpPr>
          <p:nvPr>
            <p:ph type="body" idx="1"/>
          </p:nvPr>
        </p:nvSpPr>
        <p:spPr>
          <a:xfrm>
            <a:off x="990600" y="1930400"/>
            <a:ext cx="8178800" cy="4939854"/>
          </a:xfrm>
          <a:prstGeom prst="rect">
            <a:avLst/>
          </a:prstGeom>
        </p:spPr>
        <p:txBody>
          <a:bodyPr lIns="50800" tIns="50800" rIns="50800" bIns="50800"/>
          <a:lstStyle>
            <a:lvl1pPr marL="736600" indent="-571500">
              <a:spcBef>
                <a:spcPts val="1900"/>
              </a:spcBef>
              <a:defRPr sz="3200"/>
            </a:lvl1pPr>
            <a:lvl2pPr marL="1181100" indent="-571500">
              <a:spcBef>
                <a:spcPts val="1900"/>
              </a:spcBef>
              <a:defRPr sz="3200"/>
            </a:lvl2pPr>
            <a:lvl3pPr marL="1625600" indent="-571500">
              <a:spcBef>
                <a:spcPts val="1900"/>
              </a:spcBef>
              <a:defRPr sz="3200"/>
            </a:lvl3pPr>
            <a:lvl4pPr marL="2070100" indent="-571500">
              <a:spcBef>
                <a:spcPts val="1900"/>
              </a:spcBef>
              <a:defRPr sz="3200"/>
            </a:lvl4pPr>
            <a:lvl5pPr marL="2514600" indent="-571500">
              <a:spcBef>
                <a:spcPts val="1900"/>
              </a:spcBef>
              <a:defRPr sz="3200"/>
            </a:lvl5pPr>
          </a:lstStyle>
          <a:p>
            <a:pPr lvl="0">
              <a:defRPr sz="1800">
                <a:uFillTx/>
              </a:defRPr>
            </a:pPr>
            <a:r>
              <a:rPr sz="3200">
                <a:uFill>
                  <a:solidFill/>
                </a:uFill>
              </a:rPr>
              <a:t>Body Level One</a:t>
            </a:r>
          </a:p>
          <a:p>
            <a:pPr lvl="1">
              <a:defRPr sz="1800">
                <a:uFillTx/>
              </a:defRPr>
            </a:pPr>
            <a:r>
              <a:rPr sz="3200">
                <a:uFill>
                  <a:solidFill/>
                </a:uFill>
              </a:rPr>
              <a:t>Body Level Two</a:t>
            </a:r>
          </a:p>
          <a:p>
            <a:pPr lvl="2">
              <a:defRPr sz="1800">
                <a:uFillTx/>
              </a:defRPr>
            </a:pPr>
            <a:r>
              <a:rPr sz="3200">
                <a:uFill>
                  <a:solidFill/>
                </a:uFill>
              </a:rPr>
              <a:t>Body Level Three</a:t>
            </a:r>
          </a:p>
          <a:p>
            <a:pPr lvl="3">
              <a:defRPr sz="1800">
                <a:uFillTx/>
              </a:defRPr>
            </a:pPr>
            <a:r>
              <a:rPr sz="3200">
                <a:uFill>
                  <a:solidFill/>
                </a:uFill>
              </a:rPr>
              <a:t>Body Level Four</a:t>
            </a:r>
          </a:p>
          <a:p>
            <a:pPr lvl="4">
              <a:defRPr sz="1800">
                <a:uFillTx/>
              </a:defRPr>
            </a:pPr>
            <a:r>
              <a:rPr sz="3200">
                <a:uFill>
                  <a:solidFill/>
                </a:uFill>
              </a:rPr>
              <a:t>Body Level Five</a:t>
            </a: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Title &amp; Bullets copy">
    <p:spTree>
      <p:nvGrpSpPr>
        <p:cNvPr id="1" name=""/>
        <p:cNvGrpSpPr/>
        <p:nvPr/>
      </p:nvGrpSpPr>
      <p:grpSpPr>
        <a:xfrm>
          <a:off x="0" y="0"/>
          <a:ext cx="0" cy="0"/>
          <a:chOff x="0" y="0"/>
          <a:chExt cx="0" cy="0"/>
        </a:xfrm>
      </p:grpSpPr>
      <p:sp>
        <p:nvSpPr>
          <p:cNvPr id="61" name="Shape 61"/>
          <p:cNvSpPr>
            <a:spLocks noGrp="1"/>
          </p:cNvSpPr>
          <p:nvPr>
            <p:ph type="title"/>
          </p:nvPr>
        </p:nvSpPr>
        <p:spPr>
          <a:xfrm>
            <a:off x="990600" y="187275"/>
            <a:ext cx="8178800" cy="1926085"/>
          </a:xfrm>
          <a:prstGeom prst="rect">
            <a:avLst/>
          </a:prstGeom>
        </p:spPr>
        <p:txBody>
          <a:bodyPr lIns="50800" tIns="50800" rIns="50800" bIns="50800"/>
          <a:lstStyle>
            <a:lvl1pPr>
              <a:defRPr sz="6400"/>
            </a:lvl1pPr>
          </a:lstStyle>
          <a:p>
            <a:pPr lvl="0">
              <a:defRPr sz="1800">
                <a:uFillTx/>
              </a:defRPr>
            </a:pPr>
            <a:r>
              <a:rPr sz="6400">
                <a:uFill>
                  <a:solidFill/>
                </a:uFill>
              </a:rPr>
              <a:t>Title Text</a:t>
            </a:r>
          </a:p>
        </p:txBody>
      </p:sp>
      <p:sp>
        <p:nvSpPr>
          <p:cNvPr id="62" name="Shape 62"/>
          <p:cNvSpPr>
            <a:spLocks noGrp="1"/>
          </p:cNvSpPr>
          <p:nvPr>
            <p:ph type="body" idx="1"/>
          </p:nvPr>
        </p:nvSpPr>
        <p:spPr>
          <a:xfrm>
            <a:off x="990600" y="1930400"/>
            <a:ext cx="8178800" cy="4939854"/>
          </a:xfrm>
          <a:prstGeom prst="rect">
            <a:avLst/>
          </a:prstGeom>
        </p:spPr>
        <p:txBody>
          <a:bodyPr lIns="50800" tIns="50800" rIns="50800" bIns="50800"/>
          <a:lstStyle>
            <a:lvl1pPr marL="736600" indent="-571500">
              <a:spcBef>
                <a:spcPts val="1900"/>
              </a:spcBef>
              <a:defRPr sz="3200"/>
            </a:lvl1pPr>
            <a:lvl2pPr marL="1181100" indent="-571500">
              <a:spcBef>
                <a:spcPts val="1900"/>
              </a:spcBef>
              <a:defRPr sz="3200"/>
            </a:lvl2pPr>
            <a:lvl3pPr marL="1625600" indent="-571500">
              <a:spcBef>
                <a:spcPts val="1900"/>
              </a:spcBef>
              <a:defRPr sz="3200"/>
            </a:lvl3pPr>
            <a:lvl4pPr marL="2070100" indent="-571500">
              <a:spcBef>
                <a:spcPts val="1900"/>
              </a:spcBef>
              <a:defRPr sz="3200"/>
            </a:lvl4pPr>
            <a:lvl5pPr marL="2514600" indent="-571500">
              <a:spcBef>
                <a:spcPts val="1900"/>
              </a:spcBef>
              <a:defRPr sz="3200"/>
            </a:lvl5pPr>
          </a:lstStyle>
          <a:p>
            <a:pPr lvl="0">
              <a:defRPr sz="1800">
                <a:uFillTx/>
              </a:defRPr>
            </a:pPr>
            <a:r>
              <a:rPr sz="3200">
                <a:uFill>
                  <a:solidFill/>
                </a:uFill>
              </a:rPr>
              <a:t>Body Level One</a:t>
            </a:r>
          </a:p>
          <a:p>
            <a:pPr lvl="1">
              <a:defRPr sz="1800">
                <a:uFillTx/>
              </a:defRPr>
            </a:pPr>
            <a:r>
              <a:rPr sz="3200">
                <a:uFill>
                  <a:solidFill/>
                </a:uFill>
              </a:rPr>
              <a:t>Body Level Two</a:t>
            </a:r>
          </a:p>
          <a:p>
            <a:pPr lvl="2">
              <a:defRPr sz="1800">
                <a:uFillTx/>
              </a:defRPr>
            </a:pPr>
            <a:r>
              <a:rPr sz="3200">
                <a:uFill>
                  <a:solidFill/>
                </a:uFill>
              </a:rPr>
              <a:t>Body Level Three</a:t>
            </a:r>
          </a:p>
          <a:p>
            <a:pPr lvl="3">
              <a:defRPr sz="1800">
                <a:uFillTx/>
              </a:defRPr>
            </a:pPr>
            <a:r>
              <a:rPr sz="3200">
                <a:uFill>
                  <a:solidFill/>
                </a:uFill>
              </a:rPr>
              <a:t>Body Level Four</a:t>
            </a:r>
          </a:p>
          <a:p>
            <a:pPr lvl="4">
              <a:defRPr sz="1800">
                <a:uFillTx/>
              </a:defRPr>
            </a:pPr>
            <a:r>
              <a:rPr sz="3200">
                <a:uFill>
                  <a:solidFill/>
                </a:uFill>
              </a:rPr>
              <a:t>Body Level Five</a:t>
            </a: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Title &amp; Bullets copy 1">
    <p:spTree>
      <p:nvGrpSpPr>
        <p:cNvPr id="1" name=""/>
        <p:cNvGrpSpPr/>
        <p:nvPr/>
      </p:nvGrpSpPr>
      <p:grpSpPr>
        <a:xfrm>
          <a:off x="0" y="0"/>
          <a:ext cx="0" cy="0"/>
          <a:chOff x="0" y="0"/>
          <a:chExt cx="0" cy="0"/>
        </a:xfrm>
      </p:grpSpPr>
      <p:sp>
        <p:nvSpPr>
          <p:cNvPr id="64" name="Shape 64"/>
          <p:cNvSpPr>
            <a:spLocks noGrp="1"/>
          </p:cNvSpPr>
          <p:nvPr>
            <p:ph type="title"/>
          </p:nvPr>
        </p:nvSpPr>
        <p:spPr>
          <a:xfrm>
            <a:off x="990600" y="187275"/>
            <a:ext cx="8178800" cy="1926085"/>
          </a:xfrm>
          <a:prstGeom prst="rect">
            <a:avLst/>
          </a:prstGeom>
        </p:spPr>
        <p:txBody>
          <a:bodyPr lIns="50800" tIns="50800" rIns="50800" bIns="50800"/>
          <a:lstStyle>
            <a:lvl1pPr>
              <a:defRPr sz="6400"/>
            </a:lvl1pPr>
          </a:lstStyle>
          <a:p>
            <a:pPr lvl="0">
              <a:defRPr sz="1800">
                <a:uFillTx/>
              </a:defRPr>
            </a:pPr>
            <a:r>
              <a:rPr sz="6400">
                <a:uFill>
                  <a:solidFill/>
                </a:uFill>
              </a:rPr>
              <a:t>Title Text</a:t>
            </a:r>
          </a:p>
        </p:txBody>
      </p:sp>
      <p:sp>
        <p:nvSpPr>
          <p:cNvPr id="65" name="Shape 65"/>
          <p:cNvSpPr>
            <a:spLocks noGrp="1"/>
          </p:cNvSpPr>
          <p:nvPr>
            <p:ph type="body" idx="1"/>
          </p:nvPr>
        </p:nvSpPr>
        <p:spPr>
          <a:xfrm>
            <a:off x="990600" y="1930400"/>
            <a:ext cx="8178800" cy="4939854"/>
          </a:xfrm>
          <a:prstGeom prst="rect">
            <a:avLst/>
          </a:prstGeom>
        </p:spPr>
        <p:txBody>
          <a:bodyPr lIns="50800" tIns="50800" rIns="50800" bIns="50800"/>
          <a:lstStyle>
            <a:lvl1pPr marL="736600" indent="-571500">
              <a:spcBef>
                <a:spcPts val="1900"/>
              </a:spcBef>
              <a:defRPr sz="3200"/>
            </a:lvl1pPr>
            <a:lvl2pPr marL="1181100" indent="-571500">
              <a:spcBef>
                <a:spcPts val="1900"/>
              </a:spcBef>
              <a:defRPr sz="3200"/>
            </a:lvl2pPr>
            <a:lvl3pPr marL="1625600" indent="-571500">
              <a:spcBef>
                <a:spcPts val="1900"/>
              </a:spcBef>
              <a:defRPr sz="3200"/>
            </a:lvl3pPr>
            <a:lvl4pPr marL="2070100" indent="-571500">
              <a:spcBef>
                <a:spcPts val="1900"/>
              </a:spcBef>
              <a:defRPr sz="3200"/>
            </a:lvl4pPr>
            <a:lvl5pPr marL="2514600" indent="-571500">
              <a:spcBef>
                <a:spcPts val="1900"/>
              </a:spcBef>
              <a:defRPr sz="3200"/>
            </a:lvl5pPr>
          </a:lstStyle>
          <a:p>
            <a:pPr lvl="0">
              <a:defRPr sz="1800">
                <a:uFillTx/>
              </a:defRPr>
            </a:pPr>
            <a:r>
              <a:rPr sz="3200">
                <a:uFill>
                  <a:solidFill/>
                </a:uFill>
              </a:rPr>
              <a:t>Body Level One</a:t>
            </a:r>
          </a:p>
          <a:p>
            <a:pPr lvl="1">
              <a:defRPr sz="1800">
                <a:uFillTx/>
              </a:defRPr>
            </a:pPr>
            <a:r>
              <a:rPr sz="3200">
                <a:uFill>
                  <a:solidFill/>
                </a:uFill>
              </a:rPr>
              <a:t>Body Level Two</a:t>
            </a:r>
          </a:p>
          <a:p>
            <a:pPr lvl="2">
              <a:defRPr sz="1800">
                <a:uFillTx/>
              </a:defRPr>
            </a:pPr>
            <a:r>
              <a:rPr sz="3200">
                <a:uFill>
                  <a:solidFill/>
                </a:uFill>
              </a:rPr>
              <a:t>Body Level Three</a:t>
            </a:r>
          </a:p>
          <a:p>
            <a:pPr lvl="3">
              <a:defRPr sz="1800">
                <a:uFillTx/>
              </a:defRPr>
            </a:pPr>
            <a:r>
              <a:rPr sz="3200">
                <a:uFill>
                  <a:solidFill/>
                </a:uFill>
              </a:rPr>
              <a:t>Body Level Four</a:t>
            </a:r>
          </a:p>
          <a:p>
            <a:pPr lvl="4">
              <a:defRPr sz="1800">
                <a:uFillTx/>
              </a:defRPr>
            </a:pPr>
            <a:r>
              <a:rPr sz="3200">
                <a:uFill>
                  <a:solidFill/>
                </a:uFill>
              </a:rPr>
              <a:t>Body Level Five</a:t>
            </a: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Title &amp; Bullets copy 1">
    <p:spTree>
      <p:nvGrpSpPr>
        <p:cNvPr id="1" name=""/>
        <p:cNvGrpSpPr/>
        <p:nvPr/>
      </p:nvGrpSpPr>
      <p:grpSpPr>
        <a:xfrm>
          <a:off x="0" y="0"/>
          <a:ext cx="0" cy="0"/>
          <a:chOff x="0" y="0"/>
          <a:chExt cx="0" cy="0"/>
        </a:xfrm>
      </p:grpSpPr>
      <p:sp>
        <p:nvSpPr>
          <p:cNvPr id="67" name="Shape 67"/>
          <p:cNvSpPr>
            <a:spLocks noGrp="1"/>
          </p:cNvSpPr>
          <p:nvPr>
            <p:ph type="title"/>
          </p:nvPr>
        </p:nvSpPr>
        <p:spPr>
          <a:xfrm>
            <a:off x="990600" y="122535"/>
            <a:ext cx="8178800" cy="2064247"/>
          </a:xfrm>
          <a:prstGeom prst="rect">
            <a:avLst/>
          </a:prstGeom>
        </p:spPr>
        <p:txBody>
          <a:bodyPr/>
          <a:lstStyle/>
          <a:p>
            <a:pPr lvl="0">
              <a:defRPr sz="1800">
                <a:uFillTx/>
              </a:defRPr>
            </a:pPr>
            <a:r>
              <a:rPr sz="6200">
                <a:uFill>
                  <a:solidFill/>
                </a:uFill>
              </a:rPr>
              <a:t>Title Text</a:t>
            </a:r>
          </a:p>
        </p:txBody>
      </p:sp>
      <p:sp>
        <p:nvSpPr>
          <p:cNvPr id="68" name="Shape 68"/>
          <p:cNvSpPr>
            <a:spLocks noGrp="1"/>
          </p:cNvSpPr>
          <p:nvPr>
            <p:ph type="body" idx="1"/>
          </p:nvPr>
        </p:nvSpPr>
        <p:spPr>
          <a:xfrm>
            <a:off x="990600" y="1905000"/>
            <a:ext cx="8178800" cy="4978400"/>
          </a:xfrm>
          <a:prstGeom prst="rect">
            <a:avLst/>
          </a:prstGeom>
        </p:spPr>
        <p:txBody>
          <a:bodyPr/>
          <a:lstStyle/>
          <a:p>
            <a:pPr lvl="0">
              <a:defRPr sz="1800">
                <a:uFillTx/>
              </a:defRPr>
            </a:pPr>
            <a:r>
              <a:rPr sz="3000">
                <a:uFill>
                  <a:solidFill/>
                </a:uFill>
              </a:rPr>
              <a:t>Body Level One</a:t>
            </a:r>
          </a:p>
          <a:p>
            <a:pPr lvl="1">
              <a:defRPr sz="1800">
                <a:uFillTx/>
              </a:defRPr>
            </a:pPr>
            <a:r>
              <a:rPr sz="3000">
                <a:uFill>
                  <a:solidFill/>
                </a:uFill>
              </a:rPr>
              <a:t>Body Level Two</a:t>
            </a:r>
          </a:p>
          <a:p>
            <a:pPr lvl="2">
              <a:defRPr sz="1800">
                <a:uFillTx/>
              </a:defRPr>
            </a:pPr>
            <a:r>
              <a:rPr sz="3000">
                <a:uFill>
                  <a:solidFill/>
                </a:uFill>
              </a:rPr>
              <a:t>Body Level Three</a:t>
            </a:r>
          </a:p>
          <a:p>
            <a:pPr lvl="3">
              <a:defRPr sz="1800">
                <a:uFillTx/>
              </a:defRPr>
            </a:pPr>
            <a:r>
              <a:rPr sz="3000">
                <a:uFill>
                  <a:solidFill/>
                </a:uFill>
              </a:rPr>
              <a:t>Body Level Four</a:t>
            </a:r>
          </a:p>
          <a:p>
            <a:pPr lvl="4">
              <a:defRPr sz="1800">
                <a:uFillTx/>
              </a:defRPr>
            </a:pPr>
            <a:r>
              <a:rPr sz="3000">
                <a:uFill>
                  <a:solidFill/>
                </a:uFill>
              </a:rPr>
              <a:t>Body Level Five</a:t>
            </a:r>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Title &amp; Bullets copy 2">
    <p:spTree>
      <p:nvGrpSpPr>
        <p:cNvPr id="1" name=""/>
        <p:cNvGrpSpPr/>
        <p:nvPr/>
      </p:nvGrpSpPr>
      <p:grpSpPr>
        <a:xfrm>
          <a:off x="0" y="0"/>
          <a:ext cx="0" cy="0"/>
          <a:chOff x="0" y="0"/>
          <a:chExt cx="0" cy="0"/>
        </a:xfrm>
      </p:grpSpPr>
      <p:sp>
        <p:nvSpPr>
          <p:cNvPr id="70" name="Shape 70"/>
          <p:cNvSpPr>
            <a:spLocks noGrp="1"/>
          </p:cNvSpPr>
          <p:nvPr>
            <p:ph type="title"/>
          </p:nvPr>
        </p:nvSpPr>
        <p:spPr>
          <a:prstGeom prst="rect">
            <a:avLst/>
          </a:prstGeom>
        </p:spPr>
        <p:txBody>
          <a:bodyPr/>
          <a:lstStyle/>
          <a:p>
            <a:pPr lvl="0">
              <a:defRPr sz="1800">
                <a:uFillTx/>
              </a:defRPr>
            </a:pPr>
            <a:r>
              <a:rPr sz="6200">
                <a:uFill>
                  <a:solidFill/>
                </a:uFill>
              </a:rPr>
              <a:t>Title Text</a:t>
            </a:r>
          </a:p>
        </p:txBody>
      </p:sp>
      <p:sp>
        <p:nvSpPr>
          <p:cNvPr id="71" name="Shape 71"/>
          <p:cNvSpPr>
            <a:spLocks noGrp="1"/>
          </p:cNvSpPr>
          <p:nvPr>
            <p:ph type="body" idx="1"/>
          </p:nvPr>
        </p:nvSpPr>
        <p:spPr>
          <a:xfrm>
            <a:off x="990600" y="1905000"/>
            <a:ext cx="8178800" cy="4978400"/>
          </a:xfrm>
          <a:prstGeom prst="rect">
            <a:avLst/>
          </a:prstGeom>
        </p:spPr>
        <p:txBody>
          <a:bodyPr/>
          <a:lstStyle/>
          <a:p>
            <a:pPr lvl="0">
              <a:defRPr sz="1800">
                <a:uFillTx/>
              </a:defRPr>
            </a:pPr>
            <a:r>
              <a:rPr sz="3000">
                <a:uFill>
                  <a:solidFill/>
                </a:uFill>
              </a:rPr>
              <a:t>Body Level One</a:t>
            </a:r>
          </a:p>
          <a:p>
            <a:pPr lvl="1">
              <a:defRPr sz="1800">
                <a:uFillTx/>
              </a:defRPr>
            </a:pPr>
            <a:r>
              <a:rPr sz="3000">
                <a:uFill>
                  <a:solidFill/>
                </a:uFill>
              </a:rPr>
              <a:t>Body Level Two</a:t>
            </a:r>
          </a:p>
          <a:p>
            <a:pPr lvl="2">
              <a:defRPr sz="1800">
                <a:uFillTx/>
              </a:defRPr>
            </a:pPr>
            <a:r>
              <a:rPr sz="3000">
                <a:uFill>
                  <a:solidFill/>
                </a:uFill>
              </a:rPr>
              <a:t>Body Level Three</a:t>
            </a:r>
          </a:p>
          <a:p>
            <a:pPr lvl="3">
              <a:defRPr sz="1800">
                <a:uFillTx/>
              </a:defRPr>
            </a:pPr>
            <a:r>
              <a:rPr sz="3000">
                <a:uFill>
                  <a:solidFill/>
                </a:uFill>
              </a:rPr>
              <a:t>Body Level Four</a:t>
            </a:r>
          </a:p>
          <a:p>
            <a:pPr lvl="4">
              <a:defRPr sz="1800">
                <a:uFillTx/>
              </a:defRPr>
            </a:pPr>
            <a:r>
              <a:rPr sz="3000">
                <a:uFill>
                  <a:solidFill/>
                </a:uFill>
              </a:rPr>
              <a:t>Body Level Five</a:t>
            </a:r>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Title &amp; Bullets copy 3">
    <p:spTree>
      <p:nvGrpSpPr>
        <p:cNvPr id="1" name=""/>
        <p:cNvGrpSpPr/>
        <p:nvPr/>
      </p:nvGrpSpPr>
      <p:grpSpPr>
        <a:xfrm>
          <a:off x="0" y="0"/>
          <a:ext cx="0" cy="0"/>
          <a:chOff x="0" y="0"/>
          <a:chExt cx="0" cy="0"/>
        </a:xfrm>
      </p:grpSpPr>
      <p:sp>
        <p:nvSpPr>
          <p:cNvPr id="73" name="Shape 73"/>
          <p:cNvSpPr>
            <a:spLocks noGrp="1"/>
          </p:cNvSpPr>
          <p:nvPr>
            <p:ph type="title"/>
          </p:nvPr>
        </p:nvSpPr>
        <p:spPr>
          <a:prstGeom prst="rect">
            <a:avLst/>
          </a:prstGeom>
        </p:spPr>
        <p:txBody>
          <a:bodyPr/>
          <a:lstStyle/>
          <a:p>
            <a:pPr lvl="0">
              <a:defRPr sz="1800">
                <a:uFillTx/>
              </a:defRPr>
            </a:pPr>
            <a:r>
              <a:rPr sz="6200">
                <a:uFill>
                  <a:solidFill/>
                </a:uFill>
              </a:rPr>
              <a:t>Title Text</a:t>
            </a:r>
          </a:p>
        </p:txBody>
      </p:sp>
      <p:sp>
        <p:nvSpPr>
          <p:cNvPr id="74" name="Shape 74"/>
          <p:cNvSpPr>
            <a:spLocks noGrp="1"/>
          </p:cNvSpPr>
          <p:nvPr>
            <p:ph type="body" idx="1"/>
          </p:nvPr>
        </p:nvSpPr>
        <p:spPr>
          <a:xfrm>
            <a:off x="990600" y="1905000"/>
            <a:ext cx="8178800" cy="4978400"/>
          </a:xfrm>
          <a:prstGeom prst="rect">
            <a:avLst/>
          </a:prstGeom>
        </p:spPr>
        <p:txBody>
          <a:bodyPr/>
          <a:lstStyle/>
          <a:p>
            <a:pPr lvl="0">
              <a:defRPr sz="1800">
                <a:uFillTx/>
              </a:defRPr>
            </a:pPr>
            <a:r>
              <a:rPr sz="3000">
                <a:uFill>
                  <a:solidFill/>
                </a:uFill>
              </a:rPr>
              <a:t>Body Level One</a:t>
            </a:r>
          </a:p>
          <a:p>
            <a:pPr lvl="1">
              <a:defRPr sz="1800">
                <a:uFillTx/>
              </a:defRPr>
            </a:pPr>
            <a:r>
              <a:rPr sz="3000">
                <a:uFill>
                  <a:solidFill/>
                </a:uFill>
              </a:rPr>
              <a:t>Body Level Two</a:t>
            </a:r>
          </a:p>
          <a:p>
            <a:pPr lvl="2">
              <a:defRPr sz="1800">
                <a:uFillTx/>
              </a:defRPr>
            </a:pPr>
            <a:r>
              <a:rPr sz="3000">
                <a:uFill>
                  <a:solidFill/>
                </a:uFill>
              </a:rPr>
              <a:t>Body Level Three</a:t>
            </a:r>
          </a:p>
          <a:p>
            <a:pPr lvl="3">
              <a:defRPr sz="1800">
                <a:uFillTx/>
              </a:defRPr>
            </a:pPr>
            <a:r>
              <a:rPr sz="3000">
                <a:uFill>
                  <a:solidFill/>
                </a:uFill>
              </a:rPr>
              <a:t>Body Level Four</a:t>
            </a:r>
          </a:p>
          <a:p>
            <a:pPr lvl="4">
              <a:defRPr sz="1800">
                <a:uFillTx/>
              </a:defRPr>
            </a:pPr>
            <a:r>
              <a:rPr sz="3000">
                <a:uFill>
                  <a:solidFill/>
                </a:uFill>
              </a:rPr>
              <a:t>Body Level Five</a:t>
            </a:r>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Title &amp; Bullets copy 2">
    <p:spTree>
      <p:nvGrpSpPr>
        <p:cNvPr id="1" name=""/>
        <p:cNvGrpSpPr/>
        <p:nvPr/>
      </p:nvGrpSpPr>
      <p:grpSpPr>
        <a:xfrm>
          <a:off x="0" y="0"/>
          <a:ext cx="0" cy="0"/>
          <a:chOff x="0" y="0"/>
          <a:chExt cx="0" cy="0"/>
        </a:xfrm>
      </p:grpSpPr>
      <p:sp>
        <p:nvSpPr>
          <p:cNvPr id="76" name="Shape 76"/>
          <p:cNvSpPr>
            <a:spLocks noGrp="1"/>
          </p:cNvSpPr>
          <p:nvPr>
            <p:ph type="title"/>
          </p:nvPr>
        </p:nvSpPr>
        <p:spPr>
          <a:xfrm>
            <a:off x="990600" y="122535"/>
            <a:ext cx="8178800" cy="2064247"/>
          </a:xfrm>
          <a:prstGeom prst="rect">
            <a:avLst/>
          </a:prstGeom>
        </p:spPr>
        <p:txBody>
          <a:bodyPr/>
          <a:lstStyle/>
          <a:p>
            <a:pPr lvl="0">
              <a:defRPr sz="1800">
                <a:uFillTx/>
              </a:defRPr>
            </a:pPr>
            <a:r>
              <a:rPr sz="6200">
                <a:uFill>
                  <a:solidFill/>
                </a:uFill>
              </a:rPr>
              <a:t>Title Text</a:t>
            </a:r>
          </a:p>
        </p:txBody>
      </p:sp>
      <p:sp>
        <p:nvSpPr>
          <p:cNvPr id="77" name="Shape 77"/>
          <p:cNvSpPr>
            <a:spLocks noGrp="1"/>
          </p:cNvSpPr>
          <p:nvPr>
            <p:ph type="body" idx="1"/>
          </p:nvPr>
        </p:nvSpPr>
        <p:spPr>
          <a:xfrm>
            <a:off x="990600" y="1905000"/>
            <a:ext cx="8178800" cy="4978400"/>
          </a:xfrm>
          <a:prstGeom prst="rect">
            <a:avLst/>
          </a:prstGeom>
        </p:spPr>
        <p:txBody>
          <a:bodyPr/>
          <a:lstStyle/>
          <a:p>
            <a:pPr lvl="0">
              <a:defRPr sz="1800">
                <a:uFillTx/>
              </a:defRPr>
            </a:pPr>
            <a:r>
              <a:rPr sz="3000">
                <a:uFill>
                  <a:solidFill/>
                </a:uFill>
              </a:rPr>
              <a:t>Body Level One</a:t>
            </a:r>
          </a:p>
          <a:p>
            <a:pPr lvl="1">
              <a:defRPr sz="1800">
                <a:uFillTx/>
              </a:defRPr>
            </a:pPr>
            <a:r>
              <a:rPr sz="3000">
                <a:uFill>
                  <a:solidFill/>
                </a:uFill>
              </a:rPr>
              <a:t>Body Level Two</a:t>
            </a:r>
          </a:p>
          <a:p>
            <a:pPr lvl="2">
              <a:defRPr sz="1800">
                <a:uFillTx/>
              </a:defRPr>
            </a:pPr>
            <a:r>
              <a:rPr sz="3000">
                <a:uFill>
                  <a:solidFill/>
                </a:uFill>
              </a:rPr>
              <a:t>Body Level Three</a:t>
            </a:r>
          </a:p>
          <a:p>
            <a:pPr lvl="3">
              <a:defRPr sz="1800">
                <a:uFillTx/>
              </a:defRPr>
            </a:pPr>
            <a:r>
              <a:rPr sz="3000">
                <a:uFill>
                  <a:solidFill/>
                </a:uFill>
              </a:rPr>
              <a:t>Body Level Four</a:t>
            </a:r>
          </a:p>
          <a:p>
            <a:pPr lvl="4">
              <a:defRPr sz="1800">
                <a:uFillTx/>
              </a:defRPr>
            </a:pPr>
            <a:r>
              <a:rPr sz="3000">
                <a:uFill>
                  <a:solidFill/>
                </a:uFill>
              </a:rPr>
              <a:t>Body Level Five</a:t>
            </a:r>
          </a:p>
        </p:txBody>
      </p:sp>
    </p:spTree>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Title &amp; Bullets copy 3">
    <p:spTree>
      <p:nvGrpSpPr>
        <p:cNvPr id="1" name=""/>
        <p:cNvGrpSpPr/>
        <p:nvPr/>
      </p:nvGrpSpPr>
      <p:grpSpPr>
        <a:xfrm>
          <a:off x="0" y="0"/>
          <a:ext cx="0" cy="0"/>
          <a:chOff x="0" y="0"/>
          <a:chExt cx="0" cy="0"/>
        </a:xfrm>
      </p:grpSpPr>
      <p:sp>
        <p:nvSpPr>
          <p:cNvPr id="79" name="Shape 79"/>
          <p:cNvSpPr>
            <a:spLocks noGrp="1"/>
          </p:cNvSpPr>
          <p:nvPr>
            <p:ph type="title"/>
          </p:nvPr>
        </p:nvSpPr>
        <p:spPr>
          <a:xfrm>
            <a:off x="990600" y="122535"/>
            <a:ext cx="8178800" cy="2064247"/>
          </a:xfrm>
          <a:prstGeom prst="rect">
            <a:avLst/>
          </a:prstGeom>
        </p:spPr>
        <p:txBody>
          <a:bodyPr/>
          <a:lstStyle/>
          <a:p>
            <a:pPr lvl="0">
              <a:defRPr sz="1800">
                <a:uFillTx/>
              </a:defRPr>
            </a:pPr>
            <a:r>
              <a:rPr sz="6200">
                <a:uFill>
                  <a:solidFill/>
                </a:uFill>
              </a:rPr>
              <a:t>Title Text</a:t>
            </a:r>
          </a:p>
        </p:txBody>
      </p:sp>
      <p:sp>
        <p:nvSpPr>
          <p:cNvPr id="80" name="Shape 80"/>
          <p:cNvSpPr>
            <a:spLocks noGrp="1"/>
          </p:cNvSpPr>
          <p:nvPr>
            <p:ph type="body" idx="1"/>
          </p:nvPr>
        </p:nvSpPr>
        <p:spPr>
          <a:xfrm>
            <a:off x="990600" y="1905000"/>
            <a:ext cx="8178800" cy="4978400"/>
          </a:xfrm>
          <a:prstGeom prst="rect">
            <a:avLst/>
          </a:prstGeom>
        </p:spPr>
        <p:txBody>
          <a:bodyPr/>
          <a:lstStyle/>
          <a:p>
            <a:pPr lvl="0">
              <a:defRPr sz="1800">
                <a:uFillTx/>
              </a:defRPr>
            </a:pPr>
            <a:r>
              <a:rPr sz="3000">
                <a:uFill>
                  <a:solidFill/>
                </a:uFill>
              </a:rPr>
              <a:t>Body Level One</a:t>
            </a:r>
          </a:p>
          <a:p>
            <a:pPr lvl="1">
              <a:defRPr sz="1800">
                <a:uFillTx/>
              </a:defRPr>
            </a:pPr>
            <a:r>
              <a:rPr sz="3000">
                <a:uFill>
                  <a:solidFill/>
                </a:uFill>
              </a:rPr>
              <a:t>Body Level Two</a:t>
            </a:r>
          </a:p>
          <a:p>
            <a:pPr lvl="2">
              <a:defRPr sz="1800">
                <a:uFillTx/>
              </a:defRPr>
            </a:pPr>
            <a:r>
              <a:rPr sz="3000">
                <a:uFill>
                  <a:solidFill/>
                </a:uFill>
              </a:rPr>
              <a:t>Body Level Three</a:t>
            </a:r>
          </a:p>
          <a:p>
            <a:pPr lvl="3">
              <a:defRPr sz="1800">
                <a:uFillTx/>
              </a:defRPr>
            </a:pPr>
            <a:r>
              <a:rPr sz="3000">
                <a:uFill>
                  <a:solidFill/>
                </a:uFill>
              </a:rPr>
              <a:t>Body Level Four</a:t>
            </a:r>
          </a:p>
          <a:p>
            <a:pPr lvl="4">
              <a:defRPr sz="1800">
                <a:uFillTx/>
              </a:defRPr>
            </a:pPr>
            <a:r>
              <a:rPr sz="3000">
                <a:uFill>
                  <a:solidFill/>
                </a:uFill>
              </a:rPr>
              <a:t>Body Level Five</a:t>
            </a:r>
          </a:p>
        </p:txBody>
      </p:sp>
    </p:spTree>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Title &amp; Subtitle copy">
    <p:spTree>
      <p:nvGrpSpPr>
        <p:cNvPr id="1" name=""/>
        <p:cNvGrpSpPr/>
        <p:nvPr/>
      </p:nvGrpSpPr>
      <p:grpSpPr>
        <a:xfrm>
          <a:off x="0" y="0"/>
          <a:ext cx="0" cy="0"/>
          <a:chOff x="0" y="0"/>
          <a:chExt cx="0" cy="0"/>
        </a:xfrm>
      </p:grpSpPr>
      <p:sp>
        <p:nvSpPr>
          <p:cNvPr id="82" name="Shape 82"/>
          <p:cNvSpPr>
            <a:spLocks noGrp="1"/>
          </p:cNvSpPr>
          <p:nvPr>
            <p:ph type="title"/>
          </p:nvPr>
        </p:nvSpPr>
        <p:spPr>
          <a:xfrm>
            <a:off x="990600" y="0"/>
            <a:ext cx="8178800" cy="3860800"/>
          </a:xfrm>
          <a:prstGeom prst="rect">
            <a:avLst/>
          </a:prstGeom>
        </p:spPr>
        <p:txBody>
          <a:bodyPr anchor="b"/>
          <a:lstStyle/>
          <a:p>
            <a:pPr lvl="0">
              <a:defRPr sz="1800">
                <a:uFillTx/>
              </a:defRPr>
            </a:pPr>
            <a:r>
              <a:rPr sz="6200">
                <a:uFill>
                  <a:solidFill/>
                </a:uFill>
              </a:rPr>
              <a:t>Title Text</a:t>
            </a:r>
          </a:p>
        </p:txBody>
      </p:sp>
      <p:sp>
        <p:nvSpPr>
          <p:cNvPr id="83" name="Shape 83"/>
          <p:cNvSpPr>
            <a:spLocks noGrp="1"/>
          </p:cNvSpPr>
          <p:nvPr>
            <p:ph type="body" idx="1"/>
          </p:nvPr>
        </p:nvSpPr>
        <p:spPr>
          <a:xfrm>
            <a:off x="990600" y="3924300"/>
            <a:ext cx="8178800" cy="3695700"/>
          </a:xfrm>
          <a:prstGeom prst="rect">
            <a:avLst/>
          </a:prstGeom>
        </p:spPr>
        <p:txBody>
          <a:bodyPr anchor="t"/>
          <a:lstStyle>
            <a:lvl1pPr marL="0" indent="0" algn="ctr">
              <a:spcBef>
                <a:spcPts val="0"/>
              </a:spcBef>
              <a:buClrTx/>
              <a:buSzTx/>
              <a:buFontTx/>
              <a:buNone/>
              <a:defRPr sz="2600"/>
            </a:lvl1pPr>
            <a:lvl2pPr marL="0" indent="0" algn="ctr">
              <a:spcBef>
                <a:spcPts val="0"/>
              </a:spcBef>
              <a:buClrTx/>
              <a:buSzTx/>
              <a:buFontTx/>
              <a:buNone/>
              <a:defRPr sz="2600"/>
            </a:lvl2pPr>
            <a:lvl3pPr marL="0" indent="0" algn="ctr">
              <a:spcBef>
                <a:spcPts val="0"/>
              </a:spcBef>
              <a:buClrTx/>
              <a:buSzTx/>
              <a:buFontTx/>
              <a:buNone/>
              <a:defRPr sz="2600"/>
            </a:lvl3pPr>
            <a:lvl4pPr marL="0" indent="0" algn="ctr">
              <a:spcBef>
                <a:spcPts val="0"/>
              </a:spcBef>
              <a:buClrTx/>
              <a:buSzTx/>
              <a:buFontTx/>
              <a:buNone/>
              <a:defRPr sz="2600"/>
            </a:lvl4pPr>
            <a:lvl5pPr marL="0" indent="0" algn="ctr">
              <a:spcBef>
                <a:spcPts val="0"/>
              </a:spcBef>
              <a:buClrTx/>
              <a:buSzTx/>
              <a:buFontTx/>
              <a:buNone/>
              <a:defRPr sz="2600"/>
            </a:lvl5pPr>
          </a:lstStyle>
          <a:p>
            <a:pPr lvl="0">
              <a:defRPr sz="1800">
                <a:uFillTx/>
              </a:defRPr>
            </a:pPr>
            <a:r>
              <a:rPr sz="2600">
                <a:uFill>
                  <a:solidFill/>
                </a:uFill>
              </a:rPr>
              <a:t>Body Level One</a:t>
            </a:r>
          </a:p>
          <a:p>
            <a:pPr lvl="1">
              <a:defRPr sz="1800">
                <a:uFillTx/>
              </a:defRPr>
            </a:pPr>
            <a:r>
              <a:rPr sz="2600">
                <a:uFill>
                  <a:solidFill/>
                </a:uFill>
              </a:rPr>
              <a:t>Body Level Two</a:t>
            </a:r>
          </a:p>
          <a:p>
            <a:pPr lvl="2">
              <a:defRPr sz="1800">
                <a:uFillTx/>
              </a:defRPr>
            </a:pPr>
            <a:r>
              <a:rPr sz="2600">
                <a:uFill>
                  <a:solidFill/>
                </a:uFill>
              </a:rPr>
              <a:t>Body Level Three</a:t>
            </a:r>
          </a:p>
          <a:p>
            <a:pPr lvl="3">
              <a:defRPr sz="1800">
                <a:uFillTx/>
              </a:defRPr>
            </a:pPr>
            <a:r>
              <a:rPr sz="2600">
                <a:uFill>
                  <a:solidFill/>
                </a:uFill>
              </a:rPr>
              <a:t>Body Level Four</a:t>
            </a:r>
          </a:p>
          <a:p>
            <a:pPr lvl="4">
              <a:defRPr sz="1800">
                <a:uFillTx/>
              </a:defRPr>
            </a:pPr>
            <a:r>
              <a:rPr sz="2600">
                <a:uFill>
                  <a:solidFill/>
                </a:uFill>
              </a:rPr>
              <a:t>Body Level Five</a:t>
            </a: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Bullets - 2 Column">
    <p:spTree>
      <p:nvGrpSpPr>
        <p:cNvPr id="1" name=""/>
        <p:cNvGrpSpPr/>
        <p:nvPr/>
      </p:nvGrpSpPr>
      <p:grpSpPr>
        <a:xfrm>
          <a:off x="0" y="0"/>
          <a:ext cx="0" cy="0"/>
          <a:chOff x="0" y="0"/>
          <a:chExt cx="0" cy="0"/>
        </a:xfrm>
      </p:grpSpPr>
      <p:sp>
        <p:nvSpPr>
          <p:cNvPr id="11" name="Shape 11"/>
          <p:cNvSpPr>
            <a:spLocks noGrp="1"/>
          </p:cNvSpPr>
          <p:nvPr>
            <p:ph type="title"/>
          </p:nvPr>
        </p:nvSpPr>
        <p:spPr>
          <a:xfrm>
            <a:off x="990600" y="203200"/>
            <a:ext cx="8178800" cy="1905000"/>
          </a:xfrm>
          <a:prstGeom prst="rect">
            <a:avLst/>
          </a:prstGeom>
        </p:spPr>
        <p:txBody>
          <a:bodyPr/>
          <a:lstStyle>
            <a:lvl1pPr defTabSz="457200">
              <a:defRPr sz="6400">
                <a:uFillTx/>
              </a:defRPr>
            </a:lvl1pPr>
          </a:lstStyle>
          <a:p>
            <a:pPr lvl="0">
              <a:defRPr sz="1800"/>
            </a:pPr>
            <a:r>
              <a:rPr sz="6400"/>
              <a:t>Title Text</a:t>
            </a:r>
          </a:p>
        </p:txBody>
      </p:sp>
      <p:sp>
        <p:nvSpPr>
          <p:cNvPr id="12" name="Shape 12"/>
          <p:cNvSpPr>
            <a:spLocks noGrp="1"/>
          </p:cNvSpPr>
          <p:nvPr>
            <p:ph type="body" idx="1"/>
          </p:nvPr>
        </p:nvSpPr>
        <p:spPr>
          <a:xfrm>
            <a:off x="990600" y="2159000"/>
            <a:ext cx="8178800" cy="4470400"/>
          </a:xfrm>
          <a:prstGeom prst="rect">
            <a:avLst/>
          </a:prstGeom>
        </p:spPr>
        <p:txBody>
          <a:bodyPr numCol="2" spcCol="408940" anchor="t"/>
          <a:lstStyle>
            <a:lvl1pPr marL="640422" indent="-386422" defTabSz="457200">
              <a:spcBef>
                <a:spcPts val="3000"/>
              </a:spcBef>
              <a:buClrTx/>
              <a:buFontTx/>
              <a:defRPr sz="2400">
                <a:uFillTx/>
              </a:defRPr>
            </a:lvl1pPr>
            <a:lvl2pPr marL="983322" indent="-386422" defTabSz="457200">
              <a:spcBef>
                <a:spcPts val="3000"/>
              </a:spcBef>
              <a:buClrTx/>
              <a:buFontTx/>
              <a:defRPr sz="2400">
                <a:uFillTx/>
              </a:defRPr>
            </a:lvl2pPr>
            <a:lvl3pPr marL="1326222" indent="-386422" defTabSz="457200">
              <a:spcBef>
                <a:spcPts val="3000"/>
              </a:spcBef>
              <a:buClrTx/>
              <a:buFontTx/>
              <a:defRPr sz="2400">
                <a:uFillTx/>
              </a:defRPr>
            </a:lvl3pPr>
            <a:lvl4pPr marL="1681822" indent="-386422" defTabSz="457200">
              <a:spcBef>
                <a:spcPts val="3000"/>
              </a:spcBef>
              <a:buClrTx/>
              <a:buFontTx/>
              <a:defRPr sz="2400">
                <a:uFillTx/>
              </a:defRPr>
            </a:lvl4pPr>
            <a:lvl5pPr marL="2024722" indent="-386422" defTabSz="457200">
              <a:spcBef>
                <a:spcPts val="3000"/>
              </a:spcBef>
              <a:buClrTx/>
              <a:buFontTx/>
              <a:defRPr sz="2400">
                <a:uFillTx/>
              </a:defRPr>
            </a:lvl5pPr>
          </a:lstStyle>
          <a:p>
            <a:pPr lvl="0">
              <a:defRPr sz="1800"/>
            </a:pPr>
            <a:r>
              <a:rPr sz="2400"/>
              <a:t>Body Level One</a:t>
            </a:r>
          </a:p>
          <a:p>
            <a:pPr lvl="1">
              <a:defRPr sz="1800"/>
            </a:pPr>
            <a:r>
              <a:rPr sz="2400"/>
              <a:t>Body Level Two</a:t>
            </a:r>
          </a:p>
          <a:p>
            <a:pPr lvl="2">
              <a:defRPr sz="1800"/>
            </a:pPr>
            <a:r>
              <a:rPr sz="2400"/>
              <a:t>Body Level Three</a:t>
            </a:r>
          </a:p>
          <a:p>
            <a:pPr lvl="3">
              <a:defRPr sz="1800"/>
            </a:pPr>
            <a:r>
              <a:rPr sz="2400"/>
              <a:t>Body Level Four</a:t>
            </a:r>
          </a:p>
          <a:p>
            <a:pPr lvl="4">
              <a:defRPr sz="1800"/>
            </a:pPr>
            <a:r>
              <a:rPr sz="2400"/>
              <a:t>Body Level Five</a:t>
            </a: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Title &amp; Bullets copy 4">
    <p:spTree>
      <p:nvGrpSpPr>
        <p:cNvPr id="1" name=""/>
        <p:cNvGrpSpPr/>
        <p:nvPr/>
      </p:nvGrpSpPr>
      <p:grpSpPr>
        <a:xfrm>
          <a:off x="0" y="0"/>
          <a:ext cx="0" cy="0"/>
          <a:chOff x="0" y="0"/>
          <a:chExt cx="0" cy="0"/>
        </a:xfrm>
      </p:grpSpPr>
      <p:sp>
        <p:nvSpPr>
          <p:cNvPr id="85" name="Shape 85"/>
          <p:cNvSpPr>
            <a:spLocks noGrp="1"/>
          </p:cNvSpPr>
          <p:nvPr>
            <p:ph type="title"/>
          </p:nvPr>
        </p:nvSpPr>
        <p:spPr>
          <a:prstGeom prst="rect">
            <a:avLst/>
          </a:prstGeom>
        </p:spPr>
        <p:txBody>
          <a:bodyPr/>
          <a:lstStyle/>
          <a:p>
            <a:pPr lvl="0">
              <a:defRPr sz="1800">
                <a:uFillTx/>
              </a:defRPr>
            </a:pPr>
            <a:r>
              <a:rPr sz="6200">
                <a:uFill>
                  <a:solidFill/>
                </a:uFill>
              </a:rPr>
              <a:t>Title Text</a:t>
            </a:r>
          </a:p>
        </p:txBody>
      </p:sp>
      <p:sp>
        <p:nvSpPr>
          <p:cNvPr id="86" name="Shape 86"/>
          <p:cNvSpPr>
            <a:spLocks noGrp="1"/>
          </p:cNvSpPr>
          <p:nvPr>
            <p:ph type="body" idx="1"/>
          </p:nvPr>
        </p:nvSpPr>
        <p:spPr>
          <a:xfrm>
            <a:off x="990600" y="1905000"/>
            <a:ext cx="8178800" cy="4978400"/>
          </a:xfrm>
          <a:prstGeom prst="rect">
            <a:avLst/>
          </a:prstGeom>
        </p:spPr>
        <p:txBody>
          <a:bodyPr/>
          <a:lstStyle/>
          <a:p>
            <a:pPr lvl="0">
              <a:defRPr sz="1800">
                <a:uFillTx/>
              </a:defRPr>
            </a:pPr>
            <a:r>
              <a:rPr sz="3000">
                <a:uFill>
                  <a:solidFill/>
                </a:uFill>
              </a:rPr>
              <a:t>Body Level One</a:t>
            </a:r>
          </a:p>
          <a:p>
            <a:pPr lvl="1">
              <a:defRPr sz="1800">
                <a:uFillTx/>
              </a:defRPr>
            </a:pPr>
            <a:r>
              <a:rPr sz="3000">
                <a:uFill>
                  <a:solidFill/>
                </a:uFill>
              </a:rPr>
              <a:t>Body Level Two</a:t>
            </a:r>
          </a:p>
          <a:p>
            <a:pPr lvl="2">
              <a:defRPr sz="1800">
                <a:uFillTx/>
              </a:defRPr>
            </a:pPr>
            <a:r>
              <a:rPr sz="3000">
                <a:uFill>
                  <a:solidFill/>
                </a:uFill>
              </a:rPr>
              <a:t>Body Level Three</a:t>
            </a:r>
          </a:p>
          <a:p>
            <a:pPr lvl="3">
              <a:defRPr sz="1800">
                <a:uFillTx/>
              </a:defRPr>
            </a:pPr>
            <a:r>
              <a:rPr sz="3000">
                <a:uFill>
                  <a:solidFill/>
                </a:uFill>
              </a:rPr>
              <a:t>Body Level Four</a:t>
            </a:r>
          </a:p>
          <a:p>
            <a:pPr lvl="4">
              <a:defRPr sz="1800">
                <a:uFillTx/>
              </a:defRPr>
            </a:pPr>
            <a:r>
              <a:rPr sz="3000">
                <a:uFill>
                  <a:solidFill/>
                </a:uFill>
              </a:rPr>
              <a:t>Body Level Five</a:t>
            </a:r>
          </a:p>
        </p:txBody>
      </p:sp>
    </p:spTree>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tx">
  <p:cSld name="Title &amp; Bullets copy 5">
    <p:spTree>
      <p:nvGrpSpPr>
        <p:cNvPr id="1" name=""/>
        <p:cNvGrpSpPr/>
        <p:nvPr/>
      </p:nvGrpSpPr>
      <p:grpSpPr>
        <a:xfrm>
          <a:off x="0" y="0"/>
          <a:ext cx="0" cy="0"/>
          <a:chOff x="0" y="0"/>
          <a:chExt cx="0" cy="0"/>
        </a:xfrm>
      </p:grpSpPr>
      <p:sp>
        <p:nvSpPr>
          <p:cNvPr id="88" name="Shape 88"/>
          <p:cNvSpPr>
            <a:spLocks noGrp="1"/>
          </p:cNvSpPr>
          <p:nvPr>
            <p:ph type="title"/>
          </p:nvPr>
        </p:nvSpPr>
        <p:spPr>
          <a:prstGeom prst="rect">
            <a:avLst/>
          </a:prstGeom>
        </p:spPr>
        <p:txBody>
          <a:bodyPr/>
          <a:lstStyle/>
          <a:p>
            <a:pPr lvl="0">
              <a:defRPr sz="1800">
                <a:uFillTx/>
              </a:defRPr>
            </a:pPr>
            <a:r>
              <a:rPr sz="6200">
                <a:uFill>
                  <a:solidFill/>
                </a:uFill>
              </a:rPr>
              <a:t>Title Text</a:t>
            </a:r>
          </a:p>
        </p:txBody>
      </p:sp>
      <p:sp>
        <p:nvSpPr>
          <p:cNvPr id="89" name="Shape 89"/>
          <p:cNvSpPr>
            <a:spLocks noGrp="1"/>
          </p:cNvSpPr>
          <p:nvPr>
            <p:ph type="body" idx="1"/>
          </p:nvPr>
        </p:nvSpPr>
        <p:spPr>
          <a:xfrm>
            <a:off x="990600" y="1905000"/>
            <a:ext cx="8178800" cy="4978400"/>
          </a:xfrm>
          <a:prstGeom prst="rect">
            <a:avLst/>
          </a:prstGeom>
        </p:spPr>
        <p:txBody>
          <a:bodyPr/>
          <a:lstStyle/>
          <a:p>
            <a:pPr lvl="0">
              <a:defRPr sz="1800">
                <a:uFillTx/>
              </a:defRPr>
            </a:pPr>
            <a:r>
              <a:rPr sz="3000">
                <a:uFill>
                  <a:solidFill/>
                </a:uFill>
              </a:rPr>
              <a:t>Body Level One</a:t>
            </a:r>
          </a:p>
          <a:p>
            <a:pPr lvl="1">
              <a:defRPr sz="1800">
                <a:uFillTx/>
              </a:defRPr>
            </a:pPr>
            <a:r>
              <a:rPr sz="3000">
                <a:uFill>
                  <a:solidFill/>
                </a:uFill>
              </a:rPr>
              <a:t>Body Level Two</a:t>
            </a:r>
          </a:p>
          <a:p>
            <a:pPr lvl="2">
              <a:defRPr sz="1800">
                <a:uFillTx/>
              </a:defRPr>
            </a:pPr>
            <a:r>
              <a:rPr sz="3000">
                <a:uFill>
                  <a:solidFill/>
                </a:uFill>
              </a:rPr>
              <a:t>Body Level Three</a:t>
            </a:r>
          </a:p>
          <a:p>
            <a:pPr lvl="3">
              <a:defRPr sz="1800">
                <a:uFillTx/>
              </a:defRPr>
            </a:pPr>
            <a:r>
              <a:rPr sz="3000">
                <a:uFill>
                  <a:solidFill/>
                </a:uFill>
              </a:rPr>
              <a:t>Body Level Four</a:t>
            </a:r>
          </a:p>
          <a:p>
            <a:pPr lvl="4">
              <a:defRPr sz="1800">
                <a:uFillTx/>
              </a:defRPr>
            </a:pPr>
            <a:r>
              <a:rPr sz="3000">
                <a:uFill>
                  <a:solidFill/>
                </a:uFill>
              </a:rPr>
              <a:t>Body Level Five</a:t>
            </a:r>
          </a:p>
        </p:txBody>
      </p:sp>
    </p:spTree>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tx">
  <p:cSld name="Title &amp; Bullets copy 6">
    <p:spTree>
      <p:nvGrpSpPr>
        <p:cNvPr id="1" name=""/>
        <p:cNvGrpSpPr/>
        <p:nvPr/>
      </p:nvGrpSpPr>
      <p:grpSpPr>
        <a:xfrm>
          <a:off x="0" y="0"/>
          <a:ext cx="0" cy="0"/>
          <a:chOff x="0" y="0"/>
          <a:chExt cx="0" cy="0"/>
        </a:xfrm>
      </p:grpSpPr>
      <p:sp>
        <p:nvSpPr>
          <p:cNvPr id="91" name="Shape 91"/>
          <p:cNvSpPr>
            <a:spLocks noGrp="1"/>
          </p:cNvSpPr>
          <p:nvPr>
            <p:ph type="title"/>
          </p:nvPr>
        </p:nvSpPr>
        <p:spPr>
          <a:prstGeom prst="rect">
            <a:avLst/>
          </a:prstGeom>
        </p:spPr>
        <p:txBody>
          <a:bodyPr/>
          <a:lstStyle/>
          <a:p>
            <a:pPr lvl="0">
              <a:defRPr sz="1800">
                <a:uFillTx/>
              </a:defRPr>
            </a:pPr>
            <a:r>
              <a:rPr sz="6200">
                <a:uFill>
                  <a:solidFill/>
                </a:uFill>
              </a:rPr>
              <a:t>Title Text</a:t>
            </a:r>
          </a:p>
        </p:txBody>
      </p:sp>
      <p:sp>
        <p:nvSpPr>
          <p:cNvPr id="92" name="Shape 92"/>
          <p:cNvSpPr>
            <a:spLocks noGrp="1"/>
          </p:cNvSpPr>
          <p:nvPr>
            <p:ph type="body" idx="1"/>
          </p:nvPr>
        </p:nvSpPr>
        <p:spPr>
          <a:xfrm>
            <a:off x="990600" y="1905000"/>
            <a:ext cx="8178800" cy="4978400"/>
          </a:xfrm>
          <a:prstGeom prst="rect">
            <a:avLst/>
          </a:prstGeom>
        </p:spPr>
        <p:txBody>
          <a:bodyPr/>
          <a:lstStyle/>
          <a:p>
            <a:pPr lvl="0">
              <a:defRPr sz="1800">
                <a:uFillTx/>
              </a:defRPr>
            </a:pPr>
            <a:r>
              <a:rPr sz="3000">
                <a:uFill>
                  <a:solidFill/>
                </a:uFill>
              </a:rPr>
              <a:t>Body Level One</a:t>
            </a:r>
          </a:p>
          <a:p>
            <a:pPr lvl="1">
              <a:defRPr sz="1800">
                <a:uFillTx/>
              </a:defRPr>
            </a:pPr>
            <a:r>
              <a:rPr sz="3000">
                <a:uFill>
                  <a:solidFill/>
                </a:uFill>
              </a:rPr>
              <a:t>Body Level Two</a:t>
            </a:r>
          </a:p>
          <a:p>
            <a:pPr lvl="2">
              <a:defRPr sz="1800">
                <a:uFillTx/>
              </a:defRPr>
            </a:pPr>
            <a:r>
              <a:rPr sz="3000">
                <a:uFill>
                  <a:solidFill/>
                </a:uFill>
              </a:rPr>
              <a:t>Body Level Three</a:t>
            </a:r>
          </a:p>
          <a:p>
            <a:pPr lvl="3">
              <a:defRPr sz="1800">
                <a:uFillTx/>
              </a:defRPr>
            </a:pPr>
            <a:r>
              <a:rPr sz="3000">
                <a:uFill>
                  <a:solidFill/>
                </a:uFill>
              </a:rPr>
              <a:t>Body Level Four</a:t>
            </a:r>
          </a:p>
          <a:p>
            <a:pPr lvl="4">
              <a:defRPr sz="1800">
                <a:uFillTx/>
              </a:defRPr>
            </a:pPr>
            <a:r>
              <a:rPr sz="3000">
                <a:uFill>
                  <a:solidFill/>
                </a:uFill>
              </a:rPr>
              <a:t>Body Level Five</a:t>
            </a:r>
          </a:p>
        </p:txBody>
      </p:sp>
    </p:spTree>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type="tx">
  <p:cSld name="Title &amp; Bullets copy 7">
    <p:spTree>
      <p:nvGrpSpPr>
        <p:cNvPr id="1" name=""/>
        <p:cNvGrpSpPr/>
        <p:nvPr/>
      </p:nvGrpSpPr>
      <p:grpSpPr>
        <a:xfrm>
          <a:off x="0" y="0"/>
          <a:ext cx="0" cy="0"/>
          <a:chOff x="0" y="0"/>
          <a:chExt cx="0" cy="0"/>
        </a:xfrm>
      </p:grpSpPr>
      <p:sp>
        <p:nvSpPr>
          <p:cNvPr id="94" name="Shape 94"/>
          <p:cNvSpPr>
            <a:spLocks noGrp="1"/>
          </p:cNvSpPr>
          <p:nvPr>
            <p:ph type="title"/>
          </p:nvPr>
        </p:nvSpPr>
        <p:spPr>
          <a:prstGeom prst="rect">
            <a:avLst/>
          </a:prstGeom>
        </p:spPr>
        <p:txBody>
          <a:bodyPr/>
          <a:lstStyle/>
          <a:p>
            <a:pPr lvl="0">
              <a:defRPr sz="1800">
                <a:uFillTx/>
              </a:defRPr>
            </a:pPr>
            <a:r>
              <a:rPr sz="6200">
                <a:uFill>
                  <a:solidFill/>
                </a:uFill>
              </a:rPr>
              <a:t>Title Text</a:t>
            </a:r>
          </a:p>
        </p:txBody>
      </p:sp>
      <p:sp>
        <p:nvSpPr>
          <p:cNvPr id="95" name="Shape 95"/>
          <p:cNvSpPr>
            <a:spLocks noGrp="1"/>
          </p:cNvSpPr>
          <p:nvPr>
            <p:ph type="body" idx="1"/>
          </p:nvPr>
        </p:nvSpPr>
        <p:spPr>
          <a:xfrm>
            <a:off x="990600" y="1905000"/>
            <a:ext cx="8178800" cy="4978400"/>
          </a:xfrm>
          <a:prstGeom prst="rect">
            <a:avLst/>
          </a:prstGeom>
        </p:spPr>
        <p:txBody>
          <a:bodyPr/>
          <a:lstStyle/>
          <a:p>
            <a:pPr lvl="0">
              <a:defRPr sz="1800">
                <a:uFillTx/>
              </a:defRPr>
            </a:pPr>
            <a:r>
              <a:rPr sz="3000">
                <a:uFill>
                  <a:solidFill/>
                </a:uFill>
              </a:rPr>
              <a:t>Body Level One</a:t>
            </a:r>
          </a:p>
          <a:p>
            <a:pPr lvl="1">
              <a:defRPr sz="1800">
                <a:uFillTx/>
              </a:defRPr>
            </a:pPr>
            <a:r>
              <a:rPr sz="3000">
                <a:uFill>
                  <a:solidFill/>
                </a:uFill>
              </a:rPr>
              <a:t>Body Level Two</a:t>
            </a:r>
          </a:p>
          <a:p>
            <a:pPr lvl="2">
              <a:defRPr sz="1800">
                <a:uFillTx/>
              </a:defRPr>
            </a:pPr>
            <a:r>
              <a:rPr sz="3000">
                <a:uFill>
                  <a:solidFill/>
                </a:uFill>
              </a:rPr>
              <a:t>Body Level Three</a:t>
            </a:r>
          </a:p>
          <a:p>
            <a:pPr lvl="3">
              <a:defRPr sz="1800">
                <a:uFillTx/>
              </a:defRPr>
            </a:pPr>
            <a:r>
              <a:rPr sz="3000">
                <a:uFill>
                  <a:solidFill/>
                </a:uFill>
              </a:rPr>
              <a:t>Body Level Four</a:t>
            </a:r>
          </a:p>
          <a:p>
            <a:pPr lvl="4">
              <a:defRPr sz="1800">
                <a:uFillTx/>
              </a:defRPr>
            </a:pPr>
            <a:r>
              <a:rPr sz="3000">
                <a:uFill>
                  <a:solidFill/>
                </a:uFill>
              </a:rPr>
              <a:t>Body Level Five</a:t>
            </a:r>
          </a:p>
        </p:txBody>
      </p:sp>
    </p:spTree>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type="tx">
  <p:cSld name="Title &amp; Bullets copy 3">
    <p:spTree>
      <p:nvGrpSpPr>
        <p:cNvPr id="1" name=""/>
        <p:cNvGrpSpPr/>
        <p:nvPr/>
      </p:nvGrpSpPr>
      <p:grpSpPr>
        <a:xfrm>
          <a:off x="0" y="0"/>
          <a:ext cx="0" cy="0"/>
          <a:chOff x="0" y="0"/>
          <a:chExt cx="0" cy="0"/>
        </a:xfrm>
      </p:grpSpPr>
      <p:sp>
        <p:nvSpPr>
          <p:cNvPr id="97" name="Shape 97"/>
          <p:cNvSpPr>
            <a:spLocks noGrp="1"/>
          </p:cNvSpPr>
          <p:nvPr>
            <p:ph type="title"/>
          </p:nvPr>
        </p:nvSpPr>
        <p:spPr>
          <a:prstGeom prst="rect">
            <a:avLst/>
          </a:prstGeom>
        </p:spPr>
        <p:txBody>
          <a:bodyPr/>
          <a:lstStyle/>
          <a:p>
            <a:pPr lvl="0">
              <a:defRPr sz="1800">
                <a:uFillTx/>
              </a:defRPr>
            </a:pPr>
            <a:r>
              <a:rPr sz="6200">
                <a:uFill>
                  <a:solidFill/>
                </a:uFill>
              </a:rPr>
              <a:t>Title Text</a:t>
            </a:r>
          </a:p>
        </p:txBody>
      </p:sp>
      <p:sp>
        <p:nvSpPr>
          <p:cNvPr id="98" name="Shape 98"/>
          <p:cNvSpPr>
            <a:spLocks noGrp="1"/>
          </p:cNvSpPr>
          <p:nvPr>
            <p:ph type="body" idx="1"/>
          </p:nvPr>
        </p:nvSpPr>
        <p:spPr>
          <a:xfrm>
            <a:off x="990600" y="1905000"/>
            <a:ext cx="8178800" cy="4978400"/>
          </a:xfrm>
          <a:prstGeom prst="rect">
            <a:avLst/>
          </a:prstGeom>
        </p:spPr>
        <p:txBody>
          <a:bodyPr/>
          <a:lstStyle/>
          <a:p>
            <a:pPr lvl="0">
              <a:defRPr sz="1800">
                <a:uFillTx/>
              </a:defRPr>
            </a:pPr>
            <a:r>
              <a:rPr sz="3000">
                <a:uFill>
                  <a:solidFill/>
                </a:uFill>
              </a:rPr>
              <a:t>Body Level One</a:t>
            </a:r>
          </a:p>
          <a:p>
            <a:pPr lvl="1">
              <a:defRPr sz="1800">
                <a:uFillTx/>
              </a:defRPr>
            </a:pPr>
            <a:r>
              <a:rPr sz="3000">
                <a:uFill>
                  <a:solidFill/>
                </a:uFill>
              </a:rPr>
              <a:t>Body Level Two</a:t>
            </a:r>
          </a:p>
          <a:p>
            <a:pPr lvl="2">
              <a:defRPr sz="1800">
                <a:uFillTx/>
              </a:defRPr>
            </a:pPr>
            <a:r>
              <a:rPr sz="3000">
                <a:uFill>
                  <a:solidFill/>
                </a:uFill>
              </a:rPr>
              <a:t>Body Level Three</a:t>
            </a:r>
          </a:p>
          <a:p>
            <a:pPr lvl="3">
              <a:defRPr sz="1800">
                <a:uFillTx/>
              </a:defRPr>
            </a:pPr>
            <a:r>
              <a:rPr sz="3000">
                <a:uFill>
                  <a:solidFill/>
                </a:uFill>
              </a:rPr>
              <a:t>Body Level Four</a:t>
            </a:r>
          </a:p>
          <a:p>
            <a:pPr lvl="4">
              <a:defRPr sz="1800">
                <a:uFillTx/>
              </a:defRPr>
            </a:pPr>
            <a:r>
              <a:rPr sz="3000">
                <a:uFill>
                  <a:solidFill/>
                </a:uFill>
              </a:rPr>
              <a:t>Body Level Five</a:t>
            </a:r>
          </a:p>
        </p:txBody>
      </p:sp>
    </p:spTree>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type="tx">
  <p:cSld name="Default - Title &amp; Subtitle">
    <p:spTree>
      <p:nvGrpSpPr>
        <p:cNvPr id="1" name=""/>
        <p:cNvGrpSpPr/>
        <p:nvPr/>
      </p:nvGrpSpPr>
      <p:grpSpPr>
        <a:xfrm>
          <a:off x="0" y="0"/>
          <a:ext cx="0" cy="0"/>
          <a:chOff x="0" y="0"/>
          <a:chExt cx="0" cy="0"/>
        </a:xfrm>
      </p:grpSpPr>
      <p:sp>
        <p:nvSpPr>
          <p:cNvPr id="100" name="Shape 100"/>
          <p:cNvSpPr>
            <a:spLocks noGrp="1"/>
          </p:cNvSpPr>
          <p:nvPr>
            <p:ph type="title"/>
          </p:nvPr>
        </p:nvSpPr>
        <p:spPr>
          <a:xfrm>
            <a:off x="990600" y="0"/>
            <a:ext cx="8178800" cy="3860800"/>
          </a:xfrm>
          <a:prstGeom prst="rect">
            <a:avLst/>
          </a:prstGeom>
        </p:spPr>
        <p:txBody>
          <a:bodyPr lIns="0" tIns="0" rIns="0" bIns="0" anchor="b"/>
          <a:lstStyle>
            <a:lvl1pPr defTabSz="457200">
              <a:defRPr>
                <a:uFillTx/>
                <a:latin typeface="Helvetica Light"/>
                <a:ea typeface="Helvetica Light"/>
                <a:cs typeface="Helvetica Light"/>
                <a:sym typeface="Helvetica Light"/>
              </a:defRPr>
            </a:lvl1pPr>
          </a:lstStyle>
          <a:p>
            <a:pPr lvl="0">
              <a:defRPr sz="1800"/>
            </a:pPr>
            <a:r>
              <a:rPr sz="6200"/>
              <a:t>Title Text</a:t>
            </a:r>
          </a:p>
        </p:txBody>
      </p:sp>
      <p:sp>
        <p:nvSpPr>
          <p:cNvPr id="101" name="Shape 101"/>
          <p:cNvSpPr>
            <a:spLocks noGrp="1"/>
          </p:cNvSpPr>
          <p:nvPr>
            <p:ph type="body" idx="1"/>
          </p:nvPr>
        </p:nvSpPr>
        <p:spPr>
          <a:xfrm>
            <a:off x="990600" y="3924300"/>
            <a:ext cx="8178800" cy="2794000"/>
          </a:xfrm>
          <a:prstGeom prst="rect">
            <a:avLst/>
          </a:prstGeom>
        </p:spPr>
        <p:txBody>
          <a:bodyPr lIns="0" tIns="0" rIns="0" bIns="0" anchor="t"/>
          <a:lstStyle>
            <a:lvl1pPr marL="0" indent="0" algn="ctr" defTabSz="457200">
              <a:spcBef>
                <a:spcPts val="0"/>
              </a:spcBef>
              <a:buClrTx/>
              <a:buSzTx/>
              <a:buFontTx/>
              <a:buNone/>
              <a:defRPr sz="2400">
                <a:uFillTx/>
                <a:latin typeface="Helvetica Light"/>
                <a:ea typeface="Helvetica Light"/>
                <a:cs typeface="Helvetica Light"/>
                <a:sym typeface="Helvetica Light"/>
              </a:defRPr>
            </a:lvl1pPr>
            <a:lvl2pPr marL="0" indent="0" algn="ctr" defTabSz="457200">
              <a:spcBef>
                <a:spcPts val="0"/>
              </a:spcBef>
              <a:buClrTx/>
              <a:buSzTx/>
              <a:buFontTx/>
              <a:buNone/>
              <a:defRPr sz="2400">
                <a:uFillTx/>
                <a:latin typeface="Helvetica Light"/>
                <a:ea typeface="Helvetica Light"/>
                <a:cs typeface="Helvetica Light"/>
                <a:sym typeface="Helvetica Light"/>
              </a:defRPr>
            </a:lvl2pPr>
            <a:lvl3pPr marL="0" indent="0" algn="ctr" defTabSz="457200">
              <a:spcBef>
                <a:spcPts val="0"/>
              </a:spcBef>
              <a:buClrTx/>
              <a:buSzTx/>
              <a:buFontTx/>
              <a:buNone/>
              <a:defRPr sz="2400">
                <a:uFillTx/>
                <a:latin typeface="Helvetica Light"/>
                <a:ea typeface="Helvetica Light"/>
                <a:cs typeface="Helvetica Light"/>
                <a:sym typeface="Helvetica Light"/>
              </a:defRPr>
            </a:lvl3pPr>
            <a:lvl4pPr marL="0" indent="0" algn="ctr" defTabSz="457200">
              <a:spcBef>
                <a:spcPts val="0"/>
              </a:spcBef>
              <a:buClrTx/>
              <a:buSzTx/>
              <a:buFontTx/>
              <a:buNone/>
              <a:defRPr sz="2400">
                <a:uFillTx/>
                <a:latin typeface="Helvetica Light"/>
                <a:ea typeface="Helvetica Light"/>
                <a:cs typeface="Helvetica Light"/>
                <a:sym typeface="Helvetica Light"/>
              </a:defRPr>
            </a:lvl4pPr>
            <a:lvl5pPr marL="0" indent="0" algn="ctr" defTabSz="457200">
              <a:spcBef>
                <a:spcPts val="0"/>
              </a:spcBef>
              <a:buClrTx/>
              <a:buSzTx/>
              <a:buFontTx/>
              <a:buNone/>
              <a:defRPr sz="2400">
                <a:uFillTx/>
                <a:latin typeface="Helvetica Light"/>
                <a:ea typeface="Helvetica Light"/>
                <a:cs typeface="Helvetica Light"/>
                <a:sym typeface="Helvetica Light"/>
              </a:defRPr>
            </a:lvl5pPr>
          </a:lstStyle>
          <a:p>
            <a:pPr lvl="0">
              <a:defRPr sz="1800"/>
            </a:pPr>
            <a:r>
              <a:rPr sz="2400"/>
              <a:t>Body Level One</a:t>
            </a:r>
          </a:p>
          <a:p>
            <a:pPr lvl="1">
              <a:defRPr sz="1800"/>
            </a:pPr>
            <a:r>
              <a:rPr sz="2400"/>
              <a:t>Body Level Two</a:t>
            </a:r>
          </a:p>
          <a:p>
            <a:pPr lvl="2">
              <a:defRPr sz="1800"/>
            </a:pPr>
            <a:r>
              <a:rPr sz="2400"/>
              <a:t>Body Level Three</a:t>
            </a:r>
          </a:p>
          <a:p>
            <a:pPr lvl="3">
              <a:defRPr sz="1800"/>
            </a:pPr>
            <a:r>
              <a:rPr sz="2400"/>
              <a:t>Body Level Four</a:t>
            </a:r>
          </a:p>
          <a:p>
            <a:pPr lvl="4">
              <a:defRPr sz="1800"/>
            </a:pPr>
            <a:r>
              <a:rPr sz="2400"/>
              <a:t>Body Level Five</a:t>
            </a: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14" name="Shape 14"/>
          <p:cNvSpPr>
            <a:spLocks noGrp="1"/>
          </p:cNvSpPr>
          <p:nvPr>
            <p:ph type="body" idx="1"/>
          </p:nvPr>
        </p:nvSpPr>
        <p:spPr>
          <a:xfrm>
            <a:off x="990600" y="990600"/>
            <a:ext cx="8178800" cy="5638800"/>
          </a:xfrm>
          <a:prstGeom prst="rect">
            <a:avLst/>
          </a:prstGeom>
        </p:spPr>
        <p:txBody>
          <a:bodyPr/>
          <a:lstStyle>
            <a:lvl1pPr marL="698500" defTabSz="457200">
              <a:spcBef>
                <a:spcPts val="3700"/>
              </a:spcBef>
              <a:buClrTx/>
              <a:buFontTx/>
              <a:defRPr sz="3200">
                <a:uFillTx/>
              </a:defRPr>
            </a:lvl1pPr>
            <a:lvl2pPr marL="1041400" defTabSz="457200">
              <a:spcBef>
                <a:spcPts val="3700"/>
              </a:spcBef>
              <a:buClrTx/>
              <a:buFontTx/>
              <a:defRPr sz="3200">
                <a:uFillTx/>
              </a:defRPr>
            </a:lvl2pPr>
            <a:lvl3pPr marL="1384300" defTabSz="457200">
              <a:spcBef>
                <a:spcPts val="3700"/>
              </a:spcBef>
              <a:buClrTx/>
              <a:buFontTx/>
              <a:defRPr sz="3200">
                <a:uFillTx/>
              </a:defRPr>
            </a:lvl3pPr>
            <a:lvl4pPr marL="1739900" defTabSz="457200">
              <a:spcBef>
                <a:spcPts val="3700"/>
              </a:spcBef>
              <a:buClrTx/>
              <a:buFontTx/>
              <a:defRPr sz="3200">
                <a:uFillTx/>
              </a:defRPr>
            </a:lvl4pPr>
            <a:lvl5pPr marL="2082800" defTabSz="457200">
              <a:spcBef>
                <a:spcPts val="3700"/>
              </a:spcBef>
              <a:buClrTx/>
              <a:buFontTx/>
              <a:defRPr sz="3200">
                <a:uFillTx/>
              </a:defRPr>
            </a:lvl5p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17" name="Shape 17"/>
          <p:cNvSpPr>
            <a:spLocks noGrp="1"/>
          </p:cNvSpPr>
          <p:nvPr>
            <p:ph type="title"/>
          </p:nvPr>
        </p:nvSpPr>
        <p:spPr>
          <a:xfrm>
            <a:off x="990600" y="203200"/>
            <a:ext cx="8178800" cy="1905000"/>
          </a:xfrm>
          <a:prstGeom prst="rect">
            <a:avLst/>
          </a:prstGeom>
        </p:spPr>
        <p:txBody>
          <a:bodyPr/>
          <a:lstStyle>
            <a:lvl1pPr defTabSz="457200">
              <a:defRPr sz="6400">
                <a:uFillTx/>
              </a:defRPr>
            </a:lvl1pPr>
          </a:lstStyle>
          <a:p>
            <a:pPr lvl="0">
              <a:defRPr sz="1800"/>
            </a:pPr>
            <a:r>
              <a:rPr sz="6400"/>
              <a:t>Title Text</a:t>
            </a: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19" name="Shape 19"/>
          <p:cNvSpPr>
            <a:spLocks noGrp="1"/>
          </p:cNvSpPr>
          <p:nvPr>
            <p:ph type="title"/>
          </p:nvPr>
        </p:nvSpPr>
        <p:spPr>
          <a:xfrm>
            <a:off x="990600" y="2324100"/>
            <a:ext cx="8178800" cy="2971800"/>
          </a:xfrm>
          <a:prstGeom prst="rect">
            <a:avLst/>
          </a:prstGeom>
        </p:spPr>
        <p:txBody>
          <a:bodyPr/>
          <a:lstStyle>
            <a:lvl1pPr defTabSz="457200">
              <a:defRPr sz="6400">
                <a:uFillTx/>
              </a:defRPr>
            </a:lvl1pPr>
          </a:lstStyle>
          <a:p>
            <a:pPr lvl="0">
              <a:defRPr sz="1800"/>
            </a:pPr>
            <a:r>
              <a:rPr sz="6400"/>
              <a:t>Title Text</a:t>
            </a: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1" name="Shape 21"/>
          <p:cNvSpPr>
            <a:spLocks noGrp="1"/>
          </p:cNvSpPr>
          <p:nvPr>
            <p:ph type="title"/>
          </p:nvPr>
        </p:nvSpPr>
        <p:spPr>
          <a:xfrm>
            <a:off x="990600" y="5753100"/>
            <a:ext cx="8178800" cy="1333500"/>
          </a:xfrm>
          <a:prstGeom prst="rect">
            <a:avLst/>
          </a:prstGeom>
        </p:spPr>
        <p:txBody>
          <a:bodyPr/>
          <a:lstStyle>
            <a:lvl1pPr defTabSz="457200">
              <a:defRPr sz="6400">
                <a:uFillTx/>
              </a:defRPr>
            </a:lvl1pPr>
          </a:lstStyle>
          <a:p>
            <a:pPr lvl="0">
              <a:defRPr sz="1800"/>
            </a:pPr>
            <a:r>
              <a:rPr sz="6400"/>
              <a:t>Title Text</a:t>
            </a: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Horizontal Reflection">
    <p:spTree>
      <p:nvGrpSpPr>
        <p:cNvPr id="1" name=""/>
        <p:cNvGrpSpPr/>
        <p:nvPr/>
      </p:nvGrpSpPr>
      <p:grpSpPr>
        <a:xfrm>
          <a:off x="0" y="0"/>
          <a:ext cx="0" cy="0"/>
          <a:chOff x="0" y="0"/>
          <a:chExt cx="0" cy="0"/>
        </a:xfrm>
      </p:grpSpPr>
      <p:sp>
        <p:nvSpPr>
          <p:cNvPr id="23" name="Shape 23"/>
          <p:cNvSpPr>
            <a:spLocks noGrp="1"/>
          </p:cNvSpPr>
          <p:nvPr>
            <p:ph type="title"/>
          </p:nvPr>
        </p:nvSpPr>
        <p:spPr>
          <a:xfrm>
            <a:off x="990600" y="5753100"/>
            <a:ext cx="8178800" cy="1333500"/>
          </a:xfrm>
          <a:prstGeom prst="rect">
            <a:avLst/>
          </a:prstGeom>
        </p:spPr>
        <p:txBody>
          <a:bodyPr/>
          <a:lstStyle>
            <a:lvl1pPr defTabSz="457200">
              <a:defRPr sz="6400">
                <a:uFillTx/>
              </a:defRPr>
            </a:lvl1pPr>
          </a:lstStyle>
          <a:p>
            <a:pPr lvl="0">
              <a:defRPr sz="1800"/>
            </a:pPr>
            <a:r>
              <a:rPr sz="6400"/>
              <a:t>Title Text</a:t>
            </a: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990600" y="193476"/>
            <a:ext cx="8178800" cy="1922364"/>
          </a:xfrm>
          <a:prstGeom prst="rect">
            <a:avLst/>
          </a:prstGeom>
          <a:ln w="12700">
            <a:miter lim="400000"/>
          </a:ln>
          <a:extLst>
            <a:ext uri="{C572A759-6A51-4108-AA02-DFA0A04FC94B}">
              <ma14:wrappingTextBoxFlag xmlns:ma14="http://schemas.microsoft.com/office/mac/drawingml/2011/main" xmlns="" val="1"/>
            </a:ext>
          </a:extLst>
        </p:spPr>
        <p:txBody>
          <a:bodyPr lIns="38100" tIns="38100" rIns="38100" bIns="38100" anchor="ctr"/>
          <a:lstStyle/>
          <a:p>
            <a:pPr lvl="0">
              <a:defRPr sz="1800">
                <a:uFillTx/>
              </a:defRPr>
            </a:pPr>
            <a:r>
              <a:rPr sz="6200">
                <a:uFill>
                  <a:solidFill/>
                </a:uFill>
              </a:rPr>
              <a:t>Title Text</a:t>
            </a:r>
          </a:p>
        </p:txBody>
      </p:sp>
      <p:sp>
        <p:nvSpPr>
          <p:cNvPr id="3" name="Shape 3"/>
          <p:cNvSpPr>
            <a:spLocks noGrp="1"/>
          </p:cNvSpPr>
          <p:nvPr>
            <p:ph type="body" idx="1"/>
          </p:nvPr>
        </p:nvSpPr>
        <p:spPr>
          <a:xfrm>
            <a:off x="990600" y="1771054"/>
            <a:ext cx="8178800" cy="5245101"/>
          </a:xfrm>
          <a:prstGeom prst="rect">
            <a:avLst/>
          </a:prstGeom>
          <a:ln w="12700">
            <a:miter lim="400000"/>
          </a:ln>
          <a:extLst>
            <a:ext uri="{C572A759-6A51-4108-AA02-DFA0A04FC94B}">
              <ma14:wrappingTextBoxFlag xmlns:ma14="http://schemas.microsoft.com/office/mac/drawingml/2011/main" xmlns="" val="1"/>
            </a:ext>
          </a:extLst>
        </p:spPr>
        <p:txBody>
          <a:bodyPr lIns="38100" tIns="38100" rIns="38100" bIns="38100" anchor="ctr"/>
          <a:lstStyle/>
          <a:p>
            <a:pPr lvl="0">
              <a:defRPr sz="1800">
                <a:uFillTx/>
              </a:defRPr>
            </a:pPr>
            <a:r>
              <a:rPr sz="3000">
                <a:uFill>
                  <a:solidFill/>
                </a:uFill>
              </a:rPr>
              <a:t>Body Level One</a:t>
            </a:r>
          </a:p>
          <a:p>
            <a:pPr lvl="1">
              <a:defRPr sz="1800">
                <a:uFillTx/>
              </a:defRPr>
            </a:pPr>
            <a:r>
              <a:rPr sz="3000">
                <a:uFill>
                  <a:solidFill/>
                </a:uFill>
              </a:rPr>
              <a:t>Body Level Two</a:t>
            </a:r>
          </a:p>
          <a:p>
            <a:pPr lvl="2">
              <a:defRPr sz="1800">
                <a:uFillTx/>
              </a:defRPr>
            </a:pPr>
            <a:r>
              <a:rPr sz="3000">
                <a:uFill>
                  <a:solidFill/>
                </a:uFill>
              </a:rPr>
              <a:t>Body Level Three</a:t>
            </a:r>
          </a:p>
          <a:p>
            <a:pPr lvl="3">
              <a:defRPr sz="1800">
                <a:uFillTx/>
              </a:defRPr>
            </a:pPr>
            <a:r>
              <a:rPr sz="3000">
                <a:uFill>
                  <a:solidFill/>
                </a:uFill>
              </a:rPr>
              <a:t>Body Level Four</a:t>
            </a:r>
          </a:p>
          <a:p>
            <a:pPr lvl="4">
              <a:defRPr sz="1800">
                <a:uFillTx/>
              </a:defRPr>
            </a:pPr>
            <a:r>
              <a:rPr sz="3000">
                <a:uFill>
                  <a:solidFill/>
                </a:uFill>
              </a:rPr>
              <a:t>Body Level Five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Lst>
  <p:transition spd="med"/>
  <p:txStyles>
    <p:titleStyle>
      <a:lvl1pPr algn="ctr" defTabSz="711200">
        <a:defRPr sz="6200">
          <a:uFill>
            <a:solidFill/>
          </a:uFill>
          <a:latin typeface="+mn-lt"/>
          <a:ea typeface="+mn-ea"/>
          <a:cs typeface="+mn-cs"/>
          <a:sym typeface="Gill Sans"/>
        </a:defRPr>
      </a:lvl1pPr>
      <a:lvl2pPr indent="228600" algn="ctr" defTabSz="711200">
        <a:defRPr sz="6200">
          <a:uFill>
            <a:solidFill/>
          </a:uFill>
          <a:latin typeface="+mn-lt"/>
          <a:ea typeface="+mn-ea"/>
          <a:cs typeface="+mn-cs"/>
          <a:sym typeface="Gill Sans"/>
        </a:defRPr>
      </a:lvl2pPr>
      <a:lvl3pPr indent="457200" algn="ctr" defTabSz="711200">
        <a:defRPr sz="6200">
          <a:uFill>
            <a:solidFill/>
          </a:uFill>
          <a:latin typeface="+mn-lt"/>
          <a:ea typeface="+mn-ea"/>
          <a:cs typeface="+mn-cs"/>
          <a:sym typeface="Gill Sans"/>
        </a:defRPr>
      </a:lvl3pPr>
      <a:lvl4pPr indent="685800" algn="ctr" defTabSz="711200">
        <a:defRPr sz="6200">
          <a:uFill>
            <a:solidFill/>
          </a:uFill>
          <a:latin typeface="+mn-lt"/>
          <a:ea typeface="+mn-ea"/>
          <a:cs typeface="+mn-cs"/>
          <a:sym typeface="Gill Sans"/>
        </a:defRPr>
      </a:lvl4pPr>
      <a:lvl5pPr indent="914400" algn="ctr" defTabSz="711200">
        <a:defRPr sz="6200">
          <a:uFill>
            <a:solidFill/>
          </a:uFill>
          <a:latin typeface="+mn-lt"/>
          <a:ea typeface="+mn-ea"/>
          <a:cs typeface="+mn-cs"/>
          <a:sym typeface="Gill Sans"/>
        </a:defRPr>
      </a:lvl5pPr>
      <a:lvl6pPr indent="1143000" algn="ctr" defTabSz="711200">
        <a:defRPr sz="6200">
          <a:uFill>
            <a:solidFill/>
          </a:uFill>
          <a:latin typeface="+mn-lt"/>
          <a:ea typeface="+mn-ea"/>
          <a:cs typeface="+mn-cs"/>
          <a:sym typeface="Gill Sans"/>
        </a:defRPr>
      </a:lvl6pPr>
      <a:lvl7pPr indent="1371600" algn="ctr" defTabSz="711200">
        <a:defRPr sz="6200">
          <a:uFill>
            <a:solidFill/>
          </a:uFill>
          <a:latin typeface="+mn-lt"/>
          <a:ea typeface="+mn-ea"/>
          <a:cs typeface="+mn-cs"/>
          <a:sym typeface="Gill Sans"/>
        </a:defRPr>
      </a:lvl7pPr>
      <a:lvl8pPr indent="1600200" algn="ctr" defTabSz="711200">
        <a:defRPr sz="6200">
          <a:uFill>
            <a:solidFill/>
          </a:uFill>
          <a:latin typeface="+mn-lt"/>
          <a:ea typeface="+mn-ea"/>
          <a:cs typeface="+mn-cs"/>
          <a:sym typeface="Gill Sans"/>
        </a:defRPr>
      </a:lvl8pPr>
      <a:lvl9pPr indent="1828800" algn="ctr" defTabSz="711200">
        <a:defRPr sz="6200">
          <a:uFill>
            <a:solidFill/>
          </a:uFill>
          <a:latin typeface="+mn-lt"/>
          <a:ea typeface="+mn-ea"/>
          <a:cs typeface="+mn-cs"/>
          <a:sym typeface="Gill Sans"/>
        </a:defRPr>
      </a:lvl9pPr>
    </p:titleStyle>
    <p:bodyStyle>
      <a:lvl1pPr marL="584200" indent="-444500" defTabSz="711200">
        <a:spcBef>
          <a:spcPts val="1800"/>
        </a:spcBef>
        <a:buClr>
          <a:srgbClr val="000000"/>
        </a:buClr>
        <a:buSzPct val="171000"/>
        <a:buFont typeface="Gill Sans"/>
        <a:buChar char="•"/>
        <a:defRPr sz="3000">
          <a:uFill>
            <a:solidFill/>
          </a:uFill>
          <a:latin typeface="+mn-lt"/>
          <a:ea typeface="+mn-ea"/>
          <a:cs typeface="+mn-cs"/>
          <a:sym typeface="Gill Sans"/>
        </a:defRPr>
      </a:lvl1pPr>
      <a:lvl2pPr marL="927100" indent="-444500" defTabSz="711200">
        <a:spcBef>
          <a:spcPts val="1800"/>
        </a:spcBef>
        <a:buClr>
          <a:srgbClr val="000000"/>
        </a:buClr>
        <a:buSzPct val="171000"/>
        <a:buFont typeface="Gill Sans"/>
        <a:buChar char="•"/>
        <a:defRPr sz="3000">
          <a:uFill>
            <a:solidFill/>
          </a:uFill>
          <a:latin typeface="+mn-lt"/>
          <a:ea typeface="+mn-ea"/>
          <a:cs typeface="+mn-cs"/>
          <a:sym typeface="Gill Sans"/>
        </a:defRPr>
      </a:lvl2pPr>
      <a:lvl3pPr marL="1270000" indent="-444500" defTabSz="711200">
        <a:spcBef>
          <a:spcPts val="1800"/>
        </a:spcBef>
        <a:buClr>
          <a:srgbClr val="000000"/>
        </a:buClr>
        <a:buSzPct val="171000"/>
        <a:buFont typeface="Gill Sans"/>
        <a:buChar char="•"/>
        <a:defRPr sz="3000">
          <a:uFill>
            <a:solidFill/>
          </a:uFill>
          <a:latin typeface="+mn-lt"/>
          <a:ea typeface="+mn-ea"/>
          <a:cs typeface="+mn-cs"/>
          <a:sym typeface="Gill Sans"/>
        </a:defRPr>
      </a:lvl3pPr>
      <a:lvl4pPr marL="1625600" indent="-444500" defTabSz="711200">
        <a:spcBef>
          <a:spcPts val="1800"/>
        </a:spcBef>
        <a:buClr>
          <a:srgbClr val="000000"/>
        </a:buClr>
        <a:buSzPct val="171000"/>
        <a:buFont typeface="Gill Sans"/>
        <a:buChar char="•"/>
        <a:defRPr sz="3000">
          <a:uFill>
            <a:solidFill/>
          </a:uFill>
          <a:latin typeface="+mn-lt"/>
          <a:ea typeface="+mn-ea"/>
          <a:cs typeface="+mn-cs"/>
          <a:sym typeface="Gill Sans"/>
        </a:defRPr>
      </a:lvl4pPr>
      <a:lvl5pPr marL="1968500" indent="-444500" defTabSz="711200">
        <a:spcBef>
          <a:spcPts val="1800"/>
        </a:spcBef>
        <a:buClr>
          <a:srgbClr val="000000"/>
        </a:buClr>
        <a:buSzPct val="171000"/>
        <a:buFont typeface="Gill Sans"/>
        <a:buChar char="•"/>
        <a:defRPr sz="3000">
          <a:uFill>
            <a:solidFill/>
          </a:uFill>
          <a:latin typeface="+mn-lt"/>
          <a:ea typeface="+mn-ea"/>
          <a:cs typeface="+mn-cs"/>
          <a:sym typeface="Gill Sans"/>
        </a:defRPr>
      </a:lvl5pPr>
      <a:lvl6pPr marL="1968500" indent="-444500" defTabSz="711200">
        <a:spcBef>
          <a:spcPts val="1800"/>
        </a:spcBef>
        <a:buClr>
          <a:srgbClr val="000000"/>
        </a:buClr>
        <a:buSzPct val="171000"/>
        <a:buFont typeface="Gill Sans"/>
        <a:buChar char="•"/>
        <a:defRPr sz="3000">
          <a:uFill>
            <a:solidFill/>
          </a:uFill>
          <a:latin typeface="+mn-lt"/>
          <a:ea typeface="+mn-ea"/>
          <a:cs typeface="+mn-cs"/>
          <a:sym typeface="Gill Sans"/>
        </a:defRPr>
      </a:lvl6pPr>
      <a:lvl7pPr marL="1968500" indent="-444500" defTabSz="711200">
        <a:spcBef>
          <a:spcPts val="1800"/>
        </a:spcBef>
        <a:buClr>
          <a:srgbClr val="000000"/>
        </a:buClr>
        <a:buSzPct val="171000"/>
        <a:buFont typeface="Gill Sans"/>
        <a:buChar char="•"/>
        <a:defRPr sz="3000">
          <a:uFill>
            <a:solidFill/>
          </a:uFill>
          <a:latin typeface="+mn-lt"/>
          <a:ea typeface="+mn-ea"/>
          <a:cs typeface="+mn-cs"/>
          <a:sym typeface="Gill Sans"/>
        </a:defRPr>
      </a:lvl7pPr>
      <a:lvl8pPr marL="1968500" indent="-444500" defTabSz="711200">
        <a:spcBef>
          <a:spcPts val="1800"/>
        </a:spcBef>
        <a:buClr>
          <a:srgbClr val="000000"/>
        </a:buClr>
        <a:buSzPct val="171000"/>
        <a:buFont typeface="Gill Sans"/>
        <a:buChar char="•"/>
        <a:defRPr sz="3000">
          <a:uFill>
            <a:solidFill/>
          </a:uFill>
          <a:latin typeface="+mn-lt"/>
          <a:ea typeface="+mn-ea"/>
          <a:cs typeface="+mn-cs"/>
          <a:sym typeface="Gill Sans"/>
        </a:defRPr>
      </a:lvl8pPr>
      <a:lvl9pPr marL="1968500" indent="-444500" defTabSz="711200">
        <a:spcBef>
          <a:spcPts val="1800"/>
        </a:spcBef>
        <a:buClr>
          <a:srgbClr val="000000"/>
        </a:buClr>
        <a:buSzPct val="171000"/>
        <a:buFont typeface="Gill Sans"/>
        <a:buChar char="•"/>
        <a:defRPr sz="3000">
          <a:uFill>
            <a:solidFill/>
          </a:uFill>
          <a:latin typeface="+mn-lt"/>
          <a:ea typeface="+mn-ea"/>
          <a:cs typeface="+mn-cs"/>
          <a:sym typeface="Gill Sans"/>
        </a:defRPr>
      </a:lvl9pPr>
    </p:bodyStyle>
    <p:otherStyle>
      <a:lvl1pPr algn="ctr" defTabSz="457200">
        <a:defRPr sz="900">
          <a:solidFill>
            <a:schemeClr val="tx1"/>
          </a:solidFill>
          <a:uFill>
            <a:solidFill/>
          </a:uFill>
          <a:latin typeface="+mn-lt"/>
          <a:ea typeface="+mn-ea"/>
          <a:cs typeface="+mn-cs"/>
          <a:sym typeface="Gill Sans"/>
        </a:defRPr>
      </a:lvl1pPr>
      <a:lvl2pPr indent="228600" algn="ctr" defTabSz="457200">
        <a:defRPr sz="900">
          <a:solidFill>
            <a:schemeClr val="tx1"/>
          </a:solidFill>
          <a:uFill>
            <a:solidFill/>
          </a:uFill>
          <a:latin typeface="+mn-lt"/>
          <a:ea typeface="+mn-ea"/>
          <a:cs typeface="+mn-cs"/>
          <a:sym typeface="Gill Sans"/>
        </a:defRPr>
      </a:lvl2pPr>
      <a:lvl3pPr indent="457200" algn="ctr" defTabSz="457200">
        <a:defRPr sz="900">
          <a:solidFill>
            <a:schemeClr val="tx1"/>
          </a:solidFill>
          <a:uFill>
            <a:solidFill/>
          </a:uFill>
          <a:latin typeface="+mn-lt"/>
          <a:ea typeface="+mn-ea"/>
          <a:cs typeface="+mn-cs"/>
          <a:sym typeface="Gill Sans"/>
        </a:defRPr>
      </a:lvl3pPr>
      <a:lvl4pPr indent="685800" algn="ctr" defTabSz="457200">
        <a:defRPr sz="900">
          <a:solidFill>
            <a:schemeClr val="tx1"/>
          </a:solidFill>
          <a:uFill>
            <a:solidFill/>
          </a:uFill>
          <a:latin typeface="+mn-lt"/>
          <a:ea typeface="+mn-ea"/>
          <a:cs typeface="+mn-cs"/>
          <a:sym typeface="Gill Sans"/>
        </a:defRPr>
      </a:lvl4pPr>
      <a:lvl5pPr indent="914400" algn="ctr" defTabSz="457200">
        <a:defRPr sz="900">
          <a:solidFill>
            <a:schemeClr val="tx1"/>
          </a:solidFill>
          <a:uFill>
            <a:solidFill/>
          </a:uFill>
          <a:latin typeface="+mn-lt"/>
          <a:ea typeface="+mn-ea"/>
          <a:cs typeface="+mn-cs"/>
          <a:sym typeface="Gill Sans"/>
        </a:defRPr>
      </a:lvl5pPr>
      <a:lvl6pPr indent="1143000" algn="ctr" defTabSz="457200">
        <a:defRPr sz="900">
          <a:solidFill>
            <a:schemeClr val="tx1"/>
          </a:solidFill>
          <a:uFill>
            <a:solidFill/>
          </a:uFill>
          <a:latin typeface="+mn-lt"/>
          <a:ea typeface="+mn-ea"/>
          <a:cs typeface="+mn-cs"/>
          <a:sym typeface="Gill Sans"/>
        </a:defRPr>
      </a:lvl6pPr>
      <a:lvl7pPr indent="1371600" algn="ctr" defTabSz="457200">
        <a:defRPr sz="900">
          <a:solidFill>
            <a:schemeClr val="tx1"/>
          </a:solidFill>
          <a:uFill>
            <a:solidFill/>
          </a:uFill>
          <a:latin typeface="+mn-lt"/>
          <a:ea typeface="+mn-ea"/>
          <a:cs typeface="+mn-cs"/>
          <a:sym typeface="Gill Sans"/>
        </a:defRPr>
      </a:lvl7pPr>
      <a:lvl8pPr indent="1600200" algn="ctr" defTabSz="457200">
        <a:defRPr sz="900">
          <a:solidFill>
            <a:schemeClr val="tx1"/>
          </a:solidFill>
          <a:uFill>
            <a:solidFill/>
          </a:uFill>
          <a:latin typeface="+mn-lt"/>
          <a:ea typeface="+mn-ea"/>
          <a:cs typeface="+mn-cs"/>
          <a:sym typeface="Gill Sans"/>
        </a:defRPr>
      </a:lvl8pPr>
      <a:lvl9pPr indent="1828800" algn="ctr" defTabSz="457200">
        <a:defRPr sz="900">
          <a:solidFill>
            <a:schemeClr val="tx1"/>
          </a:solidFill>
          <a:uFill>
            <a:solidFill/>
          </a:uFill>
          <a:latin typeface="+mn-lt"/>
          <a:ea typeface="+mn-ea"/>
          <a:cs typeface="+mn-cs"/>
          <a:sym typeface="Gill San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19.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4.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3.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5.xml"/></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0.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3.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 name="IMG_3738.jpeg"/>
          <p:cNvPicPr/>
          <p:nvPr/>
        </p:nvPicPr>
        <p:blipFill>
          <a:blip r:embed="rId2">
            <a:extLst/>
          </a:blip>
          <a:stretch>
            <a:fillRect/>
          </a:stretch>
        </p:blipFill>
        <p:spPr>
          <a:xfrm>
            <a:off x="1271945" y="1945"/>
            <a:ext cx="7616110" cy="7616110"/>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Shape 134"/>
          <p:cNvSpPr>
            <a:spLocks noGrp="1"/>
          </p:cNvSpPr>
          <p:nvPr>
            <p:ph type="title"/>
          </p:nvPr>
        </p:nvSpPr>
        <p:spPr>
          <a:xfrm>
            <a:off x="990600" y="-101600"/>
            <a:ext cx="8178800" cy="1919883"/>
          </a:xfrm>
          <a:prstGeom prst="rect">
            <a:avLst/>
          </a:prstGeom>
        </p:spPr>
        <p:txBody>
          <a:bodyPr/>
          <a:lstStyle>
            <a:lvl1pPr>
              <a:defRPr sz="3400" spc="340"/>
            </a:lvl1pPr>
          </a:lstStyle>
          <a:p>
            <a:pPr lvl="0">
              <a:defRPr sz="1800" spc="0">
                <a:uFillTx/>
              </a:defRPr>
            </a:pPr>
            <a:r>
              <a:rPr sz="3400" spc="340">
                <a:uFill>
                  <a:solidFill/>
                </a:uFill>
              </a:rPr>
              <a:t>Department for Education</a:t>
            </a:r>
          </a:p>
        </p:txBody>
      </p:sp>
      <p:pic>
        <p:nvPicPr>
          <p:cNvPr id="135" name="image.png"/>
          <p:cNvPicPr/>
          <p:nvPr/>
        </p:nvPicPr>
        <p:blipFill>
          <a:blip r:embed="rId2">
            <a:extLst/>
          </a:blip>
          <a:stretch>
            <a:fillRect/>
          </a:stretch>
        </p:blipFill>
        <p:spPr>
          <a:xfrm>
            <a:off x="736600" y="1549400"/>
            <a:ext cx="8686800" cy="5791200"/>
          </a:xfrm>
          <a:prstGeom prst="rect">
            <a:avLst/>
          </a:prstGeom>
          <a:ln w="25400">
            <a:round/>
          </a:ln>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Shape 137"/>
          <p:cNvSpPr>
            <a:spLocks noGrp="1"/>
          </p:cNvSpPr>
          <p:nvPr>
            <p:ph type="title"/>
          </p:nvPr>
        </p:nvSpPr>
        <p:spPr>
          <a:xfrm>
            <a:off x="3352800" y="0"/>
            <a:ext cx="10160000" cy="1905000"/>
          </a:xfrm>
          <a:prstGeom prst="rect">
            <a:avLst/>
          </a:prstGeom>
        </p:spPr>
        <p:txBody>
          <a:bodyPr/>
          <a:lstStyle/>
          <a:p>
            <a:pPr lvl="0">
              <a:defRPr sz="1800"/>
            </a:pPr>
            <a:r>
              <a:rPr sz="6400"/>
              <a:t>DFE</a:t>
            </a:r>
          </a:p>
        </p:txBody>
      </p:sp>
      <p:pic>
        <p:nvPicPr>
          <p:cNvPr id="138" name="image.png"/>
          <p:cNvPicPr/>
          <p:nvPr/>
        </p:nvPicPr>
        <p:blipFill>
          <a:blip r:embed="rId2">
            <a:extLst/>
          </a:blip>
          <a:stretch>
            <a:fillRect/>
          </a:stretch>
        </p:blipFill>
        <p:spPr>
          <a:xfrm>
            <a:off x="10033000" y="5673725"/>
            <a:ext cx="2514600" cy="3238500"/>
          </a:xfrm>
          <a:prstGeom prst="rect">
            <a:avLst/>
          </a:prstGeom>
          <a:ln w="12700">
            <a:miter lim="400000"/>
          </a:ln>
        </p:spPr>
      </p:pic>
      <p:pic>
        <p:nvPicPr>
          <p:cNvPr id="139" name="image.png"/>
          <p:cNvPicPr/>
          <p:nvPr/>
        </p:nvPicPr>
        <p:blipFill>
          <a:blip r:embed="rId2">
            <a:extLst/>
          </a:blip>
          <a:stretch>
            <a:fillRect/>
          </a:stretch>
        </p:blipFill>
        <p:spPr>
          <a:xfrm>
            <a:off x="7175500" y="2181225"/>
            <a:ext cx="2514600" cy="3238500"/>
          </a:xfrm>
          <a:prstGeom prst="rect">
            <a:avLst/>
          </a:prstGeom>
          <a:ln w="25400">
            <a:solidFill>
              <a:srgbClr val="AAAAAA"/>
            </a:solidFill>
            <a:miter lim="400000"/>
          </a:ln>
          <a:effectLst>
            <a:outerShdw blurRad="1270000" dist="635000" dir="1800000" rotWithShape="0">
              <a:srgbClr val="FFFB00">
                <a:alpha val="75000"/>
              </a:srgbClr>
            </a:outerShdw>
          </a:effectLst>
        </p:spPr>
      </p:pic>
      <p:sp>
        <p:nvSpPr>
          <p:cNvPr id="140" name="Shape 140"/>
          <p:cNvSpPr/>
          <p:nvPr/>
        </p:nvSpPr>
        <p:spPr>
          <a:xfrm>
            <a:off x="749300" y="-241300"/>
            <a:ext cx="6311900" cy="7543800"/>
          </a:xfrm>
          <a:prstGeom prst="rect">
            <a:avLst/>
          </a:prstGeom>
          <a:ln w="12700">
            <a:miter lim="400000"/>
          </a:ln>
          <a:extLst>
            <a:ext uri="{C572A759-6A51-4108-AA02-DFA0A04FC94B}">
              <ma14:wrappingTextBoxFlag xmlns:ma14="http://schemas.microsoft.com/office/mac/drawingml/2011/main" xmlns="" val="1"/>
            </a:ext>
          </a:extLst>
        </p:spPr>
        <p:txBody>
          <a:bodyPr lIns="38100" tIns="38100" rIns="38100" bIns="38100" anchor="ctr">
            <a:spAutoFit/>
          </a:bodyPr>
          <a:lstStyle/>
          <a:p>
            <a:pPr lvl="0">
              <a:lnSpc>
                <a:spcPct val="200000"/>
              </a:lnSpc>
              <a:defRPr sz="1800"/>
            </a:pPr>
            <a:endParaRPr sz="2400">
              <a:solidFill>
                <a:srgbClr val="212121"/>
              </a:solidFill>
              <a:latin typeface="Gill Sans Light"/>
              <a:ea typeface="Gill Sans Light"/>
              <a:cs typeface="Gill Sans Light"/>
              <a:sym typeface="Gill Sans Light"/>
            </a:endParaRPr>
          </a:p>
          <a:p>
            <a:pPr lvl="0">
              <a:lnSpc>
                <a:spcPct val="200000"/>
              </a:lnSpc>
              <a:defRPr sz="1800"/>
            </a:pPr>
            <a:r>
              <a:rPr sz="2400">
                <a:solidFill>
                  <a:srgbClr val="212121"/>
                </a:solidFill>
                <a:latin typeface="Gill Sans Light"/>
                <a:ea typeface="Gill Sans Light"/>
                <a:cs typeface="Gill Sans Light"/>
                <a:sym typeface="Gill Sans Light"/>
              </a:rPr>
              <a:t>DotCom Digital - a free resource for schools, created by children with Essex Police and the National Police Chief Council Lead for Internet Intelligence and Investigations.</a:t>
            </a:r>
          </a:p>
          <a:p>
            <a:pPr lvl="0">
              <a:lnSpc>
                <a:spcPct val="200000"/>
              </a:lnSpc>
              <a:defRPr sz="1800"/>
            </a:pPr>
            <a:endParaRPr sz="2400">
              <a:solidFill>
                <a:srgbClr val="212121"/>
              </a:solidFill>
              <a:latin typeface="Gill Sans Light"/>
              <a:ea typeface="Gill Sans Light"/>
              <a:cs typeface="Gill Sans Light"/>
              <a:sym typeface="Gill Sans Light"/>
            </a:endParaRPr>
          </a:p>
          <a:p>
            <a:pPr lvl="0">
              <a:lnSpc>
                <a:spcPct val="200000"/>
              </a:lnSpc>
              <a:defRPr sz="1800"/>
            </a:pPr>
            <a:r>
              <a:rPr sz="2400">
                <a:solidFill>
                  <a:srgbClr val="212121"/>
                </a:solidFill>
                <a:latin typeface="Gill Sans Light"/>
                <a:ea typeface="Gill Sans Light"/>
                <a:cs typeface="Gill Sans Light"/>
                <a:sym typeface="Gill Sans Light"/>
              </a:rPr>
              <a:t>The resource aims to prevent young people becoming victims of online grooming, radicalisation, exploitation and bullying by giving them the confidence to recognise warning signs and reach out to an adult for help.</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 name="image.png"/>
          <p:cNvPicPr/>
          <p:nvPr/>
        </p:nvPicPr>
        <p:blipFill>
          <a:blip r:embed="rId2">
            <a:extLst/>
          </a:blip>
          <a:stretch>
            <a:fillRect/>
          </a:stretch>
        </p:blipFill>
        <p:spPr>
          <a:xfrm>
            <a:off x="38100" y="2247900"/>
            <a:ext cx="10083800" cy="4559300"/>
          </a:xfrm>
          <a:prstGeom prst="rect">
            <a:avLst/>
          </a:prstGeom>
          <a:ln w="12700">
            <a:miter lim="400000"/>
          </a:ln>
        </p:spPr>
      </p:pic>
      <p:sp>
        <p:nvSpPr>
          <p:cNvPr id="143" name="Shape 143"/>
          <p:cNvSpPr>
            <a:spLocks noGrp="1"/>
          </p:cNvSpPr>
          <p:nvPr>
            <p:ph type="title"/>
          </p:nvPr>
        </p:nvSpPr>
        <p:spPr>
          <a:xfrm>
            <a:off x="-25400" y="-838200"/>
            <a:ext cx="10198100" cy="2794000"/>
          </a:xfrm>
          <a:prstGeom prst="rect">
            <a:avLst/>
          </a:prstGeom>
        </p:spPr>
        <p:txBody>
          <a:bodyPr/>
          <a:lstStyle/>
          <a:p>
            <a:pPr lvl="0">
              <a:defRPr sz="1800"/>
            </a:pPr>
            <a:r>
              <a:rPr sz="4800">
                <a:latin typeface="Gill Sans Light"/>
                <a:ea typeface="Gill Sans Light"/>
                <a:cs typeface="Gill Sans Light"/>
                <a:sym typeface="Gill Sans Light"/>
              </a:rPr>
              <a:t>Dot Com Digital Journal</a:t>
            </a:r>
          </a:p>
          <a:p>
            <a:pPr lvl="0">
              <a:defRPr sz="1800"/>
            </a:pPr>
            <a:r>
              <a:rPr sz="4800">
                <a:latin typeface="Gill Sans Light"/>
                <a:ea typeface="Gill Sans Light"/>
                <a:cs typeface="Gill Sans Light"/>
                <a:sym typeface="Gill Sans Light"/>
              </a:rPr>
              <a:t>Created by ‘children for children’</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Shape 145"/>
          <p:cNvSpPr>
            <a:spLocks noGrp="1"/>
          </p:cNvSpPr>
          <p:nvPr>
            <p:ph type="title"/>
          </p:nvPr>
        </p:nvSpPr>
        <p:spPr>
          <a:xfrm>
            <a:off x="520700" y="279400"/>
            <a:ext cx="9271000" cy="2019300"/>
          </a:xfrm>
          <a:prstGeom prst="rect">
            <a:avLst/>
          </a:prstGeom>
        </p:spPr>
        <p:txBody>
          <a:bodyPr/>
          <a:lstStyle/>
          <a:p>
            <a:pPr lvl="0" algn="l">
              <a:lnSpc>
                <a:spcPts val="3600"/>
              </a:lnSpc>
              <a:defRPr sz="1800">
                <a:uFillTx/>
              </a:defRPr>
            </a:pPr>
            <a:r>
              <a:rPr sz="3400">
                <a:solidFill>
                  <a:srgbClr val="141414"/>
                </a:solidFill>
                <a:uFill>
                  <a:solidFill>
                    <a:srgbClr val="141414"/>
                  </a:solidFill>
                </a:uFill>
              </a:rPr>
              <a:t>ESSEX</a:t>
            </a:r>
            <a:r>
              <a:rPr sz="2800">
                <a:solidFill>
                  <a:srgbClr val="141414"/>
                </a:solidFill>
                <a:uFill>
                  <a:solidFill>
                    <a:srgbClr val="141414"/>
                  </a:solidFill>
                </a:uFill>
              </a:rPr>
              <a:t>: </a:t>
            </a:r>
            <a:r>
              <a:rPr sz="2200">
                <a:solidFill>
                  <a:srgbClr val="141414"/>
                </a:solidFill>
                <a:uFill>
                  <a:solidFill>
                    <a:srgbClr val="141414"/>
                  </a:solidFill>
                </a:uFill>
              </a:rPr>
              <a:t>Dot Com safety initiative launched at borough school</a:t>
            </a:r>
          </a:p>
          <a:p>
            <a:pPr lvl="0" algn="l">
              <a:lnSpc>
                <a:spcPts val="3600"/>
              </a:lnSpc>
              <a:spcBef>
                <a:spcPts val="1200"/>
              </a:spcBef>
              <a:defRPr sz="1800">
                <a:uFillTx/>
              </a:defRPr>
            </a:pPr>
            <a:r>
              <a:rPr sz="2200">
                <a:solidFill>
                  <a:srgbClr val="141414"/>
                </a:solidFill>
                <a:uFill>
                  <a:solidFill>
                    <a:srgbClr val="141414"/>
                  </a:solidFill>
                </a:uFill>
              </a:rPr>
              <a:t>5th June 2019 </a:t>
            </a:r>
            <a:r>
              <a:rPr sz="2800">
                <a:solidFill>
                  <a:srgbClr val="141414"/>
                </a:solidFill>
                <a:uFill>
                  <a:solidFill>
                    <a:srgbClr val="141414"/>
                  </a:solidFill>
                </a:uFill>
              </a:rPr>
              <a:t> </a:t>
            </a:r>
            <a:r>
              <a:rPr sz="1600">
                <a:solidFill>
                  <a:srgbClr val="626262"/>
                </a:solidFill>
                <a:uFill>
                  <a:solidFill>
                    <a:srgbClr val="626262"/>
                  </a:solidFill>
                </a:uFill>
              </a:rPr>
              <a:t>Holy Cross Catholic Primary School, Essex.</a:t>
            </a:r>
          </a:p>
        </p:txBody>
      </p:sp>
      <p:pic>
        <p:nvPicPr>
          <p:cNvPr id="146" name="image.jpg"/>
          <p:cNvPicPr/>
          <p:nvPr/>
        </p:nvPicPr>
        <p:blipFill>
          <a:blip r:embed="rId2">
            <a:extLst/>
          </a:blip>
          <a:stretch>
            <a:fillRect/>
          </a:stretch>
        </p:blipFill>
        <p:spPr>
          <a:xfrm>
            <a:off x="3827363" y="2568525"/>
            <a:ext cx="5702301" cy="4508501"/>
          </a:xfrm>
          <a:prstGeom prst="rect">
            <a:avLst/>
          </a:prstGeom>
          <a:ln w="25400">
            <a:round/>
          </a:ln>
        </p:spPr>
      </p:pic>
      <p:pic>
        <p:nvPicPr>
          <p:cNvPr id="147" name="image.png"/>
          <p:cNvPicPr/>
          <p:nvPr/>
        </p:nvPicPr>
        <p:blipFill>
          <a:blip r:embed="rId3">
            <a:extLst/>
          </a:blip>
          <a:stretch>
            <a:fillRect/>
          </a:stretch>
        </p:blipFill>
        <p:spPr>
          <a:xfrm>
            <a:off x="558800" y="2565400"/>
            <a:ext cx="3187700" cy="4508500"/>
          </a:xfrm>
          <a:prstGeom prst="rect">
            <a:avLst/>
          </a:prstGeom>
          <a:ln w="25400">
            <a:round/>
          </a:ln>
        </p:spPr>
      </p:pic>
      <p:pic>
        <p:nvPicPr>
          <p:cNvPr id="148" name="image.png"/>
          <p:cNvPicPr/>
          <p:nvPr/>
        </p:nvPicPr>
        <p:blipFill>
          <a:blip r:embed="rId4">
            <a:extLst/>
          </a:blip>
          <a:stretch>
            <a:fillRect/>
          </a:stretch>
        </p:blipFill>
        <p:spPr>
          <a:xfrm>
            <a:off x="1907480" y="7035800"/>
            <a:ext cx="1485901" cy="381993"/>
          </a:xfrm>
          <a:prstGeom prst="rect">
            <a:avLst/>
          </a:prstGeom>
          <a:ln w="25400">
            <a:round/>
          </a:ln>
        </p:spPr>
      </p:pic>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 name="image.png"/>
          <p:cNvPicPr/>
          <p:nvPr/>
        </p:nvPicPr>
        <p:blipFill>
          <a:blip r:embed="rId2">
            <a:extLst/>
          </a:blip>
          <a:stretch>
            <a:fillRect/>
          </a:stretch>
        </p:blipFill>
        <p:spPr>
          <a:xfrm>
            <a:off x="-152400" y="2616200"/>
            <a:ext cx="10464800" cy="4978400"/>
          </a:xfrm>
          <a:prstGeom prst="rect">
            <a:avLst/>
          </a:prstGeom>
          <a:ln w="12700">
            <a:miter lim="400000"/>
          </a:ln>
        </p:spPr>
      </p:pic>
      <p:sp>
        <p:nvSpPr>
          <p:cNvPr id="151" name="Shape 151"/>
          <p:cNvSpPr/>
          <p:nvPr/>
        </p:nvSpPr>
        <p:spPr>
          <a:xfrm>
            <a:off x="0" y="1016000"/>
            <a:ext cx="10185400" cy="889000"/>
          </a:xfrm>
          <a:prstGeom prst="rect">
            <a:avLst/>
          </a:prstGeom>
          <a:ln w="12700">
            <a:miter lim="400000"/>
          </a:ln>
          <a:extLst>
            <a:ext uri="{C572A759-6A51-4108-AA02-DFA0A04FC94B}">
              <ma14:wrappingTextBoxFlag xmlns:ma14="http://schemas.microsoft.com/office/mac/drawingml/2011/main" xmlns="" val="1"/>
            </a:ext>
          </a:extLst>
        </p:spPr>
        <p:txBody>
          <a:bodyPr lIns="38100" tIns="38100" rIns="38100" bIns="38100"/>
          <a:lstStyle>
            <a:lvl1pPr algn="ctr">
              <a:defRPr sz="6400">
                <a:solidFill>
                  <a:srgbClr val="FF8647"/>
                </a:solidFill>
                <a:latin typeface="헤드라인A 일반체"/>
                <a:ea typeface="헤드라인A 일반체"/>
                <a:cs typeface="헤드라인A 일반체"/>
                <a:sym typeface="헤드라인A 일반체"/>
              </a:defRPr>
            </a:lvl1pPr>
          </a:lstStyle>
          <a:p>
            <a:pPr lvl="0">
              <a:defRPr sz="1800">
                <a:solidFill>
                  <a:srgbClr val="000000"/>
                </a:solidFill>
              </a:defRPr>
            </a:pPr>
            <a:r>
              <a:rPr sz="6400">
                <a:solidFill>
                  <a:srgbClr val="FF8647"/>
                </a:solidFill>
              </a:rPr>
              <a:t>Character Based Learning</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 name="image.jpg"/>
          <p:cNvPicPr/>
          <p:nvPr/>
        </p:nvPicPr>
        <p:blipFill>
          <a:blip r:embed="rId2">
            <a:extLst/>
          </a:blip>
          <a:stretch>
            <a:fillRect/>
          </a:stretch>
        </p:blipFill>
        <p:spPr>
          <a:xfrm>
            <a:off x="2273300" y="0"/>
            <a:ext cx="5600700" cy="7620000"/>
          </a:xfrm>
          <a:prstGeom prst="rect">
            <a:avLst/>
          </a:prstGeom>
          <a:ln w="25400">
            <a:round/>
          </a:ln>
        </p:spPr>
      </p:pic>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 name="image.jpg"/>
          <p:cNvPicPr/>
          <p:nvPr/>
        </p:nvPicPr>
        <p:blipFill>
          <a:blip r:embed="rId2">
            <a:extLst/>
          </a:blip>
          <a:stretch>
            <a:fillRect/>
          </a:stretch>
        </p:blipFill>
        <p:spPr>
          <a:xfrm>
            <a:off x="0" y="838200"/>
            <a:ext cx="3340100" cy="6159500"/>
          </a:xfrm>
          <a:prstGeom prst="rect">
            <a:avLst/>
          </a:prstGeom>
          <a:ln w="25400">
            <a:round/>
          </a:ln>
        </p:spPr>
      </p:pic>
      <p:sp>
        <p:nvSpPr>
          <p:cNvPr id="156" name="Shape 156"/>
          <p:cNvSpPr/>
          <p:nvPr/>
        </p:nvSpPr>
        <p:spPr>
          <a:xfrm>
            <a:off x="4241800" y="1890117"/>
            <a:ext cx="5537200" cy="40640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marL="38100" marR="40639" lvl="0" defTabSz="711200">
              <a:buClr>
                <a:srgbClr val="000000"/>
              </a:buClr>
              <a:buFont typeface="Gill Sans Light"/>
              <a:defRPr sz="1800"/>
            </a:pPr>
            <a:r>
              <a:rPr sz="2800">
                <a:uFill>
                  <a:solidFill/>
                </a:uFill>
                <a:latin typeface="Gill Sans Light"/>
                <a:ea typeface="Gill Sans Light"/>
                <a:cs typeface="Gill Sans Light"/>
                <a:sym typeface="Gill Sans Light"/>
              </a:rPr>
              <a:t>'Feelings are just feelings' there are no good or bad feelings. </a:t>
            </a:r>
          </a:p>
          <a:p>
            <a:pPr marL="38100" marR="40639" lvl="0" defTabSz="711200">
              <a:buClr>
                <a:srgbClr val="000000"/>
              </a:buClr>
              <a:buFont typeface="Gill Sans Light"/>
              <a:defRPr sz="1800"/>
            </a:pPr>
            <a:endParaRPr sz="2800">
              <a:uFill>
                <a:solidFill/>
              </a:uFill>
              <a:latin typeface="Gill Sans Light"/>
              <a:ea typeface="Gill Sans Light"/>
              <a:cs typeface="Gill Sans Light"/>
              <a:sym typeface="Gill Sans Light"/>
            </a:endParaRPr>
          </a:p>
          <a:p>
            <a:pPr marL="38100" marR="40639" lvl="0" defTabSz="711200">
              <a:buClr>
                <a:srgbClr val="000000"/>
              </a:buClr>
              <a:buFont typeface="Gill Sans Light"/>
              <a:defRPr sz="1800"/>
            </a:pPr>
            <a:r>
              <a:rPr sz="2800">
                <a:uFill>
                  <a:solidFill/>
                </a:uFill>
                <a:latin typeface="Gill Sans Light"/>
                <a:ea typeface="Gill Sans Light"/>
                <a:cs typeface="Gill Sans Light"/>
                <a:sym typeface="Gill Sans Light"/>
              </a:rPr>
              <a:t>STOP FEEL THINK DO</a:t>
            </a:r>
          </a:p>
          <a:p>
            <a:pPr marL="38100" marR="40639" lvl="0" defTabSz="711200">
              <a:buClr>
                <a:srgbClr val="000000"/>
              </a:buClr>
              <a:buFont typeface="Gill Sans Light"/>
              <a:defRPr sz="1800"/>
            </a:pPr>
            <a:endParaRPr sz="2800">
              <a:uFill>
                <a:solidFill/>
              </a:uFill>
              <a:latin typeface="Gill Sans Light"/>
              <a:ea typeface="Gill Sans Light"/>
              <a:cs typeface="Gill Sans Light"/>
              <a:sym typeface="Gill Sans Light"/>
            </a:endParaRPr>
          </a:p>
          <a:p>
            <a:pPr marL="38100" marR="40639" lvl="0" defTabSz="711200">
              <a:buClr>
                <a:srgbClr val="000000"/>
              </a:buClr>
              <a:buFont typeface="Gill Sans Light"/>
              <a:defRPr sz="1800"/>
            </a:pPr>
            <a:r>
              <a:rPr sz="2800">
                <a:uFill>
                  <a:solidFill/>
                </a:uFill>
                <a:latin typeface="Gill Sans Light"/>
                <a:ea typeface="Gill Sans Light"/>
                <a:cs typeface="Gill Sans Light"/>
                <a:sym typeface="Gill Sans Light"/>
              </a:rPr>
              <a:t>Behaviour is a choice with an effect and consequence or reward.Nobody makes us do</a:t>
            </a:r>
          </a:p>
          <a:p>
            <a:pPr marL="38100" marR="40639" lvl="0" defTabSz="711200">
              <a:buClr>
                <a:srgbClr val="000000"/>
              </a:buClr>
              <a:buFont typeface="Gill Sans Light"/>
              <a:defRPr sz="1800"/>
            </a:pPr>
            <a:endParaRPr sz="2800">
              <a:uFill>
                <a:solidFill/>
              </a:uFill>
              <a:latin typeface="Gill Sans Light"/>
              <a:ea typeface="Gill Sans Light"/>
              <a:cs typeface="Gill Sans Light"/>
              <a:sym typeface="Gill Sans Light"/>
            </a:endParaRPr>
          </a:p>
          <a:p>
            <a:pPr marL="38100" marR="40639" lvl="0" defTabSz="711200">
              <a:buClr>
                <a:srgbClr val="000000"/>
              </a:buClr>
              <a:buFont typeface="Gill Sans Light"/>
              <a:defRPr sz="1800"/>
            </a:pPr>
            <a:r>
              <a:rPr sz="2800">
                <a:uFill>
                  <a:solidFill/>
                </a:uFill>
                <a:latin typeface="Gill Sans Light"/>
                <a:ea typeface="Gill Sans Light"/>
                <a:cs typeface="Gill Sans Light"/>
                <a:sym typeface="Gill Sans Light"/>
              </a:rPr>
              <a:t>We choose to respond</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1" name="Group 161"/>
          <p:cNvGrpSpPr/>
          <p:nvPr/>
        </p:nvGrpSpPr>
        <p:grpSpPr>
          <a:xfrm>
            <a:off x="2641699" y="-131019"/>
            <a:ext cx="4864101" cy="7785103"/>
            <a:chOff x="0" y="0"/>
            <a:chExt cx="4864100" cy="7785102"/>
          </a:xfrm>
        </p:grpSpPr>
        <p:pic>
          <p:nvPicPr>
            <p:cNvPr id="159" name="image.png"/>
            <p:cNvPicPr/>
            <p:nvPr/>
          </p:nvPicPr>
          <p:blipFill>
            <a:blip r:embed="rId2">
              <a:extLst/>
            </a:blip>
            <a:stretch>
              <a:fillRect/>
            </a:stretch>
          </p:blipFill>
          <p:spPr>
            <a:xfrm>
              <a:off x="49609" y="69298"/>
              <a:ext cx="4741417" cy="7618157"/>
            </a:xfrm>
            <a:prstGeom prst="rect">
              <a:avLst/>
            </a:prstGeom>
            <a:ln w="12700" cap="flat">
              <a:noFill/>
              <a:miter lim="400000"/>
            </a:ln>
            <a:effectLst/>
          </p:spPr>
        </p:pic>
        <p:pic>
          <p:nvPicPr>
            <p:cNvPr id="160" name="image.png"/>
            <p:cNvPicPr/>
            <p:nvPr/>
          </p:nvPicPr>
          <p:blipFill>
            <a:blip r:embed="rId3">
              <a:extLst/>
            </a:blip>
            <a:stretch>
              <a:fillRect/>
            </a:stretch>
          </p:blipFill>
          <p:spPr>
            <a:xfrm>
              <a:off x="0" y="0"/>
              <a:ext cx="4864100" cy="7785103"/>
            </a:xfrm>
            <a:prstGeom prst="rect">
              <a:avLst/>
            </a:prstGeom>
            <a:ln w="12700" cap="flat">
              <a:noFill/>
              <a:miter lim="400000"/>
            </a:ln>
            <a:effectLst/>
          </p:spPr>
        </p:pic>
      </p:gr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Shape 163"/>
          <p:cNvSpPr>
            <a:spLocks noGrp="1"/>
          </p:cNvSpPr>
          <p:nvPr>
            <p:ph type="title"/>
          </p:nvPr>
        </p:nvSpPr>
        <p:spPr>
          <a:xfrm>
            <a:off x="114300" y="0"/>
            <a:ext cx="9918700" cy="1790700"/>
          </a:xfrm>
          <a:prstGeom prst="rect">
            <a:avLst/>
          </a:prstGeom>
        </p:spPr>
        <p:txBody>
          <a:bodyPr/>
          <a:lstStyle>
            <a:lvl1pPr>
              <a:lnSpc>
                <a:spcPct val="300000"/>
              </a:lnSpc>
              <a:defRPr spc="620">
                <a:latin typeface="Gill Sans Light"/>
                <a:ea typeface="Gill Sans Light"/>
                <a:cs typeface="Gill Sans Light"/>
                <a:sym typeface="Gill Sans Light"/>
              </a:defRPr>
            </a:lvl1pPr>
          </a:lstStyle>
          <a:p>
            <a:pPr lvl="0">
              <a:defRPr sz="1800" spc="0">
                <a:uFillTx/>
              </a:defRPr>
            </a:pPr>
            <a:r>
              <a:rPr sz="6200" spc="620">
                <a:uFill>
                  <a:solidFill/>
                </a:uFill>
              </a:rPr>
              <a:t>Dot Com Uh-oh signs</a:t>
            </a:r>
          </a:p>
        </p:txBody>
      </p:sp>
      <p:pic>
        <p:nvPicPr>
          <p:cNvPr id="164" name="image.jpg"/>
          <p:cNvPicPr/>
          <p:nvPr/>
        </p:nvPicPr>
        <p:blipFill>
          <a:blip r:embed="rId2">
            <a:extLst/>
          </a:blip>
          <a:stretch>
            <a:fillRect/>
          </a:stretch>
        </p:blipFill>
        <p:spPr>
          <a:xfrm>
            <a:off x="-749300" y="2523876"/>
            <a:ext cx="5626100" cy="3162301"/>
          </a:xfrm>
          <a:prstGeom prst="rect">
            <a:avLst/>
          </a:prstGeom>
          <a:ln w="12700">
            <a:miter lim="400000"/>
          </a:ln>
        </p:spPr>
      </p:pic>
      <p:pic>
        <p:nvPicPr>
          <p:cNvPr id="165" name="image.png"/>
          <p:cNvPicPr/>
          <p:nvPr/>
        </p:nvPicPr>
        <p:blipFill>
          <a:blip r:embed="rId3">
            <a:extLst/>
          </a:blip>
          <a:stretch>
            <a:fillRect/>
          </a:stretch>
        </p:blipFill>
        <p:spPr>
          <a:xfrm>
            <a:off x="4851400" y="2487017"/>
            <a:ext cx="5753100" cy="3241973"/>
          </a:xfrm>
          <a:prstGeom prst="rect">
            <a:avLst/>
          </a:prstGeom>
          <a:ln w="12700">
            <a:miter lim="400000"/>
          </a:ln>
        </p:spPr>
      </p:pic>
      <p:sp>
        <p:nvSpPr>
          <p:cNvPr id="166" name="Shape 166"/>
          <p:cNvSpPr/>
          <p:nvPr/>
        </p:nvSpPr>
        <p:spPr>
          <a:xfrm>
            <a:off x="228600" y="6502400"/>
            <a:ext cx="9842500" cy="2159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algn="ctr" defTabSz="711200">
              <a:buClr>
                <a:srgbClr val="000000"/>
              </a:buClr>
              <a:buFont typeface="Gill Sans"/>
              <a:defRPr sz="1400" b="1" spc="140">
                <a:uFill>
                  <a:solidFill/>
                </a:uFill>
                <a:latin typeface="+mn-lt"/>
                <a:ea typeface="+mn-ea"/>
                <a:cs typeface="+mn-cs"/>
                <a:sym typeface="Gill Sans"/>
              </a:defRPr>
            </a:lvl1pPr>
          </a:lstStyle>
          <a:p>
            <a:pPr lvl="0">
              <a:defRPr sz="1800" b="0" spc="0">
                <a:uFillTx/>
              </a:defRPr>
            </a:pPr>
            <a:r>
              <a:rPr sz="1400" b="1" spc="140">
                <a:uFill>
                  <a:solidFill/>
                </a:uFill>
              </a:rPr>
              <a:t>We can talk with someone about anything, even if it feels awful or small.</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Shape 168"/>
          <p:cNvSpPr>
            <a:spLocks noGrp="1"/>
          </p:cNvSpPr>
          <p:nvPr>
            <p:ph type="body" idx="1"/>
          </p:nvPr>
        </p:nvSpPr>
        <p:spPr>
          <a:xfrm>
            <a:off x="-139700" y="1282700"/>
            <a:ext cx="10325100" cy="2120900"/>
          </a:xfrm>
          <a:prstGeom prst="rect">
            <a:avLst/>
          </a:prstGeom>
        </p:spPr>
        <p:txBody>
          <a:bodyPr/>
          <a:lstStyle>
            <a:lvl1pPr>
              <a:defRPr sz="6400">
                <a:solidFill>
                  <a:srgbClr val="FF8647"/>
                </a:solidFill>
                <a:latin typeface="헤드라인A 일반체"/>
                <a:ea typeface="헤드라인A 일반체"/>
                <a:cs typeface="헤드라인A 일반체"/>
                <a:sym typeface="헤드라인A 일반체"/>
              </a:defRPr>
            </a:lvl1pPr>
          </a:lstStyle>
          <a:p>
            <a:pPr lvl="0">
              <a:defRPr sz="1800">
                <a:solidFill>
                  <a:srgbClr val="000000"/>
                </a:solidFill>
              </a:defRPr>
            </a:pPr>
            <a:r>
              <a:rPr sz="6400">
                <a:solidFill>
                  <a:srgbClr val="FF8647"/>
                </a:solidFill>
              </a:rPr>
              <a:t>Risking on purpose</a:t>
            </a:r>
          </a:p>
        </p:txBody>
      </p:sp>
      <p:pic>
        <p:nvPicPr>
          <p:cNvPr id="169" name="image46.png"/>
          <p:cNvPicPr/>
          <p:nvPr/>
        </p:nvPicPr>
        <p:blipFill>
          <a:blip r:embed="rId2">
            <a:extLst/>
          </a:blip>
          <a:stretch>
            <a:fillRect/>
          </a:stretch>
        </p:blipFill>
        <p:spPr>
          <a:xfrm>
            <a:off x="751940" y="2935464"/>
            <a:ext cx="3505201" cy="3060701"/>
          </a:xfrm>
          <a:prstGeom prst="rect">
            <a:avLst/>
          </a:prstGeom>
          <a:ln w="12700">
            <a:miter lim="400000"/>
          </a:ln>
        </p:spPr>
      </p:pic>
      <p:sp>
        <p:nvSpPr>
          <p:cNvPr id="170" name="Shape 170"/>
          <p:cNvSpPr/>
          <p:nvPr/>
        </p:nvSpPr>
        <p:spPr>
          <a:xfrm>
            <a:off x="4801306" y="2766718"/>
            <a:ext cx="4965701" cy="3390901"/>
          </a:xfrm>
          <a:prstGeom prst="rect">
            <a:avLst/>
          </a:prstGeom>
          <a:ln w="12700">
            <a:miter lim="400000"/>
          </a:ln>
          <a:extLst>
            <a:ext uri="{C572A759-6A51-4108-AA02-DFA0A04FC94B}">
              <ma14:wrappingTextBoxFlag xmlns:ma14="http://schemas.microsoft.com/office/mac/drawingml/2011/main" xmlns="" val="1"/>
            </a:ext>
          </a:extLst>
        </p:spPr>
        <p:txBody>
          <a:bodyPr lIns="38100" tIns="38100" rIns="38100" bIns="38100">
            <a:spAutoFit/>
          </a:bodyPr>
          <a:lstStyle/>
          <a:p>
            <a:pPr lvl="0" algn="ctr" defTabSz="673100">
              <a:defRPr sz="1800"/>
            </a:pPr>
            <a:r>
              <a:rPr sz="2600">
                <a:uFill>
                  <a:solidFill/>
                </a:uFill>
                <a:latin typeface="Gill Sans Light"/>
                <a:ea typeface="Gill Sans Light"/>
                <a:cs typeface="Gill Sans Light"/>
                <a:sym typeface="Gill Sans Light"/>
              </a:rPr>
              <a:t>Someone might feel their uh-oh signs when a situation is taking them out of their comfort zone.</a:t>
            </a:r>
          </a:p>
          <a:p>
            <a:pPr lvl="0" algn="ctr" defTabSz="673100">
              <a:defRPr sz="1800"/>
            </a:pPr>
            <a:r>
              <a:rPr sz="2600">
                <a:uFill>
                  <a:solidFill/>
                </a:uFill>
                <a:latin typeface="Gill Sans Light"/>
                <a:ea typeface="Gill Sans Light"/>
                <a:cs typeface="Gill Sans Light"/>
                <a:sym typeface="Gill Sans Light"/>
              </a:rPr>
              <a:t>Someone might choose to risk on purpose for example</a:t>
            </a:r>
          </a:p>
          <a:p>
            <a:pPr lvl="0" algn="ctr" defTabSz="673100">
              <a:defRPr sz="1800"/>
            </a:pPr>
            <a:endParaRPr sz="2600">
              <a:uFill>
                <a:solidFill/>
              </a:uFill>
              <a:latin typeface="Gill Sans Light"/>
              <a:ea typeface="Gill Sans Light"/>
              <a:cs typeface="Gill Sans Light"/>
              <a:sym typeface="Gill Sans Light"/>
            </a:endParaRPr>
          </a:p>
          <a:p>
            <a:pPr marL="285750" lvl="0" indent="-285750" algn="ctr" defTabSz="673100">
              <a:buSzPct val="100000"/>
              <a:buFont typeface="Arial"/>
              <a:buChar char="•"/>
              <a:defRPr sz="1800"/>
            </a:pPr>
            <a:r>
              <a:rPr sz="2600">
                <a:uFill>
                  <a:solidFill/>
                </a:uFill>
                <a:latin typeface="Gill Sans Light"/>
                <a:ea typeface="Gill Sans Light"/>
                <a:cs typeface="Gill Sans Light"/>
                <a:sym typeface="Gill Sans Light"/>
              </a:rPr>
              <a:t>Getting on a roller coaster</a:t>
            </a:r>
          </a:p>
          <a:p>
            <a:pPr marL="285750" lvl="0" indent="-285750" algn="ctr" defTabSz="673100">
              <a:buSzPct val="100000"/>
              <a:buFont typeface="Arial"/>
              <a:buChar char="•"/>
              <a:defRPr sz="1800"/>
            </a:pPr>
            <a:r>
              <a:rPr sz="2600">
                <a:uFill>
                  <a:solidFill/>
                </a:uFill>
                <a:latin typeface="Gill Sans Light"/>
                <a:ea typeface="Gill Sans Light"/>
                <a:cs typeface="Gill Sans Light"/>
                <a:sym typeface="Gill Sans Light"/>
              </a:rPr>
              <a:t>Running in a race</a:t>
            </a:r>
          </a:p>
          <a:p>
            <a:pPr marL="285750" lvl="0" indent="-285750" algn="ctr" defTabSz="673100">
              <a:buSzPct val="100000"/>
              <a:buFont typeface="Arial"/>
              <a:buChar char="•"/>
              <a:defRPr sz="1800"/>
            </a:pPr>
            <a:r>
              <a:rPr sz="2600">
                <a:uFill>
                  <a:solidFill/>
                </a:uFill>
                <a:latin typeface="Gill Sans Light"/>
                <a:ea typeface="Gill Sans Light"/>
                <a:cs typeface="Gill Sans Light"/>
                <a:sym typeface="Gill Sans Light"/>
              </a:rPr>
              <a:t>Doing a presentation</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 name="pasted-image.pdf"/>
          <p:cNvPicPr/>
          <p:nvPr/>
        </p:nvPicPr>
        <p:blipFill>
          <a:blip r:embed="rId2">
            <a:extLst/>
          </a:blip>
          <a:stretch>
            <a:fillRect/>
          </a:stretch>
        </p:blipFill>
        <p:spPr>
          <a:xfrm>
            <a:off x="286353" y="459027"/>
            <a:ext cx="5875461" cy="6970886"/>
          </a:xfrm>
          <a:prstGeom prst="rect">
            <a:avLst/>
          </a:prstGeom>
          <a:ln w="12700">
            <a:miter lim="400000"/>
          </a:ln>
        </p:spPr>
      </p:pic>
      <p:sp>
        <p:nvSpPr>
          <p:cNvPr id="108" name="Shape 108"/>
          <p:cNvSpPr/>
          <p:nvPr/>
        </p:nvSpPr>
        <p:spPr>
          <a:xfrm>
            <a:off x="3087052" y="1086969"/>
            <a:ext cx="6648195" cy="57150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p>
            <a:pPr lvl="0">
              <a:defRPr sz="1800"/>
            </a:pPr>
            <a:r>
              <a:rPr sz="6000">
                <a:solidFill>
                  <a:srgbClr val="F39019"/>
                </a:solidFill>
                <a:latin typeface="헤드라인A 일반체"/>
                <a:ea typeface="헤드라인A 일반체"/>
                <a:cs typeface="헤드라인A 일반체"/>
                <a:sym typeface="헤드라인A 일반체"/>
              </a:rPr>
              <a:t>Meet Dorothy Com.. or Dot Com to her friends</a:t>
            </a:r>
          </a:p>
          <a:p>
            <a:pPr lvl="0">
              <a:defRPr sz="1800"/>
            </a:pPr>
            <a:endParaRPr sz="6000">
              <a:solidFill>
                <a:srgbClr val="F39019"/>
              </a:solidFill>
              <a:latin typeface="헤드라인A 일반체"/>
              <a:ea typeface="헤드라인A 일반체"/>
              <a:cs typeface="헤드라인A 일반체"/>
              <a:sym typeface="헤드라인A 일반체"/>
            </a:endParaRPr>
          </a:p>
          <a:p>
            <a:pPr lvl="0">
              <a:defRPr sz="1800"/>
            </a:pPr>
            <a:r>
              <a:rPr sz="6000">
                <a:solidFill>
                  <a:srgbClr val="F39019"/>
                </a:solidFill>
                <a:latin typeface="헤드라인A 일반체"/>
                <a:ea typeface="헤드라인A 일반체"/>
                <a:cs typeface="헤드라인A 일반체"/>
                <a:sym typeface="헤드라인A 일반체"/>
              </a:rPr>
              <a:t>“Giving children skills to manage their own well being and safety”</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2" name="image34.png"/>
          <p:cNvPicPr/>
          <p:nvPr/>
        </p:nvPicPr>
        <p:blipFill>
          <a:blip r:embed="rId2">
            <a:extLst/>
          </a:blip>
          <a:stretch>
            <a:fillRect/>
          </a:stretch>
        </p:blipFill>
        <p:spPr>
          <a:xfrm>
            <a:off x="4427990" y="1299317"/>
            <a:ext cx="5474329" cy="5228252"/>
          </a:xfrm>
          <a:prstGeom prst="rect">
            <a:avLst/>
          </a:prstGeom>
          <a:ln w="12700">
            <a:miter lim="400000"/>
          </a:ln>
        </p:spPr>
      </p:pic>
      <p:sp>
        <p:nvSpPr>
          <p:cNvPr id="174" name="Shape 174"/>
          <p:cNvSpPr/>
          <p:nvPr/>
        </p:nvSpPr>
        <p:spPr>
          <a:xfrm>
            <a:off x="558800" y="1236463"/>
            <a:ext cx="3594100" cy="39116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marL="38100" marR="40639" lvl="0" defTabSz="711200">
              <a:buClr>
                <a:srgbClr val="000000"/>
              </a:buClr>
              <a:buFont typeface="Gill Sans"/>
              <a:defRPr sz="1800"/>
            </a:pPr>
            <a:endParaRPr sz="5000">
              <a:uFill>
                <a:solidFill/>
              </a:uFill>
              <a:latin typeface="+mn-lt"/>
              <a:ea typeface="+mn-ea"/>
              <a:cs typeface="+mn-cs"/>
              <a:sym typeface="Gill Sans"/>
            </a:endParaRPr>
          </a:p>
          <a:p>
            <a:pPr marL="38100" marR="40639" lvl="0" defTabSz="711200">
              <a:buClr>
                <a:srgbClr val="000000"/>
              </a:buClr>
              <a:buFont typeface="Gill Sans"/>
              <a:defRPr sz="1800"/>
            </a:pPr>
            <a:r>
              <a:rPr sz="5000">
                <a:uFill>
                  <a:solidFill/>
                </a:uFill>
                <a:latin typeface="+mn-lt"/>
                <a:ea typeface="+mn-ea"/>
                <a:cs typeface="+mn-cs"/>
                <a:sym typeface="Gill Sans"/>
              </a:rPr>
              <a:t>Helping hand</a:t>
            </a:r>
          </a:p>
          <a:p>
            <a:pPr marL="38100" marR="40639" lvl="0" defTabSz="711200">
              <a:buClr>
                <a:srgbClr val="000000"/>
              </a:buClr>
              <a:buFont typeface="Gill Sans"/>
              <a:defRPr sz="1800"/>
            </a:pPr>
            <a:endParaRPr sz="2800">
              <a:uFill>
                <a:solidFill/>
              </a:uFill>
              <a:latin typeface="+mn-lt"/>
              <a:ea typeface="+mn-ea"/>
              <a:cs typeface="+mn-cs"/>
              <a:sym typeface="Gill Sans"/>
            </a:endParaRPr>
          </a:p>
          <a:p>
            <a:pPr marL="38100" marR="40639" lvl="0" defTabSz="711200">
              <a:buClr>
                <a:srgbClr val="000000"/>
              </a:buClr>
              <a:buFont typeface="Gill Sans Light"/>
              <a:defRPr sz="1800"/>
            </a:pPr>
            <a:r>
              <a:rPr sz="2800">
                <a:uFill>
                  <a:solidFill/>
                </a:uFill>
                <a:latin typeface="Gill Sans Light"/>
                <a:ea typeface="Gill Sans Light"/>
                <a:cs typeface="Gill Sans Light"/>
                <a:sym typeface="Gill Sans Light"/>
              </a:rPr>
              <a:t>Helps children identify who is there in the community to help us when we are not feeling safe.</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Shape 176"/>
          <p:cNvSpPr>
            <a:spLocks noGrp="1"/>
          </p:cNvSpPr>
          <p:nvPr>
            <p:ph type="title"/>
          </p:nvPr>
        </p:nvSpPr>
        <p:spPr>
          <a:xfrm>
            <a:off x="-40399" y="0"/>
            <a:ext cx="10160000" cy="1790700"/>
          </a:xfrm>
          <a:prstGeom prst="rect">
            <a:avLst/>
          </a:prstGeom>
        </p:spPr>
        <p:txBody>
          <a:bodyPr/>
          <a:lstStyle>
            <a:lvl1pPr>
              <a:lnSpc>
                <a:spcPct val="300000"/>
              </a:lnSpc>
              <a:defRPr sz="8100" spc="810">
                <a:solidFill>
                  <a:srgbClr val="FF8647"/>
                </a:solidFill>
                <a:uFill>
                  <a:solidFill>
                    <a:srgbClr val="FF8647"/>
                  </a:solidFill>
                </a:uFill>
                <a:latin typeface="헤드라인A 일반체"/>
                <a:ea typeface="헤드라인A 일반체"/>
                <a:cs typeface="헤드라인A 일반체"/>
                <a:sym typeface="헤드라인A 일반체"/>
              </a:defRPr>
            </a:lvl1pPr>
          </a:lstStyle>
          <a:p>
            <a:pPr lvl="0">
              <a:defRPr sz="1800" spc="0">
                <a:solidFill>
                  <a:srgbClr val="000000"/>
                </a:solidFill>
                <a:uFillTx/>
              </a:defRPr>
            </a:pPr>
            <a:r>
              <a:rPr sz="8100" spc="810">
                <a:solidFill>
                  <a:srgbClr val="FF8647"/>
                </a:solidFill>
                <a:uFill>
                  <a:solidFill>
                    <a:srgbClr val="FF8647"/>
                  </a:solidFill>
                </a:uFill>
              </a:rPr>
              <a:t> Dot Com Minute</a:t>
            </a:r>
          </a:p>
        </p:txBody>
      </p:sp>
      <p:pic>
        <p:nvPicPr>
          <p:cNvPr id="177" name="image.jpg"/>
          <p:cNvPicPr/>
          <p:nvPr/>
        </p:nvPicPr>
        <p:blipFill>
          <a:blip r:embed="rId2">
            <a:extLst/>
          </a:blip>
          <a:stretch>
            <a:fillRect/>
          </a:stretch>
        </p:blipFill>
        <p:spPr>
          <a:xfrm>
            <a:off x="-10184" y="2606923"/>
            <a:ext cx="4886984" cy="3079254"/>
          </a:xfrm>
          <a:prstGeom prst="rect">
            <a:avLst/>
          </a:prstGeom>
          <a:ln w="12700">
            <a:miter lim="400000"/>
          </a:ln>
        </p:spPr>
      </p:pic>
      <p:pic>
        <p:nvPicPr>
          <p:cNvPr id="178" name="image.png"/>
          <p:cNvPicPr/>
          <p:nvPr/>
        </p:nvPicPr>
        <p:blipFill>
          <a:blip r:embed="rId3">
            <a:extLst/>
          </a:blip>
          <a:stretch>
            <a:fillRect/>
          </a:stretch>
        </p:blipFill>
        <p:spPr>
          <a:xfrm>
            <a:off x="4851400" y="2564110"/>
            <a:ext cx="5107529" cy="3164880"/>
          </a:xfrm>
          <a:prstGeom prst="rect">
            <a:avLst/>
          </a:prstGeom>
          <a:ln w="12700">
            <a:miter lim="400000"/>
          </a:ln>
        </p:spPr>
      </p:pic>
      <p:sp>
        <p:nvSpPr>
          <p:cNvPr id="179" name="Shape 179"/>
          <p:cNvSpPr/>
          <p:nvPr/>
        </p:nvSpPr>
        <p:spPr>
          <a:xfrm>
            <a:off x="228600" y="6502400"/>
            <a:ext cx="9842500" cy="8382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algn="ctr" defTabSz="711200">
              <a:buClr>
                <a:srgbClr val="000000"/>
              </a:buClr>
              <a:buFont typeface="Gill Sans"/>
              <a:defRPr sz="3300" b="1" spc="330">
                <a:solidFill>
                  <a:srgbClr val="F39019"/>
                </a:solidFill>
                <a:uFill>
                  <a:solidFill/>
                </a:uFill>
                <a:latin typeface="헤드라인A 일반체"/>
                <a:ea typeface="헤드라인A 일반체"/>
                <a:cs typeface="헤드라인A 일반체"/>
                <a:sym typeface="헤드라인A 일반체"/>
              </a:defRPr>
            </a:lvl1pPr>
          </a:lstStyle>
          <a:p>
            <a:pPr lvl="0">
              <a:defRPr sz="1800" b="0" spc="0">
                <a:solidFill>
                  <a:srgbClr val="000000"/>
                </a:solidFill>
                <a:uFillTx/>
              </a:defRPr>
            </a:pPr>
            <a:r>
              <a:rPr sz="3300" b="1" spc="330">
                <a:solidFill>
                  <a:srgbClr val="F39019"/>
                </a:solidFill>
                <a:uFill>
                  <a:solidFill/>
                </a:uFill>
              </a:rPr>
              <a:t>We can talk with someone about anything, even if it feels awful or small.</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1" name="image.jpg"/>
          <p:cNvPicPr/>
          <p:nvPr/>
        </p:nvPicPr>
        <p:blipFill>
          <a:blip r:embed="rId2">
            <a:extLst/>
          </a:blip>
          <a:stretch>
            <a:fillRect/>
          </a:stretch>
        </p:blipFill>
        <p:spPr>
          <a:xfrm>
            <a:off x="1524000" y="1930400"/>
            <a:ext cx="2082800" cy="5080001"/>
          </a:xfrm>
          <a:prstGeom prst="rect">
            <a:avLst/>
          </a:prstGeom>
          <a:ln w="25400">
            <a:round/>
          </a:ln>
        </p:spPr>
      </p:pic>
      <p:sp>
        <p:nvSpPr>
          <p:cNvPr id="182" name="Shape 182"/>
          <p:cNvSpPr>
            <a:spLocks noGrp="1"/>
          </p:cNvSpPr>
          <p:nvPr>
            <p:ph type="title"/>
          </p:nvPr>
        </p:nvSpPr>
        <p:spPr>
          <a:xfrm>
            <a:off x="4343400" y="2095500"/>
            <a:ext cx="5067300" cy="3975100"/>
          </a:xfrm>
          <a:prstGeom prst="rect">
            <a:avLst/>
          </a:prstGeom>
        </p:spPr>
        <p:txBody>
          <a:bodyPr/>
          <a:lstStyle/>
          <a:p>
            <a:pPr lvl="0">
              <a:defRPr sz="1800">
                <a:uFillTx/>
              </a:defRPr>
            </a:pPr>
            <a:r>
              <a:rPr sz="3400" spc="340">
                <a:uFill>
                  <a:solidFill/>
                </a:uFill>
                <a:latin typeface="Gill Sans Light"/>
                <a:ea typeface="Gill Sans Light"/>
                <a:cs typeface="Gill Sans Light"/>
                <a:sym typeface="Gill Sans Light"/>
              </a:rPr>
              <a:t>Treat others as you would like to be treated..... </a:t>
            </a:r>
          </a:p>
          <a:p>
            <a:pPr lvl="0">
              <a:spcBef>
                <a:spcPts val="1300"/>
              </a:spcBef>
              <a:defRPr sz="1800">
                <a:uFillTx/>
              </a:defRPr>
            </a:pPr>
            <a:r>
              <a:rPr sz="3400" spc="340">
                <a:uFill>
                  <a:solidFill/>
                </a:uFill>
                <a:latin typeface="Gill Sans Light"/>
                <a:ea typeface="Gill Sans Light"/>
                <a:cs typeface="Gill Sans Light"/>
                <a:sym typeface="Gill Sans Light"/>
              </a:rPr>
              <a:t>Doing the right thing is hard</a:t>
            </a:r>
          </a:p>
          <a:p>
            <a:pPr lvl="0">
              <a:spcBef>
                <a:spcPts val="1300"/>
              </a:spcBef>
              <a:defRPr sz="1800">
                <a:uFillTx/>
              </a:defRPr>
            </a:pPr>
            <a:r>
              <a:rPr sz="3400" spc="340">
                <a:uFill>
                  <a:solidFill/>
                </a:uFill>
                <a:latin typeface="Gill Sans Light"/>
                <a:ea typeface="Gill Sans Light"/>
                <a:cs typeface="Gill Sans Light"/>
                <a:sym typeface="Gill Sans Light"/>
              </a:rPr>
              <a:t>Courage is not the absence of fear</a:t>
            </a:r>
          </a:p>
        </p:txBody>
      </p:sp>
      <p:sp>
        <p:nvSpPr>
          <p:cNvPr id="183" name="Shape 183"/>
          <p:cNvSpPr/>
          <p:nvPr/>
        </p:nvSpPr>
        <p:spPr>
          <a:xfrm>
            <a:off x="-50800" y="832048"/>
            <a:ext cx="10198100" cy="812801"/>
          </a:xfrm>
          <a:prstGeom prst="rect">
            <a:avLst/>
          </a:prstGeom>
          <a:ln w="12700">
            <a:miter lim="400000"/>
          </a:ln>
          <a:extLst>
            <a:ext uri="{C572A759-6A51-4108-AA02-DFA0A04FC94B}">
              <ma14:wrappingTextBoxFlag xmlns:ma14="http://schemas.microsoft.com/office/mac/drawingml/2011/main" xmlns="" val="1"/>
            </a:ext>
          </a:extLst>
        </p:spPr>
        <p:txBody>
          <a:bodyPr lIns="38100" tIns="38100" rIns="38100" bIns="38100" anchor="ctr">
            <a:spAutoFit/>
          </a:bodyPr>
          <a:lstStyle>
            <a:lvl1pPr marL="419100" indent="-419100" algn="ctr" defTabSz="711200">
              <a:buClr>
                <a:srgbClr val="000000"/>
              </a:buClr>
              <a:buFont typeface="Gill Sans"/>
              <a:defRPr sz="5000" spc="500">
                <a:uFill>
                  <a:solidFill/>
                </a:uFill>
                <a:latin typeface="+mn-lt"/>
                <a:ea typeface="+mn-ea"/>
                <a:cs typeface="+mn-cs"/>
                <a:sym typeface="Gill Sans"/>
              </a:defRPr>
            </a:lvl1pPr>
          </a:lstStyle>
          <a:p>
            <a:pPr lvl="0">
              <a:defRPr sz="1800" spc="0">
                <a:uFillTx/>
              </a:defRPr>
            </a:pPr>
            <a:r>
              <a:rPr sz="5000" spc="500">
                <a:uFill>
                  <a:solidFill/>
                </a:uFill>
              </a:rPr>
              <a:t>Nanny Com’s Golden Rules </a:t>
            </a: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5" name="Screen shot 2021-02-23 at 11.38.30.png"/>
          <p:cNvPicPr/>
          <p:nvPr/>
        </p:nvPicPr>
        <p:blipFill>
          <a:blip r:embed="rId2">
            <a:extLst/>
          </a:blip>
          <a:stretch>
            <a:fillRect/>
          </a:stretch>
        </p:blipFill>
        <p:spPr>
          <a:xfrm>
            <a:off x="303773" y="749300"/>
            <a:ext cx="9539754" cy="6108700"/>
          </a:xfrm>
          <a:prstGeom prst="rect">
            <a:avLst/>
          </a:prstGeom>
          <a:ln w="25400">
            <a:round/>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 name="image4.jpg"/>
          <p:cNvPicPr/>
          <p:nvPr/>
        </p:nvPicPr>
        <p:blipFill>
          <a:blip r:embed="rId2">
            <a:extLst/>
          </a:blip>
          <a:stretch>
            <a:fillRect/>
          </a:stretch>
        </p:blipFill>
        <p:spPr>
          <a:xfrm>
            <a:off x="2429566" y="2908116"/>
            <a:ext cx="5834592" cy="3981649"/>
          </a:xfrm>
          <a:prstGeom prst="rect">
            <a:avLst/>
          </a:prstGeom>
          <a:ln w="12700">
            <a:miter lim="400000"/>
          </a:ln>
        </p:spPr>
      </p:pic>
      <p:sp>
        <p:nvSpPr>
          <p:cNvPr id="112" name="Shape 112"/>
          <p:cNvSpPr/>
          <p:nvPr/>
        </p:nvSpPr>
        <p:spPr>
          <a:xfrm>
            <a:off x="0" y="1205696"/>
            <a:ext cx="10160000" cy="12573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lvl1pPr algn="ctr">
              <a:defRPr sz="7400">
                <a:solidFill>
                  <a:srgbClr val="F39019"/>
                </a:solidFill>
                <a:latin typeface="Impact"/>
                <a:ea typeface="Impact"/>
                <a:cs typeface="Impact"/>
                <a:sym typeface="Impact"/>
              </a:defRPr>
            </a:lvl1pPr>
          </a:lstStyle>
          <a:p>
            <a:pPr lvl="0">
              <a:defRPr sz="1800">
                <a:solidFill>
                  <a:srgbClr val="000000"/>
                </a:solidFill>
              </a:defRPr>
            </a:pPr>
            <a:r>
              <a:rPr sz="7400">
                <a:solidFill>
                  <a:srgbClr val="F39019"/>
                </a:solidFill>
              </a:rPr>
              <a:t>Based on a true story </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 name="image.jpg"/>
          <p:cNvPicPr/>
          <p:nvPr/>
        </p:nvPicPr>
        <p:blipFill>
          <a:blip r:embed="rId2">
            <a:extLst/>
          </a:blip>
          <a:stretch>
            <a:fillRect/>
          </a:stretch>
        </p:blipFill>
        <p:spPr>
          <a:xfrm>
            <a:off x="1227832" y="330200"/>
            <a:ext cx="7107784" cy="6959601"/>
          </a:xfrm>
          <a:prstGeom prst="rect">
            <a:avLst/>
          </a:prstGeom>
          <a:ln w="25400">
            <a:round/>
          </a:ln>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 name="image.jpg"/>
          <p:cNvPicPr/>
          <p:nvPr/>
        </p:nvPicPr>
        <p:blipFill>
          <a:blip r:embed="rId2">
            <a:extLst/>
          </a:blip>
          <a:stretch>
            <a:fillRect/>
          </a:stretch>
        </p:blipFill>
        <p:spPr>
          <a:xfrm>
            <a:off x="225722" y="1659433"/>
            <a:ext cx="3073401" cy="4101456"/>
          </a:xfrm>
          <a:prstGeom prst="rect">
            <a:avLst/>
          </a:prstGeom>
          <a:ln w="12700">
            <a:miter lim="400000"/>
          </a:ln>
        </p:spPr>
      </p:pic>
      <p:pic>
        <p:nvPicPr>
          <p:cNvPr id="117" name="image.jpg"/>
          <p:cNvPicPr/>
          <p:nvPr/>
        </p:nvPicPr>
        <p:blipFill>
          <a:blip r:embed="rId3">
            <a:extLst/>
          </a:blip>
          <a:stretch>
            <a:fillRect/>
          </a:stretch>
        </p:blipFill>
        <p:spPr>
          <a:xfrm>
            <a:off x="802431" y="5537200"/>
            <a:ext cx="1638351" cy="1333501"/>
          </a:xfrm>
          <a:prstGeom prst="rect">
            <a:avLst/>
          </a:prstGeom>
          <a:ln w="12700">
            <a:miter lim="400000"/>
          </a:ln>
        </p:spPr>
      </p:pic>
      <p:pic>
        <p:nvPicPr>
          <p:cNvPr id="118" name="image.jpg"/>
          <p:cNvPicPr/>
          <p:nvPr/>
        </p:nvPicPr>
        <p:blipFill>
          <a:blip r:embed="rId4">
            <a:extLst/>
          </a:blip>
          <a:stretch>
            <a:fillRect/>
          </a:stretch>
        </p:blipFill>
        <p:spPr>
          <a:xfrm>
            <a:off x="3182491" y="1651000"/>
            <a:ext cx="3782715" cy="5422900"/>
          </a:xfrm>
          <a:prstGeom prst="rect">
            <a:avLst/>
          </a:prstGeom>
          <a:ln w="12700">
            <a:miter lim="400000"/>
          </a:ln>
        </p:spPr>
      </p:pic>
      <p:pic>
        <p:nvPicPr>
          <p:cNvPr id="119" name="image.jpg"/>
          <p:cNvPicPr/>
          <p:nvPr/>
        </p:nvPicPr>
        <p:blipFill>
          <a:blip r:embed="rId5">
            <a:extLst/>
          </a:blip>
          <a:stretch>
            <a:fillRect/>
          </a:stretch>
        </p:blipFill>
        <p:spPr>
          <a:xfrm>
            <a:off x="6982519" y="1663700"/>
            <a:ext cx="3060701" cy="4089400"/>
          </a:xfrm>
          <a:prstGeom prst="rect">
            <a:avLst/>
          </a:prstGeom>
          <a:ln w="12700">
            <a:miter lim="400000"/>
          </a:ln>
        </p:spPr>
      </p:pic>
      <p:pic>
        <p:nvPicPr>
          <p:cNvPr id="120" name="image.jpg"/>
          <p:cNvPicPr/>
          <p:nvPr/>
        </p:nvPicPr>
        <p:blipFill>
          <a:blip r:embed="rId6">
            <a:extLst/>
          </a:blip>
          <a:stretch>
            <a:fillRect/>
          </a:stretch>
        </p:blipFill>
        <p:spPr>
          <a:xfrm>
            <a:off x="7087939" y="5878710"/>
            <a:ext cx="2873624" cy="647701"/>
          </a:xfrm>
          <a:prstGeom prst="rect">
            <a:avLst/>
          </a:prstGeom>
          <a:ln w="12700">
            <a:miter lim="400000"/>
          </a:ln>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 name="image.jpg"/>
          <p:cNvPicPr/>
          <p:nvPr/>
        </p:nvPicPr>
        <p:blipFill>
          <a:blip r:embed="rId2">
            <a:extLst/>
          </a:blip>
          <a:stretch>
            <a:fillRect/>
          </a:stretch>
        </p:blipFill>
        <p:spPr>
          <a:xfrm>
            <a:off x="7594600" y="4898925"/>
            <a:ext cx="2324100" cy="2770685"/>
          </a:xfrm>
          <a:prstGeom prst="rect">
            <a:avLst/>
          </a:prstGeom>
          <a:ln w="25400">
            <a:round/>
          </a:ln>
        </p:spPr>
      </p:pic>
      <p:pic>
        <p:nvPicPr>
          <p:cNvPr id="123" name="image.jpg"/>
          <p:cNvPicPr/>
          <p:nvPr/>
        </p:nvPicPr>
        <p:blipFill>
          <a:blip r:embed="rId3">
            <a:extLst/>
          </a:blip>
          <a:stretch>
            <a:fillRect/>
          </a:stretch>
        </p:blipFill>
        <p:spPr>
          <a:xfrm>
            <a:off x="228600" y="1901576"/>
            <a:ext cx="3467100" cy="5016501"/>
          </a:xfrm>
          <a:prstGeom prst="rect">
            <a:avLst/>
          </a:prstGeom>
          <a:ln w="25400">
            <a:round/>
          </a:ln>
        </p:spPr>
      </p:pic>
      <p:sp>
        <p:nvSpPr>
          <p:cNvPr id="124" name="Shape 124"/>
          <p:cNvSpPr>
            <a:spLocks noGrp="1"/>
          </p:cNvSpPr>
          <p:nvPr>
            <p:ph type="body" idx="1"/>
          </p:nvPr>
        </p:nvSpPr>
        <p:spPr>
          <a:xfrm>
            <a:off x="3797300" y="324678"/>
            <a:ext cx="6121400" cy="6197600"/>
          </a:xfrm>
          <a:prstGeom prst="rect">
            <a:avLst/>
          </a:prstGeom>
        </p:spPr>
        <p:txBody>
          <a:bodyPr/>
          <a:lstStyle/>
          <a:p>
            <a:pPr marL="698500" lvl="0">
              <a:lnSpc>
                <a:spcPct val="130000"/>
              </a:lnSpc>
              <a:buFont typeface="Gill Sans Light"/>
              <a:defRPr sz="1800">
                <a:uFillTx/>
              </a:defRPr>
            </a:pPr>
            <a:r>
              <a:rPr sz="3000" spc="300" dirty="0">
                <a:uFill>
                  <a:solidFill/>
                </a:uFill>
                <a:latin typeface="Gill Sans Light"/>
                <a:ea typeface="Gill Sans Light"/>
                <a:cs typeface="Gill Sans Light"/>
                <a:sym typeface="Gill Sans Light"/>
              </a:rPr>
              <a:t>Dot Com communicates with children in their own language and helps develop an emotional vocabulary</a:t>
            </a:r>
          </a:p>
          <a:p>
            <a:pPr marL="698500" lvl="0">
              <a:lnSpc>
                <a:spcPct val="130000"/>
              </a:lnSpc>
              <a:buFont typeface="Gill Sans Light"/>
              <a:defRPr sz="1800">
                <a:uFillTx/>
              </a:defRPr>
            </a:pPr>
            <a:r>
              <a:rPr sz="3000" spc="300" dirty="0">
                <a:uFill>
                  <a:solidFill/>
                </a:uFill>
                <a:latin typeface="Gill Sans Light"/>
                <a:ea typeface="Gill Sans Light"/>
                <a:cs typeface="Gill Sans Light"/>
                <a:sym typeface="Gill Sans Light"/>
              </a:rPr>
              <a:t>The Dot Journals are a  communication tool </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7" name="image8.jpg"/>
          <p:cNvPicPr/>
          <p:nvPr/>
        </p:nvPicPr>
        <p:blipFill>
          <a:blip r:embed="rId2">
            <a:extLst/>
          </a:blip>
          <a:stretch>
            <a:fillRect/>
          </a:stretch>
        </p:blipFill>
        <p:spPr>
          <a:xfrm>
            <a:off x="-317500" y="0"/>
            <a:ext cx="10185400" cy="7645400"/>
          </a:xfrm>
          <a:prstGeom prst="rect">
            <a:avLst/>
          </a:prstGeom>
          <a:ln w="12700">
            <a:miter lim="400000"/>
          </a:ln>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 name="image9.jpg"/>
          <p:cNvPicPr/>
          <p:nvPr/>
        </p:nvPicPr>
        <p:blipFill>
          <a:blip r:embed="rId2">
            <a:extLst/>
          </a:blip>
          <a:stretch>
            <a:fillRect/>
          </a:stretch>
        </p:blipFill>
        <p:spPr>
          <a:xfrm>
            <a:off x="-146050" y="0"/>
            <a:ext cx="10337800" cy="7658100"/>
          </a:xfrm>
          <a:prstGeom prst="rect">
            <a:avLst/>
          </a:prstGeom>
          <a:ln w="12700">
            <a:miter lim="400000"/>
          </a:ln>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 name="image.png"/>
          <p:cNvPicPr/>
          <p:nvPr/>
        </p:nvPicPr>
        <p:blipFill>
          <a:blip r:embed="rId2">
            <a:extLst/>
          </a:blip>
          <a:stretch>
            <a:fillRect/>
          </a:stretch>
        </p:blipFill>
        <p:spPr>
          <a:xfrm>
            <a:off x="1562100" y="1417587"/>
            <a:ext cx="7010400" cy="6018859"/>
          </a:xfrm>
          <a:prstGeom prst="rect">
            <a:avLst/>
          </a:prstGeom>
          <a:ln w="25400">
            <a:round/>
          </a:ln>
        </p:spPr>
      </p:pic>
      <p:sp>
        <p:nvSpPr>
          <p:cNvPr id="132" name="Shape 132"/>
          <p:cNvSpPr>
            <a:spLocks noGrp="1"/>
          </p:cNvSpPr>
          <p:nvPr>
            <p:ph type="title"/>
          </p:nvPr>
        </p:nvSpPr>
        <p:spPr>
          <a:xfrm>
            <a:off x="-419100" y="-152400"/>
            <a:ext cx="10490200" cy="1930400"/>
          </a:xfrm>
          <a:prstGeom prst="rect">
            <a:avLst/>
          </a:prstGeom>
        </p:spPr>
        <p:txBody>
          <a:bodyPr lIns="50800" tIns="50800" rIns="50800" bIns="50800"/>
          <a:lstStyle>
            <a:lvl1pPr>
              <a:defRPr spc="620">
                <a:latin typeface="Gill Sans Light"/>
                <a:ea typeface="Gill Sans Light"/>
                <a:cs typeface="Gill Sans Light"/>
                <a:sym typeface="Gill Sans Light"/>
              </a:defRPr>
            </a:lvl1pPr>
          </a:lstStyle>
          <a:p>
            <a:pPr lvl="0">
              <a:defRPr sz="1800" spc="0">
                <a:uFillTx/>
              </a:defRPr>
            </a:pPr>
            <a:r>
              <a:rPr sz="6200" spc="620">
                <a:uFill>
                  <a:solidFill/>
                </a:uFill>
              </a:rPr>
              <a:t>Partnership</a:t>
            </a:r>
          </a:p>
        </p:txBody>
      </p:sp>
    </p:spTree>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Gill Sans"/>
        <a:ea typeface="Gill Sans"/>
        <a:cs typeface="Gill Sans"/>
      </a:majorFont>
      <a:minorFont>
        <a:latin typeface="Gill Sans"/>
        <a:ea typeface="Gill Sans"/>
        <a:cs typeface="Gill Sans"/>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457200" rtl="0" fontAlgn="auto" latinLnBrk="1"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Helvetica"/>
            <a:ea typeface="Helvetica"/>
            <a:cs typeface="Helvetica"/>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Gill Sans"/>
        <a:ea typeface="Gill Sans"/>
        <a:cs typeface="Gill Sans"/>
      </a:majorFont>
      <a:minorFont>
        <a:latin typeface="Gill Sans"/>
        <a:ea typeface="Gill Sans"/>
        <a:cs typeface="Gill Sans"/>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457200" rtl="0" fontAlgn="auto" latinLnBrk="1"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Helvetica"/>
            <a:ea typeface="Helvetica"/>
            <a:cs typeface="Helvetica"/>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319</Words>
  <Application>Microsoft Office PowerPoint</Application>
  <PresentationFormat>Custom</PresentationFormat>
  <Paragraphs>44</Paragraphs>
  <Slides>23</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Arial</vt:lpstr>
      <vt:lpstr>Gill Sans</vt:lpstr>
      <vt:lpstr>Gill Sans Light</vt:lpstr>
      <vt:lpstr>Helvetica</vt:lpstr>
      <vt:lpstr>Helvetica Light</vt:lpstr>
      <vt:lpstr>Impact</vt:lpstr>
      <vt:lpstr>Lucida Grande</vt:lpstr>
      <vt:lpstr>헤드라인A 일반체</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Partnership</vt:lpstr>
      <vt:lpstr>Department for Education</vt:lpstr>
      <vt:lpstr>DFE</vt:lpstr>
      <vt:lpstr>Dot Com Digital Journal Created by ‘children for children’</vt:lpstr>
      <vt:lpstr>ESSEX: Dot Com safety initiative launched at borough school 5th June 2019  Holy Cross Catholic Primary School, Essex.</vt:lpstr>
      <vt:lpstr>PowerPoint Presentation</vt:lpstr>
      <vt:lpstr>PowerPoint Presentation</vt:lpstr>
      <vt:lpstr>PowerPoint Presentation</vt:lpstr>
      <vt:lpstr>PowerPoint Presentation</vt:lpstr>
      <vt:lpstr>Dot Com Uh-oh signs</vt:lpstr>
      <vt:lpstr>PowerPoint Presentation</vt:lpstr>
      <vt:lpstr>PowerPoint Presentation</vt:lpstr>
      <vt:lpstr> Dot Com Minute</vt:lpstr>
      <vt:lpstr>Treat others as you would like to be treated.....  Doing the right thing is hard Courage is not the absence of fear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Pam Langmead</dc:creator>
  <cp:lastModifiedBy>Pam Langmead</cp:lastModifiedBy>
  <cp:revision>2</cp:revision>
  <dcterms:modified xsi:type="dcterms:W3CDTF">2022-02-25T11:02:57Z</dcterms:modified>
</cp:coreProperties>
</file>