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1.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4.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8.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096" r:id="rId1"/>
    <p:sldMasterId id="2147487131" r:id="rId2"/>
    <p:sldMasterId id="2147487149" r:id="rId3"/>
    <p:sldMasterId id="2147487185" r:id="rId4"/>
    <p:sldMasterId id="2147487209" r:id="rId5"/>
    <p:sldMasterId id="2147487268" r:id="rId6"/>
    <p:sldMasterId id="2147487286" r:id="rId7"/>
    <p:sldMasterId id="2147487298" r:id="rId8"/>
    <p:sldMasterId id="2147487310" r:id="rId9"/>
    <p:sldMasterId id="2147487334" r:id="rId10"/>
    <p:sldMasterId id="2147487346" r:id="rId11"/>
    <p:sldMasterId id="2147487364" r:id="rId12"/>
    <p:sldMasterId id="2147487368" r:id="rId13"/>
    <p:sldMasterId id="2147487391" r:id="rId14"/>
    <p:sldMasterId id="2147487405" r:id="rId15"/>
    <p:sldMasterId id="2147487417" r:id="rId16"/>
  </p:sldMasterIdLst>
  <p:notesMasterIdLst>
    <p:notesMasterId r:id="rId200"/>
  </p:notesMasterIdLst>
  <p:handoutMasterIdLst>
    <p:handoutMasterId r:id="rId201"/>
  </p:handoutMasterIdLst>
  <p:sldIdLst>
    <p:sldId id="2359" r:id="rId17"/>
    <p:sldId id="3892" r:id="rId18"/>
    <p:sldId id="2335" r:id="rId19"/>
    <p:sldId id="2336" r:id="rId20"/>
    <p:sldId id="2337" r:id="rId21"/>
    <p:sldId id="3874" r:id="rId22"/>
    <p:sldId id="284" r:id="rId23"/>
    <p:sldId id="3826" r:id="rId24"/>
    <p:sldId id="2364" r:id="rId25"/>
    <p:sldId id="2451" r:id="rId26"/>
    <p:sldId id="259" r:id="rId27"/>
    <p:sldId id="262" r:id="rId28"/>
    <p:sldId id="689" r:id="rId29"/>
    <p:sldId id="3841" r:id="rId30"/>
    <p:sldId id="3842" r:id="rId31"/>
    <p:sldId id="3844" r:id="rId32"/>
    <p:sldId id="3894" r:id="rId33"/>
    <p:sldId id="2340" r:id="rId34"/>
    <p:sldId id="2174" r:id="rId35"/>
    <p:sldId id="2302" r:id="rId36"/>
    <p:sldId id="2303" r:id="rId37"/>
    <p:sldId id="2304" r:id="rId38"/>
    <p:sldId id="3875" r:id="rId39"/>
    <p:sldId id="3876" r:id="rId40"/>
    <p:sldId id="3877" r:id="rId41"/>
    <p:sldId id="3878" r:id="rId42"/>
    <p:sldId id="3879" r:id="rId43"/>
    <p:sldId id="3880" r:id="rId44"/>
    <p:sldId id="3881" r:id="rId45"/>
    <p:sldId id="3884" r:id="rId46"/>
    <p:sldId id="3882" r:id="rId47"/>
    <p:sldId id="641" r:id="rId48"/>
    <p:sldId id="3848" r:id="rId49"/>
    <p:sldId id="3852" r:id="rId50"/>
    <p:sldId id="3902" r:id="rId51"/>
    <p:sldId id="2449" r:id="rId52"/>
    <p:sldId id="840" r:id="rId53"/>
    <p:sldId id="2445" r:id="rId54"/>
    <p:sldId id="2450" r:id="rId55"/>
    <p:sldId id="617" r:id="rId56"/>
    <p:sldId id="2318" r:id="rId57"/>
    <p:sldId id="258" r:id="rId58"/>
    <p:sldId id="2498" r:id="rId59"/>
    <p:sldId id="713" r:id="rId60"/>
    <p:sldId id="714" r:id="rId61"/>
    <p:sldId id="462" r:id="rId62"/>
    <p:sldId id="321" r:id="rId63"/>
    <p:sldId id="461" r:id="rId64"/>
    <p:sldId id="450" r:id="rId65"/>
    <p:sldId id="3873" r:id="rId66"/>
    <p:sldId id="3883" r:id="rId67"/>
    <p:sldId id="3867" r:id="rId68"/>
    <p:sldId id="517" r:id="rId69"/>
    <p:sldId id="3905" r:id="rId70"/>
    <p:sldId id="3903" r:id="rId71"/>
    <p:sldId id="324" r:id="rId72"/>
    <p:sldId id="2443" r:id="rId73"/>
    <p:sldId id="2456" r:id="rId74"/>
    <p:sldId id="393" r:id="rId75"/>
    <p:sldId id="2453" r:id="rId76"/>
    <p:sldId id="2455" r:id="rId77"/>
    <p:sldId id="2465" r:id="rId78"/>
    <p:sldId id="2457" r:id="rId79"/>
    <p:sldId id="2459" r:id="rId80"/>
    <p:sldId id="2461" r:id="rId81"/>
    <p:sldId id="2463" r:id="rId82"/>
    <p:sldId id="2462" r:id="rId83"/>
    <p:sldId id="2373" r:id="rId84"/>
    <p:sldId id="2466" r:id="rId85"/>
    <p:sldId id="2374" r:id="rId86"/>
    <p:sldId id="2328" r:id="rId87"/>
    <p:sldId id="847" r:id="rId88"/>
    <p:sldId id="332" r:id="rId89"/>
    <p:sldId id="334" r:id="rId90"/>
    <p:sldId id="2486" r:id="rId91"/>
    <p:sldId id="2502" r:id="rId92"/>
    <p:sldId id="860" r:id="rId93"/>
    <p:sldId id="2472" r:id="rId94"/>
    <p:sldId id="2488" r:id="rId95"/>
    <p:sldId id="2490" r:id="rId96"/>
    <p:sldId id="2492" r:id="rId97"/>
    <p:sldId id="2489" r:id="rId98"/>
    <p:sldId id="848" r:id="rId99"/>
    <p:sldId id="2500" r:id="rId100"/>
    <p:sldId id="2487" r:id="rId101"/>
    <p:sldId id="3885" r:id="rId102"/>
    <p:sldId id="3895" r:id="rId103"/>
    <p:sldId id="329" r:id="rId104"/>
    <p:sldId id="330" r:id="rId105"/>
    <p:sldId id="466" r:id="rId106"/>
    <p:sldId id="2467" r:id="rId107"/>
    <p:sldId id="2468" r:id="rId108"/>
    <p:sldId id="464" r:id="rId109"/>
    <p:sldId id="326" r:id="rId110"/>
    <p:sldId id="327" r:id="rId111"/>
    <p:sldId id="2381" r:id="rId112"/>
    <p:sldId id="465" r:id="rId113"/>
    <p:sldId id="340" r:id="rId114"/>
    <p:sldId id="337" r:id="rId115"/>
    <p:sldId id="612" r:id="rId116"/>
    <p:sldId id="613" r:id="rId117"/>
    <p:sldId id="614" r:id="rId118"/>
    <p:sldId id="2471" r:id="rId119"/>
    <p:sldId id="2258" r:id="rId120"/>
    <p:sldId id="2484" r:id="rId121"/>
    <p:sldId id="2482" r:id="rId122"/>
    <p:sldId id="2485" r:id="rId123"/>
    <p:sldId id="396" r:id="rId124"/>
    <p:sldId id="2493" r:id="rId125"/>
    <p:sldId id="637" r:id="rId126"/>
    <p:sldId id="2495" r:id="rId127"/>
    <p:sldId id="662" r:id="rId128"/>
    <p:sldId id="663" r:id="rId129"/>
    <p:sldId id="382" r:id="rId130"/>
    <p:sldId id="386" r:id="rId131"/>
    <p:sldId id="383" r:id="rId132"/>
    <p:sldId id="384" r:id="rId133"/>
    <p:sldId id="385" r:id="rId134"/>
    <p:sldId id="387" r:id="rId135"/>
    <p:sldId id="390" r:id="rId136"/>
    <p:sldId id="2376" r:id="rId137"/>
    <p:sldId id="760" r:id="rId138"/>
    <p:sldId id="2503" r:id="rId139"/>
    <p:sldId id="2507" r:id="rId140"/>
    <p:sldId id="2509" r:id="rId141"/>
    <p:sldId id="2324" r:id="rId142"/>
    <p:sldId id="767" r:id="rId143"/>
    <p:sldId id="772" r:id="rId144"/>
    <p:sldId id="768" r:id="rId145"/>
    <p:sldId id="2326" r:id="rId146"/>
    <p:sldId id="2327" r:id="rId147"/>
    <p:sldId id="3887" r:id="rId148"/>
    <p:sldId id="3886" r:id="rId149"/>
    <p:sldId id="2473" r:id="rId150"/>
    <p:sldId id="2506" r:id="rId151"/>
    <p:sldId id="2475" r:id="rId152"/>
    <p:sldId id="2476" r:id="rId153"/>
    <p:sldId id="2481" r:id="rId154"/>
    <p:sldId id="399" r:id="rId155"/>
    <p:sldId id="2491" r:id="rId156"/>
    <p:sldId id="400" r:id="rId157"/>
    <p:sldId id="401" r:id="rId158"/>
    <p:sldId id="402" r:id="rId159"/>
    <p:sldId id="406" r:id="rId160"/>
    <p:sldId id="470" r:id="rId161"/>
    <p:sldId id="2512" r:id="rId162"/>
    <p:sldId id="2514" r:id="rId163"/>
    <p:sldId id="413" r:id="rId164"/>
    <p:sldId id="419" r:id="rId165"/>
    <p:sldId id="424" r:id="rId166"/>
    <p:sldId id="427" r:id="rId167"/>
    <p:sldId id="471" r:id="rId168"/>
    <p:sldId id="809" r:id="rId169"/>
    <p:sldId id="664" r:id="rId170"/>
    <p:sldId id="411" r:id="rId171"/>
    <p:sldId id="409" r:id="rId172"/>
    <p:sldId id="430" r:id="rId173"/>
    <p:sldId id="410" r:id="rId174"/>
    <p:sldId id="851" r:id="rId175"/>
    <p:sldId id="432" r:id="rId176"/>
    <p:sldId id="2518" r:id="rId177"/>
    <p:sldId id="423" r:id="rId178"/>
    <p:sldId id="445" r:id="rId179"/>
    <p:sldId id="2519" r:id="rId180"/>
    <p:sldId id="2520" r:id="rId181"/>
    <p:sldId id="428" r:id="rId182"/>
    <p:sldId id="429" r:id="rId183"/>
    <p:sldId id="2521" r:id="rId184"/>
    <p:sldId id="2523" r:id="rId185"/>
    <p:sldId id="443" r:id="rId186"/>
    <p:sldId id="435" r:id="rId187"/>
    <p:sldId id="437" r:id="rId188"/>
    <p:sldId id="438" r:id="rId189"/>
    <p:sldId id="439" r:id="rId190"/>
    <p:sldId id="2511" r:id="rId191"/>
    <p:sldId id="861" r:id="rId192"/>
    <p:sldId id="862" r:id="rId193"/>
    <p:sldId id="863" r:id="rId194"/>
    <p:sldId id="864" r:id="rId195"/>
    <p:sldId id="3893" r:id="rId196"/>
    <p:sldId id="3832" r:id="rId197"/>
    <p:sldId id="2310" r:id="rId198"/>
    <p:sldId id="2311" r:id="rId199"/>
  </p:sldIdLst>
  <p:sldSz cx="9144000" cy="6858000" type="screen4x3"/>
  <p:notesSz cx="9296400" cy="7010400"/>
  <p:defaultTextStyle>
    <a:defPPr>
      <a:defRPr lang="en-GB"/>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CC"/>
    <a:srgbClr val="6600CC"/>
    <a:srgbClr val="006600"/>
    <a:srgbClr val="EA64C7"/>
    <a:srgbClr val="0000FF"/>
    <a:srgbClr val="000000"/>
    <a:srgbClr val="FF3300"/>
    <a:srgbClr val="9973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7" autoAdjust="0"/>
    <p:restoredTop sz="94693" autoAdjust="0"/>
  </p:normalViewPr>
  <p:slideViewPr>
    <p:cSldViewPr>
      <p:cViewPr varScale="1">
        <p:scale>
          <a:sx n="54" d="100"/>
          <a:sy n="54" d="100"/>
        </p:scale>
        <p:origin x="62" y="86"/>
      </p:cViewPr>
      <p:guideLst>
        <p:guide orient="horz" pos="2160"/>
        <p:guide pos="2880"/>
      </p:guideLst>
    </p:cSldViewPr>
  </p:slideViewPr>
  <p:outlineViewPr>
    <p:cViewPr>
      <p:scale>
        <a:sx n="33" d="100"/>
        <a:sy n="33" d="100"/>
      </p:scale>
      <p:origin x="0" y="-11080"/>
    </p:cViewPr>
  </p:outlineViewPr>
  <p:notesTextViewPr>
    <p:cViewPr>
      <p:scale>
        <a:sx n="100" d="100"/>
        <a:sy n="100" d="100"/>
      </p:scale>
      <p:origin x="0" y="0"/>
    </p:cViewPr>
  </p:notesTextViewPr>
  <p:sorterViewPr>
    <p:cViewPr varScale="1">
      <p:scale>
        <a:sx n="1" d="1"/>
        <a:sy n="1" d="1"/>
      </p:scale>
      <p:origin x="0" y="-8116"/>
    </p:cViewPr>
  </p:sorterViewPr>
  <p:notesViewPr>
    <p:cSldViewPr>
      <p:cViewPr varScale="1">
        <p:scale>
          <a:sx n="95" d="100"/>
          <a:sy n="95" d="100"/>
        </p:scale>
        <p:origin x="4064" y="72"/>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slide" Target="slides/slide144.xml"/><Relationship Id="rId165" Type="http://schemas.openxmlformats.org/officeDocument/2006/relationships/slide" Target="slides/slide149.xml"/><Relationship Id="rId181" Type="http://schemas.openxmlformats.org/officeDocument/2006/relationships/slide" Target="slides/slide165.xml"/><Relationship Id="rId186" Type="http://schemas.openxmlformats.org/officeDocument/2006/relationships/slide" Target="slides/slide170.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71" Type="http://schemas.openxmlformats.org/officeDocument/2006/relationships/slide" Target="slides/slide155.xml"/><Relationship Id="rId176" Type="http://schemas.openxmlformats.org/officeDocument/2006/relationships/slide" Target="slides/slide160.xml"/><Relationship Id="rId192" Type="http://schemas.openxmlformats.org/officeDocument/2006/relationships/slide" Target="slides/slide176.xml"/><Relationship Id="rId197" Type="http://schemas.openxmlformats.org/officeDocument/2006/relationships/slide" Target="slides/slide181.xml"/><Relationship Id="rId201"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slide" Target="slides/slide150.xml"/><Relationship Id="rId182" Type="http://schemas.openxmlformats.org/officeDocument/2006/relationships/slide" Target="slides/slide166.xml"/><Relationship Id="rId187" Type="http://schemas.openxmlformats.org/officeDocument/2006/relationships/slide" Target="slides/slide1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172" Type="http://schemas.openxmlformats.org/officeDocument/2006/relationships/slide" Target="slides/slide156.xml"/><Relationship Id="rId193" Type="http://schemas.openxmlformats.org/officeDocument/2006/relationships/slide" Target="slides/slide177.xml"/><Relationship Id="rId20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199" Type="http://schemas.openxmlformats.org/officeDocument/2006/relationships/slide" Target="slides/slide183.xml"/><Relationship Id="rId203" Type="http://schemas.openxmlformats.org/officeDocument/2006/relationships/viewProps" Target="viewProps.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190" Type="http://schemas.openxmlformats.org/officeDocument/2006/relationships/slide" Target="slides/slide174.xml"/><Relationship Id="rId20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notesMaster" Target="notesMasters/notesMaster1.xml"/></Relationships>
</file>

<file path=ppt/diagrams/_rels/data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svg"/><Relationship Id="rId1" Type="http://schemas.openxmlformats.org/officeDocument/2006/relationships/image" Target="../media/image36.png"/><Relationship Id="rId6" Type="http://schemas.openxmlformats.org/officeDocument/2006/relationships/image" Target="../media/image47.svg"/><Relationship Id="rId5" Type="http://schemas.openxmlformats.org/officeDocument/2006/relationships/image" Target="../media/image38.png"/><Relationship Id="rId4" Type="http://schemas.openxmlformats.org/officeDocument/2006/relationships/image" Target="../media/image45.svg"/></Relationships>
</file>

<file path=ppt/diagrams/_rels/data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5.svg"/><Relationship Id="rId1" Type="http://schemas.openxmlformats.org/officeDocument/2006/relationships/image" Target="../media/image45.png"/><Relationship Id="rId6" Type="http://schemas.openxmlformats.org/officeDocument/2006/relationships/image" Target="../media/image59.svg"/><Relationship Id="rId5" Type="http://schemas.openxmlformats.org/officeDocument/2006/relationships/image" Target="../media/image47.png"/><Relationship Id="rId4" Type="http://schemas.openxmlformats.org/officeDocument/2006/relationships/image" Target="../media/image57.svg"/></Relationships>
</file>

<file path=ppt/diagrams/_rels/data2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77.svg"/><Relationship Id="rId2" Type="http://schemas.openxmlformats.org/officeDocument/2006/relationships/image" Target="../media/image67.svg"/><Relationship Id="rId1" Type="http://schemas.openxmlformats.org/officeDocument/2006/relationships/image" Target="../media/image53.png"/><Relationship Id="rId6" Type="http://schemas.openxmlformats.org/officeDocument/2006/relationships/image" Target="../media/image71.svg"/><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57.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svg"/><Relationship Id="rId1" Type="http://schemas.openxmlformats.org/officeDocument/2006/relationships/image" Target="../media/image36.png"/><Relationship Id="rId6" Type="http://schemas.openxmlformats.org/officeDocument/2006/relationships/image" Target="../media/image47.svg"/><Relationship Id="rId5" Type="http://schemas.openxmlformats.org/officeDocument/2006/relationships/image" Target="../media/image38.png"/><Relationship Id="rId4" Type="http://schemas.openxmlformats.org/officeDocument/2006/relationships/image" Target="../media/image45.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5.svg"/><Relationship Id="rId1" Type="http://schemas.openxmlformats.org/officeDocument/2006/relationships/image" Target="../media/image45.png"/><Relationship Id="rId6" Type="http://schemas.openxmlformats.org/officeDocument/2006/relationships/image" Target="../media/image59.svg"/><Relationship Id="rId5" Type="http://schemas.openxmlformats.org/officeDocument/2006/relationships/image" Target="../media/image47.png"/><Relationship Id="rId4" Type="http://schemas.openxmlformats.org/officeDocument/2006/relationships/image" Target="../media/image57.svg"/></Relationships>
</file>

<file path=ppt/diagrams/_rels/drawing2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77.svg"/><Relationship Id="rId2" Type="http://schemas.openxmlformats.org/officeDocument/2006/relationships/image" Target="../media/image67.svg"/><Relationship Id="rId1" Type="http://schemas.openxmlformats.org/officeDocument/2006/relationships/image" Target="../media/image53.png"/><Relationship Id="rId6" Type="http://schemas.openxmlformats.org/officeDocument/2006/relationships/image" Target="../media/image71.svg"/><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18/5/colors/Iconchunking_neutralicontext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0C2C8-96BD-4337-B8AF-CED2492A96D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F78EB78-6910-4687-A051-D07F25B2E762}">
      <dgm:prSet/>
      <dgm:spPr>
        <a:solidFill>
          <a:srgbClr val="0000CC"/>
        </a:solidFill>
      </dgm:spPr>
      <dgm:t>
        <a:bodyPr/>
        <a:lstStyle/>
        <a:p>
          <a:r>
            <a:rPr lang="en-GB" dirty="0"/>
            <a:t>See Sept 2022 Behaviour in Schools Guidance ag para 82 on the distinction between:</a:t>
          </a:r>
        </a:p>
        <a:p>
          <a:r>
            <a:rPr lang="en-GB" dirty="0"/>
            <a:t>	 - use of </a:t>
          </a:r>
          <a:r>
            <a:rPr lang="en-GB" b="1" dirty="0">
              <a:solidFill>
                <a:schemeClr val="bg1"/>
              </a:solidFill>
            </a:rPr>
            <a:t>SEPARATION SPACES </a:t>
          </a:r>
        </a:p>
        <a:p>
          <a:r>
            <a:rPr lang="en-GB" dirty="0"/>
            <a:t>		(eg nurture/sensory rooms)</a:t>
          </a:r>
        </a:p>
        <a:p>
          <a:r>
            <a:rPr lang="en-GB" dirty="0"/>
            <a:t>		 for </a:t>
          </a:r>
          <a:r>
            <a:rPr lang="en-GB" b="1" dirty="0">
              <a:solidFill>
                <a:schemeClr val="bg1"/>
              </a:solidFill>
            </a:rPr>
            <a:t>NON-DISCIPLINARY REASONS  </a:t>
          </a:r>
        </a:p>
        <a:p>
          <a:r>
            <a:rPr lang="en-GB" dirty="0"/>
            <a:t>	- compared to </a:t>
          </a:r>
          <a:r>
            <a:rPr lang="en-GB" b="1" dirty="0">
              <a:solidFill>
                <a:schemeClr val="bg1"/>
              </a:solidFill>
            </a:rPr>
            <a:t>REMOVAL</a:t>
          </a:r>
          <a:r>
            <a:rPr lang="en-GB" dirty="0"/>
            <a:t> from the classroom for </a:t>
          </a:r>
          <a:r>
            <a:rPr lang="en-GB" b="1" dirty="0">
              <a:solidFill>
                <a:schemeClr val="bg1"/>
              </a:solidFill>
            </a:rPr>
            <a:t>DISCIPLINARY REASONS </a:t>
          </a:r>
          <a:endParaRPr lang="en-US" b="1" dirty="0">
            <a:solidFill>
              <a:schemeClr val="bg1"/>
            </a:solidFill>
          </a:endParaRPr>
        </a:p>
      </dgm:t>
    </dgm:pt>
    <dgm:pt modelId="{CF5CF690-4991-47D5-8BB0-2235B4BDED76}" type="parTrans" cxnId="{0834C7DE-8002-4A82-B420-C1AB28750661}">
      <dgm:prSet/>
      <dgm:spPr/>
      <dgm:t>
        <a:bodyPr/>
        <a:lstStyle/>
        <a:p>
          <a:endParaRPr lang="en-US"/>
        </a:p>
      </dgm:t>
    </dgm:pt>
    <dgm:pt modelId="{F684E054-7EF9-4567-A05F-346B3F46CBA2}" type="sibTrans" cxnId="{0834C7DE-8002-4A82-B420-C1AB28750661}">
      <dgm:prSet/>
      <dgm:spPr/>
      <dgm:t>
        <a:bodyPr/>
        <a:lstStyle/>
        <a:p>
          <a:endParaRPr lang="en-US"/>
        </a:p>
      </dgm:t>
    </dgm:pt>
    <dgm:pt modelId="{3FB0ECA1-2791-4CC2-87A5-82827114B566}">
      <dgm:prSet/>
      <dgm:spPr>
        <a:solidFill>
          <a:srgbClr val="0000CC"/>
        </a:solidFill>
      </dgm:spPr>
      <dgm:t>
        <a:bodyPr/>
        <a:lstStyle/>
        <a:p>
          <a:r>
            <a:rPr lang="en-GB" dirty="0"/>
            <a:t>Guidance on governance of removal </a:t>
          </a:r>
        </a:p>
        <a:p>
          <a:r>
            <a:rPr lang="en-GB" dirty="0"/>
            <a:t>see paras 83-88 of Behaviour in schools Sept 2022, including:</a:t>
          </a:r>
        </a:p>
        <a:p>
          <a:r>
            <a:rPr lang="en-GB" dirty="0"/>
            <a:t>	eg never to be locked in the room of their removal;</a:t>
          </a:r>
        </a:p>
        <a:p>
          <a:r>
            <a:rPr lang="en-GB" dirty="0"/>
            <a:t>	not to be removed from classrooms for prolonged periods of time without the explicit agreement of the headteacher; </a:t>
          </a:r>
        </a:p>
        <a:p>
          <a:r>
            <a:rPr lang="en-GB" dirty="0"/>
            <a:t>	Need for pastoral support and extensive support; to be supervised by trained staff</a:t>
          </a:r>
          <a:endParaRPr lang="en-US" dirty="0"/>
        </a:p>
      </dgm:t>
    </dgm:pt>
    <dgm:pt modelId="{A7242900-6575-42D4-A33D-2AB48F01FEE8}" type="parTrans" cxnId="{02C72B70-7B61-4350-9394-6BEF5DB6FED6}">
      <dgm:prSet/>
      <dgm:spPr/>
      <dgm:t>
        <a:bodyPr/>
        <a:lstStyle/>
        <a:p>
          <a:endParaRPr lang="en-US"/>
        </a:p>
      </dgm:t>
    </dgm:pt>
    <dgm:pt modelId="{32153AE6-61B1-4FB9-80CE-BBFCCF081F80}" type="sibTrans" cxnId="{02C72B70-7B61-4350-9394-6BEF5DB6FED6}">
      <dgm:prSet/>
      <dgm:spPr/>
      <dgm:t>
        <a:bodyPr/>
        <a:lstStyle/>
        <a:p>
          <a:endParaRPr lang="en-US"/>
        </a:p>
      </dgm:t>
    </dgm:pt>
    <dgm:pt modelId="{72201FBD-D43E-4F37-B234-EFFE9CE45484}" type="pres">
      <dgm:prSet presAssocID="{6450C2C8-96BD-4337-B8AF-CED2492A96D5}" presName="linear" presStyleCnt="0">
        <dgm:presLayoutVars>
          <dgm:animLvl val="lvl"/>
          <dgm:resizeHandles val="exact"/>
        </dgm:presLayoutVars>
      </dgm:prSet>
      <dgm:spPr/>
      <dgm:t>
        <a:bodyPr/>
        <a:lstStyle/>
        <a:p>
          <a:endParaRPr lang="en-US"/>
        </a:p>
      </dgm:t>
    </dgm:pt>
    <dgm:pt modelId="{775DA88B-69F9-4770-A62C-A392011FF39E}" type="pres">
      <dgm:prSet presAssocID="{AF78EB78-6910-4687-A051-D07F25B2E762}" presName="parentText" presStyleLbl="node1" presStyleIdx="0" presStyleCnt="2" custScaleY="118619" custLinFactY="-12802" custLinFactNeighborY="-100000">
        <dgm:presLayoutVars>
          <dgm:chMax val="0"/>
          <dgm:bulletEnabled val="1"/>
        </dgm:presLayoutVars>
      </dgm:prSet>
      <dgm:spPr/>
      <dgm:t>
        <a:bodyPr/>
        <a:lstStyle/>
        <a:p>
          <a:endParaRPr lang="en-US"/>
        </a:p>
      </dgm:t>
    </dgm:pt>
    <dgm:pt modelId="{714CEF86-382A-4D4B-8FE9-9E853E53C991}" type="pres">
      <dgm:prSet presAssocID="{F684E054-7EF9-4567-A05F-346B3F46CBA2}" presName="spacer" presStyleCnt="0"/>
      <dgm:spPr/>
    </dgm:pt>
    <dgm:pt modelId="{FF22C631-6370-4BFE-A057-E366E6018AA1}" type="pres">
      <dgm:prSet presAssocID="{3FB0ECA1-2791-4CC2-87A5-82827114B566}" presName="parentText" presStyleLbl="node1" presStyleIdx="1" presStyleCnt="2">
        <dgm:presLayoutVars>
          <dgm:chMax val="0"/>
          <dgm:bulletEnabled val="1"/>
        </dgm:presLayoutVars>
      </dgm:prSet>
      <dgm:spPr/>
      <dgm:t>
        <a:bodyPr/>
        <a:lstStyle/>
        <a:p>
          <a:endParaRPr lang="en-US"/>
        </a:p>
      </dgm:t>
    </dgm:pt>
  </dgm:ptLst>
  <dgm:cxnLst>
    <dgm:cxn modelId="{35E27A02-68D3-4C80-A031-FE237E6A2649}" type="presOf" srcId="{3FB0ECA1-2791-4CC2-87A5-82827114B566}" destId="{FF22C631-6370-4BFE-A057-E366E6018AA1}" srcOrd="0" destOrd="0" presId="urn:microsoft.com/office/officeart/2005/8/layout/vList2"/>
    <dgm:cxn modelId="{672B5B79-414A-4695-B1B2-AF638B1EA1B5}" type="presOf" srcId="{6450C2C8-96BD-4337-B8AF-CED2492A96D5}" destId="{72201FBD-D43E-4F37-B234-EFFE9CE45484}" srcOrd="0" destOrd="0" presId="urn:microsoft.com/office/officeart/2005/8/layout/vList2"/>
    <dgm:cxn modelId="{0834C7DE-8002-4A82-B420-C1AB28750661}" srcId="{6450C2C8-96BD-4337-B8AF-CED2492A96D5}" destId="{AF78EB78-6910-4687-A051-D07F25B2E762}" srcOrd="0" destOrd="0" parTransId="{CF5CF690-4991-47D5-8BB0-2235B4BDED76}" sibTransId="{F684E054-7EF9-4567-A05F-346B3F46CBA2}"/>
    <dgm:cxn modelId="{ED996E55-D775-43D3-B235-655A3BAD9A1E}" type="presOf" srcId="{AF78EB78-6910-4687-A051-D07F25B2E762}" destId="{775DA88B-69F9-4770-A62C-A392011FF39E}" srcOrd="0" destOrd="0" presId="urn:microsoft.com/office/officeart/2005/8/layout/vList2"/>
    <dgm:cxn modelId="{02C72B70-7B61-4350-9394-6BEF5DB6FED6}" srcId="{6450C2C8-96BD-4337-B8AF-CED2492A96D5}" destId="{3FB0ECA1-2791-4CC2-87A5-82827114B566}" srcOrd="1" destOrd="0" parTransId="{A7242900-6575-42D4-A33D-2AB48F01FEE8}" sibTransId="{32153AE6-61B1-4FB9-80CE-BBFCCF081F80}"/>
    <dgm:cxn modelId="{321F5976-0A40-437F-ADEE-671E1D7C2674}" type="presParOf" srcId="{72201FBD-D43E-4F37-B234-EFFE9CE45484}" destId="{775DA88B-69F9-4770-A62C-A392011FF39E}" srcOrd="0" destOrd="0" presId="urn:microsoft.com/office/officeart/2005/8/layout/vList2"/>
    <dgm:cxn modelId="{F2E4664D-767E-4013-913B-DCDF6CAE6AE1}" type="presParOf" srcId="{72201FBD-D43E-4F37-B234-EFFE9CE45484}" destId="{714CEF86-382A-4D4B-8FE9-9E853E53C991}" srcOrd="1" destOrd="0" presId="urn:microsoft.com/office/officeart/2005/8/layout/vList2"/>
    <dgm:cxn modelId="{721B7424-E6E2-46DD-AFD1-A93893C6AA07}" type="presParOf" srcId="{72201FBD-D43E-4F37-B234-EFFE9CE45484}" destId="{FF22C631-6370-4BFE-A057-E366E6018AA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57B945-92B4-48B7-B812-71D9E7CDF7A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466CCEB-657E-486F-9AA7-50D88F02AA51}">
      <dgm:prSet custT="1"/>
      <dgm:spPr/>
      <dgm:t>
        <a:bodyPr/>
        <a:lstStyle/>
        <a:p>
          <a:r>
            <a:rPr lang="en-GB" sz="1800" dirty="0">
              <a:solidFill>
                <a:schemeClr val="tx1"/>
              </a:solidFill>
            </a:rPr>
            <a:t>HT should also take the pupil’s views into account , considering these in the light of their age and understanding, before deciding whether to exclude, unless it would not be appropriate to do so (para 4 2022 ExG)</a:t>
          </a:r>
          <a:endParaRPr lang="en-US" sz="1800" dirty="0">
            <a:solidFill>
              <a:schemeClr val="tx1"/>
            </a:solidFill>
          </a:endParaRPr>
        </a:p>
      </dgm:t>
    </dgm:pt>
    <dgm:pt modelId="{72CAD305-5728-424A-B993-CEA3C77DCE95}" type="parTrans" cxnId="{A5980676-704D-436D-9F64-95539624F6EC}">
      <dgm:prSet/>
      <dgm:spPr/>
      <dgm:t>
        <a:bodyPr/>
        <a:lstStyle/>
        <a:p>
          <a:endParaRPr lang="en-US"/>
        </a:p>
      </dgm:t>
    </dgm:pt>
    <dgm:pt modelId="{25035512-175E-4F2D-87BB-D5BEA2485F00}" type="sibTrans" cxnId="{A5980676-704D-436D-9F64-95539624F6EC}">
      <dgm:prSet/>
      <dgm:spPr/>
      <dgm:t>
        <a:bodyPr/>
        <a:lstStyle/>
        <a:p>
          <a:endParaRPr lang="en-US"/>
        </a:p>
      </dgm:t>
    </dgm:pt>
    <dgm:pt modelId="{94023726-3AA9-4BC1-BB8D-A8FF5DFBDEC2}">
      <dgm:prSet custT="1"/>
      <dgm:spPr/>
      <dgm:t>
        <a:bodyPr/>
        <a:lstStyle/>
        <a:p>
          <a:r>
            <a:rPr lang="en-GB" sz="1600" dirty="0">
              <a:solidFill>
                <a:schemeClr val="tx1"/>
              </a:solidFill>
            </a:rPr>
            <a:t>Support to pupil to express their views (para 4)</a:t>
          </a:r>
        </a:p>
        <a:p>
          <a:endParaRPr lang="en-GB" sz="1600" dirty="0">
            <a:solidFill>
              <a:schemeClr val="tx1"/>
            </a:solidFill>
          </a:endParaRPr>
        </a:p>
        <a:p>
          <a:r>
            <a:rPr lang="en-GB" sz="1600" dirty="0">
              <a:solidFill>
                <a:schemeClr val="tx1"/>
              </a:solidFill>
            </a:rPr>
            <a:t>Advocates such as parents or social workers mentioned</a:t>
          </a:r>
        </a:p>
        <a:p>
          <a:endParaRPr lang="en-GB" sz="1100" dirty="0"/>
        </a:p>
      </dgm:t>
    </dgm:pt>
    <dgm:pt modelId="{2FC0FE08-4AEB-4869-95C6-58E7EE143547}" type="parTrans" cxnId="{F41E7AD4-51A0-43D1-9ED7-51BD5FF48F25}">
      <dgm:prSet/>
      <dgm:spPr/>
      <dgm:t>
        <a:bodyPr/>
        <a:lstStyle/>
        <a:p>
          <a:endParaRPr lang="en-US"/>
        </a:p>
      </dgm:t>
    </dgm:pt>
    <dgm:pt modelId="{C5F38AB9-4B45-4E66-B03E-5B34FFB0A94F}" type="sibTrans" cxnId="{F41E7AD4-51A0-43D1-9ED7-51BD5FF48F25}">
      <dgm:prSet/>
      <dgm:spPr/>
      <dgm:t>
        <a:bodyPr/>
        <a:lstStyle/>
        <a:p>
          <a:endParaRPr lang="en-US"/>
        </a:p>
      </dgm:t>
    </dgm:pt>
    <dgm:pt modelId="{7F7324C4-FDE2-43F1-9101-2BB3B0DC42F3}" type="pres">
      <dgm:prSet presAssocID="{EC57B945-92B4-48B7-B812-71D9E7CDF7AD}" presName="linear" presStyleCnt="0">
        <dgm:presLayoutVars>
          <dgm:animLvl val="lvl"/>
          <dgm:resizeHandles val="exact"/>
        </dgm:presLayoutVars>
      </dgm:prSet>
      <dgm:spPr/>
      <dgm:t>
        <a:bodyPr/>
        <a:lstStyle/>
        <a:p>
          <a:endParaRPr lang="en-US"/>
        </a:p>
      </dgm:t>
    </dgm:pt>
    <dgm:pt modelId="{1E4DD020-F828-4C9F-A96D-BA3DF4B00CD0}" type="pres">
      <dgm:prSet presAssocID="{C466CCEB-657E-486F-9AA7-50D88F02AA51}" presName="parentText" presStyleLbl="node1" presStyleIdx="0" presStyleCnt="2" custLinFactNeighborX="-23023" custLinFactNeighborY="-28785">
        <dgm:presLayoutVars>
          <dgm:chMax val="0"/>
          <dgm:bulletEnabled val="1"/>
        </dgm:presLayoutVars>
      </dgm:prSet>
      <dgm:spPr/>
      <dgm:t>
        <a:bodyPr/>
        <a:lstStyle/>
        <a:p>
          <a:endParaRPr lang="en-US"/>
        </a:p>
      </dgm:t>
    </dgm:pt>
    <dgm:pt modelId="{C9E0ACD3-35A3-45C7-96F7-BAC97CD2145E}" type="pres">
      <dgm:prSet presAssocID="{25035512-175E-4F2D-87BB-D5BEA2485F00}" presName="spacer" presStyleCnt="0"/>
      <dgm:spPr/>
    </dgm:pt>
    <dgm:pt modelId="{CFACD152-A845-4C73-947F-E5F48F1141FA}" type="pres">
      <dgm:prSet presAssocID="{94023726-3AA9-4BC1-BB8D-A8FF5DFBDEC2}" presName="parentText" presStyleLbl="node1" presStyleIdx="1" presStyleCnt="2" custScaleY="171799">
        <dgm:presLayoutVars>
          <dgm:chMax val="0"/>
          <dgm:bulletEnabled val="1"/>
        </dgm:presLayoutVars>
      </dgm:prSet>
      <dgm:spPr/>
      <dgm:t>
        <a:bodyPr/>
        <a:lstStyle/>
        <a:p>
          <a:endParaRPr lang="en-US"/>
        </a:p>
      </dgm:t>
    </dgm:pt>
  </dgm:ptLst>
  <dgm:cxnLst>
    <dgm:cxn modelId="{A5980676-704D-436D-9F64-95539624F6EC}" srcId="{EC57B945-92B4-48B7-B812-71D9E7CDF7AD}" destId="{C466CCEB-657E-486F-9AA7-50D88F02AA51}" srcOrd="0" destOrd="0" parTransId="{72CAD305-5728-424A-B993-CEA3C77DCE95}" sibTransId="{25035512-175E-4F2D-87BB-D5BEA2485F00}"/>
    <dgm:cxn modelId="{C4FD778D-D9A2-4110-8766-5C9845CBD8AB}" type="presOf" srcId="{C466CCEB-657E-486F-9AA7-50D88F02AA51}" destId="{1E4DD020-F828-4C9F-A96D-BA3DF4B00CD0}" srcOrd="0" destOrd="0" presId="urn:microsoft.com/office/officeart/2005/8/layout/vList2"/>
    <dgm:cxn modelId="{F41E7AD4-51A0-43D1-9ED7-51BD5FF48F25}" srcId="{EC57B945-92B4-48B7-B812-71D9E7CDF7AD}" destId="{94023726-3AA9-4BC1-BB8D-A8FF5DFBDEC2}" srcOrd="1" destOrd="0" parTransId="{2FC0FE08-4AEB-4869-95C6-58E7EE143547}" sibTransId="{C5F38AB9-4B45-4E66-B03E-5B34FFB0A94F}"/>
    <dgm:cxn modelId="{E47E7B45-0FF3-41E8-B48C-30FE7855C174}" type="presOf" srcId="{94023726-3AA9-4BC1-BB8D-A8FF5DFBDEC2}" destId="{CFACD152-A845-4C73-947F-E5F48F1141FA}" srcOrd="0" destOrd="0" presId="urn:microsoft.com/office/officeart/2005/8/layout/vList2"/>
    <dgm:cxn modelId="{DB71A960-59E2-49A5-AB42-82FEFAD091E4}" type="presOf" srcId="{EC57B945-92B4-48B7-B812-71D9E7CDF7AD}" destId="{7F7324C4-FDE2-43F1-9101-2BB3B0DC42F3}" srcOrd="0" destOrd="0" presId="urn:microsoft.com/office/officeart/2005/8/layout/vList2"/>
    <dgm:cxn modelId="{619F5A66-493E-404E-89FB-C47CD21801CF}" type="presParOf" srcId="{7F7324C4-FDE2-43F1-9101-2BB3B0DC42F3}" destId="{1E4DD020-F828-4C9F-A96D-BA3DF4B00CD0}" srcOrd="0" destOrd="0" presId="urn:microsoft.com/office/officeart/2005/8/layout/vList2"/>
    <dgm:cxn modelId="{93ADE652-3CDE-453F-98C4-3B33309B01D7}" type="presParOf" srcId="{7F7324C4-FDE2-43F1-9101-2BB3B0DC42F3}" destId="{C9E0ACD3-35A3-45C7-96F7-BAC97CD2145E}" srcOrd="1" destOrd="0" presId="urn:microsoft.com/office/officeart/2005/8/layout/vList2"/>
    <dgm:cxn modelId="{165E9BE2-8389-4AF3-B3D4-643C41E3E0D0}" type="presParOf" srcId="{7F7324C4-FDE2-43F1-9101-2BB3B0DC42F3}" destId="{CFACD152-A845-4C73-947F-E5F48F1141F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57B945-92B4-48B7-B812-71D9E7CDF7A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466CCEB-657E-486F-9AA7-50D88F02AA51}">
      <dgm:prSet custT="1"/>
      <dgm:spPr/>
      <dgm:t>
        <a:bodyPr/>
        <a:lstStyle/>
        <a:p>
          <a:r>
            <a:rPr lang="en-GB" sz="1800" dirty="0">
              <a:solidFill>
                <a:schemeClr val="tx1"/>
              </a:solidFill>
            </a:rPr>
            <a:t>When GB review exclusions, pupil and parents should also be made aware of  their rights to attend and participate (para 105 2022 ExG) </a:t>
          </a:r>
        </a:p>
        <a:p>
          <a:endParaRPr lang="en-GB" sz="1800" dirty="0">
            <a:solidFill>
              <a:schemeClr val="tx1"/>
            </a:solidFill>
          </a:endParaRPr>
        </a:p>
        <a:p>
          <a:endParaRPr lang="en-GB" sz="1800" dirty="0">
            <a:solidFill>
              <a:schemeClr val="tx1"/>
            </a:solidFill>
          </a:endParaRPr>
        </a:p>
        <a:p>
          <a:r>
            <a:rPr lang="en-GB" sz="1800" dirty="0">
              <a:solidFill>
                <a:schemeClr val="tx1"/>
              </a:solidFill>
            </a:rPr>
            <a:t>Interestingly, still only have to invite pupil to GB hearing if over 18 (para 102) </a:t>
          </a:r>
        </a:p>
        <a:p>
          <a:endParaRPr lang="en-GB" sz="1800" dirty="0">
            <a:solidFill>
              <a:schemeClr val="tx1"/>
            </a:solidFill>
          </a:endParaRPr>
        </a:p>
        <a:p>
          <a:r>
            <a:rPr lang="en-GB" sz="1800" dirty="0">
              <a:solidFill>
                <a:schemeClr val="tx1"/>
              </a:solidFill>
            </a:rPr>
            <a:t>but much more emphasis on all pupil  views being heard</a:t>
          </a:r>
          <a:endParaRPr lang="en-US" sz="1800" dirty="0">
            <a:solidFill>
              <a:schemeClr val="tx1"/>
            </a:solidFill>
          </a:endParaRPr>
        </a:p>
      </dgm:t>
    </dgm:pt>
    <dgm:pt modelId="{72CAD305-5728-424A-B993-CEA3C77DCE95}" type="parTrans" cxnId="{A5980676-704D-436D-9F64-95539624F6EC}">
      <dgm:prSet/>
      <dgm:spPr/>
      <dgm:t>
        <a:bodyPr/>
        <a:lstStyle/>
        <a:p>
          <a:endParaRPr lang="en-US"/>
        </a:p>
      </dgm:t>
    </dgm:pt>
    <dgm:pt modelId="{25035512-175E-4F2D-87BB-D5BEA2485F00}" type="sibTrans" cxnId="{A5980676-704D-436D-9F64-95539624F6EC}">
      <dgm:prSet/>
      <dgm:spPr/>
      <dgm:t>
        <a:bodyPr/>
        <a:lstStyle/>
        <a:p>
          <a:endParaRPr lang="en-US"/>
        </a:p>
      </dgm:t>
    </dgm:pt>
    <dgm:pt modelId="{7F7324C4-FDE2-43F1-9101-2BB3B0DC42F3}" type="pres">
      <dgm:prSet presAssocID="{EC57B945-92B4-48B7-B812-71D9E7CDF7AD}" presName="linear" presStyleCnt="0">
        <dgm:presLayoutVars>
          <dgm:animLvl val="lvl"/>
          <dgm:resizeHandles val="exact"/>
        </dgm:presLayoutVars>
      </dgm:prSet>
      <dgm:spPr/>
      <dgm:t>
        <a:bodyPr/>
        <a:lstStyle/>
        <a:p>
          <a:endParaRPr lang="en-US"/>
        </a:p>
      </dgm:t>
    </dgm:pt>
    <dgm:pt modelId="{1E4DD020-F828-4C9F-A96D-BA3DF4B00CD0}" type="pres">
      <dgm:prSet presAssocID="{C466CCEB-657E-486F-9AA7-50D88F02AA51}" presName="parentText" presStyleLbl="node1" presStyleIdx="0" presStyleCnt="1" custScaleY="785907" custLinFactNeighborX="-23023" custLinFactNeighborY="-28785">
        <dgm:presLayoutVars>
          <dgm:chMax val="0"/>
          <dgm:bulletEnabled val="1"/>
        </dgm:presLayoutVars>
      </dgm:prSet>
      <dgm:spPr/>
      <dgm:t>
        <a:bodyPr/>
        <a:lstStyle/>
        <a:p>
          <a:endParaRPr lang="en-US"/>
        </a:p>
      </dgm:t>
    </dgm:pt>
  </dgm:ptLst>
  <dgm:cxnLst>
    <dgm:cxn modelId="{A5980676-704D-436D-9F64-95539624F6EC}" srcId="{EC57B945-92B4-48B7-B812-71D9E7CDF7AD}" destId="{C466CCEB-657E-486F-9AA7-50D88F02AA51}" srcOrd="0" destOrd="0" parTransId="{72CAD305-5728-424A-B993-CEA3C77DCE95}" sibTransId="{25035512-175E-4F2D-87BB-D5BEA2485F00}"/>
    <dgm:cxn modelId="{C4FD778D-D9A2-4110-8766-5C9845CBD8AB}" type="presOf" srcId="{C466CCEB-657E-486F-9AA7-50D88F02AA51}" destId="{1E4DD020-F828-4C9F-A96D-BA3DF4B00CD0}" srcOrd="0" destOrd="0" presId="urn:microsoft.com/office/officeart/2005/8/layout/vList2"/>
    <dgm:cxn modelId="{DB71A960-59E2-49A5-AB42-82FEFAD091E4}" type="presOf" srcId="{EC57B945-92B4-48B7-B812-71D9E7CDF7AD}" destId="{7F7324C4-FDE2-43F1-9101-2BB3B0DC42F3}" srcOrd="0" destOrd="0" presId="urn:microsoft.com/office/officeart/2005/8/layout/vList2"/>
    <dgm:cxn modelId="{619F5A66-493E-404E-89FB-C47CD21801CF}" type="presParOf" srcId="{7F7324C4-FDE2-43F1-9101-2BB3B0DC42F3}" destId="{1E4DD020-F828-4C9F-A96D-BA3DF4B00CD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C57B945-92B4-48B7-B812-71D9E7CDF7A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466CCEB-657E-486F-9AA7-50D88F02AA51}">
      <dgm:prSet custT="1"/>
      <dgm:spPr/>
      <dgm:t>
        <a:bodyPr/>
        <a:lstStyle/>
        <a:p>
          <a:r>
            <a:rPr lang="en-GB" sz="1800" dirty="0">
              <a:solidFill>
                <a:schemeClr val="tx1"/>
              </a:solidFill>
            </a:rPr>
            <a:t>When IRP review GB PEX hearings being heard</a:t>
          </a:r>
        </a:p>
        <a:p>
          <a:endParaRPr lang="en-GB" sz="1800" dirty="0">
            <a:solidFill>
              <a:schemeClr val="tx1"/>
            </a:solidFill>
          </a:endParaRPr>
        </a:p>
        <a:p>
          <a:r>
            <a:rPr lang="en-GB" sz="1800" dirty="0">
              <a:solidFill>
                <a:schemeClr val="tx1"/>
              </a:solidFill>
            </a:rPr>
            <a:t>Para 199</a:t>
          </a:r>
        </a:p>
        <a:p>
          <a:r>
            <a:rPr lang="en-GB" sz="1800" dirty="0">
              <a:solidFill>
                <a:schemeClr val="tx1"/>
              </a:solidFill>
            </a:rPr>
            <a:t>“ </a:t>
          </a:r>
          <a:r>
            <a:rPr lang="en-GB" sz="1800" i="1" dirty="0">
              <a:solidFill>
                <a:schemeClr val="tx1"/>
              </a:solidFill>
            </a:rPr>
            <a:t>Taking into account the pupil’s age and understanding, the pupil or their parents should be made aware of their right to attend and participate in the review meeting and the pupil should be enabled to make a representation on their own behalf if they desire to do so”.</a:t>
          </a:r>
          <a:endParaRPr lang="en-US" sz="1800" i="1" dirty="0">
            <a:solidFill>
              <a:schemeClr val="tx1"/>
            </a:solidFill>
          </a:endParaRPr>
        </a:p>
      </dgm:t>
    </dgm:pt>
    <dgm:pt modelId="{72CAD305-5728-424A-B993-CEA3C77DCE95}" type="parTrans" cxnId="{A5980676-704D-436D-9F64-95539624F6EC}">
      <dgm:prSet/>
      <dgm:spPr/>
      <dgm:t>
        <a:bodyPr/>
        <a:lstStyle/>
        <a:p>
          <a:endParaRPr lang="en-US"/>
        </a:p>
      </dgm:t>
    </dgm:pt>
    <dgm:pt modelId="{25035512-175E-4F2D-87BB-D5BEA2485F00}" type="sibTrans" cxnId="{A5980676-704D-436D-9F64-95539624F6EC}">
      <dgm:prSet/>
      <dgm:spPr/>
      <dgm:t>
        <a:bodyPr/>
        <a:lstStyle/>
        <a:p>
          <a:endParaRPr lang="en-US"/>
        </a:p>
      </dgm:t>
    </dgm:pt>
    <dgm:pt modelId="{7F7324C4-FDE2-43F1-9101-2BB3B0DC42F3}" type="pres">
      <dgm:prSet presAssocID="{EC57B945-92B4-48B7-B812-71D9E7CDF7AD}" presName="linear" presStyleCnt="0">
        <dgm:presLayoutVars>
          <dgm:animLvl val="lvl"/>
          <dgm:resizeHandles val="exact"/>
        </dgm:presLayoutVars>
      </dgm:prSet>
      <dgm:spPr/>
      <dgm:t>
        <a:bodyPr/>
        <a:lstStyle/>
        <a:p>
          <a:endParaRPr lang="en-US"/>
        </a:p>
      </dgm:t>
    </dgm:pt>
    <dgm:pt modelId="{1E4DD020-F828-4C9F-A96D-BA3DF4B00CD0}" type="pres">
      <dgm:prSet presAssocID="{C466CCEB-657E-486F-9AA7-50D88F02AA51}" presName="parentText" presStyleLbl="node1" presStyleIdx="0" presStyleCnt="1" custScaleY="911908" custLinFactNeighborX="-23023" custLinFactNeighborY="-28785">
        <dgm:presLayoutVars>
          <dgm:chMax val="0"/>
          <dgm:bulletEnabled val="1"/>
        </dgm:presLayoutVars>
      </dgm:prSet>
      <dgm:spPr/>
      <dgm:t>
        <a:bodyPr/>
        <a:lstStyle/>
        <a:p>
          <a:endParaRPr lang="en-US"/>
        </a:p>
      </dgm:t>
    </dgm:pt>
  </dgm:ptLst>
  <dgm:cxnLst>
    <dgm:cxn modelId="{A5980676-704D-436D-9F64-95539624F6EC}" srcId="{EC57B945-92B4-48B7-B812-71D9E7CDF7AD}" destId="{C466CCEB-657E-486F-9AA7-50D88F02AA51}" srcOrd="0" destOrd="0" parTransId="{72CAD305-5728-424A-B993-CEA3C77DCE95}" sibTransId="{25035512-175E-4F2D-87BB-D5BEA2485F00}"/>
    <dgm:cxn modelId="{C4FD778D-D9A2-4110-8766-5C9845CBD8AB}" type="presOf" srcId="{C466CCEB-657E-486F-9AA7-50D88F02AA51}" destId="{1E4DD020-F828-4C9F-A96D-BA3DF4B00CD0}" srcOrd="0" destOrd="0" presId="urn:microsoft.com/office/officeart/2005/8/layout/vList2"/>
    <dgm:cxn modelId="{DB71A960-59E2-49A5-AB42-82FEFAD091E4}" type="presOf" srcId="{EC57B945-92B4-48B7-B812-71D9E7CDF7AD}" destId="{7F7324C4-FDE2-43F1-9101-2BB3B0DC42F3}" srcOrd="0" destOrd="0" presId="urn:microsoft.com/office/officeart/2005/8/layout/vList2"/>
    <dgm:cxn modelId="{619F5A66-493E-404E-89FB-C47CD21801CF}" type="presParOf" srcId="{7F7324C4-FDE2-43F1-9101-2BB3B0DC42F3}" destId="{1E4DD020-F828-4C9F-A96D-BA3DF4B00CD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3437EF9-3D85-4910-9C0C-CC51445A770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2AB7DA6-99C2-4BA5-BEF4-1F76450255F8}">
      <dgm:prSet/>
      <dgm:spPr/>
      <dgm:t>
        <a:bodyPr/>
        <a:lstStyle/>
        <a:p>
          <a:r>
            <a:rPr lang="en-GB" dirty="0">
              <a:solidFill>
                <a:schemeClr val="tx1"/>
              </a:solidFill>
            </a:rPr>
            <a:t>If safeguarding issues (see para 22 of ExG), including child-on-child abuse</a:t>
          </a:r>
          <a:endParaRPr lang="en-US" dirty="0">
            <a:solidFill>
              <a:schemeClr val="tx1"/>
            </a:solidFill>
          </a:endParaRPr>
        </a:p>
      </dgm:t>
    </dgm:pt>
    <dgm:pt modelId="{CA664DFA-6FCF-4C4D-82E2-D4734D6906FF}" type="parTrans" cxnId="{E0E5D36F-7BB6-4A2B-A403-4C16A9EAB836}">
      <dgm:prSet/>
      <dgm:spPr/>
      <dgm:t>
        <a:bodyPr/>
        <a:lstStyle/>
        <a:p>
          <a:endParaRPr lang="en-US"/>
        </a:p>
      </dgm:t>
    </dgm:pt>
    <dgm:pt modelId="{C8315B0B-67BF-4B09-9221-CE918CD30029}" type="sibTrans" cxnId="{E0E5D36F-7BB6-4A2B-A403-4C16A9EAB836}">
      <dgm:prSet/>
      <dgm:spPr/>
      <dgm:t>
        <a:bodyPr/>
        <a:lstStyle/>
        <a:p>
          <a:endParaRPr lang="en-US"/>
        </a:p>
      </dgm:t>
    </dgm:pt>
    <dgm:pt modelId="{F1C22FCE-580B-410D-B1E2-B324F6B0EB97}">
      <dgm:prSet/>
      <dgm:spPr/>
      <dgm:t>
        <a:bodyPr/>
        <a:lstStyle/>
        <a:p>
          <a:r>
            <a:rPr lang="en-GB" dirty="0">
              <a:solidFill>
                <a:schemeClr val="tx1"/>
              </a:solidFill>
            </a:rPr>
            <a:t>Reference to </a:t>
          </a:r>
          <a:r>
            <a:rPr lang="en-GB" b="1" u="sng" dirty="0">
              <a:solidFill>
                <a:schemeClr val="tx1"/>
              </a:solidFill>
            </a:rPr>
            <a:t>Keeping children Safe in Education Guidance Sept 2022  </a:t>
          </a:r>
          <a:r>
            <a:rPr lang="en-GB" dirty="0">
              <a:solidFill>
                <a:schemeClr val="tx1"/>
              </a:solidFill>
            </a:rPr>
            <a:t>and to always prioritise bests interests of the child (para 25 ExG 2022)</a:t>
          </a:r>
          <a:endParaRPr lang="en-US" dirty="0">
            <a:solidFill>
              <a:schemeClr val="tx1"/>
            </a:solidFill>
          </a:endParaRPr>
        </a:p>
      </dgm:t>
    </dgm:pt>
    <dgm:pt modelId="{33553DE0-D03F-4FB3-B39A-FD7500CAF43B}" type="parTrans" cxnId="{C9052B90-C5ED-49D9-8991-98232DDE2CC0}">
      <dgm:prSet/>
      <dgm:spPr/>
      <dgm:t>
        <a:bodyPr/>
        <a:lstStyle/>
        <a:p>
          <a:endParaRPr lang="en-US"/>
        </a:p>
      </dgm:t>
    </dgm:pt>
    <dgm:pt modelId="{27969D9B-58E5-430F-AC1F-0A3F7A8F66DF}" type="sibTrans" cxnId="{C9052B90-C5ED-49D9-8991-98232DDE2CC0}">
      <dgm:prSet/>
      <dgm:spPr/>
      <dgm:t>
        <a:bodyPr/>
        <a:lstStyle/>
        <a:p>
          <a:endParaRPr lang="en-US"/>
        </a:p>
      </dgm:t>
    </dgm:pt>
    <dgm:pt modelId="{05E2FE1E-D238-48BB-BF0F-54FBB032CC75}">
      <dgm:prSet/>
      <dgm:spPr/>
      <dgm:t>
        <a:bodyPr/>
        <a:lstStyle/>
        <a:p>
          <a:r>
            <a:rPr lang="en-GB" dirty="0">
              <a:solidFill>
                <a:schemeClr val="tx1"/>
              </a:solidFill>
            </a:rPr>
            <a:t>Discussion : which child?</a:t>
          </a:r>
          <a:endParaRPr lang="en-US" dirty="0">
            <a:solidFill>
              <a:schemeClr val="tx1"/>
            </a:solidFill>
          </a:endParaRPr>
        </a:p>
      </dgm:t>
    </dgm:pt>
    <dgm:pt modelId="{1D60D3D7-2E12-4AC4-BAC6-E30DF4D160FC}" type="parTrans" cxnId="{E8D162DE-3A50-4129-B49C-68DCF29A09C3}">
      <dgm:prSet/>
      <dgm:spPr/>
      <dgm:t>
        <a:bodyPr/>
        <a:lstStyle/>
        <a:p>
          <a:endParaRPr lang="en-US"/>
        </a:p>
      </dgm:t>
    </dgm:pt>
    <dgm:pt modelId="{6F9B7023-726A-4DB3-91E9-4F73C355C864}" type="sibTrans" cxnId="{E8D162DE-3A50-4129-B49C-68DCF29A09C3}">
      <dgm:prSet/>
      <dgm:spPr/>
      <dgm:t>
        <a:bodyPr/>
        <a:lstStyle/>
        <a:p>
          <a:endParaRPr lang="en-US"/>
        </a:p>
      </dgm:t>
    </dgm:pt>
    <dgm:pt modelId="{E6A6969A-68D5-4158-B7D4-882B6C37D2A7}" type="pres">
      <dgm:prSet presAssocID="{83437EF9-3D85-4910-9C0C-CC51445A7707}" presName="linear" presStyleCnt="0">
        <dgm:presLayoutVars>
          <dgm:animLvl val="lvl"/>
          <dgm:resizeHandles val="exact"/>
        </dgm:presLayoutVars>
      </dgm:prSet>
      <dgm:spPr/>
      <dgm:t>
        <a:bodyPr/>
        <a:lstStyle/>
        <a:p>
          <a:endParaRPr lang="en-US"/>
        </a:p>
      </dgm:t>
    </dgm:pt>
    <dgm:pt modelId="{E5932389-9C8D-47F2-88FE-EA68066BE057}" type="pres">
      <dgm:prSet presAssocID="{02AB7DA6-99C2-4BA5-BEF4-1F76450255F8}" presName="parentText" presStyleLbl="node1" presStyleIdx="0" presStyleCnt="3">
        <dgm:presLayoutVars>
          <dgm:chMax val="0"/>
          <dgm:bulletEnabled val="1"/>
        </dgm:presLayoutVars>
      </dgm:prSet>
      <dgm:spPr/>
      <dgm:t>
        <a:bodyPr/>
        <a:lstStyle/>
        <a:p>
          <a:endParaRPr lang="en-US"/>
        </a:p>
      </dgm:t>
    </dgm:pt>
    <dgm:pt modelId="{7A68D716-4C2A-4515-B8CB-8256372E5D12}" type="pres">
      <dgm:prSet presAssocID="{C8315B0B-67BF-4B09-9221-CE918CD30029}" presName="spacer" presStyleCnt="0"/>
      <dgm:spPr/>
    </dgm:pt>
    <dgm:pt modelId="{641ECFA6-8D68-41F0-A732-505941C13E50}" type="pres">
      <dgm:prSet presAssocID="{F1C22FCE-580B-410D-B1E2-B324F6B0EB97}" presName="parentText" presStyleLbl="node1" presStyleIdx="1" presStyleCnt="3">
        <dgm:presLayoutVars>
          <dgm:chMax val="0"/>
          <dgm:bulletEnabled val="1"/>
        </dgm:presLayoutVars>
      </dgm:prSet>
      <dgm:spPr/>
      <dgm:t>
        <a:bodyPr/>
        <a:lstStyle/>
        <a:p>
          <a:endParaRPr lang="en-US"/>
        </a:p>
      </dgm:t>
    </dgm:pt>
    <dgm:pt modelId="{01D46B03-3542-4773-99E8-4A18BD53496B}" type="pres">
      <dgm:prSet presAssocID="{27969D9B-58E5-430F-AC1F-0A3F7A8F66DF}" presName="spacer" presStyleCnt="0"/>
      <dgm:spPr/>
    </dgm:pt>
    <dgm:pt modelId="{155DE149-D6CE-4EE3-BA5B-C0CA4FA78EB0}" type="pres">
      <dgm:prSet presAssocID="{05E2FE1E-D238-48BB-BF0F-54FBB032CC75}" presName="parentText" presStyleLbl="node1" presStyleIdx="2" presStyleCnt="3">
        <dgm:presLayoutVars>
          <dgm:chMax val="0"/>
          <dgm:bulletEnabled val="1"/>
        </dgm:presLayoutVars>
      </dgm:prSet>
      <dgm:spPr/>
      <dgm:t>
        <a:bodyPr/>
        <a:lstStyle/>
        <a:p>
          <a:endParaRPr lang="en-US"/>
        </a:p>
      </dgm:t>
    </dgm:pt>
  </dgm:ptLst>
  <dgm:cxnLst>
    <dgm:cxn modelId="{33B8C8A7-057D-45AD-8424-1793431A271C}" type="presOf" srcId="{05E2FE1E-D238-48BB-BF0F-54FBB032CC75}" destId="{155DE149-D6CE-4EE3-BA5B-C0CA4FA78EB0}" srcOrd="0" destOrd="0" presId="urn:microsoft.com/office/officeart/2005/8/layout/vList2"/>
    <dgm:cxn modelId="{F08D5603-26A7-4A83-B5C2-693BC7AAACC9}" type="presOf" srcId="{02AB7DA6-99C2-4BA5-BEF4-1F76450255F8}" destId="{E5932389-9C8D-47F2-88FE-EA68066BE057}" srcOrd="0" destOrd="0" presId="urn:microsoft.com/office/officeart/2005/8/layout/vList2"/>
    <dgm:cxn modelId="{E0E5D36F-7BB6-4A2B-A403-4C16A9EAB836}" srcId="{83437EF9-3D85-4910-9C0C-CC51445A7707}" destId="{02AB7DA6-99C2-4BA5-BEF4-1F76450255F8}" srcOrd="0" destOrd="0" parTransId="{CA664DFA-6FCF-4C4D-82E2-D4734D6906FF}" sibTransId="{C8315B0B-67BF-4B09-9221-CE918CD30029}"/>
    <dgm:cxn modelId="{C9052B90-C5ED-49D9-8991-98232DDE2CC0}" srcId="{83437EF9-3D85-4910-9C0C-CC51445A7707}" destId="{F1C22FCE-580B-410D-B1E2-B324F6B0EB97}" srcOrd="1" destOrd="0" parTransId="{33553DE0-D03F-4FB3-B39A-FD7500CAF43B}" sibTransId="{27969D9B-58E5-430F-AC1F-0A3F7A8F66DF}"/>
    <dgm:cxn modelId="{ABE4C987-6F0A-41AF-9F6F-523C2398ED1B}" type="presOf" srcId="{83437EF9-3D85-4910-9C0C-CC51445A7707}" destId="{E6A6969A-68D5-4158-B7D4-882B6C37D2A7}" srcOrd="0" destOrd="0" presId="urn:microsoft.com/office/officeart/2005/8/layout/vList2"/>
    <dgm:cxn modelId="{5488AD4A-842C-4B6B-9061-58014161B176}" type="presOf" srcId="{F1C22FCE-580B-410D-B1E2-B324F6B0EB97}" destId="{641ECFA6-8D68-41F0-A732-505941C13E50}" srcOrd="0" destOrd="0" presId="urn:microsoft.com/office/officeart/2005/8/layout/vList2"/>
    <dgm:cxn modelId="{E8D162DE-3A50-4129-B49C-68DCF29A09C3}" srcId="{83437EF9-3D85-4910-9C0C-CC51445A7707}" destId="{05E2FE1E-D238-48BB-BF0F-54FBB032CC75}" srcOrd="2" destOrd="0" parTransId="{1D60D3D7-2E12-4AC4-BAC6-E30DF4D160FC}" sibTransId="{6F9B7023-726A-4DB3-91E9-4F73C355C864}"/>
    <dgm:cxn modelId="{13F1F6B7-5FE1-4D4B-AC24-1429598C3C46}" type="presParOf" srcId="{E6A6969A-68D5-4158-B7D4-882B6C37D2A7}" destId="{E5932389-9C8D-47F2-88FE-EA68066BE057}" srcOrd="0" destOrd="0" presId="urn:microsoft.com/office/officeart/2005/8/layout/vList2"/>
    <dgm:cxn modelId="{AC4B0297-852E-4C78-BA53-3325E7C29A34}" type="presParOf" srcId="{E6A6969A-68D5-4158-B7D4-882B6C37D2A7}" destId="{7A68D716-4C2A-4515-B8CB-8256372E5D12}" srcOrd="1" destOrd="0" presId="urn:microsoft.com/office/officeart/2005/8/layout/vList2"/>
    <dgm:cxn modelId="{61BFD022-E676-4927-BFB8-276C61B56220}" type="presParOf" srcId="{E6A6969A-68D5-4158-B7D4-882B6C37D2A7}" destId="{641ECFA6-8D68-41F0-A732-505941C13E50}" srcOrd="2" destOrd="0" presId="urn:microsoft.com/office/officeart/2005/8/layout/vList2"/>
    <dgm:cxn modelId="{29BE051B-12A8-4065-A6F0-7095C63ADFEC}" type="presParOf" srcId="{E6A6969A-68D5-4158-B7D4-882B6C37D2A7}" destId="{01D46B03-3542-4773-99E8-4A18BD53496B}" srcOrd="3" destOrd="0" presId="urn:microsoft.com/office/officeart/2005/8/layout/vList2"/>
    <dgm:cxn modelId="{818C1726-88EF-4F30-B4F9-807555874954}" type="presParOf" srcId="{E6A6969A-68D5-4158-B7D4-882B6C37D2A7}" destId="{155DE149-D6CE-4EE3-BA5B-C0CA4FA78EB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3DFF7F-9091-413E-A212-F777A839D91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2FD7EAA-0C70-421D-A72B-23D82A4FCDCB}">
      <dgm:prSet custT="1"/>
      <dgm:spPr/>
      <dgm:t>
        <a:bodyPr/>
        <a:lstStyle/>
        <a:p>
          <a:r>
            <a:rPr lang="en-GB" sz="1800" dirty="0">
              <a:solidFill>
                <a:schemeClr val="tx1"/>
              </a:solidFill>
            </a:rPr>
            <a:t>Unlawful exclusions leading to deleting pupil’s name from register, this is known as </a:t>
          </a:r>
          <a:r>
            <a:rPr lang="en-GB" sz="1800" b="1" dirty="0">
              <a:solidFill>
                <a:schemeClr val="tx1"/>
              </a:solidFill>
            </a:rPr>
            <a:t>off-rolling</a:t>
          </a:r>
          <a:r>
            <a:rPr lang="en-GB" sz="1800" dirty="0">
              <a:solidFill>
                <a:schemeClr val="tx1"/>
              </a:solidFill>
            </a:rPr>
            <a:t> (para 19)</a:t>
          </a:r>
          <a:endParaRPr lang="en-US" sz="1800" dirty="0">
            <a:solidFill>
              <a:schemeClr val="tx1"/>
            </a:solidFill>
          </a:endParaRPr>
        </a:p>
      </dgm:t>
    </dgm:pt>
    <dgm:pt modelId="{B4E4282D-EAD1-4C72-812B-8710FE16CFA2}" type="parTrans" cxnId="{987D3D84-529D-4006-93D4-5A7E83DEF8AA}">
      <dgm:prSet/>
      <dgm:spPr/>
      <dgm:t>
        <a:bodyPr/>
        <a:lstStyle/>
        <a:p>
          <a:endParaRPr lang="en-US"/>
        </a:p>
      </dgm:t>
    </dgm:pt>
    <dgm:pt modelId="{B4D05EC4-7658-4C39-9F1D-22CCD7CF54C1}" type="sibTrans" cxnId="{987D3D84-529D-4006-93D4-5A7E83DEF8AA}">
      <dgm:prSet/>
      <dgm:spPr/>
      <dgm:t>
        <a:bodyPr/>
        <a:lstStyle/>
        <a:p>
          <a:endParaRPr lang="en-US"/>
        </a:p>
      </dgm:t>
    </dgm:pt>
    <dgm:pt modelId="{4BBE16A9-EA3F-4CA6-9515-CB3154E4EF94}">
      <dgm:prSet custT="1"/>
      <dgm:spPr/>
      <dgm:t>
        <a:bodyPr/>
        <a:lstStyle/>
        <a:p>
          <a:r>
            <a:rPr lang="en-GB" sz="1800" dirty="0">
              <a:solidFill>
                <a:schemeClr val="tx1"/>
              </a:solidFill>
            </a:rPr>
            <a:t>Ofsted will take a dim view of off-rolling – likely to judge a school as </a:t>
          </a:r>
          <a:r>
            <a:rPr lang="en-GB" sz="1800" b="1" dirty="0">
              <a:solidFill>
                <a:schemeClr val="tx1"/>
              </a:solidFill>
            </a:rPr>
            <a:t>inadequate</a:t>
          </a:r>
          <a:r>
            <a:rPr lang="en-GB" sz="1800" dirty="0">
              <a:solidFill>
                <a:schemeClr val="tx1"/>
              </a:solidFill>
            </a:rPr>
            <a:t> para 21</a:t>
          </a:r>
          <a:endParaRPr lang="en-US" sz="1800" dirty="0">
            <a:solidFill>
              <a:schemeClr val="tx1"/>
            </a:solidFill>
          </a:endParaRPr>
        </a:p>
      </dgm:t>
    </dgm:pt>
    <dgm:pt modelId="{13E71728-C8BD-4274-820F-4B73DB26FC8C}" type="parTrans" cxnId="{130B804B-79E6-49E4-8084-AAC42DADBD92}">
      <dgm:prSet/>
      <dgm:spPr/>
      <dgm:t>
        <a:bodyPr/>
        <a:lstStyle/>
        <a:p>
          <a:endParaRPr lang="en-US"/>
        </a:p>
      </dgm:t>
    </dgm:pt>
    <dgm:pt modelId="{1954D179-AD6A-43D2-9F5B-15D22BB5BD2A}" type="sibTrans" cxnId="{130B804B-79E6-49E4-8084-AAC42DADBD92}">
      <dgm:prSet/>
      <dgm:spPr/>
      <dgm:t>
        <a:bodyPr/>
        <a:lstStyle/>
        <a:p>
          <a:endParaRPr lang="en-US"/>
        </a:p>
      </dgm:t>
    </dgm:pt>
    <dgm:pt modelId="{3FB0AAAD-44C2-40B1-B57C-2F9628002507}">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solidFill>
                <a:schemeClr val="tx1"/>
              </a:solidFill>
            </a:rPr>
            <a:t>Off-rolling Defined“ </a:t>
          </a:r>
          <a:r>
            <a:rPr lang="en-GB" i="1" dirty="0">
              <a:solidFill>
                <a:schemeClr val="tx1"/>
              </a:solidFill>
            </a:rPr>
            <a:t>includes exercising undue influence over a parent to remove their child from the school under the threat of  a PEX and encouraging them to choose elective home education or to find another school place”</a:t>
          </a:r>
          <a:endParaRPr lang="en-US" dirty="0">
            <a:solidFill>
              <a:schemeClr val="tx1"/>
            </a:solidFill>
          </a:endParaRPr>
        </a:p>
        <a:p>
          <a:pPr marL="0" lvl="0" defTabSz="622300">
            <a:lnSpc>
              <a:spcPct val="90000"/>
            </a:lnSpc>
            <a:spcBef>
              <a:spcPct val="0"/>
            </a:spcBef>
            <a:spcAft>
              <a:spcPct val="35000"/>
            </a:spcAft>
            <a:buNone/>
          </a:pPr>
          <a:endParaRPr lang="en-US" dirty="0"/>
        </a:p>
      </dgm:t>
    </dgm:pt>
    <dgm:pt modelId="{0061C6D5-7ABD-42E3-9719-1EF4DC935EC4}" type="parTrans" cxnId="{437B376F-5DD3-4BC7-91B9-57B1DB7480C5}">
      <dgm:prSet/>
      <dgm:spPr/>
      <dgm:t>
        <a:bodyPr/>
        <a:lstStyle/>
        <a:p>
          <a:endParaRPr lang="en-US"/>
        </a:p>
      </dgm:t>
    </dgm:pt>
    <dgm:pt modelId="{96A4F67B-D893-49BE-AE32-5B922BC3E52F}" type="sibTrans" cxnId="{437B376F-5DD3-4BC7-91B9-57B1DB7480C5}">
      <dgm:prSet/>
      <dgm:spPr/>
      <dgm:t>
        <a:bodyPr/>
        <a:lstStyle/>
        <a:p>
          <a:endParaRPr lang="en-US"/>
        </a:p>
      </dgm:t>
    </dgm:pt>
    <dgm:pt modelId="{62FE9768-D931-404B-A03E-BFF93B92D72A}" type="pres">
      <dgm:prSet presAssocID="{923DFF7F-9091-413E-A212-F777A839D91F}" presName="linear" presStyleCnt="0">
        <dgm:presLayoutVars>
          <dgm:animLvl val="lvl"/>
          <dgm:resizeHandles val="exact"/>
        </dgm:presLayoutVars>
      </dgm:prSet>
      <dgm:spPr/>
      <dgm:t>
        <a:bodyPr/>
        <a:lstStyle/>
        <a:p>
          <a:endParaRPr lang="en-US"/>
        </a:p>
      </dgm:t>
    </dgm:pt>
    <dgm:pt modelId="{5B0E23FC-8A23-4E69-A82D-2EF2B363E6F5}" type="pres">
      <dgm:prSet presAssocID="{B2FD7EAA-0C70-421D-A72B-23D82A4FCDCB}" presName="parentText" presStyleLbl="node1" presStyleIdx="0" presStyleCnt="3">
        <dgm:presLayoutVars>
          <dgm:chMax val="0"/>
          <dgm:bulletEnabled val="1"/>
        </dgm:presLayoutVars>
      </dgm:prSet>
      <dgm:spPr/>
      <dgm:t>
        <a:bodyPr/>
        <a:lstStyle/>
        <a:p>
          <a:endParaRPr lang="en-US"/>
        </a:p>
      </dgm:t>
    </dgm:pt>
    <dgm:pt modelId="{48D7396C-DD2F-48AB-A354-DD2613CF0167}" type="pres">
      <dgm:prSet presAssocID="{B4D05EC4-7658-4C39-9F1D-22CCD7CF54C1}" presName="spacer" presStyleCnt="0"/>
      <dgm:spPr/>
    </dgm:pt>
    <dgm:pt modelId="{5517DEBA-9537-46BB-8001-8C95F05D7777}" type="pres">
      <dgm:prSet presAssocID="{4BBE16A9-EA3F-4CA6-9515-CB3154E4EF94}" presName="parentText" presStyleLbl="node1" presStyleIdx="1" presStyleCnt="3">
        <dgm:presLayoutVars>
          <dgm:chMax val="0"/>
          <dgm:bulletEnabled val="1"/>
        </dgm:presLayoutVars>
      </dgm:prSet>
      <dgm:spPr/>
      <dgm:t>
        <a:bodyPr/>
        <a:lstStyle/>
        <a:p>
          <a:endParaRPr lang="en-US"/>
        </a:p>
      </dgm:t>
    </dgm:pt>
    <dgm:pt modelId="{90BEB68E-1510-4582-9398-77F83BB6F1CA}" type="pres">
      <dgm:prSet presAssocID="{1954D179-AD6A-43D2-9F5B-15D22BB5BD2A}" presName="spacer" presStyleCnt="0"/>
      <dgm:spPr/>
    </dgm:pt>
    <dgm:pt modelId="{EBC6F995-9B88-410F-941E-F173D8DAB6F6}" type="pres">
      <dgm:prSet presAssocID="{3FB0AAAD-44C2-40B1-B57C-2F9628002507}" presName="parentText" presStyleLbl="node1" presStyleIdx="2" presStyleCnt="3">
        <dgm:presLayoutVars>
          <dgm:chMax val="0"/>
          <dgm:bulletEnabled val="1"/>
        </dgm:presLayoutVars>
      </dgm:prSet>
      <dgm:spPr/>
      <dgm:t>
        <a:bodyPr/>
        <a:lstStyle/>
        <a:p>
          <a:endParaRPr lang="en-US"/>
        </a:p>
      </dgm:t>
    </dgm:pt>
  </dgm:ptLst>
  <dgm:cxnLst>
    <dgm:cxn modelId="{69CF4B3F-0D5F-4AF7-A6AB-5E1C11F0455C}" type="presOf" srcId="{B2FD7EAA-0C70-421D-A72B-23D82A4FCDCB}" destId="{5B0E23FC-8A23-4E69-A82D-2EF2B363E6F5}" srcOrd="0" destOrd="0" presId="urn:microsoft.com/office/officeart/2005/8/layout/vList2"/>
    <dgm:cxn modelId="{130B804B-79E6-49E4-8084-AAC42DADBD92}" srcId="{923DFF7F-9091-413E-A212-F777A839D91F}" destId="{4BBE16A9-EA3F-4CA6-9515-CB3154E4EF94}" srcOrd="1" destOrd="0" parTransId="{13E71728-C8BD-4274-820F-4B73DB26FC8C}" sibTransId="{1954D179-AD6A-43D2-9F5B-15D22BB5BD2A}"/>
    <dgm:cxn modelId="{0542CA37-8AE0-42B7-87AC-C6A8318979E9}" type="presOf" srcId="{4BBE16A9-EA3F-4CA6-9515-CB3154E4EF94}" destId="{5517DEBA-9537-46BB-8001-8C95F05D7777}" srcOrd="0" destOrd="0" presId="urn:microsoft.com/office/officeart/2005/8/layout/vList2"/>
    <dgm:cxn modelId="{437B376F-5DD3-4BC7-91B9-57B1DB7480C5}" srcId="{923DFF7F-9091-413E-A212-F777A839D91F}" destId="{3FB0AAAD-44C2-40B1-B57C-2F9628002507}" srcOrd="2" destOrd="0" parTransId="{0061C6D5-7ABD-42E3-9719-1EF4DC935EC4}" sibTransId="{96A4F67B-D893-49BE-AE32-5B922BC3E52F}"/>
    <dgm:cxn modelId="{987D3D84-529D-4006-93D4-5A7E83DEF8AA}" srcId="{923DFF7F-9091-413E-A212-F777A839D91F}" destId="{B2FD7EAA-0C70-421D-A72B-23D82A4FCDCB}" srcOrd="0" destOrd="0" parTransId="{B4E4282D-EAD1-4C72-812B-8710FE16CFA2}" sibTransId="{B4D05EC4-7658-4C39-9F1D-22CCD7CF54C1}"/>
    <dgm:cxn modelId="{66A30F45-6269-4E2A-ADBE-3106923F0912}" type="presOf" srcId="{923DFF7F-9091-413E-A212-F777A839D91F}" destId="{62FE9768-D931-404B-A03E-BFF93B92D72A}" srcOrd="0" destOrd="0" presId="urn:microsoft.com/office/officeart/2005/8/layout/vList2"/>
    <dgm:cxn modelId="{C627543E-4064-47D5-805E-421CA05C701B}" type="presOf" srcId="{3FB0AAAD-44C2-40B1-B57C-2F9628002507}" destId="{EBC6F995-9B88-410F-941E-F173D8DAB6F6}" srcOrd="0" destOrd="0" presId="urn:microsoft.com/office/officeart/2005/8/layout/vList2"/>
    <dgm:cxn modelId="{4311C8BD-2F49-40E8-9FC0-26D22C7F0AEF}" type="presParOf" srcId="{62FE9768-D931-404B-A03E-BFF93B92D72A}" destId="{5B0E23FC-8A23-4E69-A82D-2EF2B363E6F5}" srcOrd="0" destOrd="0" presId="urn:microsoft.com/office/officeart/2005/8/layout/vList2"/>
    <dgm:cxn modelId="{751C9800-0A3A-4984-AB68-9E9396A686F0}" type="presParOf" srcId="{62FE9768-D931-404B-A03E-BFF93B92D72A}" destId="{48D7396C-DD2F-48AB-A354-DD2613CF0167}" srcOrd="1" destOrd="0" presId="urn:microsoft.com/office/officeart/2005/8/layout/vList2"/>
    <dgm:cxn modelId="{6D3FB0FB-2931-41E9-9DC5-270D2846B2A1}" type="presParOf" srcId="{62FE9768-D931-404B-A03E-BFF93B92D72A}" destId="{5517DEBA-9537-46BB-8001-8C95F05D7777}" srcOrd="2" destOrd="0" presId="urn:microsoft.com/office/officeart/2005/8/layout/vList2"/>
    <dgm:cxn modelId="{2E28BD95-0179-4D6C-8FED-0B0EAA818E4B}" type="presParOf" srcId="{62FE9768-D931-404B-A03E-BFF93B92D72A}" destId="{90BEB68E-1510-4582-9398-77F83BB6F1CA}" srcOrd="3" destOrd="0" presId="urn:microsoft.com/office/officeart/2005/8/layout/vList2"/>
    <dgm:cxn modelId="{D9B75224-FE3B-4CF5-950A-DF7B2D77561B}" type="presParOf" srcId="{62FE9768-D931-404B-A03E-BFF93B92D72A}" destId="{EBC6F995-9B88-410F-941E-F173D8DAB6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2BCB5A0-3972-4F95-8C14-9F5C45557BA7}"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8033149-E490-456C-8F86-0658150B29BE}">
      <dgm:prSet/>
      <dgm:spPr/>
      <dgm:t>
        <a:bodyPr/>
        <a:lstStyle/>
        <a:p>
          <a:r>
            <a:rPr lang="en-GB" dirty="0"/>
            <a:t>NEW GUIDANCE IS MORE CLEARLY LAID OUT WITH SECTION ON SUSPENSION </a:t>
          </a:r>
          <a:endParaRPr lang="en-US" dirty="0"/>
        </a:p>
      </dgm:t>
    </dgm:pt>
    <dgm:pt modelId="{600F035E-F680-4F2A-B5EF-E4DCF9B8CC84}" type="parTrans" cxnId="{173D6286-372C-48CE-AFC0-43E8DBFF07FC}">
      <dgm:prSet/>
      <dgm:spPr/>
      <dgm:t>
        <a:bodyPr/>
        <a:lstStyle/>
        <a:p>
          <a:endParaRPr lang="en-US"/>
        </a:p>
      </dgm:t>
    </dgm:pt>
    <dgm:pt modelId="{01F3A23F-4D0E-4E5C-A00F-94AB27F9093F}" type="sibTrans" cxnId="{173D6286-372C-48CE-AFC0-43E8DBFF07FC}">
      <dgm:prSet/>
      <dgm:spPr/>
      <dgm:t>
        <a:bodyPr/>
        <a:lstStyle/>
        <a:p>
          <a:endParaRPr lang="en-US"/>
        </a:p>
      </dgm:t>
    </dgm:pt>
    <dgm:pt modelId="{5035DB22-AB6E-49B9-BF1B-2BA2E61580A5}">
      <dgm:prSet/>
      <dgm:spPr/>
      <dgm:t>
        <a:bodyPr/>
        <a:lstStyle/>
        <a:p>
          <a:r>
            <a:rPr lang="en-GB" dirty="0"/>
            <a:t>INCLUDES: “ </a:t>
          </a:r>
          <a:r>
            <a:rPr lang="en-GB" i="1" dirty="0"/>
            <a:t>a suspension is an essential behaviour management tool that should be set within a school’s behaviour policy” (</a:t>
          </a:r>
          <a:r>
            <a:rPr lang="en-GB" dirty="0"/>
            <a:t>para 5)</a:t>
          </a:r>
          <a:endParaRPr lang="en-US" dirty="0"/>
        </a:p>
      </dgm:t>
    </dgm:pt>
    <dgm:pt modelId="{174E35A6-BB22-4B39-ACAD-4544FB5F0B9E}" type="parTrans" cxnId="{48009B5D-9399-4580-973A-3ADB91EB1EA3}">
      <dgm:prSet/>
      <dgm:spPr/>
      <dgm:t>
        <a:bodyPr/>
        <a:lstStyle/>
        <a:p>
          <a:endParaRPr lang="en-US"/>
        </a:p>
      </dgm:t>
    </dgm:pt>
    <dgm:pt modelId="{96BFC572-1552-4538-A809-3301451272EE}" type="sibTrans" cxnId="{48009B5D-9399-4580-973A-3ADB91EB1EA3}">
      <dgm:prSet/>
      <dgm:spPr/>
      <dgm:t>
        <a:bodyPr/>
        <a:lstStyle/>
        <a:p>
          <a:endParaRPr lang="en-US"/>
        </a:p>
      </dgm:t>
    </dgm:pt>
    <dgm:pt modelId="{946281F6-E5D9-432B-AC25-4CA0EC082170}">
      <dgm:prSet/>
      <dgm:spPr/>
      <dgm:t>
        <a:bodyPr/>
        <a:lstStyle/>
        <a:p>
          <a:r>
            <a:rPr lang="en-GB" dirty="0"/>
            <a:t>&amp; “ </a:t>
          </a:r>
          <a:r>
            <a:rPr lang="en-GB" i="1" dirty="0"/>
            <a:t>A suspension may be used to provide a clear signal of what is unacceptable behaviour as part of the school’s behaviour policy”. </a:t>
          </a:r>
          <a:r>
            <a:rPr lang="en-GB" dirty="0"/>
            <a:t>(Para 7)</a:t>
          </a:r>
          <a:endParaRPr lang="en-US" dirty="0"/>
        </a:p>
      </dgm:t>
    </dgm:pt>
    <dgm:pt modelId="{F419FAD3-432F-4859-9578-243209C164C3}" type="parTrans" cxnId="{975452EC-C84C-47A0-8A66-12D064FFF0AD}">
      <dgm:prSet/>
      <dgm:spPr/>
      <dgm:t>
        <a:bodyPr/>
        <a:lstStyle/>
        <a:p>
          <a:endParaRPr lang="en-US"/>
        </a:p>
      </dgm:t>
    </dgm:pt>
    <dgm:pt modelId="{10A6CA14-22F8-4DE7-9597-CA2A7F465479}" type="sibTrans" cxnId="{975452EC-C84C-47A0-8A66-12D064FFF0AD}">
      <dgm:prSet/>
      <dgm:spPr/>
      <dgm:t>
        <a:bodyPr/>
        <a:lstStyle/>
        <a:p>
          <a:endParaRPr lang="en-US"/>
        </a:p>
      </dgm:t>
    </dgm:pt>
    <dgm:pt modelId="{DD8132FC-C47C-4356-A540-57A653B28070}" type="pres">
      <dgm:prSet presAssocID="{52BCB5A0-3972-4F95-8C14-9F5C45557BA7}" presName="linear" presStyleCnt="0">
        <dgm:presLayoutVars>
          <dgm:animLvl val="lvl"/>
          <dgm:resizeHandles val="exact"/>
        </dgm:presLayoutVars>
      </dgm:prSet>
      <dgm:spPr/>
      <dgm:t>
        <a:bodyPr/>
        <a:lstStyle/>
        <a:p>
          <a:endParaRPr lang="en-US"/>
        </a:p>
      </dgm:t>
    </dgm:pt>
    <dgm:pt modelId="{7E7A0E68-FD93-4895-9574-B0AD7FED585E}" type="pres">
      <dgm:prSet presAssocID="{F8033149-E490-456C-8F86-0658150B29BE}" presName="parentText" presStyleLbl="node1" presStyleIdx="0" presStyleCnt="3">
        <dgm:presLayoutVars>
          <dgm:chMax val="0"/>
          <dgm:bulletEnabled val="1"/>
        </dgm:presLayoutVars>
      </dgm:prSet>
      <dgm:spPr/>
      <dgm:t>
        <a:bodyPr/>
        <a:lstStyle/>
        <a:p>
          <a:endParaRPr lang="en-US"/>
        </a:p>
      </dgm:t>
    </dgm:pt>
    <dgm:pt modelId="{DF71A9AF-9933-4094-981D-8242928D2D75}" type="pres">
      <dgm:prSet presAssocID="{01F3A23F-4D0E-4E5C-A00F-94AB27F9093F}" presName="spacer" presStyleCnt="0"/>
      <dgm:spPr/>
    </dgm:pt>
    <dgm:pt modelId="{2120A66D-2AE9-43A7-99E9-0417BE3E1122}" type="pres">
      <dgm:prSet presAssocID="{5035DB22-AB6E-49B9-BF1B-2BA2E61580A5}" presName="parentText" presStyleLbl="node1" presStyleIdx="1" presStyleCnt="3">
        <dgm:presLayoutVars>
          <dgm:chMax val="0"/>
          <dgm:bulletEnabled val="1"/>
        </dgm:presLayoutVars>
      </dgm:prSet>
      <dgm:spPr/>
      <dgm:t>
        <a:bodyPr/>
        <a:lstStyle/>
        <a:p>
          <a:endParaRPr lang="en-US"/>
        </a:p>
      </dgm:t>
    </dgm:pt>
    <dgm:pt modelId="{0ACF5405-692E-4238-9EBE-6D16B86342ED}" type="pres">
      <dgm:prSet presAssocID="{96BFC572-1552-4538-A809-3301451272EE}" presName="spacer" presStyleCnt="0"/>
      <dgm:spPr/>
    </dgm:pt>
    <dgm:pt modelId="{8ABB5D1F-A35F-4D11-8363-D8623C22D6CA}" type="pres">
      <dgm:prSet presAssocID="{946281F6-E5D9-432B-AC25-4CA0EC082170}" presName="parentText" presStyleLbl="node1" presStyleIdx="2" presStyleCnt="3">
        <dgm:presLayoutVars>
          <dgm:chMax val="0"/>
          <dgm:bulletEnabled val="1"/>
        </dgm:presLayoutVars>
      </dgm:prSet>
      <dgm:spPr/>
      <dgm:t>
        <a:bodyPr/>
        <a:lstStyle/>
        <a:p>
          <a:endParaRPr lang="en-US"/>
        </a:p>
      </dgm:t>
    </dgm:pt>
  </dgm:ptLst>
  <dgm:cxnLst>
    <dgm:cxn modelId="{48009B5D-9399-4580-973A-3ADB91EB1EA3}" srcId="{52BCB5A0-3972-4F95-8C14-9F5C45557BA7}" destId="{5035DB22-AB6E-49B9-BF1B-2BA2E61580A5}" srcOrd="1" destOrd="0" parTransId="{174E35A6-BB22-4B39-ACAD-4544FB5F0B9E}" sibTransId="{96BFC572-1552-4538-A809-3301451272EE}"/>
    <dgm:cxn modelId="{975452EC-C84C-47A0-8A66-12D064FFF0AD}" srcId="{52BCB5A0-3972-4F95-8C14-9F5C45557BA7}" destId="{946281F6-E5D9-432B-AC25-4CA0EC082170}" srcOrd="2" destOrd="0" parTransId="{F419FAD3-432F-4859-9578-243209C164C3}" sibTransId="{10A6CA14-22F8-4DE7-9597-CA2A7F465479}"/>
    <dgm:cxn modelId="{DCE509C5-D535-4ECF-9A8E-3DB54638362F}" type="presOf" srcId="{F8033149-E490-456C-8F86-0658150B29BE}" destId="{7E7A0E68-FD93-4895-9574-B0AD7FED585E}" srcOrd="0" destOrd="0" presId="urn:microsoft.com/office/officeart/2005/8/layout/vList2"/>
    <dgm:cxn modelId="{9AF26A2E-6959-468E-8942-BA1B7AE8EEB7}" type="presOf" srcId="{52BCB5A0-3972-4F95-8C14-9F5C45557BA7}" destId="{DD8132FC-C47C-4356-A540-57A653B28070}" srcOrd="0" destOrd="0" presId="urn:microsoft.com/office/officeart/2005/8/layout/vList2"/>
    <dgm:cxn modelId="{35587912-AF23-4747-A954-4BFC630572C6}" type="presOf" srcId="{946281F6-E5D9-432B-AC25-4CA0EC082170}" destId="{8ABB5D1F-A35F-4D11-8363-D8623C22D6CA}" srcOrd="0" destOrd="0" presId="urn:microsoft.com/office/officeart/2005/8/layout/vList2"/>
    <dgm:cxn modelId="{CF5D0FF3-9343-435D-BBAA-31D3C9A26107}" type="presOf" srcId="{5035DB22-AB6E-49B9-BF1B-2BA2E61580A5}" destId="{2120A66D-2AE9-43A7-99E9-0417BE3E1122}" srcOrd="0" destOrd="0" presId="urn:microsoft.com/office/officeart/2005/8/layout/vList2"/>
    <dgm:cxn modelId="{173D6286-372C-48CE-AFC0-43E8DBFF07FC}" srcId="{52BCB5A0-3972-4F95-8C14-9F5C45557BA7}" destId="{F8033149-E490-456C-8F86-0658150B29BE}" srcOrd="0" destOrd="0" parTransId="{600F035E-F680-4F2A-B5EF-E4DCF9B8CC84}" sibTransId="{01F3A23F-4D0E-4E5C-A00F-94AB27F9093F}"/>
    <dgm:cxn modelId="{611BD9F3-A5E3-4A2B-A6B1-65E76236073A}" type="presParOf" srcId="{DD8132FC-C47C-4356-A540-57A653B28070}" destId="{7E7A0E68-FD93-4895-9574-B0AD7FED585E}" srcOrd="0" destOrd="0" presId="urn:microsoft.com/office/officeart/2005/8/layout/vList2"/>
    <dgm:cxn modelId="{2519DEF3-85E7-4121-98B9-718F6E38EE36}" type="presParOf" srcId="{DD8132FC-C47C-4356-A540-57A653B28070}" destId="{DF71A9AF-9933-4094-981D-8242928D2D75}" srcOrd="1" destOrd="0" presId="urn:microsoft.com/office/officeart/2005/8/layout/vList2"/>
    <dgm:cxn modelId="{3D0DE541-FDBF-4990-AA4F-78F6923CF756}" type="presParOf" srcId="{DD8132FC-C47C-4356-A540-57A653B28070}" destId="{2120A66D-2AE9-43A7-99E9-0417BE3E1122}" srcOrd="2" destOrd="0" presId="urn:microsoft.com/office/officeart/2005/8/layout/vList2"/>
    <dgm:cxn modelId="{842AA1A6-9156-47B4-9C1B-158655FBC21F}" type="presParOf" srcId="{DD8132FC-C47C-4356-A540-57A653B28070}" destId="{0ACF5405-692E-4238-9EBE-6D16B86342ED}" srcOrd="3" destOrd="0" presId="urn:microsoft.com/office/officeart/2005/8/layout/vList2"/>
    <dgm:cxn modelId="{DC1ED6FF-25A4-4710-AE75-9BA37C6FB4B9}" type="presParOf" srcId="{DD8132FC-C47C-4356-A540-57A653B28070}" destId="{8ABB5D1F-A35F-4D11-8363-D8623C22D6C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820F807-906F-4834-9A47-8F785F07E18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2558F16-1DC6-4CFA-A15F-96F9E7FA4DC5}">
      <dgm:prSet/>
      <dgm:spPr/>
      <dgm:t>
        <a:bodyPr/>
        <a:lstStyle/>
        <a:p>
          <a:r>
            <a:rPr lang="en-GB" dirty="0"/>
            <a:t>Exclusions Guidance makes it clear they are companion pieces of guidance (p. 3)</a:t>
          </a:r>
          <a:endParaRPr lang="en-US" dirty="0"/>
        </a:p>
      </dgm:t>
    </dgm:pt>
    <dgm:pt modelId="{AC96B6B1-FD77-4B42-A614-7C87C8B0DCCE}" type="parTrans" cxnId="{A30D6443-0117-442F-8D1A-55422884FA83}">
      <dgm:prSet/>
      <dgm:spPr/>
      <dgm:t>
        <a:bodyPr/>
        <a:lstStyle/>
        <a:p>
          <a:endParaRPr lang="en-US"/>
        </a:p>
      </dgm:t>
    </dgm:pt>
    <dgm:pt modelId="{8BCF3734-8566-4688-838B-97B12CF3036B}" type="sibTrans" cxnId="{A30D6443-0117-442F-8D1A-55422884FA83}">
      <dgm:prSet/>
      <dgm:spPr/>
      <dgm:t>
        <a:bodyPr/>
        <a:lstStyle/>
        <a:p>
          <a:endParaRPr lang="en-US"/>
        </a:p>
      </dgm:t>
    </dgm:pt>
    <dgm:pt modelId="{BBC6EAF0-A442-493A-8AA3-6B7D436010B8}">
      <dgm:prSet/>
      <dgm:spPr/>
      <dgm:t>
        <a:bodyPr/>
        <a:lstStyle/>
        <a:p>
          <a:r>
            <a:rPr lang="en-GB" dirty="0"/>
            <a:t>That schools should try all strategies in Behaviour in Schools Advice first</a:t>
          </a:r>
          <a:endParaRPr lang="en-US" dirty="0"/>
        </a:p>
      </dgm:t>
    </dgm:pt>
    <dgm:pt modelId="{DBF651B9-932B-44AE-86DE-DFB7659D52C1}" type="parTrans" cxnId="{480D8BFF-8EB7-4A3D-8ABE-ECD4ADAFD15A}">
      <dgm:prSet/>
      <dgm:spPr/>
      <dgm:t>
        <a:bodyPr/>
        <a:lstStyle/>
        <a:p>
          <a:endParaRPr lang="en-US"/>
        </a:p>
      </dgm:t>
    </dgm:pt>
    <dgm:pt modelId="{A0E86ED4-E6CB-41C3-AFD2-0F647146292B}" type="sibTrans" cxnId="{480D8BFF-8EB7-4A3D-8ABE-ECD4ADAFD15A}">
      <dgm:prSet/>
      <dgm:spPr/>
      <dgm:t>
        <a:bodyPr/>
        <a:lstStyle/>
        <a:p>
          <a:endParaRPr lang="en-US"/>
        </a:p>
      </dgm:t>
    </dgm:pt>
    <dgm:pt modelId="{9308B81F-13DE-4C95-90A7-4973A9A35D03}">
      <dgm:prSet/>
      <dgm:spPr/>
      <dgm:t>
        <a:bodyPr/>
        <a:lstStyle/>
        <a:p>
          <a:r>
            <a:rPr lang="en-GB" dirty="0"/>
            <a:t>Only exclude when those strategies and interventions have not been successful</a:t>
          </a:r>
          <a:endParaRPr lang="en-US" dirty="0"/>
        </a:p>
      </dgm:t>
    </dgm:pt>
    <dgm:pt modelId="{E2F008C1-62FD-4E74-8DBE-D03E66800A81}" type="parTrans" cxnId="{227FF044-68FC-4E92-9FEA-ABD726C3B4FC}">
      <dgm:prSet/>
      <dgm:spPr/>
      <dgm:t>
        <a:bodyPr/>
        <a:lstStyle/>
        <a:p>
          <a:endParaRPr lang="en-US"/>
        </a:p>
      </dgm:t>
    </dgm:pt>
    <dgm:pt modelId="{93959A12-BAC6-4CCC-ACF9-C4D1C9173957}" type="sibTrans" cxnId="{227FF044-68FC-4E92-9FEA-ABD726C3B4FC}">
      <dgm:prSet/>
      <dgm:spPr/>
      <dgm:t>
        <a:bodyPr/>
        <a:lstStyle/>
        <a:p>
          <a:endParaRPr lang="en-US"/>
        </a:p>
      </dgm:t>
    </dgm:pt>
    <dgm:pt modelId="{DBFC476C-D5CD-477A-8638-11AF7DD210C1}" type="pres">
      <dgm:prSet presAssocID="{C820F807-906F-4834-9A47-8F785F07E186}" presName="linear" presStyleCnt="0">
        <dgm:presLayoutVars>
          <dgm:animLvl val="lvl"/>
          <dgm:resizeHandles val="exact"/>
        </dgm:presLayoutVars>
      </dgm:prSet>
      <dgm:spPr/>
      <dgm:t>
        <a:bodyPr/>
        <a:lstStyle/>
        <a:p>
          <a:endParaRPr lang="en-US"/>
        </a:p>
      </dgm:t>
    </dgm:pt>
    <dgm:pt modelId="{FEAAB717-5B15-4A72-9EBE-87FE904FD849}" type="pres">
      <dgm:prSet presAssocID="{D2558F16-1DC6-4CFA-A15F-96F9E7FA4DC5}" presName="parentText" presStyleLbl="node1" presStyleIdx="0" presStyleCnt="3">
        <dgm:presLayoutVars>
          <dgm:chMax val="0"/>
          <dgm:bulletEnabled val="1"/>
        </dgm:presLayoutVars>
      </dgm:prSet>
      <dgm:spPr/>
      <dgm:t>
        <a:bodyPr/>
        <a:lstStyle/>
        <a:p>
          <a:endParaRPr lang="en-US"/>
        </a:p>
      </dgm:t>
    </dgm:pt>
    <dgm:pt modelId="{026A9814-213B-446A-A760-BA4A9CBBA053}" type="pres">
      <dgm:prSet presAssocID="{8BCF3734-8566-4688-838B-97B12CF3036B}" presName="spacer" presStyleCnt="0"/>
      <dgm:spPr/>
    </dgm:pt>
    <dgm:pt modelId="{6CC46B7E-A96C-45B8-8381-136E0EA09740}" type="pres">
      <dgm:prSet presAssocID="{BBC6EAF0-A442-493A-8AA3-6B7D436010B8}" presName="parentText" presStyleLbl="node1" presStyleIdx="1" presStyleCnt="3">
        <dgm:presLayoutVars>
          <dgm:chMax val="0"/>
          <dgm:bulletEnabled val="1"/>
        </dgm:presLayoutVars>
      </dgm:prSet>
      <dgm:spPr/>
      <dgm:t>
        <a:bodyPr/>
        <a:lstStyle/>
        <a:p>
          <a:endParaRPr lang="en-US"/>
        </a:p>
      </dgm:t>
    </dgm:pt>
    <dgm:pt modelId="{CA553CDA-948B-435B-9A77-1A53887D7E72}" type="pres">
      <dgm:prSet presAssocID="{A0E86ED4-E6CB-41C3-AFD2-0F647146292B}" presName="spacer" presStyleCnt="0"/>
      <dgm:spPr/>
    </dgm:pt>
    <dgm:pt modelId="{C5448BB1-A7F0-45BD-BD8E-E645F832B2F6}" type="pres">
      <dgm:prSet presAssocID="{9308B81F-13DE-4C95-90A7-4973A9A35D03}" presName="parentText" presStyleLbl="node1" presStyleIdx="2" presStyleCnt="3">
        <dgm:presLayoutVars>
          <dgm:chMax val="0"/>
          <dgm:bulletEnabled val="1"/>
        </dgm:presLayoutVars>
      </dgm:prSet>
      <dgm:spPr/>
      <dgm:t>
        <a:bodyPr/>
        <a:lstStyle/>
        <a:p>
          <a:endParaRPr lang="en-US"/>
        </a:p>
      </dgm:t>
    </dgm:pt>
  </dgm:ptLst>
  <dgm:cxnLst>
    <dgm:cxn modelId="{D842F3B2-E3F4-4AA4-8BD3-B1DC857CCCC4}" type="presOf" srcId="{BBC6EAF0-A442-493A-8AA3-6B7D436010B8}" destId="{6CC46B7E-A96C-45B8-8381-136E0EA09740}" srcOrd="0" destOrd="0" presId="urn:microsoft.com/office/officeart/2005/8/layout/vList2"/>
    <dgm:cxn modelId="{D14F06D8-3097-4586-8C81-C2AD3BFBFFE6}" type="presOf" srcId="{9308B81F-13DE-4C95-90A7-4973A9A35D03}" destId="{C5448BB1-A7F0-45BD-BD8E-E645F832B2F6}" srcOrd="0" destOrd="0" presId="urn:microsoft.com/office/officeart/2005/8/layout/vList2"/>
    <dgm:cxn modelId="{0D35F680-13A4-4C24-9BD9-FA8B278879A6}" type="presOf" srcId="{C820F807-906F-4834-9A47-8F785F07E186}" destId="{DBFC476C-D5CD-477A-8638-11AF7DD210C1}" srcOrd="0" destOrd="0" presId="urn:microsoft.com/office/officeart/2005/8/layout/vList2"/>
    <dgm:cxn modelId="{A30D6443-0117-442F-8D1A-55422884FA83}" srcId="{C820F807-906F-4834-9A47-8F785F07E186}" destId="{D2558F16-1DC6-4CFA-A15F-96F9E7FA4DC5}" srcOrd="0" destOrd="0" parTransId="{AC96B6B1-FD77-4B42-A614-7C87C8B0DCCE}" sibTransId="{8BCF3734-8566-4688-838B-97B12CF3036B}"/>
    <dgm:cxn modelId="{480D8BFF-8EB7-4A3D-8ABE-ECD4ADAFD15A}" srcId="{C820F807-906F-4834-9A47-8F785F07E186}" destId="{BBC6EAF0-A442-493A-8AA3-6B7D436010B8}" srcOrd="1" destOrd="0" parTransId="{DBF651B9-932B-44AE-86DE-DFB7659D52C1}" sibTransId="{A0E86ED4-E6CB-41C3-AFD2-0F647146292B}"/>
    <dgm:cxn modelId="{227FF044-68FC-4E92-9FEA-ABD726C3B4FC}" srcId="{C820F807-906F-4834-9A47-8F785F07E186}" destId="{9308B81F-13DE-4C95-90A7-4973A9A35D03}" srcOrd="2" destOrd="0" parTransId="{E2F008C1-62FD-4E74-8DBE-D03E66800A81}" sibTransId="{93959A12-BAC6-4CCC-ACF9-C4D1C9173957}"/>
    <dgm:cxn modelId="{EB4A568E-3344-4548-BAC1-C21748FBF55C}" type="presOf" srcId="{D2558F16-1DC6-4CFA-A15F-96F9E7FA4DC5}" destId="{FEAAB717-5B15-4A72-9EBE-87FE904FD849}" srcOrd="0" destOrd="0" presId="urn:microsoft.com/office/officeart/2005/8/layout/vList2"/>
    <dgm:cxn modelId="{8D4364F9-9A32-4622-B961-236F016DD2E7}" type="presParOf" srcId="{DBFC476C-D5CD-477A-8638-11AF7DD210C1}" destId="{FEAAB717-5B15-4A72-9EBE-87FE904FD849}" srcOrd="0" destOrd="0" presId="urn:microsoft.com/office/officeart/2005/8/layout/vList2"/>
    <dgm:cxn modelId="{2849C71C-36DC-4859-8CA7-4B9F8FBC7A02}" type="presParOf" srcId="{DBFC476C-D5CD-477A-8638-11AF7DD210C1}" destId="{026A9814-213B-446A-A760-BA4A9CBBA053}" srcOrd="1" destOrd="0" presId="urn:microsoft.com/office/officeart/2005/8/layout/vList2"/>
    <dgm:cxn modelId="{0E2A8DC5-76D4-48A7-8643-4D84D0A30499}" type="presParOf" srcId="{DBFC476C-D5CD-477A-8638-11AF7DD210C1}" destId="{6CC46B7E-A96C-45B8-8381-136E0EA09740}" srcOrd="2" destOrd="0" presId="urn:microsoft.com/office/officeart/2005/8/layout/vList2"/>
    <dgm:cxn modelId="{2C4D4633-817A-453E-925D-B3824D697FC9}" type="presParOf" srcId="{DBFC476C-D5CD-477A-8638-11AF7DD210C1}" destId="{CA553CDA-948B-435B-9A77-1A53887D7E72}" srcOrd="3" destOrd="0" presId="urn:microsoft.com/office/officeart/2005/8/layout/vList2"/>
    <dgm:cxn modelId="{666CCD7F-6A69-4DF5-90C2-44C34040449A}" type="presParOf" srcId="{DBFC476C-D5CD-477A-8638-11AF7DD210C1}" destId="{C5448BB1-A7F0-45BD-BD8E-E645F832B2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D396BBC-A95C-44E7-976B-CAEE4AA043BF}"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A382FB3B-B4AB-44B2-9738-BD0A7A28F1CE}">
      <dgm:prSet/>
      <dgm:spPr/>
      <dgm:t>
        <a:bodyPr/>
        <a:lstStyle/>
        <a:p>
          <a:r>
            <a:rPr lang="en-GB" dirty="0"/>
            <a:t>New in 2022 ExG is a list of some of the circumstances that may warrant a suspension or a PEX</a:t>
          </a:r>
          <a:endParaRPr lang="en-US" dirty="0"/>
        </a:p>
      </dgm:t>
    </dgm:pt>
    <dgm:pt modelId="{B6ED564F-5B0D-4898-ADC1-9E44D4446816}" type="parTrans" cxnId="{A743F289-13B3-44A7-8C23-D9843B0F6D62}">
      <dgm:prSet/>
      <dgm:spPr/>
      <dgm:t>
        <a:bodyPr/>
        <a:lstStyle/>
        <a:p>
          <a:endParaRPr lang="en-US"/>
        </a:p>
      </dgm:t>
    </dgm:pt>
    <dgm:pt modelId="{C2507B10-B424-4E2D-9521-C9493DB7E9FB}" type="sibTrans" cxnId="{A743F289-13B3-44A7-8C23-D9843B0F6D62}">
      <dgm:prSet/>
      <dgm:spPr/>
      <dgm:t>
        <a:bodyPr/>
        <a:lstStyle/>
        <a:p>
          <a:endParaRPr lang="en-US"/>
        </a:p>
      </dgm:t>
    </dgm:pt>
    <dgm:pt modelId="{70BAEA6B-1CAA-4888-9F87-824D8F1762C2}">
      <dgm:prSet/>
      <dgm:spPr/>
      <dgm:t>
        <a:bodyPr/>
        <a:lstStyle/>
        <a:p>
          <a:r>
            <a:rPr lang="en-GB" dirty="0"/>
            <a:t>See list  at para 15</a:t>
          </a:r>
          <a:endParaRPr lang="en-US" dirty="0"/>
        </a:p>
      </dgm:t>
    </dgm:pt>
    <dgm:pt modelId="{475EF7C6-E116-423C-A4C3-56D2CB7C5D86}" type="parTrans" cxnId="{65873F3D-5C48-48D6-AA2E-38958E0CC0B9}">
      <dgm:prSet/>
      <dgm:spPr/>
      <dgm:t>
        <a:bodyPr/>
        <a:lstStyle/>
        <a:p>
          <a:endParaRPr lang="en-US"/>
        </a:p>
      </dgm:t>
    </dgm:pt>
    <dgm:pt modelId="{D71C5865-98E4-4C90-95BE-4BB89750471D}" type="sibTrans" cxnId="{65873F3D-5C48-48D6-AA2E-38958E0CC0B9}">
      <dgm:prSet/>
      <dgm:spPr/>
      <dgm:t>
        <a:bodyPr/>
        <a:lstStyle/>
        <a:p>
          <a:endParaRPr lang="en-US"/>
        </a:p>
      </dgm:t>
    </dgm:pt>
    <dgm:pt modelId="{3A4E2E69-19AA-456F-A720-74E8542B0DE3}">
      <dgm:prSet/>
      <dgm:spPr/>
      <dgm:t>
        <a:bodyPr/>
        <a:lstStyle/>
        <a:p>
          <a:r>
            <a:rPr lang="en-GB" dirty="0"/>
            <a:t>Not exhaustive</a:t>
          </a:r>
          <a:endParaRPr lang="en-US" dirty="0"/>
        </a:p>
      </dgm:t>
    </dgm:pt>
    <dgm:pt modelId="{316152C8-27CB-46FE-871E-B0E002137251}" type="parTrans" cxnId="{569EA618-6632-49EB-AEFA-C0057401E22E}">
      <dgm:prSet/>
      <dgm:spPr/>
      <dgm:t>
        <a:bodyPr/>
        <a:lstStyle/>
        <a:p>
          <a:endParaRPr lang="en-US"/>
        </a:p>
      </dgm:t>
    </dgm:pt>
    <dgm:pt modelId="{7F582A7B-BA55-4517-8007-4A192424E7CE}" type="sibTrans" cxnId="{569EA618-6632-49EB-AEFA-C0057401E22E}">
      <dgm:prSet/>
      <dgm:spPr/>
      <dgm:t>
        <a:bodyPr/>
        <a:lstStyle/>
        <a:p>
          <a:endParaRPr lang="en-US"/>
        </a:p>
      </dgm:t>
    </dgm:pt>
    <dgm:pt modelId="{09374961-B6FB-4AE1-8C17-98A6B3D1212E}">
      <dgm:prSet/>
      <dgm:spPr/>
      <dgm:t>
        <a:bodyPr/>
        <a:lstStyle/>
        <a:p>
          <a:r>
            <a:rPr lang="en-GB" dirty="0"/>
            <a:t>Examples only </a:t>
          </a:r>
          <a:endParaRPr lang="en-US" dirty="0"/>
        </a:p>
      </dgm:t>
    </dgm:pt>
    <dgm:pt modelId="{35BFE4C0-8D34-4BD8-BDA4-10DFBA5B5E83}" type="parTrans" cxnId="{9559053F-18F0-47CE-AA92-5CBEEF8AE0EC}">
      <dgm:prSet/>
      <dgm:spPr/>
      <dgm:t>
        <a:bodyPr/>
        <a:lstStyle/>
        <a:p>
          <a:endParaRPr lang="en-US"/>
        </a:p>
      </dgm:t>
    </dgm:pt>
    <dgm:pt modelId="{83067789-AD94-4F31-86DB-EBA783F731E7}" type="sibTrans" cxnId="{9559053F-18F0-47CE-AA92-5CBEEF8AE0EC}">
      <dgm:prSet/>
      <dgm:spPr/>
      <dgm:t>
        <a:bodyPr/>
        <a:lstStyle/>
        <a:p>
          <a:endParaRPr lang="en-US"/>
        </a:p>
      </dgm:t>
    </dgm:pt>
    <dgm:pt modelId="{FFDE0B58-6620-49B9-B2C6-462193FE35C7}">
      <dgm:prSet/>
      <dgm:spPr/>
      <dgm:t>
        <a:bodyPr/>
        <a:lstStyle/>
        <a:p>
          <a:r>
            <a:rPr lang="en-GB" dirty="0"/>
            <a:t>Discretion </a:t>
          </a:r>
          <a:endParaRPr lang="en-US" dirty="0"/>
        </a:p>
      </dgm:t>
    </dgm:pt>
    <dgm:pt modelId="{5BD199F2-EC72-4D00-886A-CC0A42125DBD}" type="parTrans" cxnId="{58F195CD-9547-4FE2-A9FC-E842E087F2E1}">
      <dgm:prSet/>
      <dgm:spPr/>
      <dgm:t>
        <a:bodyPr/>
        <a:lstStyle/>
        <a:p>
          <a:endParaRPr lang="en-US"/>
        </a:p>
      </dgm:t>
    </dgm:pt>
    <dgm:pt modelId="{E1E88151-BD7D-4DA6-99D5-DCA58FBD6B9E}" type="sibTrans" cxnId="{58F195CD-9547-4FE2-A9FC-E842E087F2E1}">
      <dgm:prSet/>
      <dgm:spPr/>
      <dgm:t>
        <a:bodyPr/>
        <a:lstStyle/>
        <a:p>
          <a:endParaRPr lang="en-US"/>
        </a:p>
      </dgm:t>
    </dgm:pt>
    <dgm:pt modelId="{147A60C4-12F6-4223-AAC5-27374427E58D}">
      <dgm:prSet/>
      <dgm:spPr/>
      <dgm:t>
        <a:bodyPr/>
        <a:lstStyle/>
        <a:p>
          <a:r>
            <a:rPr lang="en-GB" dirty="0"/>
            <a:t>Schools to keep an eye on data</a:t>
          </a:r>
          <a:endParaRPr lang="en-US" dirty="0"/>
        </a:p>
      </dgm:t>
    </dgm:pt>
    <dgm:pt modelId="{5611D726-4ACE-4488-B30E-CFDE4DE155FA}" type="parTrans" cxnId="{3CA56A40-9309-42FB-90EC-DE4D23CD6FAC}">
      <dgm:prSet/>
      <dgm:spPr/>
      <dgm:t>
        <a:bodyPr/>
        <a:lstStyle/>
        <a:p>
          <a:endParaRPr lang="en-US"/>
        </a:p>
      </dgm:t>
    </dgm:pt>
    <dgm:pt modelId="{39E54319-E776-404A-AB11-81E0D68B7A9A}" type="sibTrans" cxnId="{3CA56A40-9309-42FB-90EC-DE4D23CD6FAC}">
      <dgm:prSet/>
      <dgm:spPr/>
      <dgm:t>
        <a:bodyPr/>
        <a:lstStyle/>
        <a:p>
          <a:endParaRPr lang="en-US"/>
        </a:p>
      </dgm:t>
    </dgm:pt>
    <dgm:pt modelId="{391CA9C1-945E-4817-A09E-407F5E69BDFB}" type="pres">
      <dgm:prSet presAssocID="{5D396BBC-A95C-44E7-976B-CAEE4AA043BF}" presName="diagram" presStyleCnt="0">
        <dgm:presLayoutVars>
          <dgm:dir/>
          <dgm:resizeHandles val="exact"/>
        </dgm:presLayoutVars>
      </dgm:prSet>
      <dgm:spPr/>
      <dgm:t>
        <a:bodyPr/>
        <a:lstStyle/>
        <a:p>
          <a:endParaRPr lang="en-US"/>
        </a:p>
      </dgm:t>
    </dgm:pt>
    <dgm:pt modelId="{D3DAB91B-DB3A-4374-B016-C2BAB5348E06}" type="pres">
      <dgm:prSet presAssocID="{A382FB3B-B4AB-44B2-9738-BD0A7A28F1CE}" presName="node" presStyleLbl="node1" presStyleIdx="0" presStyleCnt="6">
        <dgm:presLayoutVars>
          <dgm:bulletEnabled val="1"/>
        </dgm:presLayoutVars>
      </dgm:prSet>
      <dgm:spPr/>
      <dgm:t>
        <a:bodyPr/>
        <a:lstStyle/>
        <a:p>
          <a:endParaRPr lang="en-US"/>
        </a:p>
      </dgm:t>
    </dgm:pt>
    <dgm:pt modelId="{476ECDE2-E8BA-4018-8F7A-616652C5E6FF}" type="pres">
      <dgm:prSet presAssocID="{C2507B10-B424-4E2D-9521-C9493DB7E9FB}" presName="sibTrans" presStyleCnt="0"/>
      <dgm:spPr/>
    </dgm:pt>
    <dgm:pt modelId="{9CC6FA3C-9C21-4DE4-9ACB-9E5711E6EC29}" type="pres">
      <dgm:prSet presAssocID="{70BAEA6B-1CAA-4888-9F87-824D8F1762C2}" presName="node" presStyleLbl="node1" presStyleIdx="1" presStyleCnt="6">
        <dgm:presLayoutVars>
          <dgm:bulletEnabled val="1"/>
        </dgm:presLayoutVars>
      </dgm:prSet>
      <dgm:spPr/>
      <dgm:t>
        <a:bodyPr/>
        <a:lstStyle/>
        <a:p>
          <a:endParaRPr lang="en-US"/>
        </a:p>
      </dgm:t>
    </dgm:pt>
    <dgm:pt modelId="{414D188F-EB69-4113-B62C-BA78C7F23CB6}" type="pres">
      <dgm:prSet presAssocID="{D71C5865-98E4-4C90-95BE-4BB89750471D}" presName="sibTrans" presStyleCnt="0"/>
      <dgm:spPr/>
    </dgm:pt>
    <dgm:pt modelId="{3CB79E36-C38D-4512-9CCD-5C1FE4D89A10}" type="pres">
      <dgm:prSet presAssocID="{3A4E2E69-19AA-456F-A720-74E8542B0DE3}" presName="node" presStyleLbl="node1" presStyleIdx="2" presStyleCnt="6">
        <dgm:presLayoutVars>
          <dgm:bulletEnabled val="1"/>
        </dgm:presLayoutVars>
      </dgm:prSet>
      <dgm:spPr/>
      <dgm:t>
        <a:bodyPr/>
        <a:lstStyle/>
        <a:p>
          <a:endParaRPr lang="en-US"/>
        </a:p>
      </dgm:t>
    </dgm:pt>
    <dgm:pt modelId="{74CC93F6-7553-44AE-B941-681151EC5A83}" type="pres">
      <dgm:prSet presAssocID="{7F582A7B-BA55-4517-8007-4A192424E7CE}" presName="sibTrans" presStyleCnt="0"/>
      <dgm:spPr/>
    </dgm:pt>
    <dgm:pt modelId="{AAFA8C36-732C-426C-8F2D-D7CA0A7978C1}" type="pres">
      <dgm:prSet presAssocID="{09374961-B6FB-4AE1-8C17-98A6B3D1212E}" presName="node" presStyleLbl="node1" presStyleIdx="3" presStyleCnt="6">
        <dgm:presLayoutVars>
          <dgm:bulletEnabled val="1"/>
        </dgm:presLayoutVars>
      </dgm:prSet>
      <dgm:spPr/>
      <dgm:t>
        <a:bodyPr/>
        <a:lstStyle/>
        <a:p>
          <a:endParaRPr lang="en-US"/>
        </a:p>
      </dgm:t>
    </dgm:pt>
    <dgm:pt modelId="{11B64665-8BA3-4D02-BCBB-856A36F5999B}" type="pres">
      <dgm:prSet presAssocID="{83067789-AD94-4F31-86DB-EBA783F731E7}" presName="sibTrans" presStyleCnt="0"/>
      <dgm:spPr/>
    </dgm:pt>
    <dgm:pt modelId="{50F8DA94-A73F-4C76-A303-78A220878E88}" type="pres">
      <dgm:prSet presAssocID="{FFDE0B58-6620-49B9-B2C6-462193FE35C7}" presName="node" presStyleLbl="node1" presStyleIdx="4" presStyleCnt="6">
        <dgm:presLayoutVars>
          <dgm:bulletEnabled val="1"/>
        </dgm:presLayoutVars>
      </dgm:prSet>
      <dgm:spPr/>
      <dgm:t>
        <a:bodyPr/>
        <a:lstStyle/>
        <a:p>
          <a:endParaRPr lang="en-US"/>
        </a:p>
      </dgm:t>
    </dgm:pt>
    <dgm:pt modelId="{331D06C1-B3F0-4B9C-9EBB-9D8D80DB54EC}" type="pres">
      <dgm:prSet presAssocID="{E1E88151-BD7D-4DA6-99D5-DCA58FBD6B9E}" presName="sibTrans" presStyleCnt="0"/>
      <dgm:spPr/>
    </dgm:pt>
    <dgm:pt modelId="{51A770FF-D790-4893-BE6D-56A33E28827C}" type="pres">
      <dgm:prSet presAssocID="{147A60C4-12F6-4223-AAC5-27374427E58D}" presName="node" presStyleLbl="node1" presStyleIdx="5" presStyleCnt="6">
        <dgm:presLayoutVars>
          <dgm:bulletEnabled val="1"/>
        </dgm:presLayoutVars>
      </dgm:prSet>
      <dgm:spPr/>
      <dgm:t>
        <a:bodyPr/>
        <a:lstStyle/>
        <a:p>
          <a:endParaRPr lang="en-US"/>
        </a:p>
      </dgm:t>
    </dgm:pt>
  </dgm:ptLst>
  <dgm:cxnLst>
    <dgm:cxn modelId="{0A7C2E40-9DC7-4248-A95B-B428707F6C6D}" type="presOf" srcId="{147A60C4-12F6-4223-AAC5-27374427E58D}" destId="{51A770FF-D790-4893-BE6D-56A33E28827C}" srcOrd="0" destOrd="0" presId="urn:microsoft.com/office/officeart/2005/8/layout/default"/>
    <dgm:cxn modelId="{A743F289-13B3-44A7-8C23-D9843B0F6D62}" srcId="{5D396BBC-A95C-44E7-976B-CAEE4AA043BF}" destId="{A382FB3B-B4AB-44B2-9738-BD0A7A28F1CE}" srcOrd="0" destOrd="0" parTransId="{B6ED564F-5B0D-4898-ADC1-9E44D4446816}" sibTransId="{C2507B10-B424-4E2D-9521-C9493DB7E9FB}"/>
    <dgm:cxn modelId="{FC556D34-7050-40A9-B6A8-ECC5E0A6FBDF}" type="presOf" srcId="{FFDE0B58-6620-49B9-B2C6-462193FE35C7}" destId="{50F8DA94-A73F-4C76-A303-78A220878E88}" srcOrd="0" destOrd="0" presId="urn:microsoft.com/office/officeart/2005/8/layout/default"/>
    <dgm:cxn modelId="{E67FBBFC-15FD-42D1-9F48-8E2FE56CE369}" type="presOf" srcId="{70BAEA6B-1CAA-4888-9F87-824D8F1762C2}" destId="{9CC6FA3C-9C21-4DE4-9ACB-9E5711E6EC29}" srcOrd="0" destOrd="0" presId="urn:microsoft.com/office/officeart/2005/8/layout/default"/>
    <dgm:cxn modelId="{65873F3D-5C48-48D6-AA2E-38958E0CC0B9}" srcId="{5D396BBC-A95C-44E7-976B-CAEE4AA043BF}" destId="{70BAEA6B-1CAA-4888-9F87-824D8F1762C2}" srcOrd="1" destOrd="0" parTransId="{475EF7C6-E116-423C-A4C3-56D2CB7C5D86}" sibTransId="{D71C5865-98E4-4C90-95BE-4BB89750471D}"/>
    <dgm:cxn modelId="{5DA50063-AE27-4CBC-B873-24ED60E2A8CD}" type="presOf" srcId="{A382FB3B-B4AB-44B2-9738-BD0A7A28F1CE}" destId="{D3DAB91B-DB3A-4374-B016-C2BAB5348E06}" srcOrd="0" destOrd="0" presId="urn:microsoft.com/office/officeart/2005/8/layout/default"/>
    <dgm:cxn modelId="{FFDE703D-88D1-46D6-AE44-2B4F955AC80A}" type="presOf" srcId="{3A4E2E69-19AA-456F-A720-74E8542B0DE3}" destId="{3CB79E36-C38D-4512-9CCD-5C1FE4D89A10}" srcOrd="0" destOrd="0" presId="urn:microsoft.com/office/officeart/2005/8/layout/default"/>
    <dgm:cxn modelId="{4CD1B821-FDC3-4788-8D25-000873557761}" type="presOf" srcId="{09374961-B6FB-4AE1-8C17-98A6B3D1212E}" destId="{AAFA8C36-732C-426C-8F2D-D7CA0A7978C1}" srcOrd="0" destOrd="0" presId="urn:microsoft.com/office/officeart/2005/8/layout/default"/>
    <dgm:cxn modelId="{569EA618-6632-49EB-AEFA-C0057401E22E}" srcId="{5D396BBC-A95C-44E7-976B-CAEE4AA043BF}" destId="{3A4E2E69-19AA-456F-A720-74E8542B0DE3}" srcOrd="2" destOrd="0" parTransId="{316152C8-27CB-46FE-871E-B0E002137251}" sibTransId="{7F582A7B-BA55-4517-8007-4A192424E7CE}"/>
    <dgm:cxn modelId="{3CA56A40-9309-42FB-90EC-DE4D23CD6FAC}" srcId="{5D396BBC-A95C-44E7-976B-CAEE4AA043BF}" destId="{147A60C4-12F6-4223-AAC5-27374427E58D}" srcOrd="5" destOrd="0" parTransId="{5611D726-4ACE-4488-B30E-CFDE4DE155FA}" sibTransId="{39E54319-E776-404A-AB11-81E0D68B7A9A}"/>
    <dgm:cxn modelId="{9559053F-18F0-47CE-AA92-5CBEEF8AE0EC}" srcId="{5D396BBC-A95C-44E7-976B-CAEE4AA043BF}" destId="{09374961-B6FB-4AE1-8C17-98A6B3D1212E}" srcOrd="3" destOrd="0" parTransId="{35BFE4C0-8D34-4BD8-BDA4-10DFBA5B5E83}" sibTransId="{83067789-AD94-4F31-86DB-EBA783F731E7}"/>
    <dgm:cxn modelId="{58F195CD-9547-4FE2-A9FC-E842E087F2E1}" srcId="{5D396BBC-A95C-44E7-976B-CAEE4AA043BF}" destId="{FFDE0B58-6620-49B9-B2C6-462193FE35C7}" srcOrd="4" destOrd="0" parTransId="{5BD199F2-EC72-4D00-886A-CC0A42125DBD}" sibTransId="{E1E88151-BD7D-4DA6-99D5-DCA58FBD6B9E}"/>
    <dgm:cxn modelId="{8051B97B-496C-4713-92A9-C87FCDB29051}" type="presOf" srcId="{5D396BBC-A95C-44E7-976B-CAEE4AA043BF}" destId="{391CA9C1-945E-4817-A09E-407F5E69BDFB}" srcOrd="0" destOrd="0" presId="urn:microsoft.com/office/officeart/2005/8/layout/default"/>
    <dgm:cxn modelId="{FF49372A-2F2A-4118-8941-7253DF8C66F8}" type="presParOf" srcId="{391CA9C1-945E-4817-A09E-407F5E69BDFB}" destId="{D3DAB91B-DB3A-4374-B016-C2BAB5348E06}" srcOrd="0" destOrd="0" presId="urn:microsoft.com/office/officeart/2005/8/layout/default"/>
    <dgm:cxn modelId="{F0212601-7A29-406B-9378-E49A02DD3055}" type="presParOf" srcId="{391CA9C1-945E-4817-A09E-407F5E69BDFB}" destId="{476ECDE2-E8BA-4018-8F7A-616652C5E6FF}" srcOrd="1" destOrd="0" presId="urn:microsoft.com/office/officeart/2005/8/layout/default"/>
    <dgm:cxn modelId="{7734D704-DA8F-4662-A973-EE718F5E77CB}" type="presParOf" srcId="{391CA9C1-945E-4817-A09E-407F5E69BDFB}" destId="{9CC6FA3C-9C21-4DE4-9ACB-9E5711E6EC29}" srcOrd="2" destOrd="0" presId="urn:microsoft.com/office/officeart/2005/8/layout/default"/>
    <dgm:cxn modelId="{F1484C87-27EC-46F3-8B2B-C067B90EE511}" type="presParOf" srcId="{391CA9C1-945E-4817-A09E-407F5E69BDFB}" destId="{414D188F-EB69-4113-B62C-BA78C7F23CB6}" srcOrd="3" destOrd="0" presId="urn:microsoft.com/office/officeart/2005/8/layout/default"/>
    <dgm:cxn modelId="{959010B8-F713-4976-B886-BDE3D743ABFF}" type="presParOf" srcId="{391CA9C1-945E-4817-A09E-407F5E69BDFB}" destId="{3CB79E36-C38D-4512-9CCD-5C1FE4D89A10}" srcOrd="4" destOrd="0" presId="urn:microsoft.com/office/officeart/2005/8/layout/default"/>
    <dgm:cxn modelId="{818FD475-04D4-455D-9224-39E153787DA4}" type="presParOf" srcId="{391CA9C1-945E-4817-A09E-407F5E69BDFB}" destId="{74CC93F6-7553-44AE-B941-681151EC5A83}" srcOrd="5" destOrd="0" presId="urn:microsoft.com/office/officeart/2005/8/layout/default"/>
    <dgm:cxn modelId="{A8D3AB3D-8664-4CCF-9F34-5CEBFFDBB9C2}" type="presParOf" srcId="{391CA9C1-945E-4817-A09E-407F5E69BDFB}" destId="{AAFA8C36-732C-426C-8F2D-D7CA0A7978C1}" srcOrd="6" destOrd="0" presId="urn:microsoft.com/office/officeart/2005/8/layout/default"/>
    <dgm:cxn modelId="{072635B7-D672-41DC-8405-2BC15185F369}" type="presParOf" srcId="{391CA9C1-945E-4817-A09E-407F5E69BDFB}" destId="{11B64665-8BA3-4D02-BCBB-856A36F5999B}" srcOrd="7" destOrd="0" presId="urn:microsoft.com/office/officeart/2005/8/layout/default"/>
    <dgm:cxn modelId="{A57D0E5D-6454-4504-AEAF-D231E596B73B}" type="presParOf" srcId="{391CA9C1-945E-4817-A09E-407F5E69BDFB}" destId="{50F8DA94-A73F-4C76-A303-78A220878E88}" srcOrd="8" destOrd="0" presId="urn:microsoft.com/office/officeart/2005/8/layout/default"/>
    <dgm:cxn modelId="{6FF5516C-744E-401C-9DCE-560213BAF6C4}" type="presParOf" srcId="{391CA9C1-945E-4817-A09E-407F5E69BDFB}" destId="{331D06C1-B3F0-4B9C-9EBB-9D8D80DB54EC}" srcOrd="9" destOrd="0" presId="urn:microsoft.com/office/officeart/2005/8/layout/default"/>
    <dgm:cxn modelId="{03296B96-3BB7-45EF-BFC2-C663F35D8E53}" type="presParOf" srcId="{391CA9C1-945E-4817-A09E-407F5E69BDFB}" destId="{51A770FF-D790-4893-BE6D-56A33E28827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649A335-898F-43E8-A3F2-6B9DF3BAC977}" type="doc">
      <dgm:prSet loTypeId="urn:microsoft.com/office/officeart/2005/8/layout/cycle8" loCatId="cycle" qsTypeId="urn:microsoft.com/office/officeart/2005/8/quickstyle/simple1" qsCatId="simple" csTypeId="urn:microsoft.com/office/officeart/2005/8/colors/colorful1" csCatId="colorful" phldr="1"/>
      <dgm:spPr/>
      <dgm:t>
        <a:bodyPr/>
        <a:lstStyle/>
        <a:p>
          <a:endParaRPr lang="en-US"/>
        </a:p>
      </dgm:t>
    </dgm:pt>
    <dgm:pt modelId="{3BC52435-17B4-4CA8-81F4-7883D1CA2E74}">
      <dgm:prSet custT="1"/>
      <dgm:spPr/>
      <dgm:t>
        <a:bodyPr/>
        <a:lstStyle/>
        <a:p>
          <a:r>
            <a:rPr lang="en-GB" sz="1600" dirty="0">
              <a:solidFill>
                <a:srgbClr val="002060"/>
              </a:solidFill>
            </a:rPr>
            <a:t>monitoring</a:t>
          </a:r>
          <a:endParaRPr lang="en-US" sz="1600" dirty="0">
            <a:solidFill>
              <a:srgbClr val="002060"/>
            </a:solidFill>
          </a:endParaRPr>
        </a:p>
      </dgm:t>
    </dgm:pt>
    <dgm:pt modelId="{65AD3DEE-0D2A-4C12-B8A8-73497E6C76FE}" type="parTrans" cxnId="{F990119D-5780-4F59-8D72-EDD1C11A2A43}">
      <dgm:prSet/>
      <dgm:spPr/>
      <dgm:t>
        <a:bodyPr/>
        <a:lstStyle/>
        <a:p>
          <a:endParaRPr lang="en-US"/>
        </a:p>
      </dgm:t>
    </dgm:pt>
    <dgm:pt modelId="{9ED61642-42C8-4014-9F0C-AD772C1762C0}" type="sibTrans" cxnId="{F990119D-5780-4F59-8D72-EDD1C11A2A43}">
      <dgm:prSet/>
      <dgm:spPr/>
      <dgm:t>
        <a:bodyPr/>
        <a:lstStyle/>
        <a:p>
          <a:endParaRPr lang="en-US"/>
        </a:p>
      </dgm:t>
    </dgm:pt>
    <dgm:pt modelId="{9950663B-DA55-4E74-B070-64A69E873E9D}">
      <dgm:prSet custT="1"/>
      <dgm:spPr/>
      <dgm:t>
        <a:bodyPr/>
        <a:lstStyle/>
        <a:p>
          <a:r>
            <a:rPr lang="en-GB" sz="1400" dirty="0">
              <a:solidFill>
                <a:srgbClr val="002060"/>
              </a:solidFill>
            </a:rPr>
            <a:t>Formal processes for informing relevant people</a:t>
          </a:r>
          <a:endParaRPr lang="en-US" sz="1400" dirty="0">
            <a:solidFill>
              <a:srgbClr val="002060"/>
            </a:solidFill>
          </a:endParaRPr>
        </a:p>
      </dgm:t>
    </dgm:pt>
    <dgm:pt modelId="{D7D3F299-FCCE-4705-8464-32D09F10BB09}" type="parTrans" cxnId="{CF7DC00F-D285-4C86-9A1F-371013297B1F}">
      <dgm:prSet/>
      <dgm:spPr/>
      <dgm:t>
        <a:bodyPr/>
        <a:lstStyle/>
        <a:p>
          <a:endParaRPr lang="en-US"/>
        </a:p>
      </dgm:t>
    </dgm:pt>
    <dgm:pt modelId="{A47E51B3-90BD-4112-AB1A-26829536F05F}" type="sibTrans" cxnId="{CF7DC00F-D285-4C86-9A1F-371013297B1F}">
      <dgm:prSet/>
      <dgm:spPr/>
      <dgm:t>
        <a:bodyPr/>
        <a:lstStyle/>
        <a:p>
          <a:endParaRPr lang="en-US"/>
        </a:p>
      </dgm:t>
    </dgm:pt>
    <dgm:pt modelId="{59C17B65-585D-4D20-9815-075D79B59F18}">
      <dgm:prSet custT="1"/>
      <dgm:spPr/>
      <dgm:t>
        <a:bodyPr/>
        <a:lstStyle/>
        <a:p>
          <a:r>
            <a:rPr lang="en-GB" sz="1400" dirty="0">
              <a:solidFill>
                <a:srgbClr val="002060"/>
              </a:solidFill>
            </a:rPr>
            <a:t>Signposting advice to parents</a:t>
          </a:r>
          <a:endParaRPr lang="en-US" sz="1400" dirty="0">
            <a:solidFill>
              <a:srgbClr val="002060"/>
            </a:solidFill>
          </a:endParaRPr>
        </a:p>
      </dgm:t>
    </dgm:pt>
    <dgm:pt modelId="{F9DDA5DD-B34E-476F-92D9-8F8BBBEA3826}" type="parTrans" cxnId="{CBC50F10-D32F-4564-ADF5-52392AD695CB}">
      <dgm:prSet/>
      <dgm:spPr/>
      <dgm:t>
        <a:bodyPr/>
        <a:lstStyle/>
        <a:p>
          <a:endParaRPr lang="en-US"/>
        </a:p>
      </dgm:t>
    </dgm:pt>
    <dgm:pt modelId="{A8BCAB3F-BDED-4D50-A95F-6CD4C9B0967F}" type="sibTrans" cxnId="{CBC50F10-D32F-4564-ADF5-52392AD695CB}">
      <dgm:prSet/>
      <dgm:spPr/>
      <dgm:t>
        <a:bodyPr/>
        <a:lstStyle/>
        <a:p>
          <a:endParaRPr lang="en-US"/>
        </a:p>
      </dgm:t>
    </dgm:pt>
    <dgm:pt modelId="{0B495333-F5CD-4FE4-9577-B5707431CAED}">
      <dgm:prSet custT="1"/>
      <dgm:spPr/>
      <dgm:t>
        <a:bodyPr/>
        <a:lstStyle/>
        <a:p>
          <a:r>
            <a:rPr lang="en-GB" sz="1600" dirty="0">
              <a:solidFill>
                <a:srgbClr val="002060"/>
              </a:solidFill>
            </a:rPr>
            <a:t>Reintegration</a:t>
          </a:r>
          <a:endParaRPr lang="en-US" sz="1600" dirty="0">
            <a:solidFill>
              <a:srgbClr val="002060"/>
            </a:solidFill>
          </a:endParaRPr>
        </a:p>
      </dgm:t>
    </dgm:pt>
    <dgm:pt modelId="{0AD7137A-D0CE-4656-AFEC-EE999B4F9AD9}" type="parTrans" cxnId="{F9C4B310-3CB6-40AA-A276-457AD289ABC0}">
      <dgm:prSet/>
      <dgm:spPr/>
      <dgm:t>
        <a:bodyPr/>
        <a:lstStyle/>
        <a:p>
          <a:endParaRPr lang="en-US"/>
        </a:p>
      </dgm:t>
    </dgm:pt>
    <dgm:pt modelId="{7B5E6C96-C1A7-4C5F-8F7A-5708ACB61C18}" type="sibTrans" cxnId="{F9C4B310-3CB6-40AA-A276-457AD289ABC0}">
      <dgm:prSet/>
      <dgm:spPr/>
      <dgm:t>
        <a:bodyPr/>
        <a:lstStyle/>
        <a:p>
          <a:endParaRPr lang="en-US"/>
        </a:p>
      </dgm:t>
    </dgm:pt>
    <dgm:pt modelId="{03A32DBA-7D56-4AA6-AAA4-575A167E70A3}">
      <dgm:prSet custT="1"/>
      <dgm:spPr/>
      <dgm:t>
        <a:bodyPr/>
        <a:lstStyle/>
        <a:p>
          <a:endParaRPr lang="en-GB" sz="1200" dirty="0">
            <a:solidFill>
              <a:srgbClr val="002060"/>
            </a:solidFill>
          </a:endParaRPr>
        </a:p>
        <a:p>
          <a:r>
            <a:rPr lang="en-GB" sz="1200" dirty="0">
              <a:solidFill>
                <a:srgbClr val="002060"/>
              </a:solidFill>
            </a:rPr>
            <a:t>Alternative education processes for pupils suspended for more than 5 days</a:t>
          </a:r>
          <a:endParaRPr lang="en-US" sz="1200" dirty="0">
            <a:solidFill>
              <a:srgbClr val="002060"/>
            </a:solidFill>
          </a:endParaRPr>
        </a:p>
      </dgm:t>
    </dgm:pt>
    <dgm:pt modelId="{7BB509F8-A3ED-47CB-BA2E-CB858E935B91}" type="parTrans" cxnId="{D22DC06E-55C1-4F9C-B34C-B240C7005357}">
      <dgm:prSet/>
      <dgm:spPr/>
      <dgm:t>
        <a:bodyPr/>
        <a:lstStyle/>
        <a:p>
          <a:endParaRPr lang="en-US"/>
        </a:p>
      </dgm:t>
    </dgm:pt>
    <dgm:pt modelId="{8C1B3994-C95F-49F5-AD5E-5C4FD24E0193}" type="sibTrans" cxnId="{D22DC06E-55C1-4F9C-B34C-B240C7005357}">
      <dgm:prSet/>
      <dgm:spPr/>
      <dgm:t>
        <a:bodyPr/>
        <a:lstStyle/>
        <a:p>
          <a:endParaRPr lang="en-US"/>
        </a:p>
      </dgm:t>
    </dgm:pt>
    <dgm:pt modelId="{71E59EAC-8A86-445B-B7A0-32178D0A9FC7}" type="pres">
      <dgm:prSet presAssocID="{A649A335-898F-43E8-A3F2-6B9DF3BAC977}" presName="compositeShape" presStyleCnt="0">
        <dgm:presLayoutVars>
          <dgm:chMax val="7"/>
          <dgm:dir/>
          <dgm:resizeHandles val="exact"/>
        </dgm:presLayoutVars>
      </dgm:prSet>
      <dgm:spPr/>
      <dgm:t>
        <a:bodyPr/>
        <a:lstStyle/>
        <a:p>
          <a:endParaRPr lang="en-US"/>
        </a:p>
      </dgm:t>
    </dgm:pt>
    <dgm:pt modelId="{3C00A71B-2B99-491D-BF5B-4B5BAC0748E0}" type="pres">
      <dgm:prSet presAssocID="{A649A335-898F-43E8-A3F2-6B9DF3BAC977}" presName="wedge1" presStyleLbl="node1" presStyleIdx="0" presStyleCnt="5"/>
      <dgm:spPr/>
      <dgm:t>
        <a:bodyPr/>
        <a:lstStyle/>
        <a:p>
          <a:endParaRPr lang="en-US"/>
        </a:p>
      </dgm:t>
    </dgm:pt>
    <dgm:pt modelId="{72514280-9212-443F-9632-DF05DCD52E1F}" type="pres">
      <dgm:prSet presAssocID="{A649A335-898F-43E8-A3F2-6B9DF3BAC977}" presName="dummy1a" presStyleCnt="0"/>
      <dgm:spPr/>
    </dgm:pt>
    <dgm:pt modelId="{F2847E69-FEE9-4962-BE24-8F6CC9E96ABF}" type="pres">
      <dgm:prSet presAssocID="{A649A335-898F-43E8-A3F2-6B9DF3BAC977}" presName="dummy1b" presStyleCnt="0"/>
      <dgm:spPr/>
    </dgm:pt>
    <dgm:pt modelId="{74F3509D-B423-465D-B1F7-FE5B1D2DFBC1}" type="pres">
      <dgm:prSet presAssocID="{A649A335-898F-43E8-A3F2-6B9DF3BAC977}" presName="wedge1Tx" presStyleLbl="node1" presStyleIdx="0" presStyleCnt="5">
        <dgm:presLayoutVars>
          <dgm:chMax val="0"/>
          <dgm:chPref val="0"/>
          <dgm:bulletEnabled val="1"/>
        </dgm:presLayoutVars>
      </dgm:prSet>
      <dgm:spPr/>
      <dgm:t>
        <a:bodyPr/>
        <a:lstStyle/>
        <a:p>
          <a:endParaRPr lang="en-US"/>
        </a:p>
      </dgm:t>
    </dgm:pt>
    <dgm:pt modelId="{B05AD72C-D582-4B1C-AB98-6B938F04F8D3}" type="pres">
      <dgm:prSet presAssocID="{A649A335-898F-43E8-A3F2-6B9DF3BAC977}" presName="wedge2" presStyleLbl="node1" presStyleIdx="1" presStyleCnt="5"/>
      <dgm:spPr/>
      <dgm:t>
        <a:bodyPr/>
        <a:lstStyle/>
        <a:p>
          <a:endParaRPr lang="en-US"/>
        </a:p>
      </dgm:t>
    </dgm:pt>
    <dgm:pt modelId="{E80809E8-BDF7-48C2-8427-A6B34B0E41F3}" type="pres">
      <dgm:prSet presAssocID="{A649A335-898F-43E8-A3F2-6B9DF3BAC977}" presName="dummy2a" presStyleCnt="0"/>
      <dgm:spPr/>
    </dgm:pt>
    <dgm:pt modelId="{957ADD78-2763-40FA-ACF2-4C5B2FDBAD37}" type="pres">
      <dgm:prSet presAssocID="{A649A335-898F-43E8-A3F2-6B9DF3BAC977}" presName="dummy2b" presStyleCnt="0"/>
      <dgm:spPr/>
    </dgm:pt>
    <dgm:pt modelId="{A80657C1-B7BA-4466-8806-6BD753A6544A}" type="pres">
      <dgm:prSet presAssocID="{A649A335-898F-43E8-A3F2-6B9DF3BAC977}" presName="wedge2Tx" presStyleLbl="node1" presStyleIdx="1" presStyleCnt="5">
        <dgm:presLayoutVars>
          <dgm:chMax val="0"/>
          <dgm:chPref val="0"/>
          <dgm:bulletEnabled val="1"/>
        </dgm:presLayoutVars>
      </dgm:prSet>
      <dgm:spPr/>
      <dgm:t>
        <a:bodyPr/>
        <a:lstStyle/>
        <a:p>
          <a:endParaRPr lang="en-US"/>
        </a:p>
      </dgm:t>
    </dgm:pt>
    <dgm:pt modelId="{95536C37-D327-40BF-909E-036D012AFEBE}" type="pres">
      <dgm:prSet presAssocID="{A649A335-898F-43E8-A3F2-6B9DF3BAC977}" presName="wedge3" presStyleLbl="node1" presStyleIdx="2" presStyleCnt="5"/>
      <dgm:spPr/>
      <dgm:t>
        <a:bodyPr/>
        <a:lstStyle/>
        <a:p>
          <a:endParaRPr lang="en-US"/>
        </a:p>
      </dgm:t>
    </dgm:pt>
    <dgm:pt modelId="{2401D332-4964-49F1-BBD1-CE97752C502B}" type="pres">
      <dgm:prSet presAssocID="{A649A335-898F-43E8-A3F2-6B9DF3BAC977}" presName="dummy3a" presStyleCnt="0"/>
      <dgm:spPr/>
    </dgm:pt>
    <dgm:pt modelId="{148D7DC5-5A7F-4DBD-B50C-0A8F5A5D0E89}" type="pres">
      <dgm:prSet presAssocID="{A649A335-898F-43E8-A3F2-6B9DF3BAC977}" presName="dummy3b" presStyleCnt="0"/>
      <dgm:spPr/>
    </dgm:pt>
    <dgm:pt modelId="{8FFE8FAB-BA51-449F-AEFA-0A8FD0C3F5BD}" type="pres">
      <dgm:prSet presAssocID="{A649A335-898F-43E8-A3F2-6B9DF3BAC977}" presName="wedge3Tx" presStyleLbl="node1" presStyleIdx="2" presStyleCnt="5">
        <dgm:presLayoutVars>
          <dgm:chMax val="0"/>
          <dgm:chPref val="0"/>
          <dgm:bulletEnabled val="1"/>
        </dgm:presLayoutVars>
      </dgm:prSet>
      <dgm:spPr/>
      <dgm:t>
        <a:bodyPr/>
        <a:lstStyle/>
        <a:p>
          <a:endParaRPr lang="en-US"/>
        </a:p>
      </dgm:t>
    </dgm:pt>
    <dgm:pt modelId="{58BBC5EB-B6DF-4A63-8C69-B95B740AF36F}" type="pres">
      <dgm:prSet presAssocID="{A649A335-898F-43E8-A3F2-6B9DF3BAC977}" presName="wedge4" presStyleLbl="node1" presStyleIdx="3" presStyleCnt="5"/>
      <dgm:spPr/>
      <dgm:t>
        <a:bodyPr/>
        <a:lstStyle/>
        <a:p>
          <a:endParaRPr lang="en-US"/>
        </a:p>
      </dgm:t>
    </dgm:pt>
    <dgm:pt modelId="{3F1761AF-91DC-4ECB-B222-BF705B10BC04}" type="pres">
      <dgm:prSet presAssocID="{A649A335-898F-43E8-A3F2-6B9DF3BAC977}" presName="dummy4a" presStyleCnt="0"/>
      <dgm:spPr/>
    </dgm:pt>
    <dgm:pt modelId="{59D81DEE-677A-4FA7-B365-58516D45D7CF}" type="pres">
      <dgm:prSet presAssocID="{A649A335-898F-43E8-A3F2-6B9DF3BAC977}" presName="dummy4b" presStyleCnt="0"/>
      <dgm:spPr/>
    </dgm:pt>
    <dgm:pt modelId="{F67E7DC1-2C20-493D-92EC-9D020FB6E6FB}" type="pres">
      <dgm:prSet presAssocID="{A649A335-898F-43E8-A3F2-6B9DF3BAC977}" presName="wedge4Tx" presStyleLbl="node1" presStyleIdx="3" presStyleCnt="5">
        <dgm:presLayoutVars>
          <dgm:chMax val="0"/>
          <dgm:chPref val="0"/>
          <dgm:bulletEnabled val="1"/>
        </dgm:presLayoutVars>
      </dgm:prSet>
      <dgm:spPr/>
      <dgm:t>
        <a:bodyPr/>
        <a:lstStyle/>
        <a:p>
          <a:endParaRPr lang="en-US"/>
        </a:p>
      </dgm:t>
    </dgm:pt>
    <dgm:pt modelId="{7A2C4980-A776-4890-A718-173E7E7038A0}" type="pres">
      <dgm:prSet presAssocID="{A649A335-898F-43E8-A3F2-6B9DF3BAC977}" presName="wedge5" presStyleLbl="node1" presStyleIdx="4" presStyleCnt="5"/>
      <dgm:spPr/>
      <dgm:t>
        <a:bodyPr/>
        <a:lstStyle/>
        <a:p>
          <a:endParaRPr lang="en-US"/>
        </a:p>
      </dgm:t>
    </dgm:pt>
    <dgm:pt modelId="{A585F33B-52DA-43AE-8910-32C2E60E416F}" type="pres">
      <dgm:prSet presAssocID="{A649A335-898F-43E8-A3F2-6B9DF3BAC977}" presName="dummy5a" presStyleCnt="0"/>
      <dgm:spPr/>
    </dgm:pt>
    <dgm:pt modelId="{ECFBF78C-6186-4267-AE37-FCEC2F6F9DF8}" type="pres">
      <dgm:prSet presAssocID="{A649A335-898F-43E8-A3F2-6B9DF3BAC977}" presName="dummy5b" presStyleCnt="0"/>
      <dgm:spPr/>
    </dgm:pt>
    <dgm:pt modelId="{6EB169DB-6B44-4E91-B7B3-1BF23E2FA767}" type="pres">
      <dgm:prSet presAssocID="{A649A335-898F-43E8-A3F2-6B9DF3BAC977}" presName="wedge5Tx" presStyleLbl="node1" presStyleIdx="4" presStyleCnt="5">
        <dgm:presLayoutVars>
          <dgm:chMax val="0"/>
          <dgm:chPref val="0"/>
          <dgm:bulletEnabled val="1"/>
        </dgm:presLayoutVars>
      </dgm:prSet>
      <dgm:spPr/>
      <dgm:t>
        <a:bodyPr/>
        <a:lstStyle/>
        <a:p>
          <a:endParaRPr lang="en-US"/>
        </a:p>
      </dgm:t>
    </dgm:pt>
    <dgm:pt modelId="{F6891892-FAAC-4064-A41C-4AA51CCAA4CE}" type="pres">
      <dgm:prSet presAssocID="{9ED61642-42C8-4014-9F0C-AD772C1762C0}" presName="arrowWedge1" presStyleLbl="fgSibTrans2D1" presStyleIdx="0" presStyleCnt="5"/>
      <dgm:spPr/>
    </dgm:pt>
    <dgm:pt modelId="{879E4B31-79B0-4DD1-93B0-B01BFCEE4708}" type="pres">
      <dgm:prSet presAssocID="{A47E51B3-90BD-4112-AB1A-26829536F05F}" presName="arrowWedge2" presStyleLbl="fgSibTrans2D1" presStyleIdx="1" presStyleCnt="5"/>
      <dgm:spPr/>
    </dgm:pt>
    <dgm:pt modelId="{2155E830-E596-4C01-B950-54C81E60ED7D}" type="pres">
      <dgm:prSet presAssocID="{A8BCAB3F-BDED-4D50-A95F-6CD4C9B0967F}" presName="arrowWedge3" presStyleLbl="fgSibTrans2D1" presStyleIdx="2" presStyleCnt="5"/>
      <dgm:spPr/>
    </dgm:pt>
    <dgm:pt modelId="{1B548FA6-6FA3-4CFC-823B-3D3BAE4919D7}" type="pres">
      <dgm:prSet presAssocID="{7B5E6C96-C1A7-4C5F-8F7A-5708ACB61C18}" presName="arrowWedge4" presStyleLbl="fgSibTrans2D1" presStyleIdx="3" presStyleCnt="5"/>
      <dgm:spPr/>
    </dgm:pt>
    <dgm:pt modelId="{F8272789-664C-42FB-89AF-3AEAC55BD96A}" type="pres">
      <dgm:prSet presAssocID="{8C1B3994-C95F-49F5-AD5E-5C4FD24E0193}" presName="arrowWedge5" presStyleLbl="fgSibTrans2D1" presStyleIdx="4" presStyleCnt="5"/>
      <dgm:spPr/>
    </dgm:pt>
  </dgm:ptLst>
  <dgm:cxnLst>
    <dgm:cxn modelId="{E319E56F-E632-4957-AD06-AF4C0BCA482A}" type="presOf" srcId="{9950663B-DA55-4E74-B070-64A69E873E9D}" destId="{B05AD72C-D582-4B1C-AB98-6B938F04F8D3}" srcOrd="0" destOrd="0" presId="urn:microsoft.com/office/officeart/2005/8/layout/cycle8"/>
    <dgm:cxn modelId="{CA348C0D-12B7-4D9C-B0E0-580F73C483FE}" type="presOf" srcId="{59C17B65-585D-4D20-9815-075D79B59F18}" destId="{95536C37-D327-40BF-909E-036D012AFEBE}" srcOrd="0" destOrd="0" presId="urn:microsoft.com/office/officeart/2005/8/layout/cycle8"/>
    <dgm:cxn modelId="{20BC2362-1273-487F-9947-4D45F046D69B}" type="presOf" srcId="{3BC52435-17B4-4CA8-81F4-7883D1CA2E74}" destId="{74F3509D-B423-465D-B1F7-FE5B1D2DFBC1}" srcOrd="1" destOrd="0" presId="urn:microsoft.com/office/officeart/2005/8/layout/cycle8"/>
    <dgm:cxn modelId="{A58B4181-2419-4A67-AD22-D1691EF0FA6A}" type="presOf" srcId="{9950663B-DA55-4E74-B070-64A69E873E9D}" destId="{A80657C1-B7BA-4466-8806-6BD753A6544A}" srcOrd="1" destOrd="0" presId="urn:microsoft.com/office/officeart/2005/8/layout/cycle8"/>
    <dgm:cxn modelId="{CBC50F10-D32F-4564-ADF5-52392AD695CB}" srcId="{A649A335-898F-43E8-A3F2-6B9DF3BAC977}" destId="{59C17B65-585D-4D20-9815-075D79B59F18}" srcOrd="2" destOrd="0" parTransId="{F9DDA5DD-B34E-476F-92D9-8F8BBBEA3826}" sibTransId="{A8BCAB3F-BDED-4D50-A95F-6CD4C9B0967F}"/>
    <dgm:cxn modelId="{C1D961EE-83A7-4A73-9892-6D74DA718599}" type="presOf" srcId="{03A32DBA-7D56-4AA6-AAA4-575A167E70A3}" destId="{6EB169DB-6B44-4E91-B7B3-1BF23E2FA767}" srcOrd="1" destOrd="0" presId="urn:microsoft.com/office/officeart/2005/8/layout/cycle8"/>
    <dgm:cxn modelId="{CF7DC00F-D285-4C86-9A1F-371013297B1F}" srcId="{A649A335-898F-43E8-A3F2-6B9DF3BAC977}" destId="{9950663B-DA55-4E74-B070-64A69E873E9D}" srcOrd="1" destOrd="0" parTransId="{D7D3F299-FCCE-4705-8464-32D09F10BB09}" sibTransId="{A47E51B3-90BD-4112-AB1A-26829536F05F}"/>
    <dgm:cxn modelId="{3D90C622-099E-4E9E-821D-E14DDE89EBEA}" type="presOf" srcId="{03A32DBA-7D56-4AA6-AAA4-575A167E70A3}" destId="{7A2C4980-A776-4890-A718-173E7E7038A0}" srcOrd="0" destOrd="0" presId="urn:microsoft.com/office/officeart/2005/8/layout/cycle8"/>
    <dgm:cxn modelId="{E987D463-3906-4BAA-9081-C0B29FCDA40E}" type="presOf" srcId="{0B495333-F5CD-4FE4-9577-B5707431CAED}" destId="{58BBC5EB-B6DF-4A63-8C69-B95B740AF36F}" srcOrd="0" destOrd="0" presId="urn:microsoft.com/office/officeart/2005/8/layout/cycle8"/>
    <dgm:cxn modelId="{D22DC06E-55C1-4F9C-B34C-B240C7005357}" srcId="{A649A335-898F-43E8-A3F2-6B9DF3BAC977}" destId="{03A32DBA-7D56-4AA6-AAA4-575A167E70A3}" srcOrd="4" destOrd="0" parTransId="{7BB509F8-A3ED-47CB-BA2E-CB858E935B91}" sibTransId="{8C1B3994-C95F-49F5-AD5E-5C4FD24E0193}"/>
    <dgm:cxn modelId="{22FE563E-E5D0-4582-8B02-47FF6124DA52}" type="presOf" srcId="{A649A335-898F-43E8-A3F2-6B9DF3BAC977}" destId="{71E59EAC-8A86-445B-B7A0-32178D0A9FC7}" srcOrd="0" destOrd="0" presId="urn:microsoft.com/office/officeart/2005/8/layout/cycle8"/>
    <dgm:cxn modelId="{0759758B-4176-42A6-98E5-388F6A077FB8}" type="presOf" srcId="{3BC52435-17B4-4CA8-81F4-7883D1CA2E74}" destId="{3C00A71B-2B99-491D-BF5B-4B5BAC0748E0}" srcOrd="0" destOrd="0" presId="urn:microsoft.com/office/officeart/2005/8/layout/cycle8"/>
    <dgm:cxn modelId="{78681745-C78B-4372-AF52-BF29F055DF56}" type="presOf" srcId="{59C17B65-585D-4D20-9815-075D79B59F18}" destId="{8FFE8FAB-BA51-449F-AEFA-0A8FD0C3F5BD}" srcOrd="1" destOrd="0" presId="urn:microsoft.com/office/officeart/2005/8/layout/cycle8"/>
    <dgm:cxn modelId="{F990119D-5780-4F59-8D72-EDD1C11A2A43}" srcId="{A649A335-898F-43E8-A3F2-6B9DF3BAC977}" destId="{3BC52435-17B4-4CA8-81F4-7883D1CA2E74}" srcOrd="0" destOrd="0" parTransId="{65AD3DEE-0D2A-4C12-B8A8-73497E6C76FE}" sibTransId="{9ED61642-42C8-4014-9F0C-AD772C1762C0}"/>
    <dgm:cxn modelId="{F9C4B310-3CB6-40AA-A276-457AD289ABC0}" srcId="{A649A335-898F-43E8-A3F2-6B9DF3BAC977}" destId="{0B495333-F5CD-4FE4-9577-B5707431CAED}" srcOrd="3" destOrd="0" parTransId="{0AD7137A-D0CE-4656-AFEC-EE999B4F9AD9}" sibTransId="{7B5E6C96-C1A7-4C5F-8F7A-5708ACB61C18}"/>
    <dgm:cxn modelId="{A0737ED3-EF2A-468D-BB9F-E47060C5F3FB}" type="presOf" srcId="{0B495333-F5CD-4FE4-9577-B5707431CAED}" destId="{F67E7DC1-2C20-493D-92EC-9D020FB6E6FB}" srcOrd="1" destOrd="0" presId="urn:microsoft.com/office/officeart/2005/8/layout/cycle8"/>
    <dgm:cxn modelId="{1AFDF1FF-B119-4641-A377-FE4691263351}" type="presParOf" srcId="{71E59EAC-8A86-445B-B7A0-32178D0A9FC7}" destId="{3C00A71B-2B99-491D-BF5B-4B5BAC0748E0}" srcOrd="0" destOrd="0" presId="urn:microsoft.com/office/officeart/2005/8/layout/cycle8"/>
    <dgm:cxn modelId="{8CC7501B-4807-4702-A045-2F23C619C060}" type="presParOf" srcId="{71E59EAC-8A86-445B-B7A0-32178D0A9FC7}" destId="{72514280-9212-443F-9632-DF05DCD52E1F}" srcOrd="1" destOrd="0" presId="urn:microsoft.com/office/officeart/2005/8/layout/cycle8"/>
    <dgm:cxn modelId="{488146CD-25AD-45F4-992C-5B1648C17ABF}" type="presParOf" srcId="{71E59EAC-8A86-445B-B7A0-32178D0A9FC7}" destId="{F2847E69-FEE9-4962-BE24-8F6CC9E96ABF}" srcOrd="2" destOrd="0" presId="urn:microsoft.com/office/officeart/2005/8/layout/cycle8"/>
    <dgm:cxn modelId="{8B954EE9-77D3-4E84-A552-F718037F1531}" type="presParOf" srcId="{71E59EAC-8A86-445B-B7A0-32178D0A9FC7}" destId="{74F3509D-B423-465D-B1F7-FE5B1D2DFBC1}" srcOrd="3" destOrd="0" presId="urn:microsoft.com/office/officeart/2005/8/layout/cycle8"/>
    <dgm:cxn modelId="{6EFD2474-BD1D-4D2B-A7F7-D7AB76EFBD62}" type="presParOf" srcId="{71E59EAC-8A86-445B-B7A0-32178D0A9FC7}" destId="{B05AD72C-D582-4B1C-AB98-6B938F04F8D3}" srcOrd="4" destOrd="0" presId="urn:microsoft.com/office/officeart/2005/8/layout/cycle8"/>
    <dgm:cxn modelId="{97889A97-6C33-40F9-B373-7DFEC8C11EED}" type="presParOf" srcId="{71E59EAC-8A86-445B-B7A0-32178D0A9FC7}" destId="{E80809E8-BDF7-48C2-8427-A6B34B0E41F3}" srcOrd="5" destOrd="0" presId="urn:microsoft.com/office/officeart/2005/8/layout/cycle8"/>
    <dgm:cxn modelId="{7248F511-EA0A-4857-B6F1-9D060C1B0D47}" type="presParOf" srcId="{71E59EAC-8A86-445B-B7A0-32178D0A9FC7}" destId="{957ADD78-2763-40FA-ACF2-4C5B2FDBAD37}" srcOrd="6" destOrd="0" presId="urn:microsoft.com/office/officeart/2005/8/layout/cycle8"/>
    <dgm:cxn modelId="{057942D7-2B75-47F4-B071-4C37E59F79A9}" type="presParOf" srcId="{71E59EAC-8A86-445B-B7A0-32178D0A9FC7}" destId="{A80657C1-B7BA-4466-8806-6BD753A6544A}" srcOrd="7" destOrd="0" presId="urn:microsoft.com/office/officeart/2005/8/layout/cycle8"/>
    <dgm:cxn modelId="{83DF1E96-B18F-4245-8182-DB1E132D3F82}" type="presParOf" srcId="{71E59EAC-8A86-445B-B7A0-32178D0A9FC7}" destId="{95536C37-D327-40BF-909E-036D012AFEBE}" srcOrd="8" destOrd="0" presId="urn:microsoft.com/office/officeart/2005/8/layout/cycle8"/>
    <dgm:cxn modelId="{A013641B-592F-4477-B43E-23C53C5BDDDE}" type="presParOf" srcId="{71E59EAC-8A86-445B-B7A0-32178D0A9FC7}" destId="{2401D332-4964-49F1-BBD1-CE97752C502B}" srcOrd="9" destOrd="0" presId="urn:microsoft.com/office/officeart/2005/8/layout/cycle8"/>
    <dgm:cxn modelId="{214739D7-014B-4F39-AAEC-A481864FD012}" type="presParOf" srcId="{71E59EAC-8A86-445B-B7A0-32178D0A9FC7}" destId="{148D7DC5-5A7F-4DBD-B50C-0A8F5A5D0E89}" srcOrd="10" destOrd="0" presId="urn:microsoft.com/office/officeart/2005/8/layout/cycle8"/>
    <dgm:cxn modelId="{6AF7F9ED-D5E3-48F6-B4E8-06F56B579605}" type="presParOf" srcId="{71E59EAC-8A86-445B-B7A0-32178D0A9FC7}" destId="{8FFE8FAB-BA51-449F-AEFA-0A8FD0C3F5BD}" srcOrd="11" destOrd="0" presId="urn:microsoft.com/office/officeart/2005/8/layout/cycle8"/>
    <dgm:cxn modelId="{FA26DE6B-8CA0-4609-A430-0B9E7111C17B}" type="presParOf" srcId="{71E59EAC-8A86-445B-B7A0-32178D0A9FC7}" destId="{58BBC5EB-B6DF-4A63-8C69-B95B740AF36F}" srcOrd="12" destOrd="0" presId="urn:microsoft.com/office/officeart/2005/8/layout/cycle8"/>
    <dgm:cxn modelId="{77FFDE0A-82C8-41AE-8C7B-281FC5BB1727}" type="presParOf" srcId="{71E59EAC-8A86-445B-B7A0-32178D0A9FC7}" destId="{3F1761AF-91DC-4ECB-B222-BF705B10BC04}" srcOrd="13" destOrd="0" presId="urn:microsoft.com/office/officeart/2005/8/layout/cycle8"/>
    <dgm:cxn modelId="{230A8835-45D4-4911-B7DC-A9A18FAF74A0}" type="presParOf" srcId="{71E59EAC-8A86-445B-B7A0-32178D0A9FC7}" destId="{59D81DEE-677A-4FA7-B365-58516D45D7CF}" srcOrd="14" destOrd="0" presId="urn:microsoft.com/office/officeart/2005/8/layout/cycle8"/>
    <dgm:cxn modelId="{09FB59F1-F81D-4E16-A454-85D06EAE853F}" type="presParOf" srcId="{71E59EAC-8A86-445B-B7A0-32178D0A9FC7}" destId="{F67E7DC1-2C20-493D-92EC-9D020FB6E6FB}" srcOrd="15" destOrd="0" presId="urn:microsoft.com/office/officeart/2005/8/layout/cycle8"/>
    <dgm:cxn modelId="{E79B2CD9-4709-456B-A4E7-908EC36E6B5A}" type="presParOf" srcId="{71E59EAC-8A86-445B-B7A0-32178D0A9FC7}" destId="{7A2C4980-A776-4890-A718-173E7E7038A0}" srcOrd="16" destOrd="0" presId="urn:microsoft.com/office/officeart/2005/8/layout/cycle8"/>
    <dgm:cxn modelId="{790CB55F-5E9D-4EEF-A30C-9A4BAE58B90F}" type="presParOf" srcId="{71E59EAC-8A86-445B-B7A0-32178D0A9FC7}" destId="{A585F33B-52DA-43AE-8910-32C2E60E416F}" srcOrd="17" destOrd="0" presId="urn:microsoft.com/office/officeart/2005/8/layout/cycle8"/>
    <dgm:cxn modelId="{E2E1E685-CCEA-4084-A57B-A2E036D57BEB}" type="presParOf" srcId="{71E59EAC-8A86-445B-B7A0-32178D0A9FC7}" destId="{ECFBF78C-6186-4267-AE37-FCEC2F6F9DF8}" srcOrd="18" destOrd="0" presId="urn:microsoft.com/office/officeart/2005/8/layout/cycle8"/>
    <dgm:cxn modelId="{3DE4B3E4-263E-4396-8555-D38F21D990A5}" type="presParOf" srcId="{71E59EAC-8A86-445B-B7A0-32178D0A9FC7}" destId="{6EB169DB-6B44-4E91-B7B3-1BF23E2FA767}" srcOrd="19" destOrd="0" presId="urn:microsoft.com/office/officeart/2005/8/layout/cycle8"/>
    <dgm:cxn modelId="{D6DE20D7-AAC0-47B4-B8C7-50531B01365E}" type="presParOf" srcId="{71E59EAC-8A86-445B-B7A0-32178D0A9FC7}" destId="{F6891892-FAAC-4064-A41C-4AA51CCAA4CE}" srcOrd="20" destOrd="0" presId="urn:microsoft.com/office/officeart/2005/8/layout/cycle8"/>
    <dgm:cxn modelId="{B33CC9BD-07BE-45B1-AAC0-2FC6DC1A1F5D}" type="presParOf" srcId="{71E59EAC-8A86-445B-B7A0-32178D0A9FC7}" destId="{879E4B31-79B0-4DD1-93B0-B01BFCEE4708}" srcOrd="21" destOrd="0" presId="urn:microsoft.com/office/officeart/2005/8/layout/cycle8"/>
    <dgm:cxn modelId="{7CB006B6-2AE7-404C-B0A6-70017298EFD1}" type="presParOf" srcId="{71E59EAC-8A86-445B-B7A0-32178D0A9FC7}" destId="{2155E830-E596-4C01-B950-54C81E60ED7D}" srcOrd="22" destOrd="0" presId="urn:microsoft.com/office/officeart/2005/8/layout/cycle8"/>
    <dgm:cxn modelId="{0D1AA94B-D468-46EE-9025-800C3FADA0A8}" type="presParOf" srcId="{71E59EAC-8A86-445B-B7A0-32178D0A9FC7}" destId="{1B548FA6-6FA3-4CFC-823B-3D3BAE4919D7}" srcOrd="23" destOrd="0" presId="urn:microsoft.com/office/officeart/2005/8/layout/cycle8"/>
    <dgm:cxn modelId="{F8090178-8991-4354-B15F-B05ACD0D7574}" type="presParOf" srcId="{71E59EAC-8A86-445B-B7A0-32178D0A9FC7}" destId="{F8272789-664C-42FB-89AF-3AEAC55BD96A}"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687653C-6791-4662-801A-3546F9158E53}"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5037021C-A27C-4CA0-BD8B-E36543337452}">
      <dgm:prSet/>
      <dgm:spPr/>
      <dgm:t>
        <a:bodyPr/>
        <a:lstStyle/>
        <a:p>
          <a:r>
            <a:rPr lang="en-GB" dirty="0"/>
            <a:t>Head to ask chair of governing board whether there are clear processes in place for  considering suspensions and PEX</a:t>
          </a:r>
          <a:endParaRPr lang="en-US" dirty="0"/>
        </a:p>
      </dgm:t>
    </dgm:pt>
    <dgm:pt modelId="{9E227EF8-4001-4285-8375-C02EAC433823}" type="parTrans" cxnId="{442F5EE3-CD83-4EAE-978A-D06B195AF9EF}">
      <dgm:prSet/>
      <dgm:spPr/>
      <dgm:t>
        <a:bodyPr/>
        <a:lstStyle/>
        <a:p>
          <a:endParaRPr lang="en-US"/>
        </a:p>
      </dgm:t>
    </dgm:pt>
    <dgm:pt modelId="{B32258C1-BD9B-4E37-B58D-923345365F35}" type="sibTrans" cxnId="{442F5EE3-CD83-4EAE-978A-D06B195AF9EF}">
      <dgm:prSet/>
      <dgm:spPr/>
      <dgm:t>
        <a:bodyPr/>
        <a:lstStyle/>
        <a:p>
          <a:endParaRPr lang="en-US" dirty="0"/>
        </a:p>
      </dgm:t>
    </dgm:pt>
    <dgm:pt modelId="{A96DEA64-B3E0-4665-BF10-71E601203456}">
      <dgm:prSet/>
      <dgm:spPr/>
      <dgm:t>
        <a:bodyPr/>
        <a:lstStyle/>
        <a:p>
          <a:r>
            <a:rPr lang="en-GB" dirty="0"/>
            <a:t>See para 84 for the detail </a:t>
          </a:r>
          <a:endParaRPr lang="en-US" dirty="0"/>
        </a:p>
      </dgm:t>
    </dgm:pt>
    <dgm:pt modelId="{8297DA91-773C-4ECE-8827-BE37B498D784}" type="parTrans" cxnId="{03CCF893-2996-4CA1-8152-A0832AA4B4B1}">
      <dgm:prSet/>
      <dgm:spPr/>
      <dgm:t>
        <a:bodyPr/>
        <a:lstStyle/>
        <a:p>
          <a:endParaRPr lang="en-US"/>
        </a:p>
      </dgm:t>
    </dgm:pt>
    <dgm:pt modelId="{3E9A4E79-ACDB-4D69-A7C4-6C86D099464E}" type="sibTrans" cxnId="{03CCF893-2996-4CA1-8152-A0832AA4B4B1}">
      <dgm:prSet/>
      <dgm:spPr/>
      <dgm:t>
        <a:bodyPr/>
        <a:lstStyle/>
        <a:p>
          <a:endParaRPr lang="en-US" dirty="0"/>
        </a:p>
      </dgm:t>
    </dgm:pt>
    <dgm:pt modelId="{FEC0ECA8-326D-40F1-9B46-6CBD1E8AF989}">
      <dgm:prSet/>
      <dgm:spPr/>
      <dgm:t>
        <a:bodyPr/>
        <a:lstStyle/>
        <a:p>
          <a:r>
            <a:rPr lang="en-GB" dirty="0"/>
            <a:t>Also to consider governor training both on exclusions and the other matters set out -</a:t>
          </a:r>
        </a:p>
        <a:p>
          <a:r>
            <a:rPr lang="en-GB" dirty="0"/>
            <a:t>see para 86</a:t>
          </a:r>
          <a:endParaRPr lang="en-US" dirty="0"/>
        </a:p>
      </dgm:t>
    </dgm:pt>
    <dgm:pt modelId="{66E9235F-D976-4505-8D0A-CF68D0B6486D}" type="parTrans" cxnId="{E3EA04F0-D558-4D2E-BB08-D1E2F46656A5}">
      <dgm:prSet/>
      <dgm:spPr/>
      <dgm:t>
        <a:bodyPr/>
        <a:lstStyle/>
        <a:p>
          <a:endParaRPr lang="en-US"/>
        </a:p>
      </dgm:t>
    </dgm:pt>
    <dgm:pt modelId="{5681742F-2FA1-4686-91D1-317BA5757B23}" type="sibTrans" cxnId="{E3EA04F0-D558-4D2E-BB08-D1E2F46656A5}">
      <dgm:prSet/>
      <dgm:spPr/>
      <dgm:t>
        <a:bodyPr/>
        <a:lstStyle/>
        <a:p>
          <a:endParaRPr lang="en-US"/>
        </a:p>
      </dgm:t>
    </dgm:pt>
    <dgm:pt modelId="{5F3BCE52-2EEF-4EED-857D-4B7565612EE8}" type="pres">
      <dgm:prSet presAssocID="{A687653C-6791-4662-801A-3546F9158E53}" presName="outerComposite" presStyleCnt="0">
        <dgm:presLayoutVars>
          <dgm:chMax val="5"/>
          <dgm:dir/>
          <dgm:resizeHandles val="exact"/>
        </dgm:presLayoutVars>
      </dgm:prSet>
      <dgm:spPr/>
      <dgm:t>
        <a:bodyPr/>
        <a:lstStyle/>
        <a:p>
          <a:endParaRPr lang="en-US"/>
        </a:p>
      </dgm:t>
    </dgm:pt>
    <dgm:pt modelId="{96FB6F5F-ED86-4700-9AF2-A1357C43AEF8}" type="pres">
      <dgm:prSet presAssocID="{A687653C-6791-4662-801A-3546F9158E53}" presName="dummyMaxCanvas" presStyleCnt="0">
        <dgm:presLayoutVars/>
      </dgm:prSet>
      <dgm:spPr/>
    </dgm:pt>
    <dgm:pt modelId="{1A1B2221-ACFF-4AAB-A5C3-294794BD1ECF}" type="pres">
      <dgm:prSet presAssocID="{A687653C-6791-4662-801A-3546F9158E53}" presName="ThreeNodes_1" presStyleLbl="node1" presStyleIdx="0" presStyleCnt="3">
        <dgm:presLayoutVars>
          <dgm:bulletEnabled val="1"/>
        </dgm:presLayoutVars>
      </dgm:prSet>
      <dgm:spPr/>
      <dgm:t>
        <a:bodyPr/>
        <a:lstStyle/>
        <a:p>
          <a:endParaRPr lang="en-US"/>
        </a:p>
      </dgm:t>
    </dgm:pt>
    <dgm:pt modelId="{472A39AA-8402-42C9-B798-DCC904A3A689}" type="pres">
      <dgm:prSet presAssocID="{A687653C-6791-4662-801A-3546F9158E53}" presName="ThreeNodes_2" presStyleLbl="node1" presStyleIdx="1" presStyleCnt="3">
        <dgm:presLayoutVars>
          <dgm:bulletEnabled val="1"/>
        </dgm:presLayoutVars>
      </dgm:prSet>
      <dgm:spPr/>
      <dgm:t>
        <a:bodyPr/>
        <a:lstStyle/>
        <a:p>
          <a:endParaRPr lang="en-US"/>
        </a:p>
      </dgm:t>
    </dgm:pt>
    <dgm:pt modelId="{DD57A2CC-E578-4B7F-AF59-74624D72EAE9}" type="pres">
      <dgm:prSet presAssocID="{A687653C-6791-4662-801A-3546F9158E53}" presName="ThreeNodes_3" presStyleLbl="node1" presStyleIdx="2" presStyleCnt="3">
        <dgm:presLayoutVars>
          <dgm:bulletEnabled val="1"/>
        </dgm:presLayoutVars>
      </dgm:prSet>
      <dgm:spPr/>
      <dgm:t>
        <a:bodyPr/>
        <a:lstStyle/>
        <a:p>
          <a:endParaRPr lang="en-US"/>
        </a:p>
      </dgm:t>
    </dgm:pt>
    <dgm:pt modelId="{017A98E1-D7CE-4F38-9894-A596B0DF01F5}" type="pres">
      <dgm:prSet presAssocID="{A687653C-6791-4662-801A-3546F9158E53}" presName="ThreeConn_1-2" presStyleLbl="fgAccFollowNode1" presStyleIdx="0" presStyleCnt="2">
        <dgm:presLayoutVars>
          <dgm:bulletEnabled val="1"/>
        </dgm:presLayoutVars>
      </dgm:prSet>
      <dgm:spPr/>
      <dgm:t>
        <a:bodyPr/>
        <a:lstStyle/>
        <a:p>
          <a:endParaRPr lang="en-US"/>
        </a:p>
      </dgm:t>
    </dgm:pt>
    <dgm:pt modelId="{DEE660EC-EEF8-48D2-AC98-6FC14C03ECB8}" type="pres">
      <dgm:prSet presAssocID="{A687653C-6791-4662-801A-3546F9158E53}" presName="ThreeConn_2-3" presStyleLbl="fgAccFollowNode1" presStyleIdx="1" presStyleCnt="2">
        <dgm:presLayoutVars>
          <dgm:bulletEnabled val="1"/>
        </dgm:presLayoutVars>
      </dgm:prSet>
      <dgm:spPr/>
      <dgm:t>
        <a:bodyPr/>
        <a:lstStyle/>
        <a:p>
          <a:endParaRPr lang="en-US"/>
        </a:p>
      </dgm:t>
    </dgm:pt>
    <dgm:pt modelId="{DC7B5D08-43AA-4437-9A44-4094FF6E20B5}" type="pres">
      <dgm:prSet presAssocID="{A687653C-6791-4662-801A-3546F9158E53}" presName="ThreeNodes_1_text" presStyleLbl="node1" presStyleIdx="2" presStyleCnt="3">
        <dgm:presLayoutVars>
          <dgm:bulletEnabled val="1"/>
        </dgm:presLayoutVars>
      </dgm:prSet>
      <dgm:spPr/>
      <dgm:t>
        <a:bodyPr/>
        <a:lstStyle/>
        <a:p>
          <a:endParaRPr lang="en-US"/>
        </a:p>
      </dgm:t>
    </dgm:pt>
    <dgm:pt modelId="{68A5FCA0-DFC7-4949-ABFD-5E3403998D4D}" type="pres">
      <dgm:prSet presAssocID="{A687653C-6791-4662-801A-3546F9158E53}" presName="ThreeNodes_2_text" presStyleLbl="node1" presStyleIdx="2" presStyleCnt="3">
        <dgm:presLayoutVars>
          <dgm:bulletEnabled val="1"/>
        </dgm:presLayoutVars>
      </dgm:prSet>
      <dgm:spPr/>
      <dgm:t>
        <a:bodyPr/>
        <a:lstStyle/>
        <a:p>
          <a:endParaRPr lang="en-US"/>
        </a:p>
      </dgm:t>
    </dgm:pt>
    <dgm:pt modelId="{0EB9AEE7-A174-4E43-A1D7-5FE92BA80AFB}" type="pres">
      <dgm:prSet presAssocID="{A687653C-6791-4662-801A-3546F9158E53}" presName="ThreeNodes_3_text" presStyleLbl="node1" presStyleIdx="2" presStyleCnt="3">
        <dgm:presLayoutVars>
          <dgm:bulletEnabled val="1"/>
        </dgm:presLayoutVars>
      </dgm:prSet>
      <dgm:spPr/>
      <dgm:t>
        <a:bodyPr/>
        <a:lstStyle/>
        <a:p>
          <a:endParaRPr lang="en-US"/>
        </a:p>
      </dgm:t>
    </dgm:pt>
  </dgm:ptLst>
  <dgm:cxnLst>
    <dgm:cxn modelId="{06397C71-EA5D-4C40-8319-0A5E04C127B8}" type="presOf" srcId="{B32258C1-BD9B-4E37-B58D-923345365F35}" destId="{017A98E1-D7CE-4F38-9894-A596B0DF01F5}" srcOrd="0" destOrd="0" presId="urn:microsoft.com/office/officeart/2005/8/layout/vProcess5"/>
    <dgm:cxn modelId="{42722DFC-5923-4088-BD8B-1885C8407BCC}" type="presOf" srcId="{A96DEA64-B3E0-4665-BF10-71E601203456}" destId="{68A5FCA0-DFC7-4949-ABFD-5E3403998D4D}" srcOrd="1" destOrd="0" presId="urn:microsoft.com/office/officeart/2005/8/layout/vProcess5"/>
    <dgm:cxn modelId="{03CCF893-2996-4CA1-8152-A0832AA4B4B1}" srcId="{A687653C-6791-4662-801A-3546F9158E53}" destId="{A96DEA64-B3E0-4665-BF10-71E601203456}" srcOrd="1" destOrd="0" parTransId="{8297DA91-773C-4ECE-8827-BE37B498D784}" sibTransId="{3E9A4E79-ACDB-4D69-A7C4-6C86D099464E}"/>
    <dgm:cxn modelId="{77879046-3048-4CAD-A36D-A30F985C8F18}" type="presOf" srcId="{5037021C-A27C-4CA0-BD8B-E36543337452}" destId="{1A1B2221-ACFF-4AAB-A5C3-294794BD1ECF}" srcOrd="0" destOrd="0" presId="urn:microsoft.com/office/officeart/2005/8/layout/vProcess5"/>
    <dgm:cxn modelId="{0D2B7F9E-AC0D-4A43-95AF-45C031D80B19}" type="presOf" srcId="{FEC0ECA8-326D-40F1-9B46-6CBD1E8AF989}" destId="{0EB9AEE7-A174-4E43-A1D7-5FE92BA80AFB}" srcOrd="1" destOrd="0" presId="urn:microsoft.com/office/officeart/2005/8/layout/vProcess5"/>
    <dgm:cxn modelId="{697BD91C-DC61-44C1-958C-BCD3556F9BEF}" type="presOf" srcId="{3E9A4E79-ACDB-4D69-A7C4-6C86D099464E}" destId="{DEE660EC-EEF8-48D2-AC98-6FC14C03ECB8}" srcOrd="0" destOrd="0" presId="urn:microsoft.com/office/officeart/2005/8/layout/vProcess5"/>
    <dgm:cxn modelId="{964A49FE-896C-479C-AD00-A4557FD14540}" type="presOf" srcId="{5037021C-A27C-4CA0-BD8B-E36543337452}" destId="{DC7B5D08-43AA-4437-9A44-4094FF6E20B5}" srcOrd="1" destOrd="0" presId="urn:microsoft.com/office/officeart/2005/8/layout/vProcess5"/>
    <dgm:cxn modelId="{442F5EE3-CD83-4EAE-978A-D06B195AF9EF}" srcId="{A687653C-6791-4662-801A-3546F9158E53}" destId="{5037021C-A27C-4CA0-BD8B-E36543337452}" srcOrd="0" destOrd="0" parTransId="{9E227EF8-4001-4285-8375-C02EAC433823}" sibTransId="{B32258C1-BD9B-4E37-B58D-923345365F35}"/>
    <dgm:cxn modelId="{20E86D2F-9AF3-4B06-BE55-16A154A38F0F}" type="presOf" srcId="{A96DEA64-B3E0-4665-BF10-71E601203456}" destId="{472A39AA-8402-42C9-B798-DCC904A3A689}" srcOrd="0" destOrd="0" presId="urn:microsoft.com/office/officeart/2005/8/layout/vProcess5"/>
    <dgm:cxn modelId="{E79EC4B2-2091-4151-B0CB-973E9BD56FFE}" type="presOf" srcId="{FEC0ECA8-326D-40F1-9B46-6CBD1E8AF989}" destId="{DD57A2CC-E578-4B7F-AF59-74624D72EAE9}" srcOrd="0" destOrd="0" presId="urn:microsoft.com/office/officeart/2005/8/layout/vProcess5"/>
    <dgm:cxn modelId="{F35E7E06-90F8-475E-9A56-FDC70A0F41E3}" type="presOf" srcId="{A687653C-6791-4662-801A-3546F9158E53}" destId="{5F3BCE52-2EEF-4EED-857D-4B7565612EE8}" srcOrd="0" destOrd="0" presId="urn:microsoft.com/office/officeart/2005/8/layout/vProcess5"/>
    <dgm:cxn modelId="{E3EA04F0-D558-4D2E-BB08-D1E2F46656A5}" srcId="{A687653C-6791-4662-801A-3546F9158E53}" destId="{FEC0ECA8-326D-40F1-9B46-6CBD1E8AF989}" srcOrd="2" destOrd="0" parTransId="{66E9235F-D976-4505-8D0A-CF68D0B6486D}" sibTransId="{5681742F-2FA1-4686-91D1-317BA5757B23}"/>
    <dgm:cxn modelId="{62136446-E24C-4EDC-8085-1C8E78FBEACB}" type="presParOf" srcId="{5F3BCE52-2EEF-4EED-857D-4B7565612EE8}" destId="{96FB6F5F-ED86-4700-9AF2-A1357C43AEF8}" srcOrd="0" destOrd="0" presId="urn:microsoft.com/office/officeart/2005/8/layout/vProcess5"/>
    <dgm:cxn modelId="{90426264-FF67-4522-88C2-4259DA91CBD0}" type="presParOf" srcId="{5F3BCE52-2EEF-4EED-857D-4B7565612EE8}" destId="{1A1B2221-ACFF-4AAB-A5C3-294794BD1ECF}" srcOrd="1" destOrd="0" presId="urn:microsoft.com/office/officeart/2005/8/layout/vProcess5"/>
    <dgm:cxn modelId="{CF4AD30E-F615-42C3-974C-2FC48B2799CB}" type="presParOf" srcId="{5F3BCE52-2EEF-4EED-857D-4B7565612EE8}" destId="{472A39AA-8402-42C9-B798-DCC904A3A689}" srcOrd="2" destOrd="0" presId="urn:microsoft.com/office/officeart/2005/8/layout/vProcess5"/>
    <dgm:cxn modelId="{60CC74CB-995E-4794-873B-BAFF5984BC8B}" type="presParOf" srcId="{5F3BCE52-2EEF-4EED-857D-4B7565612EE8}" destId="{DD57A2CC-E578-4B7F-AF59-74624D72EAE9}" srcOrd="3" destOrd="0" presId="urn:microsoft.com/office/officeart/2005/8/layout/vProcess5"/>
    <dgm:cxn modelId="{1382CCBE-B580-4FCF-86B2-897B3B6F0A5D}" type="presParOf" srcId="{5F3BCE52-2EEF-4EED-857D-4B7565612EE8}" destId="{017A98E1-D7CE-4F38-9894-A596B0DF01F5}" srcOrd="4" destOrd="0" presId="urn:microsoft.com/office/officeart/2005/8/layout/vProcess5"/>
    <dgm:cxn modelId="{E91F6222-E8C9-4CC9-839A-3C1E07CBB98F}" type="presParOf" srcId="{5F3BCE52-2EEF-4EED-857D-4B7565612EE8}" destId="{DEE660EC-EEF8-48D2-AC98-6FC14C03ECB8}" srcOrd="5" destOrd="0" presId="urn:microsoft.com/office/officeart/2005/8/layout/vProcess5"/>
    <dgm:cxn modelId="{36253A4B-1A4B-416D-AAB9-11494AAE71EA}" type="presParOf" srcId="{5F3BCE52-2EEF-4EED-857D-4B7565612EE8}" destId="{DC7B5D08-43AA-4437-9A44-4094FF6E20B5}" srcOrd="6" destOrd="0" presId="urn:microsoft.com/office/officeart/2005/8/layout/vProcess5"/>
    <dgm:cxn modelId="{6546535D-FA8F-43B0-BFA5-89DE9458590E}" type="presParOf" srcId="{5F3BCE52-2EEF-4EED-857D-4B7565612EE8}" destId="{68A5FCA0-DFC7-4949-ABFD-5E3403998D4D}" srcOrd="7" destOrd="0" presId="urn:microsoft.com/office/officeart/2005/8/layout/vProcess5"/>
    <dgm:cxn modelId="{F21ABB4E-E81C-403E-B161-B9C4D03A8E2C}" type="presParOf" srcId="{5F3BCE52-2EEF-4EED-857D-4B7565612EE8}" destId="{0EB9AEE7-A174-4E43-A1D7-5FE92BA80AF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D4216A-8512-4889-BE08-3204BF2F928E}" type="doc">
      <dgm:prSet loTypeId="urn:microsoft.com/office/officeart/2005/8/layout/hierarchy1" loCatId="hierarchy" qsTypeId="urn:microsoft.com/office/officeart/2005/8/quickstyle/simple2" qsCatId="simple" csTypeId="urn:microsoft.com/office/officeart/2005/8/colors/colorful1" csCatId="colorful" phldr="1"/>
      <dgm:spPr/>
      <dgm:t>
        <a:bodyPr/>
        <a:lstStyle/>
        <a:p>
          <a:endParaRPr lang="en-US"/>
        </a:p>
      </dgm:t>
    </dgm:pt>
    <dgm:pt modelId="{C78D272D-30FB-487F-B253-03AC8B329DD5}">
      <dgm:prSet custT="1"/>
      <dgm:spPr/>
      <dgm:t>
        <a:bodyPr/>
        <a:lstStyle/>
        <a:p>
          <a:r>
            <a:rPr lang="en-GB" sz="3200" dirty="0"/>
            <a:t>30 recommendations</a:t>
          </a:r>
          <a:endParaRPr lang="en-US" sz="3200" dirty="0"/>
        </a:p>
      </dgm:t>
    </dgm:pt>
    <dgm:pt modelId="{9F2CD9D9-EEBB-4464-8FF2-C858F8A1E2C7}" type="parTrans" cxnId="{CDEFAC68-4A21-46AA-B3AA-214768C02EBF}">
      <dgm:prSet/>
      <dgm:spPr/>
      <dgm:t>
        <a:bodyPr/>
        <a:lstStyle/>
        <a:p>
          <a:endParaRPr lang="en-US"/>
        </a:p>
      </dgm:t>
    </dgm:pt>
    <dgm:pt modelId="{F53E83AB-FF38-4297-BCE8-86CB3E256152}" type="sibTrans" cxnId="{CDEFAC68-4A21-46AA-B3AA-214768C02EBF}">
      <dgm:prSet/>
      <dgm:spPr/>
      <dgm:t>
        <a:bodyPr/>
        <a:lstStyle/>
        <a:p>
          <a:endParaRPr lang="en-US"/>
        </a:p>
      </dgm:t>
    </dgm:pt>
    <dgm:pt modelId="{2D3B8A60-E873-480D-AB5F-08E97F7DF333}">
      <dgm:prSet custT="1"/>
      <dgm:spPr/>
      <dgm:t>
        <a:bodyPr/>
        <a:lstStyle/>
        <a:p>
          <a:r>
            <a:rPr lang="en-GB" sz="1800" dirty="0"/>
            <a:t>DFE in its response welcomed the Review and agreed to all 30 recommendations in principle, committing to act to make sure that no child misses out on a quality education</a:t>
          </a:r>
          <a:endParaRPr lang="en-US" sz="1800" dirty="0"/>
        </a:p>
      </dgm:t>
    </dgm:pt>
    <dgm:pt modelId="{323C18B8-F9A5-4F6D-8269-50CD6C16C869}" type="parTrans" cxnId="{93682A4E-41AE-480F-843D-D7415D0C449A}">
      <dgm:prSet/>
      <dgm:spPr/>
      <dgm:t>
        <a:bodyPr/>
        <a:lstStyle/>
        <a:p>
          <a:endParaRPr lang="en-US"/>
        </a:p>
      </dgm:t>
    </dgm:pt>
    <dgm:pt modelId="{DAD5D0B2-7109-42D0-AAF3-AE9418A19013}" type="sibTrans" cxnId="{93682A4E-41AE-480F-843D-D7415D0C449A}">
      <dgm:prSet/>
      <dgm:spPr/>
      <dgm:t>
        <a:bodyPr/>
        <a:lstStyle/>
        <a:p>
          <a:endParaRPr lang="en-US"/>
        </a:p>
      </dgm:t>
    </dgm:pt>
    <dgm:pt modelId="{02B68AD6-75CA-411D-932A-89E0C8BE1147}" type="pres">
      <dgm:prSet presAssocID="{84D4216A-8512-4889-BE08-3204BF2F928E}" presName="hierChild1" presStyleCnt="0">
        <dgm:presLayoutVars>
          <dgm:chPref val="1"/>
          <dgm:dir/>
          <dgm:animOne val="branch"/>
          <dgm:animLvl val="lvl"/>
          <dgm:resizeHandles/>
        </dgm:presLayoutVars>
      </dgm:prSet>
      <dgm:spPr/>
      <dgm:t>
        <a:bodyPr/>
        <a:lstStyle/>
        <a:p>
          <a:endParaRPr lang="en-US"/>
        </a:p>
      </dgm:t>
    </dgm:pt>
    <dgm:pt modelId="{64C3BF19-3D2B-4739-9146-D3152C05A70B}" type="pres">
      <dgm:prSet presAssocID="{C78D272D-30FB-487F-B253-03AC8B329DD5}" presName="hierRoot1" presStyleCnt="0"/>
      <dgm:spPr/>
    </dgm:pt>
    <dgm:pt modelId="{E33B77DC-46FE-4A53-8AE3-6E4708B080EC}" type="pres">
      <dgm:prSet presAssocID="{C78D272D-30FB-487F-B253-03AC8B329DD5}" presName="composite" presStyleCnt="0"/>
      <dgm:spPr/>
    </dgm:pt>
    <dgm:pt modelId="{4ADDFAE4-7A33-48C6-82AC-BD7D39F554D5}" type="pres">
      <dgm:prSet presAssocID="{C78D272D-30FB-487F-B253-03AC8B329DD5}" presName="background" presStyleLbl="node0" presStyleIdx="0" presStyleCnt="2"/>
      <dgm:spPr/>
    </dgm:pt>
    <dgm:pt modelId="{4F3F230A-66E5-478B-AE86-8877AD9BEF52}" type="pres">
      <dgm:prSet presAssocID="{C78D272D-30FB-487F-B253-03AC8B329DD5}" presName="text" presStyleLbl="fgAcc0" presStyleIdx="0" presStyleCnt="2" custScaleX="219195" custScaleY="268353" custLinFactNeighborX="-2476" custLinFactNeighborY="30330">
        <dgm:presLayoutVars>
          <dgm:chPref val="3"/>
        </dgm:presLayoutVars>
      </dgm:prSet>
      <dgm:spPr/>
      <dgm:t>
        <a:bodyPr/>
        <a:lstStyle/>
        <a:p>
          <a:endParaRPr lang="en-US"/>
        </a:p>
      </dgm:t>
    </dgm:pt>
    <dgm:pt modelId="{0964F862-460F-4E8B-9072-F413192ACFB7}" type="pres">
      <dgm:prSet presAssocID="{C78D272D-30FB-487F-B253-03AC8B329DD5}" presName="hierChild2" presStyleCnt="0"/>
      <dgm:spPr/>
    </dgm:pt>
    <dgm:pt modelId="{CFD141E0-588A-4050-B76B-D77C3DC7F565}" type="pres">
      <dgm:prSet presAssocID="{2D3B8A60-E873-480D-AB5F-08E97F7DF333}" presName="hierRoot1" presStyleCnt="0"/>
      <dgm:spPr/>
    </dgm:pt>
    <dgm:pt modelId="{223E5D92-6F3C-470F-841E-D1081C969108}" type="pres">
      <dgm:prSet presAssocID="{2D3B8A60-E873-480D-AB5F-08E97F7DF333}" presName="composite" presStyleCnt="0"/>
      <dgm:spPr/>
    </dgm:pt>
    <dgm:pt modelId="{97E103E2-C0F9-475D-8704-D15BD777F74D}" type="pres">
      <dgm:prSet presAssocID="{2D3B8A60-E873-480D-AB5F-08E97F7DF333}" presName="background" presStyleLbl="node0" presStyleIdx="1" presStyleCnt="2"/>
      <dgm:spPr/>
    </dgm:pt>
    <dgm:pt modelId="{641EFBE6-EC34-4F73-99AC-41740FC49558}" type="pres">
      <dgm:prSet presAssocID="{2D3B8A60-E873-480D-AB5F-08E97F7DF333}" presName="text" presStyleLbl="fgAcc0" presStyleIdx="1" presStyleCnt="2" custScaleX="138480" custScaleY="290072" custLinFactNeighborX="-9753" custLinFactNeighborY="-152">
        <dgm:presLayoutVars>
          <dgm:chPref val="3"/>
        </dgm:presLayoutVars>
      </dgm:prSet>
      <dgm:spPr/>
      <dgm:t>
        <a:bodyPr/>
        <a:lstStyle/>
        <a:p>
          <a:endParaRPr lang="en-US"/>
        </a:p>
      </dgm:t>
    </dgm:pt>
    <dgm:pt modelId="{63B42AD3-3FBA-4672-BEEA-4CE3F72378D5}" type="pres">
      <dgm:prSet presAssocID="{2D3B8A60-E873-480D-AB5F-08E97F7DF333}" presName="hierChild2" presStyleCnt="0"/>
      <dgm:spPr/>
    </dgm:pt>
  </dgm:ptLst>
  <dgm:cxnLst>
    <dgm:cxn modelId="{CDEFAC68-4A21-46AA-B3AA-214768C02EBF}" srcId="{84D4216A-8512-4889-BE08-3204BF2F928E}" destId="{C78D272D-30FB-487F-B253-03AC8B329DD5}" srcOrd="0" destOrd="0" parTransId="{9F2CD9D9-EEBB-4464-8FF2-C858F8A1E2C7}" sibTransId="{F53E83AB-FF38-4297-BCE8-86CB3E256152}"/>
    <dgm:cxn modelId="{93682A4E-41AE-480F-843D-D7415D0C449A}" srcId="{84D4216A-8512-4889-BE08-3204BF2F928E}" destId="{2D3B8A60-E873-480D-AB5F-08E97F7DF333}" srcOrd="1" destOrd="0" parTransId="{323C18B8-F9A5-4F6D-8269-50CD6C16C869}" sibTransId="{DAD5D0B2-7109-42D0-AAF3-AE9418A19013}"/>
    <dgm:cxn modelId="{A86C5A94-E465-43C0-B9C0-1D5B4FA9246F}" type="presOf" srcId="{C78D272D-30FB-487F-B253-03AC8B329DD5}" destId="{4F3F230A-66E5-478B-AE86-8877AD9BEF52}" srcOrd="0" destOrd="0" presId="urn:microsoft.com/office/officeart/2005/8/layout/hierarchy1"/>
    <dgm:cxn modelId="{55411C15-F07E-4C1E-B6CC-5503779E721D}" type="presOf" srcId="{2D3B8A60-E873-480D-AB5F-08E97F7DF333}" destId="{641EFBE6-EC34-4F73-99AC-41740FC49558}" srcOrd="0" destOrd="0" presId="urn:microsoft.com/office/officeart/2005/8/layout/hierarchy1"/>
    <dgm:cxn modelId="{6D329F03-5E55-4DF0-88EC-74DAA58234A4}" type="presOf" srcId="{84D4216A-8512-4889-BE08-3204BF2F928E}" destId="{02B68AD6-75CA-411D-932A-89E0C8BE1147}" srcOrd="0" destOrd="0" presId="urn:microsoft.com/office/officeart/2005/8/layout/hierarchy1"/>
    <dgm:cxn modelId="{8548F6B1-BF15-4997-9B41-3F9B822D9434}" type="presParOf" srcId="{02B68AD6-75CA-411D-932A-89E0C8BE1147}" destId="{64C3BF19-3D2B-4739-9146-D3152C05A70B}" srcOrd="0" destOrd="0" presId="urn:microsoft.com/office/officeart/2005/8/layout/hierarchy1"/>
    <dgm:cxn modelId="{8F64DFA8-B254-45B1-B59B-F671B5DCBF98}" type="presParOf" srcId="{64C3BF19-3D2B-4739-9146-D3152C05A70B}" destId="{E33B77DC-46FE-4A53-8AE3-6E4708B080EC}" srcOrd="0" destOrd="0" presId="urn:microsoft.com/office/officeart/2005/8/layout/hierarchy1"/>
    <dgm:cxn modelId="{1DD3541C-23E9-44E3-B794-53FD44B582C2}" type="presParOf" srcId="{E33B77DC-46FE-4A53-8AE3-6E4708B080EC}" destId="{4ADDFAE4-7A33-48C6-82AC-BD7D39F554D5}" srcOrd="0" destOrd="0" presId="urn:microsoft.com/office/officeart/2005/8/layout/hierarchy1"/>
    <dgm:cxn modelId="{7B496A5A-CA99-4FD7-85E1-3E1782EAFFBD}" type="presParOf" srcId="{E33B77DC-46FE-4A53-8AE3-6E4708B080EC}" destId="{4F3F230A-66E5-478B-AE86-8877AD9BEF52}" srcOrd="1" destOrd="0" presId="urn:microsoft.com/office/officeart/2005/8/layout/hierarchy1"/>
    <dgm:cxn modelId="{D43B49D4-064B-46F3-8397-DBDA3119C63D}" type="presParOf" srcId="{64C3BF19-3D2B-4739-9146-D3152C05A70B}" destId="{0964F862-460F-4E8B-9072-F413192ACFB7}" srcOrd="1" destOrd="0" presId="urn:microsoft.com/office/officeart/2005/8/layout/hierarchy1"/>
    <dgm:cxn modelId="{E5A96BDF-DD32-47D2-B647-14BD0D1EC5E0}" type="presParOf" srcId="{02B68AD6-75CA-411D-932A-89E0C8BE1147}" destId="{CFD141E0-588A-4050-B76B-D77C3DC7F565}" srcOrd="1" destOrd="0" presId="urn:microsoft.com/office/officeart/2005/8/layout/hierarchy1"/>
    <dgm:cxn modelId="{8EAE5F9E-70DF-4DC4-8F8E-FFC1633BAA89}" type="presParOf" srcId="{CFD141E0-588A-4050-B76B-D77C3DC7F565}" destId="{223E5D92-6F3C-470F-841E-D1081C969108}" srcOrd="0" destOrd="0" presId="urn:microsoft.com/office/officeart/2005/8/layout/hierarchy1"/>
    <dgm:cxn modelId="{8ADFC570-44CD-4FCD-910E-8D033EE5F7F6}" type="presParOf" srcId="{223E5D92-6F3C-470F-841E-D1081C969108}" destId="{97E103E2-C0F9-475D-8704-D15BD777F74D}" srcOrd="0" destOrd="0" presId="urn:microsoft.com/office/officeart/2005/8/layout/hierarchy1"/>
    <dgm:cxn modelId="{6764B270-A012-4FE0-A6A9-F460D77F20B6}" type="presParOf" srcId="{223E5D92-6F3C-470F-841E-D1081C969108}" destId="{641EFBE6-EC34-4F73-99AC-41740FC49558}" srcOrd="1" destOrd="0" presId="urn:microsoft.com/office/officeart/2005/8/layout/hierarchy1"/>
    <dgm:cxn modelId="{7A81C9C5-C395-4C4D-A735-EDB590D34CD1}" type="presParOf" srcId="{CFD141E0-588A-4050-B76B-D77C3DC7F565}" destId="{63B42AD3-3FBA-4672-BEEA-4CE3F72378D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4D59DE5-975E-4E77-B456-5EF88429350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55EC441-8007-4C85-BF15-08A99F1A8DF9}">
      <dgm:prSet/>
      <dgm:spPr/>
      <dgm:t>
        <a:bodyPr/>
        <a:lstStyle/>
        <a:p>
          <a:r>
            <a:rPr lang="en-GB" dirty="0"/>
            <a:t>HEAD CAN ONLY EXCLUDE:</a:t>
          </a:r>
          <a:endParaRPr lang="en-US" dirty="0"/>
        </a:p>
      </dgm:t>
    </dgm:pt>
    <dgm:pt modelId="{C4937BA2-80A9-481D-A5B4-87A930CEE4B0}" type="parTrans" cxnId="{269B42FD-3714-4079-A6EA-827742C00ABA}">
      <dgm:prSet/>
      <dgm:spPr/>
      <dgm:t>
        <a:bodyPr/>
        <a:lstStyle/>
        <a:p>
          <a:endParaRPr lang="en-US"/>
        </a:p>
      </dgm:t>
    </dgm:pt>
    <dgm:pt modelId="{7E17055B-C6FA-4FD5-85AA-12C74FAEFF1E}" type="sibTrans" cxnId="{269B42FD-3714-4079-A6EA-827742C00ABA}">
      <dgm:prSet/>
      <dgm:spPr/>
      <dgm:t>
        <a:bodyPr/>
        <a:lstStyle/>
        <a:p>
          <a:endParaRPr lang="en-US"/>
        </a:p>
      </dgm:t>
    </dgm:pt>
    <dgm:pt modelId="{64531632-96FA-4A65-A95D-3C9B459908AF}">
      <dgm:prSet/>
      <dgm:spPr/>
      <dgm:t>
        <a:bodyPr/>
        <a:lstStyle/>
        <a:p>
          <a:r>
            <a:rPr lang="en-GB" dirty="0"/>
            <a:t>In response to a serious breach , or persistent breaches, of the school’s behaviour policy; </a:t>
          </a:r>
          <a:r>
            <a:rPr lang="en-GB" b="1" u="sng" dirty="0"/>
            <a:t>and</a:t>
          </a:r>
          <a:endParaRPr lang="en-US" dirty="0"/>
        </a:p>
      </dgm:t>
    </dgm:pt>
    <dgm:pt modelId="{0C91398E-B899-428A-867C-85C3E45F50E8}" type="parTrans" cxnId="{A4E5261A-E8F7-407B-B9EE-99D7379B68FC}">
      <dgm:prSet/>
      <dgm:spPr/>
      <dgm:t>
        <a:bodyPr/>
        <a:lstStyle/>
        <a:p>
          <a:endParaRPr lang="en-US"/>
        </a:p>
      </dgm:t>
    </dgm:pt>
    <dgm:pt modelId="{5ED49F1B-219A-4901-89B2-02F44D832880}" type="sibTrans" cxnId="{A4E5261A-E8F7-407B-B9EE-99D7379B68FC}">
      <dgm:prSet/>
      <dgm:spPr/>
      <dgm:t>
        <a:bodyPr/>
        <a:lstStyle/>
        <a:p>
          <a:endParaRPr lang="en-US"/>
        </a:p>
      </dgm:t>
    </dgm:pt>
    <dgm:pt modelId="{6AEEB340-CBD0-4D35-8795-F2C792FB7DB3}">
      <dgm:prSet/>
      <dgm:spPr/>
      <dgm:t>
        <a:bodyPr/>
        <a:lstStyle/>
        <a:p>
          <a:r>
            <a:rPr lang="en-GB" dirty="0"/>
            <a:t>Where allowing  pupil to remain in school would seriously harm the education or welfare of the pupil or others in the school (para 11 2017 Guidance)</a:t>
          </a:r>
          <a:endParaRPr lang="en-US" dirty="0"/>
        </a:p>
      </dgm:t>
    </dgm:pt>
    <dgm:pt modelId="{ADD8CC30-2DAE-4D70-B10C-920E2B17C1C1}" type="parTrans" cxnId="{4248324E-24BB-4E22-9C07-9C5D46FC4DD9}">
      <dgm:prSet/>
      <dgm:spPr/>
      <dgm:t>
        <a:bodyPr/>
        <a:lstStyle/>
        <a:p>
          <a:endParaRPr lang="en-US"/>
        </a:p>
      </dgm:t>
    </dgm:pt>
    <dgm:pt modelId="{6C6B8769-ABD9-473E-8B53-366CA1433D1B}" type="sibTrans" cxnId="{4248324E-24BB-4E22-9C07-9C5D46FC4DD9}">
      <dgm:prSet/>
      <dgm:spPr/>
      <dgm:t>
        <a:bodyPr/>
        <a:lstStyle/>
        <a:p>
          <a:endParaRPr lang="en-US"/>
        </a:p>
      </dgm:t>
    </dgm:pt>
    <dgm:pt modelId="{3268BF66-8727-4CB8-85D8-4C80044FA260}" type="pres">
      <dgm:prSet presAssocID="{44D59DE5-975E-4E77-B456-5EF88429350D}" presName="root" presStyleCnt="0">
        <dgm:presLayoutVars>
          <dgm:dir/>
          <dgm:resizeHandles val="exact"/>
        </dgm:presLayoutVars>
      </dgm:prSet>
      <dgm:spPr/>
      <dgm:t>
        <a:bodyPr/>
        <a:lstStyle/>
        <a:p>
          <a:endParaRPr lang="en-US"/>
        </a:p>
      </dgm:t>
    </dgm:pt>
    <dgm:pt modelId="{058BAA8D-E3B5-47DC-BDCC-75E414E110B0}" type="pres">
      <dgm:prSet presAssocID="{B55EC441-8007-4C85-BF15-08A99F1A8DF9}" presName="compNode" presStyleCnt="0"/>
      <dgm:spPr/>
    </dgm:pt>
    <dgm:pt modelId="{AB07F392-09BC-4732-BC92-B77F2C45D052}" type="pres">
      <dgm:prSet presAssocID="{B55EC441-8007-4C85-BF15-08A99F1A8DF9}" presName="bgRect" presStyleLbl="bgShp" presStyleIdx="0" presStyleCnt="3"/>
      <dgm:spPr/>
    </dgm:pt>
    <dgm:pt modelId="{A9800656-2330-43FD-B164-3D322F233A33}" type="pres">
      <dgm:prSet presAssocID="{B55EC441-8007-4C85-BF15-08A99F1A8DF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raille"/>
        </a:ext>
      </dgm:extLst>
    </dgm:pt>
    <dgm:pt modelId="{FFAF0F48-4E0A-411B-8BA5-BF956D69AE01}" type="pres">
      <dgm:prSet presAssocID="{B55EC441-8007-4C85-BF15-08A99F1A8DF9}" presName="spaceRect" presStyleCnt="0"/>
      <dgm:spPr/>
    </dgm:pt>
    <dgm:pt modelId="{AFDCAAD9-7341-4275-82CF-9A789007E440}" type="pres">
      <dgm:prSet presAssocID="{B55EC441-8007-4C85-BF15-08A99F1A8DF9}" presName="parTx" presStyleLbl="revTx" presStyleIdx="0" presStyleCnt="3">
        <dgm:presLayoutVars>
          <dgm:chMax val="0"/>
          <dgm:chPref val="0"/>
        </dgm:presLayoutVars>
      </dgm:prSet>
      <dgm:spPr/>
      <dgm:t>
        <a:bodyPr/>
        <a:lstStyle/>
        <a:p>
          <a:endParaRPr lang="en-US"/>
        </a:p>
      </dgm:t>
    </dgm:pt>
    <dgm:pt modelId="{603B1E57-4B3C-4383-86CB-C802A9371C21}" type="pres">
      <dgm:prSet presAssocID="{7E17055B-C6FA-4FD5-85AA-12C74FAEFF1E}" presName="sibTrans" presStyleCnt="0"/>
      <dgm:spPr/>
    </dgm:pt>
    <dgm:pt modelId="{6CE4116D-5087-4BF6-A100-F5851283FC50}" type="pres">
      <dgm:prSet presAssocID="{64531632-96FA-4A65-A95D-3C9B459908AF}" presName="compNode" presStyleCnt="0"/>
      <dgm:spPr/>
    </dgm:pt>
    <dgm:pt modelId="{96F2BD88-75B2-4A12-BAE2-732D9AD2A1BE}" type="pres">
      <dgm:prSet presAssocID="{64531632-96FA-4A65-A95D-3C9B459908AF}" presName="bgRect" presStyleLbl="bgShp" presStyleIdx="1" presStyleCnt="3"/>
      <dgm:spPr/>
    </dgm:pt>
    <dgm:pt modelId="{8C2F5FD8-6856-4F2C-B7F1-659ED47466B7}" type="pres">
      <dgm:prSet presAssocID="{64531632-96FA-4A65-A95D-3C9B459908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Police"/>
        </a:ext>
      </dgm:extLst>
    </dgm:pt>
    <dgm:pt modelId="{1C66F4DE-263B-4493-B41E-2D826278298D}" type="pres">
      <dgm:prSet presAssocID="{64531632-96FA-4A65-A95D-3C9B459908AF}" presName="spaceRect" presStyleCnt="0"/>
      <dgm:spPr/>
    </dgm:pt>
    <dgm:pt modelId="{A7436D4E-558F-4807-9A66-2E733F3002C5}" type="pres">
      <dgm:prSet presAssocID="{64531632-96FA-4A65-A95D-3C9B459908AF}" presName="parTx" presStyleLbl="revTx" presStyleIdx="1" presStyleCnt="3">
        <dgm:presLayoutVars>
          <dgm:chMax val="0"/>
          <dgm:chPref val="0"/>
        </dgm:presLayoutVars>
      </dgm:prSet>
      <dgm:spPr/>
      <dgm:t>
        <a:bodyPr/>
        <a:lstStyle/>
        <a:p>
          <a:endParaRPr lang="en-US"/>
        </a:p>
      </dgm:t>
    </dgm:pt>
    <dgm:pt modelId="{4F90AA56-9342-40E9-91D6-E804A126D41B}" type="pres">
      <dgm:prSet presAssocID="{5ED49F1B-219A-4901-89B2-02F44D832880}" presName="sibTrans" presStyleCnt="0"/>
      <dgm:spPr/>
    </dgm:pt>
    <dgm:pt modelId="{A40F9D00-FD5D-4D72-9675-0191967958AC}" type="pres">
      <dgm:prSet presAssocID="{6AEEB340-CBD0-4D35-8795-F2C792FB7DB3}" presName="compNode" presStyleCnt="0"/>
      <dgm:spPr/>
    </dgm:pt>
    <dgm:pt modelId="{36FE8865-61DC-4B1F-B885-EFE3FF68D660}" type="pres">
      <dgm:prSet presAssocID="{6AEEB340-CBD0-4D35-8795-F2C792FB7DB3}" presName="bgRect" presStyleLbl="bgShp" presStyleIdx="2" presStyleCnt="3"/>
      <dgm:spPr/>
    </dgm:pt>
    <dgm:pt modelId="{233B2F64-8AAF-4F82-A05F-51177DDFA62E}" type="pres">
      <dgm:prSet presAssocID="{6AEEB340-CBD0-4D35-8795-F2C792FB7D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Influencer"/>
        </a:ext>
      </dgm:extLst>
    </dgm:pt>
    <dgm:pt modelId="{720F9D3D-EB29-4AE2-8FC8-36A5EA02C58A}" type="pres">
      <dgm:prSet presAssocID="{6AEEB340-CBD0-4D35-8795-F2C792FB7DB3}" presName="spaceRect" presStyleCnt="0"/>
      <dgm:spPr/>
    </dgm:pt>
    <dgm:pt modelId="{88CC0EAA-ADE2-4FCB-AE98-CEF84626093D}" type="pres">
      <dgm:prSet presAssocID="{6AEEB340-CBD0-4D35-8795-F2C792FB7DB3}" presName="parTx" presStyleLbl="revTx" presStyleIdx="2" presStyleCnt="3">
        <dgm:presLayoutVars>
          <dgm:chMax val="0"/>
          <dgm:chPref val="0"/>
        </dgm:presLayoutVars>
      </dgm:prSet>
      <dgm:spPr/>
      <dgm:t>
        <a:bodyPr/>
        <a:lstStyle/>
        <a:p>
          <a:endParaRPr lang="en-US"/>
        </a:p>
      </dgm:t>
    </dgm:pt>
  </dgm:ptLst>
  <dgm:cxnLst>
    <dgm:cxn modelId="{269B42FD-3714-4079-A6EA-827742C00ABA}" srcId="{44D59DE5-975E-4E77-B456-5EF88429350D}" destId="{B55EC441-8007-4C85-BF15-08A99F1A8DF9}" srcOrd="0" destOrd="0" parTransId="{C4937BA2-80A9-481D-A5B4-87A930CEE4B0}" sibTransId="{7E17055B-C6FA-4FD5-85AA-12C74FAEFF1E}"/>
    <dgm:cxn modelId="{148D27C5-119E-480D-89AC-C77E0A11FE54}" type="presOf" srcId="{44D59DE5-975E-4E77-B456-5EF88429350D}" destId="{3268BF66-8727-4CB8-85D8-4C80044FA260}" srcOrd="0" destOrd="0" presId="urn:microsoft.com/office/officeart/2018/2/layout/IconVerticalSolidList"/>
    <dgm:cxn modelId="{F7676B49-55C2-4052-8166-DB4A59A0A93A}" type="presOf" srcId="{64531632-96FA-4A65-A95D-3C9B459908AF}" destId="{A7436D4E-558F-4807-9A66-2E733F3002C5}" srcOrd="0" destOrd="0" presId="urn:microsoft.com/office/officeart/2018/2/layout/IconVerticalSolidList"/>
    <dgm:cxn modelId="{E6C65F60-5132-4717-A524-3F5058B95B55}" type="presOf" srcId="{B55EC441-8007-4C85-BF15-08A99F1A8DF9}" destId="{AFDCAAD9-7341-4275-82CF-9A789007E440}" srcOrd="0" destOrd="0" presId="urn:microsoft.com/office/officeart/2018/2/layout/IconVerticalSolidList"/>
    <dgm:cxn modelId="{714A8149-32DB-4757-9B26-D031048D41A4}" type="presOf" srcId="{6AEEB340-CBD0-4D35-8795-F2C792FB7DB3}" destId="{88CC0EAA-ADE2-4FCB-AE98-CEF84626093D}" srcOrd="0" destOrd="0" presId="urn:microsoft.com/office/officeart/2018/2/layout/IconVerticalSolidList"/>
    <dgm:cxn modelId="{A4E5261A-E8F7-407B-B9EE-99D7379B68FC}" srcId="{44D59DE5-975E-4E77-B456-5EF88429350D}" destId="{64531632-96FA-4A65-A95D-3C9B459908AF}" srcOrd="1" destOrd="0" parTransId="{0C91398E-B899-428A-867C-85C3E45F50E8}" sibTransId="{5ED49F1B-219A-4901-89B2-02F44D832880}"/>
    <dgm:cxn modelId="{4248324E-24BB-4E22-9C07-9C5D46FC4DD9}" srcId="{44D59DE5-975E-4E77-B456-5EF88429350D}" destId="{6AEEB340-CBD0-4D35-8795-F2C792FB7DB3}" srcOrd="2" destOrd="0" parTransId="{ADD8CC30-2DAE-4D70-B10C-920E2B17C1C1}" sibTransId="{6C6B8769-ABD9-473E-8B53-366CA1433D1B}"/>
    <dgm:cxn modelId="{FE39B14D-EB53-484F-AEC7-DF6DBEE0EC41}" type="presParOf" srcId="{3268BF66-8727-4CB8-85D8-4C80044FA260}" destId="{058BAA8D-E3B5-47DC-BDCC-75E414E110B0}" srcOrd="0" destOrd="0" presId="urn:microsoft.com/office/officeart/2018/2/layout/IconVerticalSolidList"/>
    <dgm:cxn modelId="{03181B5E-B185-4658-85B2-7427A154E595}" type="presParOf" srcId="{058BAA8D-E3B5-47DC-BDCC-75E414E110B0}" destId="{AB07F392-09BC-4732-BC92-B77F2C45D052}" srcOrd="0" destOrd="0" presId="urn:microsoft.com/office/officeart/2018/2/layout/IconVerticalSolidList"/>
    <dgm:cxn modelId="{4D98D134-475C-4B21-8299-9561DFA7203C}" type="presParOf" srcId="{058BAA8D-E3B5-47DC-BDCC-75E414E110B0}" destId="{A9800656-2330-43FD-B164-3D322F233A33}" srcOrd="1" destOrd="0" presId="urn:microsoft.com/office/officeart/2018/2/layout/IconVerticalSolidList"/>
    <dgm:cxn modelId="{05220B3B-23B1-4461-BFD5-91DA6E52ECEB}" type="presParOf" srcId="{058BAA8D-E3B5-47DC-BDCC-75E414E110B0}" destId="{FFAF0F48-4E0A-411B-8BA5-BF956D69AE01}" srcOrd="2" destOrd="0" presId="urn:microsoft.com/office/officeart/2018/2/layout/IconVerticalSolidList"/>
    <dgm:cxn modelId="{7F3E92A1-5FFC-481E-8793-42762CECB217}" type="presParOf" srcId="{058BAA8D-E3B5-47DC-BDCC-75E414E110B0}" destId="{AFDCAAD9-7341-4275-82CF-9A789007E440}" srcOrd="3" destOrd="0" presId="urn:microsoft.com/office/officeart/2018/2/layout/IconVerticalSolidList"/>
    <dgm:cxn modelId="{9E7FF60B-BB25-49A8-93EB-C9D5E671F939}" type="presParOf" srcId="{3268BF66-8727-4CB8-85D8-4C80044FA260}" destId="{603B1E57-4B3C-4383-86CB-C802A9371C21}" srcOrd="1" destOrd="0" presId="urn:microsoft.com/office/officeart/2018/2/layout/IconVerticalSolidList"/>
    <dgm:cxn modelId="{069F657A-D0DF-495E-B3F2-CC1CC47196C9}" type="presParOf" srcId="{3268BF66-8727-4CB8-85D8-4C80044FA260}" destId="{6CE4116D-5087-4BF6-A100-F5851283FC50}" srcOrd="2" destOrd="0" presId="urn:microsoft.com/office/officeart/2018/2/layout/IconVerticalSolidList"/>
    <dgm:cxn modelId="{C781DD3C-25E4-4989-B17E-2CBACD7CD766}" type="presParOf" srcId="{6CE4116D-5087-4BF6-A100-F5851283FC50}" destId="{96F2BD88-75B2-4A12-BAE2-732D9AD2A1BE}" srcOrd="0" destOrd="0" presId="urn:microsoft.com/office/officeart/2018/2/layout/IconVerticalSolidList"/>
    <dgm:cxn modelId="{EC3D04F0-4742-4378-9F5E-FC7FC0FE9D57}" type="presParOf" srcId="{6CE4116D-5087-4BF6-A100-F5851283FC50}" destId="{8C2F5FD8-6856-4F2C-B7F1-659ED47466B7}" srcOrd="1" destOrd="0" presId="urn:microsoft.com/office/officeart/2018/2/layout/IconVerticalSolidList"/>
    <dgm:cxn modelId="{76967FBB-2F8D-4483-8794-64234396DFBA}" type="presParOf" srcId="{6CE4116D-5087-4BF6-A100-F5851283FC50}" destId="{1C66F4DE-263B-4493-B41E-2D826278298D}" srcOrd="2" destOrd="0" presId="urn:microsoft.com/office/officeart/2018/2/layout/IconVerticalSolidList"/>
    <dgm:cxn modelId="{01FFDCCF-F8CB-4DE1-B200-06889FF39004}" type="presParOf" srcId="{6CE4116D-5087-4BF6-A100-F5851283FC50}" destId="{A7436D4E-558F-4807-9A66-2E733F3002C5}" srcOrd="3" destOrd="0" presId="urn:microsoft.com/office/officeart/2018/2/layout/IconVerticalSolidList"/>
    <dgm:cxn modelId="{F9E8EF71-D15B-4590-B534-D2CC07565F4A}" type="presParOf" srcId="{3268BF66-8727-4CB8-85D8-4C80044FA260}" destId="{4F90AA56-9342-40E9-91D6-E804A126D41B}" srcOrd="3" destOrd="0" presId="urn:microsoft.com/office/officeart/2018/2/layout/IconVerticalSolidList"/>
    <dgm:cxn modelId="{754FD635-DA7D-4579-8C75-A7644466D54F}" type="presParOf" srcId="{3268BF66-8727-4CB8-85D8-4C80044FA260}" destId="{A40F9D00-FD5D-4D72-9675-0191967958AC}" srcOrd="4" destOrd="0" presId="urn:microsoft.com/office/officeart/2018/2/layout/IconVerticalSolidList"/>
    <dgm:cxn modelId="{8674FF28-28A8-4D41-9F98-E7AFAB453B65}" type="presParOf" srcId="{A40F9D00-FD5D-4D72-9675-0191967958AC}" destId="{36FE8865-61DC-4B1F-B885-EFE3FF68D660}" srcOrd="0" destOrd="0" presId="urn:microsoft.com/office/officeart/2018/2/layout/IconVerticalSolidList"/>
    <dgm:cxn modelId="{7A9123C2-681F-45E4-9EC8-189860E4CBD8}" type="presParOf" srcId="{A40F9D00-FD5D-4D72-9675-0191967958AC}" destId="{233B2F64-8AAF-4F82-A05F-51177DDFA62E}" srcOrd="1" destOrd="0" presId="urn:microsoft.com/office/officeart/2018/2/layout/IconVerticalSolidList"/>
    <dgm:cxn modelId="{BEC90D88-CF4E-42F5-AD4E-ADA5362CE646}" type="presParOf" srcId="{A40F9D00-FD5D-4D72-9675-0191967958AC}" destId="{720F9D3D-EB29-4AE2-8FC8-36A5EA02C58A}" srcOrd="2" destOrd="0" presId="urn:microsoft.com/office/officeart/2018/2/layout/IconVerticalSolidList"/>
    <dgm:cxn modelId="{A9749301-570E-45FA-95D7-E43E8CD2B8D8}" type="presParOf" srcId="{A40F9D00-FD5D-4D72-9675-0191967958AC}" destId="{88CC0EAA-ADE2-4FCB-AE98-CEF84626093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537E102-AAC6-4251-A942-E42182832313}"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993740D2-E4BF-4A63-80EB-B23A17D3B958}">
      <dgm:prSet/>
      <dgm:spPr/>
      <dgm:t>
        <a:bodyPr/>
        <a:lstStyle/>
        <a:p>
          <a:r>
            <a:rPr lang="en-GB" dirty="0"/>
            <a:t>Clearer layout in new guidance so there is now a section on pupils with  SEND, </a:t>
          </a:r>
        </a:p>
        <a:p>
          <a:r>
            <a:rPr lang="en-GB" dirty="0"/>
            <a:t>both with or without EHC plans (paras 53-56) </a:t>
          </a:r>
          <a:endParaRPr lang="en-US" dirty="0"/>
        </a:p>
      </dgm:t>
    </dgm:pt>
    <dgm:pt modelId="{0E166F60-F919-44EC-A66A-7860758B7DCA}" type="parTrans" cxnId="{66AD760D-B698-4E01-8083-199BCC33D543}">
      <dgm:prSet/>
      <dgm:spPr/>
      <dgm:t>
        <a:bodyPr/>
        <a:lstStyle/>
        <a:p>
          <a:endParaRPr lang="en-US"/>
        </a:p>
      </dgm:t>
    </dgm:pt>
    <dgm:pt modelId="{AB4350E1-3DA7-450A-ACCC-FA5A9D2D2EA6}" type="sibTrans" cxnId="{66AD760D-B698-4E01-8083-199BCC33D543}">
      <dgm:prSet/>
      <dgm:spPr/>
      <dgm:t>
        <a:bodyPr/>
        <a:lstStyle/>
        <a:p>
          <a:endParaRPr lang="en-US" dirty="0"/>
        </a:p>
      </dgm:t>
    </dgm:pt>
    <dgm:pt modelId="{A03717CC-987C-4009-A7CB-488171B4E51C}">
      <dgm:prSet/>
      <dgm:spPr/>
      <dgm:t>
        <a:bodyPr/>
        <a:lstStyle/>
        <a:p>
          <a:r>
            <a:rPr lang="en-GB" dirty="0"/>
            <a:t>&amp; on Pupils who have a social worker </a:t>
          </a:r>
        </a:p>
        <a:p>
          <a:r>
            <a:rPr lang="en-GB" dirty="0"/>
            <a:t>including LAC and PLAC children (paras 57-61)</a:t>
          </a:r>
          <a:endParaRPr lang="en-US" dirty="0"/>
        </a:p>
      </dgm:t>
    </dgm:pt>
    <dgm:pt modelId="{ACBAE37A-7F2B-4A64-A83E-5749562BBA7B}" type="parTrans" cxnId="{E97796DF-B9C7-4501-ADD6-F013EA8C7050}">
      <dgm:prSet/>
      <dgm:spPr/>
      <dgm:t>
        <a:bodyPr/>
        <a:lstStyle/>
        <a:p>
          <a:endParaRPr lang="en-US"/>
        </a:p>
      </dgm:t>
    </dgm:pt>
    <dgm:pt modelId="{8ED2A991-3C60-44EB-859B-6FAE7DA1BFC9}" type="sibTrans" cxnId="{E97796DF-B9C7-4501-ADD6-F013EA8C7050}">
      <dgm:prSet/>
      <dgm:spPr/>
      <dgm:t>
        <a:bodyPr/>
        <a:lstStyle/>
        <a:p>
          <a:endParaRPr lang="en-US"/>
        </a:p>
      </dgm:t>
    </dgm:pt>
    <dgm:pt modelId="{73202BAE-BC81-4D59-A841-283F902DD50F}" type="pres">
      <dgm:prSet presAssocID="{2537E102-AAC6-4251-A942-E42182832313}" presName="outerComposite" presStyleCnt="0">
        <dgm:presLayoutVars>
          <dgm:chMax val="5"/>
          <dgm:dir/>
          <dgm:resizeHandles val="exact"/>
        </dgm:presLayoutVars>
      </dgm:prSet>
      <dgm:spPr/>
      <dgm:t>
        <a:bodyPr/>
        <a:lstStyle/>
        <a:p>
          <a:endParaRPr lang="en-US"/>
        </a:p>
      </dgm:t>
    </dgm:pt>
    <dgm:pt modelId="{19DD4CFE-7907-4E1E-A127-CE9D1DEC8C89}" type="pres">
      <dgm:prSet presAssocID="{2537E102-AAC6-4251-A942-E42182832313}" presName="dummyMaxCanvas" presStyleCnt="0">
        <dgm:presLayoutVars/>
      </dgm:prSet>
      <dgm:spPr/>
    </dgm:pt>
    <dgm:pt modelId="{D6DDA640-8CC5-4118-8D8C-C0AC1FFE5AA0}" type="pres">
      <dgm:prSet presAssocID="{2537E102-AAC6-4251-A942-E42182832313}" presName="TwoNodes_1" presStyleLbl="node1" presStyleIdx="0" presStyleCnt="2">
        <dgm:presLayoutVars>
          <dgm:bulletEnabled val="1"/>
        </dgm:presLayoutVars>
      </dgm:prSet>
      <dgm:spPr/>
      <dgm:t>
        <a:bodyPr/>
        <a:lstStyle/>
        <a:p>
          <a:endParaRPr lang="en-US"/>
        </a:p>
      </dgm:t>
    </dgm:pt>
    <dgm:pt modelId="{2F6201C4-1431-4AC9-A03B-3CCF1FE6D010}" type="pres">
      <dgm:prSet presAssocID="{2537E102-AAC6-4251-A942-E42182832313}" presName="TwoNodes_2" presStyleLbl="node1" presStyleIdx="1" presStyleCnt="2">
        <dgm:presLayoutVars>
          <dgm:bulletEnabled val="1"/>
        </dgm:presLayoutVars>
      </dgm:prSet>
      <dgm:spPr/>
      <dgm:t>
        <a:bodyPr/>
        <a:lstStyle/>
        <a:p>
          <a:endParaRPr lang="en-US"/>
        </a:p>
      </dgm:t>
    </dgm:pt>
    <dgm:pt modelId="{E0879769-CBD7-4D22-9E43-C04607CCB203}" type="pres">
      <dgm:prSet presAssocID="{2537E102-AAC6-4251-A942-E42182832313}" presName="TwoConn_1-2" presStyleLbl="fgAccFollowNode1" presStyleIdx="0" presStyleCnt="1">
        <dgm:presLayoutVars>
          <dgm:bulletEnabled val="1"/>
        </dgm:presLayoutVars>
      </dgm:prSet>
      <dgm:spPr/>
      <dgm:t>
        <a:bodyPr/>
        <a:lstStyle/>
        <a:p>
          <a:endParaRPr lang="en-US"/>
        </a:p>
      </dgm:t>
    </dgm:pt>
    <dgm:pt modelId="{D01B4BD7-7B79-47D7-B085-51FBFDC2C5FF}" type="pres">
      <dgm:prSet presAssocID="{2537E102-AAC6-4251-A942-E42182832313}" presName="TwoNodes_1_text" presStyleLbl="node1" presStyleIdx="1" presStyleCnt="2">
        <dgm:presLayoutVars>
          <dgm:bulletEnabled val="1"/>
        </dgm:presLayoutVars>
      </dgm:prSet>
      <dgm:spPr/>
      <dgm:t>
        <a:bodyPr/>
        <a:lstStyle/>
        <a:p>
          <a:endParaRPr lang="en-US"/>
        </a:p>
      </dgm:t>
    </dgm:pt>
    <dgm:pt modelId="{1E394259-7F3D-42E2-B6C9-46DA4E1DFD6F}" type="pres">
      <dgm:prSet presAssocID="{2537E102-AAC6-4251-A942-E42182832313}" presName="TwoNodes_2_text" presStyleLbl="node1" presStyleIdx="1" presStyleCnt="2">
        <dgm:presLayoutVars>
          <dgm:bulletEnabled val="1"/>
        </dgm:presLayoutVars>
      </dgm:prSet>
      <dgm:spPr/>
      <dgm:t>
        <a:bodyPr/>
        <a:lstStyle/>
        <a:p>
          <a:endParaRPr lang="en-US"/>
        </a:p>
      </dgm:t>
    </dgm:pt>
  </dgm:ptLst>
  <dgm:cxnLst>
    <dgm:cxn modelId="{279547D2-2DC8-402C-B0EC-6F9E244FABFB}" type="presOf" srcId="{A03717CC-987C-4009-A7CB-488171B4E51C}" destId="{2F6201C4-1431-4AC9-A03B-3CCF1FE6D010}" srcOrd="0" destOrd="0" presId="urn:microsoft.com/office/officeart/2005/8/layout/vProcess5"/>
    <dgm:cxn modelId="{9B3EE2A3-76FD-47FA-8704-2CFA33C29DE1}" type="presOf" srcId="{993740D2-E4BF-4A63-80EB-B23A17D3B958}" destId="{D6DDA640-8CC5-4118-8D8C-C0AC1FFE5AA0}" srcOrd="0" destOrd="0" presId="urn:microsoft.com/office/officeart/2005/8/layout/vProcess5"/>
    <dgm:cxn modelId="{C4179BA1-CDDC-40D6-AB95-BCEA8F1C2FDE}" type="presOf" srcId="{A03717CC-987C-4009-A7CB-488171B4E51C}" destId="{1E394259-7F3D-42E2-B6C9-46DA4E1DFD6F}" srcOrd="1" destOrd="0" presId="urn:microsoft.com/office/officeart/2005/8/layout/vProcess5"/>
    <dgm:cxn modelId="{ED3C79BC-346B-4F8F-A8C7-242625D87FEC}" type="presOf" srcId="{AB4350E1-3DA7-450A-ACCC-FA5A9D2D2EA6}" destId="{E0879769-CBD7-4D22-9E43-C04607CCB203}" srcOrd="0" destOrd="0" presId="urn:microsoft.com/office/officeart/2005/8/layout/vProcess5"/>
    <dgm:cxn modelId="{6014FA32-D441-4091-939D-2CB198CC9170}" type="presOf" srcId="{2537E102-AAC6-4251-A942-E42182832313}" destId="{73202BAE-BC81-4D59-A841-283F902DD50F}" srcOrd="0" destOrd="0" presId="urn:microsoft.com/office/officeart/2005/8/layout/vProcess5"/>
    <dgm:cxn modelId="{458850CC-5E2B-4A75-8298-19A34689A1AD}" type="presOf" srcId="{993740D2-E4BF-4A63-80EB-B23A17D3B958}" destId="{D01B4BD7-7B79-47D7-B085-51FBFDC2C5FF}" srcOrd="1" destOrd="0" presId="urn:microsoft.com/office/officeart/2005/8/layout/vProcess5"/>
    <dgm:cxn modelId="{E97796DF-B9C7-4501-ADD6-F013EA8C7050}" srcId="{2537E102-AAC6-4251-A942-E42182832313}" destId="{A03717CC-987C-4009-A7CB-488171B4E51C}" srcOrd="1" destOrd="0" parTransId="{ACBAE37A-7F2B-4A64-A83E-5749562BBA7B}" sibTransId="{8ED2A991-3C60-44EB-859B-6FAE7DA1BFC9}"/>
    <dgm:cxn modelId="{66AD760D-B698-4E01-8083-199BCC33D543}" srcId="{2537E102-AAC6-4251-A942-E42182832313}" destId="{993740D2-E4BF-4A63-80EB-B23A17D3B958}" srcOrd="0" destOrd="0" parTransId="{0E166F60-F919-44EC-A66A-7860758B7DCA}" sibTransId="{AB4350E1-3DA7-450A-ACCC-FA5A9D2D2EA6}"/>
    <dgm:cxn modelId="{32100B1D-1A78-4A75-92C0-9F636C1D7941}" type="presParOf" srcId="{73202BAE-BC81-4D59-A841-283F902DD50F}" destId="{19DD4CFE-7907-4E1E-A127-CE9D1DEC8C89}" srcOrd="0" destOrd="0" presId="urn:microsoft.com/office/officeart/2005/8/layout/vProcess5"/>
    <dgm:cxn modelId="{82F7CD38-B0B0-4897-9777-1E6F1F401F28}" type="presParOf" srcId="{73202BAE-BC81-4D59-A841-283F902DD50F}" destId="{D6DDA640-8CC5-4118-8D8C-C0AC1FFE5AA0}" srcOrd="1" destOrd="0" presId="urn:microsoft.com/office/officeart/2005/8/layout/vProcess5"/>
    <dgm:cxn modelId="{F0F2DB9C-4192-4BAD-8689-96810E0CE0E3}" type="presParOf" srcId="{73202BAE-BC81-4D59-A841-283F902DD50F}" destId="{2F6201C4-1431-4AC9-A03B-3CCF1FE6D010}" srcOrd="2" destOrd="0" presId="urn:microsoft.com/office/officeart/2005/8/layout/vProcess5"/>
    <dgm:cxn modelId="{7E53E989-5DBB-4D6B-8834-66A494E47B2A}" type="presParOf" srcId="{73202BAE-BC81-4D59-A841-283F902DD50F}" destId="{E0879769-CBD7-4D22-9E43-C04607CCB203}" srcOrd="3" destOrd="0" presId="urn:microsoft.com/office/officeart/2005/8/layout/vProcess5"/>
    <dgm:cxn modelId="{814A18A6-4A4C-4C33-9827-2D0E4B8C3F8E}" type="presParOf" srcId="{73202BAE-BC81-4D59-A841-283F902DD50F}" destId="{D01B4BD7-7B79-47D7-B085-51FBFDC2C5FF}" srcOrd="4" destOrd="0" presId="urn:microsoft.com/office/officeart/2005/8/layout/vProcess5"/>
    <dgm:cxn modelId="{AC988839-1DF6-4A83-B043-BE69C13F3E9B}" type="presParOf" srcId="{73202BAE-BC81-4D59-A841-283F902DD50F}" destId="{1E394259-7F3D-42E2-B6C9-46DA4E1DFD6F}"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E2F7954-0DF6-41E8-B164-3F8D74BF5BF5}"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0E0F7F60-43B9-4E8E-BD07-104038E192FE}">
      <dgm:prSet/>
      <dgm:spPr/>
      <dgm:t>
        <a:bodyPr/>
        <a:lstStyle/>
        <a:p>
          <a:r>
            <a:rPr lang="en-GB" dirty="0"/>
            <a:t>“</a:t>
          </a:r>
          <a:r>
            <a:rPr lang="en-GB" i="1" dirty="0"/>
            <a:t>schools should engage proactively with parents in supporting the behaviour of pupils with additional needs.</a:t>
          </a:r>
          <a:r>
            <a:rPr lang="en-GB" dirty="0"/>
            <a:t>”</a:t>
          </a:r>
        </a:p>
        <a:p>
          <a:r>
            <a:rPr lang="en-GB" dirty="0"/>
            <a:t>Para 54 of 2022 ExG see also pages 9-10</a:t>
          </a:r>
          <a:endParaRPr lang="en-US" dirty="0"/>
        </a:p>
      </dgm:t>
    </dgm:pt>
    <dgm:pt modelId="{71FC27BB-B5AB-475F-B658-780DDFD3216B}" type="parTrans" cxnId="{015C4F15-1341-4758-A21A-C98F7C6E5262}">
      <dgm:prSet/>
      <dgm:spPr/>
      <dgm:t>
        <a:bodyPr/>
        <a:lstStyle/>
        <a:p>
          <a:endParaRPr lang="en-US"/>
        </a:p>
      </dgm:t>
    </dgm:pt>
    <dgm:pt modelId="{D3F62878-0F5D-4CAC-9056-71691E73DF9E}" type="sibTrans" cxnId="{015C4F15-1341-4758-A21A-C98F7C6E5262}">
      <dgm:prSet/>
      <dgm:spPr/>
      <dgm:t>
        <a:bodyPr/>
        <a:lstStyle/>
        <a:p>
          <a:endParaRPr lang="en-US"/>
        </a:p>
      </dgm:t>
    </dgm:pt>
    <dgm:pt modelId="{6B113FC8-C4DB-4C74-838F-E06A8AEFABCC}">
      <dgm:prSet/>
      <dgm:spPr/>
      <dgm:t>
        <a:bodyPr/>
        <a:lstStyle/>
        <a:p>
          <a:r>
            <a:rPr lang="en-GB" dirty="0"/>
            <a:t>Also refers to need to </a:t>
          </a:r>
          <a:r>
            <a:rPr lang="en-GB" b="1" dirty="0"/>
            <a:t>make reasonable adjustments </a:t>
          </a:r>
          <a:r>
            <a:rPr lang="en-GB" dirty="0"/>
            <a:t>for disabled pupils (under Equality Act 2010)</a:t>
          </a:r>
        </a:p>
        <a:p>
          <a:r>
            <a:rPr lang="en-GB" dirty="0"/>
            <a:t>(Para 53 ExG)</a:t>
          </a:r>
          <a:endParaRPr lang="en-US" dirty="0"/>
        </a:p>
      </dgm:t>
    </dgm:pt>
    <dgm:pt modelId="{3EE1E0F9-BE46-4652-818F-616E40430636}" type="parTrans" cxnId="{60BBC1A3-DC23-48CB-8C7F-37592E464158}">
      <dgm:prSet/>
      <dgm:spPr/>
      <dgm:t>
        <a:bodyPr/>
        <a:lstStyle/>
        <a:p>
          <a:endParaRPr lang="en-US"/>
        </a:p>
      </dgm:t>
    </dgm:pt>
    <dgm:pt modelId="{CBA3F846-C5DA-441B-8680-008748DF1A56}" type="sibTrans" cxnId="{60BBC1A3-DC23-48CB-8C7F-37592E464158}">
      <dgm:prSet/>
      <dgm:spPr/>
      <dgm:t>
        <a:bodyPr/>
        <a:lstStyle/>
        <a:p>
          <a:endParaRPr lang="en-US"/>
        </a:p>
      </dgm:t>
    </dgm:pt>
    <dgm:pt modelId="{C9F54AE0-35DA-4242-8E74-C2DD6DCB6672}" type="pres">
      <dgm:prSet presAssocID="{AE2F7954-0DF6-41E8-B164-3F8D74BF5BF5}" presName="hierChild1" presStyleCnt="0">
        <dgm:presLayoutVars>
          <dgm:chPref val="1"/>
          <dgm:dir/>
          <dgm:animOne val="branch"/>
          <dgm:animLvl val="lvl"/>
          <dgm:resizeHandles/>
        </dgm:presLayoutVars>
      </dgm:prSet>
      <dgm:spPr/>
      <dgm:t>
        <a:bodyPr/>
        <a:lstStyle/>
        <a:p>
          <a:endParaRPr lang="en-US"/>
        </a:p>
      </dgm:t>
    </dgm:pt>
    <dgm:pt modelId="{A43DAA2D-29EF-4086-AF4C-E26AA302F99A}" type="pres">
      <dgm:prSet presAssocID="{0E0F7F60-43B9-4E8E-BD07-104038E192FE}" presName="hierRoot1" presStyleCnt="0"/>
      <dgm:spPr/>
    </dgm:pt>
    <dgm:pt modelId="{368124C0-5675-4E88-85D9-A1865A3885E5}" type="pres">
      <dgm:prSet presAssocID="{0E0F7F60-43B9-4E8E-BD07-104038E192FE}" presName="composite" presStyleCnt="0"/>
      <dgm:spPr/>
    </dgm:pt>
    <dgm:pt modelId="{C338CA32-78F7-48DB-9F91-13E16E8DC03A}" type="pres">
      <dgm:prSet presAssocID="{0E0F7F60-43B9-4E8E-BD07-104038E192FE}" presName="background" presStyleLbl="node0" presStyleIdx="0" presStyleCnt="2"/>
      <dgm:spPr/>
    </dgm:pt>
    <dgm:pt modelId="{62899F19-0000-492F-8488-CAF406B0E50D}" type="pres">
      <dgm:prSet presAssocID="{0E0F7F60-43B9-4E8E-BD07-104038E192FE}" presName="text" presStyleLbl="fgAcc0" presStyleIdx="0" presStyleCnt="2" custScaleY="184640">
        <dgm:presLayoutVars>
          <dgm:chPref val="3"/>
        </dgm:presLayoutVars>
      </dgm:prSet>
      <dgm:spPr/>
      <dgm:t>
        <a:bodyPr/>
        <a:lstStyle/>
        <a:p>
          <a:endParaRPr lang="en-US"/>
        </a:p>
      </dgm:t>
    </dgm:pt>
    <dgm:pt modelId="{BDCE3AD9-E646-423F-B40B-AEA91A74E764}" type="pres">
      <dgm:prSet presAssocID="{0E0F7F60-43B9-4E8E-BD07-104038E192FE}" presName="hierChild2" presStyleCnt="0"/>
      <dgm:spPr/>
    </dgm:pt>
    <dgm:pt modelId="{D25F01C0-880E-4ED2-A721-31E25C37D36B}" type="pres">
      <dgm:prSet presAssocID="{6B113FC8-C4DB-4C74-838F-E06A8AEFABCC}" presName="hierRoot1" presStyleCnt="0"/>
      <dgm:spPr/>
    </dgm:pt>
    <dgm:pt modelId="{0B8F5F51-C18D-409D-AEF1-E8742D9B3FE1}" type="pres">
      <dgm:prSet presAssocID="{6B113FC8-C4DB-4C74-838F-E06A8AEFABCC}" presName="composite" presStyleCnt="0"/>
      <dgm:spPr/>
    </dgm:pt>
    <dgm:pt modelId="{8284CDB7-2C45-4F93-B924-DFB1EFC0184E}" type="pres">
      <dgm:prSet presAssocID="{6B113FC8-C4DB-4C74-838F-E06A8AEFABCC}" presName="background" presStyleLbl="node0" presStyleIdx="1" presStyleCnt="2"/>
      <dgm:spPr/>
    </dgm:pt>
    <dgm:pt modelId="{6A384DE6-7E55-4CDD-B7F4-7CD3CED0AAEC}" type="pres">
      <dgm:prSet presAssocID="{6B113FC8-C4DB-4C74-838F-E06A8AEFABCC}" presName="text" presStyleLbl="fgAcc0" presStyleIdx="1" presStyleCnt="2" custScaleY="199188" custLinFactNeighborX="-6094" custLinFactNeighborY="49594">
        <dgm:presLayoutVars>
          <dgm:chPref val="3"/>
        </dgm:presLayoutVars>
      </dgm:prSet>
      <dgm:spPr/>
      <dgm:t>
        <a:bodyPr/>
        <a:lstStyle/>
        <a:p>
          <a:endParaRPr lang="en-US"/>
        </a:p>
      </dgm:t>
    </dgm:pt>
    <dgm:pt modelId="{45B3E8B6-D9BB-47B9-89C4-08F3044DE554}" type="pres">
      <dgm:prSet presAssocID="{6B113FC8-C4DB-4C74-838F-E06A8AEFABCC}" presName="hierChild2" presStyleCnt="0"/>
      <dgm:spPr/>
    </dgm:pt>
  </dgm:ptLst>
  <dgm:cxnLst>
    <dgm:cxn modelId="{015C4F15-1341-4758-A21A-C98F7C6E5262}" srcId="{AE2F7954-0DF6-41E8-B164-3F8D74BF5BF5}" destId="{0E0F7F60-43B9-4E8E-BD07-104038E192FE}" srcOrd="0" destOrd="0" parTransId="{71FC27BB-B5AB-475F-B658-780DDFD3216B}" sibTransId="{D3F62878-0F5D-4CAC-9056-71691E73DF9E}"/>
    <dgm:cxn modelId="{6A332C34-CE00-4160-8847-D024BCDE793E}" type="presOf" srcId="{AE2F7954-0DF6-41E8-B164-3F8D74BF5BF5}" destId="{C9F54AE0-35DA-4242-8E74-C2DD6DCB6672}" srcOrd="0" destOrd="0" presId="urn:microsoft.com/office/officeart/2005/8/layout/hierarchy1"/>
    <dgm:cxn modelId="{773F190F-57C3-4A63-91AC-A9D55BC31169}" type="presOf" srcId="{0E0F7F60-43B9-4E8E-BD07-104038E192FE}" destId="{62899F19-0000-492F-8488-CAF406B0E50D}" srcOrd="0" destOrd="0" presId="urn:microsoft.com/office/officeart/2005/8/layout/hierarchy1"/>
    <dgm:cxn modelId="{60BBC1A3-DC23-48CB-8C7F-37592E464158}" srcId="{AE2F7954-0DF6-41E8-B164-3F8D74BF5BF5}" destId="{6B113FC8-C4DB-4C74-838F-E06A8AEFABCC}" srcOrd="1" destOrd="0" parTransId="{3EE1E0F9-BE46-4652-818F-616E40430636}" sibTransId="{CBA3F846-C5DA-441B-8680-008748DF1A56}"/>
    <dgm:cxn modelId="{76963662-FD91-4B4D-8728-25C4266820DC}" type="presOf" srcId="{6B113FC8-C4DB-4C74-838F-E06A8AEFABCC}" destId="{6A384DE6-7E55-4CDD-B7F4-7CD3CED0AAEC}" srcOrd="0" destOrd="0" presId="urn:microsoft.com/office/officeart/2005/8/layout/hierarchy1"/>
    <dgm:cxn modelId="{C3D430C5-AD6C-4B83-8DC7-24246D0FD330}" type="presParOf" srcId="{C9F54AE0-35DA-4242-8E74-C2DD6DCB6672}" destId="{A43DAA2D-29EF-4086-AF4C-E26AA302F99A}" srcOrd="0" destOrd="0" presId="urn:microsoft.com/office/officeart/2005/8/layout/hierarchy1"/>
    <dgm:cxn modelId="{06962EA6-0A45-4B52-9599-6147100511A5}" type="presParOf" srcId="{A43DAA2D-29EF-4086-AF4C-E26AA302F99A}" destId="{368124C0-5675-4E88-85D9-A1865A3885E5}" srcOrd="0" destOrd="0" presId="urn:microsoft.com/office/officeart/2005/8/layout/hierarchy1"/>
    <dgm:cxn modelId="{F8A913E4-3113-458B-B491-0A80C61FEF94}" type="presParOf" srcId="{368124C0-5675-4E88-85D9-A1865A3885E5}" destId="{C338CA32-78F7-48DB-9F91-13E16E8DC03A}" srcOrd="0" destOrd="0" presId="urn:microsoft.com/office/officeart/2005/8/layout/hierarchy1"/>
    <dgm:cxn modelId="{BCCB3835-89D6-4ACF-92C1-35E74C5C7AAB}" type="presParOf" srcId="{368124C0-5675-4E88-85D9-A1865A3885E5}" destId="{62899F19-0000-492F-8488-CAF406B0E50D}" srcOrd="1" destOrd="0" presId="urn:microsoft.com/office/officeart/2005/8/layout/hierarchy1"/>
    <dgm:cxn modelId="{47C5B287-4CBB-4843-A0F1-1D0A760840A5}" type="presParOf" srcId="{A43DAA2D-29EF-4086-AF4C-E26AA302F99A}" destId="{BDCE3AD9-E646-423F-B40B-AEA91A74E764}" srcOrd="1" destOrd="0" presId="urn:microsoft.com/office/officeart/2005/8/layout/hierarchy1"/>
    <dgm:cxn modelId="{9FEAA4EF-ECF5-4D39-B5B8-85804BC1C4A8}" type="presParOf" srcId="{C9F54AE0-35DA-4242-8E74-C2DD6DCB6672}" destId="{D25F01C0-880E-4ED2-A721-31E25C37D36B}" srcOrd="1" destOrd="0" presId="urn:microsoft.com/office/officeart/2005/8/layout/hierarchy1"/>
    <dgm:cxn modelId="{71F107DF-8778-4BDB-AA8B-DB868997F682}" type="presParOf" srcId="{D25F01C0-880E-4ED2-A721-31E25C37D36B}" destId="{0B8F5F51-C18D-409D-AEF1-E8742D9B3FE1}" srcOrd="0" destOrd="0" presId="urn:microsoft.com/office/officeart/2005/8/layout/hierarchy1"/>
    <dgm:cxn modelId="{1C137516-AE3E-4CB5-8CC8-45960396E457}" type="presParOf" srcId="{0B8F5F51-C18D-409D-AEF1-E8742D9B3FE1}" destId="{8284CDB7-2C45-4F93-B924-DFB1EFC0184E}" srcOrd="0" destOrd="0" presId="urn:microsoft.com/office/officeart/2005/8/layout/hierarchy1"/>
    <dgm:cxn modelId="{98816075-5210-478F-95DC-237479D6E41F}" type="presParOf" srcId="{0B8F5F51-C18D-409D-AEF1-E8742D9B3FE1}" destId="{6A384DE6-7E55-4CDD-B7F4-7CD3CED0AAEC}" srcOrd="1" destOrd="0" presId="urn:microsoft.com/office/officeart/2005/8/layout/hierarchy1"/>
    <dgm:cxn modelId="{D2A113BF-4068-402A-B7FF-5017769800EA}" type="presParOf" srcId="{D25F01C0-880E-4ED2-A721-31E25C37D36B}" destId="{45B3E8B6-D9BB-47B9-89C4-08F3044DE55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891014C-5F4E-46E2-A460-E90867C625F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D5604C6-14CA-4C68-936C-A9A11AC12597}">
      <dgm:prSet/>
      <dgm:spPr/>
      <dgm:t>
        <a:bodyPr/>
        <a:lstStyle/>
        <a:p>
          <a:r>
            <a:rPr lang="en-GB" dirty="0"/>
            <a:t>No longer has the para that was in the old exclusions guidance at para 23 about “as far as possible avoid” exclusions for those pupils</a:t>
          </a:r>
          <a:endParaRPr lang="en-US" dirty="0"/>
        </a:p>
      </dgm:t>
    </dgm:pt>
    <dgm:pt modelId="{7A58D309-41DF-46A1-ADB7-0D6CCCE14FDB}" type="parTrans" cxnId="{196562EC-4ACA-4F66-8C44-439350CBD245}">
      <dgm:prSet/>
      <dgm:spPr/>
      <dgm:t>
        <a:bodyPr/>
        <a:lstStyle/>
        <a:p>
          <a:endParaRPr lang="en-US"/>
        </a:p>
      </dgm:t>
    </dgm:pt>
    <dgm:pt modelId="{CA7D74B0-25F6-49CF-BFD4-2EC23FF44D2C}" type="sibTrans" cxnId="{196562EC-4ACA-4F66-8C44-439350CBD245}">
      <dgm:prSet/>
      <dgm:spPr/>
      <dgm:t>
        <a:bodyPr/>
        <a:lstStyle/>
        <a:p>
          <a:endParaRPr lang="en-US"/>
        </a:p>
      </dgm:t>
    </dgm:pt>
    <dgm:pt modelId="{6D1038B6-5B5E-4B88-8650-DCCA3CFDB89B}">
      <dgm:prSet/>
      <dgm:spPr/>
      <dgm:t>
        <a:bodyPr/>
        <a:lstStyle/>
        <a:p>
          <a:r>
            <a:rPr lang="en-GB" dirty="0"/>
            <a:t>Though this concept of </a:t>
          </a:r>
          <a:r>
            <a:rPr lang="en-GB" b="1" dirty="0"/>
            <a:t>last resort </a:t>
          </a:r>
          <a:r>
            <a:rPr lang="en-GB" dirty="0"/>
            <a:t>is now permeating whole guidance for all pupils, with greater emphasis on behaviour management strategies being tried</a:t>
          </a:r>
          <a:endParaRPr lang="en-US" dirty="0"/>
        </a:p>
      </dgm:t>
    </dgm:pt>
    <dgm:pt modelId="{C7158359-A49B-4703-94A5-0B08CA9DF657}" type="parTrans" cxnId="{D99E7051-E3A6-4330-BEF4-690B86161738}">
      <dgm:prSet/>
      <dgm:spPr/>
      <dgm:t>
        <a:bodyPr/>
        <a:lstStyle/>
        <a:p>
          <a:endParaRPr lang="en-US"/>
        </a:p>
      </dgm:t>
    </dgm:pt>
    <dgm:pt modelId="{2471D822-5C59-4711-8129-43BFD6AB1C4A}" type="sibTrans" cxnId="{D99E7051-E3A6-4330-BEF4-690B86161738}">
      <dgm:prSet/>
      <dgm:spPr/>
      <dgm:t>
        <a:bodyPr/>
        <a:lstStyle/>
        <a:p>
          <a:endParaRPr lang="en-US"/>
        </a:p>
      </dgm:t>
    </dgm:pt>
    <dgm:pt modelId="{0494FDA4-6489-44DE-A871-80F0773EBD31}">
      <dgm:prSet/>
      <dgm:spPr/>
      <dgm:t>
        <a:bodyPr/>
        <a:lstStyle/>
        <a:p>
          <a:r>
            <a:rPr lang="en-GB" dirty="0"/>
            <a:t>Still has the emphasis on looking to see what additional support pupils with SEND could be offered (now para 55 of 2022 ExG)</a:t>
          </a:r>
          <a:endParaRPr lang="en-US" dirty="0"/>
        </a:p>
      </dgm:t>
    </dgm:pt>
    <dgm:pt modelId="{3021E9D9-8181-4E7F-991E-00359C9BAAFD}" type="parTrans" cxnId="{D27CC946-7280-4A99-B92C-44CCCEF816E6}">
      <dgm:prSet/>
      <dgm:spPr/>
      <dgm:t>
        <a:bodyPr/>
        <a:lstStyle/>
        <a:p>
          <a:endParaRPr lang="en-US"/>
        </a:p>
      </dgm:t>
    </dgm:pt>
    <dgm:pt modelId="{41C6BCFF-9341-4398-A13F-9BD1B436853C}" type="sibTrans" cxnId="{D27CC946-7280-4A99-B92C-44CCCEF816E6}">
      <dgm:prSet/>
      <dgm:spPr/>
      <dgm:t>
        <a:bodyPr/>
        <a:lstStyle/>
        <a:p>
          <a:endParaRPr lang="en-US"/>
        </a:p>
      </dgm:t>
    </dgm:pt>
    <dgm:pt modelId="{4FE1F6D7-79E1-4FD7-BEF3-D6A03F916515}" type="pres">
      <dgm:prSet presAssocID="{2891014C-5F4E-46E2-A460-E90867C625FD}" presName="root" presStyleCnt="0">
        <dgm:presLayoutVars>
          <dgm:dir/>
          <dgm:resizeHandles val="exact"/>
        </dgm:presLayoutVars>
      </dgm:prSet>
      <dgm:spPr/>
      <dgm:t>
        <a:bodyPr/>
        <a:lstStyle/>
        <a:p>
          <a:endParaRPr lang="en-US"/>
        </a:p>
      </dgm:t>
    </dgm:pt>
    <dgm:pt modelId="{01F500B5-C6E6-4CC6-AE5E-D76E708DEEE0}" type="pres">
      <dgm:prSet presAssocID="{0D5604C6-14CA-4C68-936C-A9A11AC12597}" presName="compNode" presStyleCnt="0"/>
      <dgm:spPr/>
    </dgm:pt>
    <dgm:pt modelId="{8A84BB24-772C-4A5F-8240-AA54212E9E77}" type="pres">
      <dgm:prSet presAssocID="{0D5604C6-14CA-4C68-936C-A9A11AC12597}" presName="bgRect" presStyleLbl="bgShp" presStyleIdx="0" presStyleCnt="3"/>
      <dgm:spPr/>
    </dgm:pt>
    <dgm:pt modelId="{EF628385-DADA-4C98-BCDD-C2A05214E8F6}" type="pres">
      <dgm:prSet presAssocID="{0D5604C6-14CA-4C68-936C-A9A11AC12597}"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Quotes"/>
        </a:ext>
      </dgm:extLst>
    </dgm:pt>
    <dgm:pt modelId="{8BBFC991-0081-4BA2-A777-334E6EDF278C}" type="pres">
      <dgm:prSet presAssocID="{0D5604C6-14CA-4C68-936C-A9A11AC12597}" presName="spaceRect" presStyleCnt="0"/>
      <dgm:spPr/>
    </dgm:pt>
    <dgm:pt modelId="{18218763-7846-43BC-B760-3CF9234057AD}" type="pres">
      <dgm:prSet presAssocID="{0D5604C6-14CA-4C68-936C-A9A11AC12597}" presName="parTx" presStyleLbl="revTx" presStyleIdx="0" presStyleCnt="3">
        <dgm:presLayoutVars>
          <dgm:chMax val="0"/>
          <dgm:chPref val="0"/>
        </dgm:presLayoutVars>
      </dgm:prSet>
      <dgm:spPr/>
      <dgm:t>
        <a:bodyPr/>
        <a:lstStyle/>
        <a:p>
          <a:endParaRPr lang="en-US"/>
        </a:p>
      </dgm:t>
    </dgm:pt>
    <dgm:pt modelId="{C430DE39-BC72-4982-A1BB-F6F753248221}" type="pres">
      <dgm:prSet presAssocID="{CA7D74B0-25F6-49CF-BFD4-2EC23FF44D2C}" presName="sibTrans" presStyleCnt="0"/>
      <dgm:spPr/>
    </dgm:pt>
    <dgm:pt modelId="{4DA407BF-4558-4322-8888-0EBEFFB6683B}" type="pres">
      <dgm:prSet presAssocID="{6D1038B6-5B5E-4B88-8650-DCCA3CFDB89B}" presName="compNode" presStyleCnt="0"/>
      <dgm:spPr/>
    </dgm:pt>
    <dgm:pt modelId="{287D88EC-D7C3-4157-B18A-BA97DD199592}" type="pres">
      <dgm:prSet presAssocID="{6D1038B6-5B5E-4B88-8650-DCCA3CFDB89B}" presName="bgRect" presStyleLbl="bgShp" presStyleIdx="1" presStyleCnt="3"/>
      <dgm:spPr/>
    </dgm:pt>
    <dgm:pt modelId="{3EF06049-9F26-4D20-9853-046A9BAD40F7}" type="pres">
      <dgm:prSet presAssocID="{6D1038B6-5B5E-4B88-8650-DCCA3CFDB8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lassroom"/>
        </a:ext>
      </dgm:extLst>
    </dgm:pt>
    <dgm:pt modelId="{CC7C55F3-D6A6-4F00-8342-1B8517F4D946}" type="pres">
      <dgm:prSet presAssocID="{6D1038B6-5B5E-4B88-8650-DCCA3CFDB89B}" presName="spaceRect" presStyleCnt="0"/>
      <dgm:spPr/>
    </dgm:pt>
    <dgm:pt modelId="{9B5B002D-F5BE-4816-A4CF-35671198D5DB}" type="pres">
      <dgm:prSet presAssocID="{6D1038B6-5B5E-4B88-8650-DCCA3CFDB89B}" presName="parTx" presStyleLbl="revTx" presStyleIdx="1" presStyleCnt="3">
        <dgm:presLayoutVars>
          <dgm:chMax val="0"/>
          <dgm:chPref val="0"/>
        </dgm:presLayoutVars>
      </dgm:prSet>
      <dgm:spPr/>
      <dgm:t>
        <a:bodyPr/>
        <a:lstStyle/>
        <a:p>
          <a:endParaRPr lang="en-US"/>
        </a:p>
      </dgm:t>
    </dgm:pt>
    <dgm:pt modelId="{FBEFC5FE-4FE7-4A57-B5D5-2884862F5A49}" type="pres">
      <dgm:prSet presAssocID="{2471D822-5C59-4711-8129-43BFD6AB1C4A}" presName="sibTrans" presStyleCnt="0"/>
      <dgm:spPr/>
    </dgm:pt>
    <dgm:pt modelId="{49F689FE-90C2-478D-BFE8-C47109EA9C7F}" type="pres">
      <dgm:prSet presAssocID="{0494FDA4-6489-44DE-A871-80F0773EBD31}" presName="compNode" presStyleCnt="0"/>
      <dgm:spPr/>
    </dgm:pt>
    <dgm:pt modelId="{636C748F-7747-444C-8634-EECDB5BD9FE0}" type="pres">
      <dgm:prSet presAssocID="{0494FDA4-6489-44DE-A871-80F0773EBD31}" presName="bgRect" presStyleLbl="bgShp" presStyleIdx="2" presStyleCnt="3"/>
      <dgm:spPr/>
    </dgm:pt>
    <dgm:pt modelId="{E416A049-FB97-469A-81F8-C000C7F8400D}" type="pres">
      <dgm:prSet presAssocID="{0494FDA4-6489-44DE-A871-80F0773EBD31}" presName="iconRect" presStyleLbl="node1" presStyleIdx="2" presStyleCnt="3"/>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Presentation with Checklist"/>
        </a:ext>
      </dgm:extLst>
    </dgm:pt>
    <dgm:pt modelId="{7E8400C1-728F-4E69-AB9B-6A4EF329EF4F}" type="pres">
      <dgm:prSet presAssocID="{0494FDA4-6489-44DE-A871-80F0773EBD31}" presName="spaceRect" presStyleCnt="0"/>
      <dgm:spPr/>
    </dgm:pt>
    <dgm:pt modelId="{B51FE6FA-82FA-4EAC-AC0E-3AEF30C5DBDA}" type="pres">
      <dgm:prSet presAssocID="{0494FDA4-6489-44DE-A871-80F0773EBD31}" presName="parTx" presStyleLbl="revTx" presStyleIdx="2" presStyleCnt="3">
        <dgm:presLayoutVars>
          <dgm:chMax val="0"/>
          <dgm:chPref val="0"/>
        </dgm:presLayoutVars>
      </dgm:prSet>
      <dgm:spPr/>
      <dgm:t>
        <a:bodyPr/>
        <a:lstStyle/>
        <a:p>
          <a:endParaRPr lang="en-US"/>
        </a:p>
      </dgm:t>
    </dgm:pt>
  </dgm:ptLst>
  <dgm:cxnLst>
    <dgm:cxn modelId="{D99E7051-E3A6-4330-BEF4-690B86161738}" srcId="{2891014C-5F4E-46E2-A460-E90867C625FD}" destId="{6D1038B6-5B5E-4B88-8650-DCCA3CFDB89B}" srcOrd="1" destOrd="0" parTransId="{C7158359-A49B-4703-94A5-0B08CA9DF657}" sibTransId="{2471D822-5C59-4711-8129-43BFD6AB1C4A}"/>
    <dgm:cxn modelId="{C107204D-9407-44AE-AD68-99256F8634B2}" type="presOf" srcId="{6D1038B6-5B5E-4B88-8650-DCCA3CFDB89B}" destId="{9B5B002D-F5BE-4816-A4CF-35671198D5DB}" srcOrd="0" destOrd="0" presId="urn:microsoft.com/office/officeart/2018/2/layout/IconVerticalSolidList"/>
    <dgm:cxn modelId="{2059B30B-C606-470D-9BA9-BF4BA4265E60}" type="presOf" srcId="{0D5604C6-14CA-4C68-936C-A9A11AC12597}" destId="{18218763-7846-43BC-B760-3CF9234057AD}" srcOrd="0" destOrd="0" presId="urn:microsoft.com/office/officeart/2018/2/layout/IconVerticalSolidList"/>
    <dgm:cxn modelId="{196562EC-4ACA-4F66-8C44-439350CBD245}" srcId="{2891014C-5F4E-46E2-A460-E90867C625FD}" destId="{0D5604C6-14CA-4C68-936C-A9A11AC12597}" srcOrd="0" destOrd="0" parTransId="{7A58D309-41DF-46A1-ADB7-0D6CCCE14FDB}" sibTransId="{CA7D74B0-25F6-49CF-BFD4-2EC23FF44D2C}"/>
    <dgm:cxn modelId="{D27CC946-7280-4A99-B92C-44CCCEF816E6}" srcId="{2891014C-5F4E-46E2-A460-E90867C625FD}" destId="{0494FDA4-6489-44DE-A871-80F0773EBD31}" srcOrd="2" destOrd="0" parTransId="{3021E9D9-8181-4E7F-991E-00359C9BAAFD}" sibTransId="{41C6BCFF-9341-4398-A13F-9BD1B436853C}"/>
    <dgm:cxn modelId="{7A065C5F-42C5-4FDE-9BCD-A8A49A3A63C7}" type="presOf" srcId="{0494FDA4-6489-44DE-A871-80F0773EBD31}" destId="{B51FE6FA-82FA-4EAC-AC0E-3AEF30C5DBDA}" srcOrd="0" destOrd="0" presId="urn:microsoft.com/office/officeart/2018/2/layout/IconVerticalSolidList"/>
    <dgm:cxn modelId="{B21B5F00-BB9C-41F9-BFFB-3DD9C9D05E92}" type="presOf" srcId="{2891014C-5F4E-46E2-A460-E90867C625FD}" destId="{4FE1F6D7-79E1-4FD7-BEF3-D6A03F916515}" srcOrd="0" destOrd="0" presId="urn:microsoft.com/office/officeart/2018/2/layout/IconVerticalSolidList"/>
    <dgm:cxn modelId="{1FE7FB04-76DC-4C34-9208-90E37E83A811}" type="presParOf" srcId="{4FE1F6D7-79E1-4FD7-BEF3-D6A03F916515}" destId="{01F500B5-C6E6-4CC6-AE5E-D76E708DEEE0}" srcOrd="0" destOrd="0" presId="urn:microsoft.com/office/officeart/2018/2/layout/IconVerticalSolidList"/>
    <dgm:cxn modelId="{5B10BA10-64FC-4507-AF34-55652BFB0F9F}" type="presParOf" srcId="{01F500B5-C6E6-4CC6-AE5E-D76E708DEEE0}" destId="{8A84BB24-772C-4A5F-8240-AA54212E9E77}" srcOrd="0" destOrd="0" presId="urn:microsoft.com/office/officeart/2018/2/layout/IconVerticalSolidList"/>
    <dgm:cxn modelId="{6C9B8D97-2EF7-4709-B916-B5E7DC7DDD19}" type="presParOf" srcId="{01F500B5-C6E6-4CC6-AE5E-D76E708DEEE0}" destId="{EF628385-DADA-4C98-BCDD-C2A05214E8F6}" srcOrd="1" destOrd="0" presId="urn:microsoft.com/office/officeart/2018/2/layout/IconVerticalSolidList"/>
    <dgm:cxn modelId="{EFA6E358-2179-4788-9E11-2902D26621DB}" type="presParOf" srcId="{01F500B5-C6E6-4CC6-AE5E-D76E708DEEE0}" destId="{8BBFC991-0081-4BA2-A777-334E6EDF278C}" srcOrd="2" destOrd="0" presId="urn:microsoft.com/office/officeart/2018/2/layout/IconVerticalSolidList"/>
    <dgm:cxn modelId="{E7697D51-10C4-4336-9C96-C5CFE4A92C7D}" type="presParOf" srcId="{01F500B5-C6E6-4CC6-AE5E-D76E708DEEE0}" destId="{18218763-7846-43BC-B760-3CF9234057AD}" srcOrd="3" destOrd="0" presId="urn:microsoft.com/office/officeart/2018/2/layout/IconVerticalSolidList"/>
    <dgm:cxn modelId="{781935D1-7102-494F-8392-665ED3ECE8BC}" type="presParOf" srcId="{4FE1F6D7-79E1-4FD7-BEF3-D6A03F916515}" destId="{C430DE39-BC72-4982-A1BB-F6F753248221}" srcOrd="1" destOrd="0" presId="urn:microsoft.com/office/officeart/2018/2/layout/IconVerticalSolidList"/>
    <dgm:cxn modelId="{0F62C5AF-C6DA-4E83-A69D-AC9061F7C582}" type="presParOf" srcId="{4FE1F6D7-79E1-4FD7-BEF3-D6A03F916515}" destId="{4DA407BF-4558-4322-8888-0EBEFFB6683B}" srcOrd="2" destOrd="0" presId="urn:microsoft.com/office/officeart/2018/2/layout/IconVerticalSolidList"/>
    <dgm:cxn modelId="{FC4DBD7B-5D6E-46CA-A66D-70CB52F6363D}" type="presParOf" srcId="{4DA407BF-4558-4322-8888-0EBEFFB6683B}" destId="{287D88EC-D7C3-4157-B18A-BA97DD199592}" srcOrd="0" destOrd="0" presId="urn:microsoft.com/office/officeart/2018/2/layout/IconVerticalSolidList"/>
    <dgm:cxn modelId="{57EC2EEA-E37E-4F80-818B-C6E0E2E4578A}" type="presParOf" srcId="{4DA407BF-4558-4322-8888-0EBEFFB6683B}" destId="{3EF06049-9F26-4D20-9853-046A9BAD40F7}" srcOrd="1" destOrd="0" presId="urn:microsoft.com/office/officeart/2018/2/layout/IconVerticalSolidList"/>
    <dgm:cxn modelId="{96B8161F-3591-4A37-AFB0-F42F78E524D5}" type="presParOf" srcId="{4DA407BF-4558-4322-8888-0EBEFFB6683B}" destId="{CC7C55F3-D6A6-4F00-8342-1B8517F4D946}" srcOrd="2" destOrd="0" presId="urn:microsoft.com/office/officeart/2018/2/layout/IconVerticalSolidList"/>
    <dgm:cxn modelId="{1B92F5C5-6787-4F71-9C0B-F0C2C69782A0}" type="presParOf" srcId="{4DA407BF-4558-4322-8888-0EBEFFB6683B}" destId="{9B5B002D-F5BE-4816-A4CF-35671198D5DB}" srcOrd="3" destOrd="0" presId="urn:microsoft.com/office/officeart/2018/2/layout/IconVerticalSolidList"/>
    <dgm:cxn modelId="{2B267B84-EB10-415D-A4AA-207285A3A22F}" type="presParOf" srcId="{4FE1F6D7-79E1-4FD7-BEF3-D6A03F916515}" destId="{FBEFC5FE-4FE7-4A57-B5D5-2884862F5A49}" srcOrd="3" destOrd="0" presId="urn:microsoft.com/office/officeart/2018/2/layout/IconVerticalSolidList"/>
    <dgm:cxn modelId="{D4A47BE8-4DF9-45CD-825F-840A0F95ED60}" type="presParOf" srcId="{4FE1F6D7-79E1-4FD7-BEF3-D6A03F916515}" destId="{49F689FE-90C2-478D-BFE8-C47109EA9C7F}" srcOrd="4" destOrd="0" presId="urn:microsoft.com/office/officeart/2018/2/layout/IconVerticalSolidList"/>
    <dgm:cxn modelId="{B853044E-6172-4ACE-8F9A-AFE3995A4A61}" type="presParOf" srcId="{49F689FE-90C2-478D-BFE8-C47109EA9C7F}" destId="{636C748F-7747-444C-8634-EECDB5BD9FE0}" srcOrd="0" destOrd="0" presId="urn:microsoft.com/office/officeart/2018/2/layout/IconVerticalSolidList"/>
    <dgm:cxn modelId="{3D3754D9-33C8-4660-AF29-AFBDEE49D536}" type="presParOf" srcId="{49F689FE-90C2-478D-BFE8-C47109EA9C7F}" destId="{E416A049-FB97-469A-81F8-C000C7F8400D}" srcOrd="1" destOrd="0" presId="urn:microsoft.com/office/officeart/2018/2/layout/IconVerticalSolidList"/>
    <dgm:cxn modelId="{98AA81EB-280E-4E96-B76E-74AA2F389E82}" type="presParOf" srcId="{49F689FE-90C2-478D-BFE8-C47109EA9C7F}" destId="{7E8400C1-728F-4E69-AB9B-6A4EF329EF4F}" srcOrd="2" destOrd="0" presId="urn:microsoft.com/office/officeart/2018/2/layout/IconVerticalSolidList"/>
    <dgm:cxn modelId="{BE36C3D6-8C49-443A-A770-ACAF9FC52D37}" type="presParOf" srcId="{49F689FE-90C2-478D-BFE8-C47109EA9C7F}" destId="{B51FE6FA-82FA-4EAC-AC0E-3AEF30C5DBD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EAFA06A-3619-4302-8EF0-CF64FA2681C6}"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016290C5-DEE3-47C3-BCCD-8B10E61E3E94}">
      <dgm:prSet/>
      <dgm:spPr/>
      <dgm:t>
        <a:bodyPr/>
        <a:lstStyle/>
        <a:p>
          <a:r>
            <a:rPr lang="en-GB" dirty="0"/>
            <a:t>School should work in partnership with others to consider what additional support or alternative placement may be required (para 55 of ExG)</a:t>
          </a:r>
          <a:endParaRPr lang="en-US" dirty="0"/>
        </a:p>
      </dgm:t>
    </dgm:pt>
    <dgm:pt modelId="{3F4910FA-A0C7-49BF-961D-7350C48789E6}" type="parTrans" cxnId="{92890AB4-AF9A-4B62-84AA-F013D9A4C76F}">
      <dgm:prSet/>
      <dgm:spPr/>
      <dgm:t>
        <a:bodyPr/>
        <a:lstStyle/>
        <a:p>
          <a:endParaRPr lang="en-US"/>
        </a:p>
      </dgm:t>
    </dgm:pt>
    <dgm:pt modelId="{27CE6770-DC85-478C-8334-B527783D6421}" type="sibTrans" cxnId="{92890AB4-AF9A-4B62-84AA-F013D9A4C76F}">
      <dgm:prSet/>
      <dgm:spPr/>
      <dgm:t>
        <a:bodyPr/>
        <a:lstStyle/>
        <a:p>
          <a:endParaRPr lang="en-US"/>
        </a:p>
      </dgm:t>
    </dgm:pt>
    <dgm:pt modelId="{08479D96-ED70-4E9C-9762-660295C7CE06}">
      <dgm:prSet/>
      <dgm:spPr/>
      <dgm:t>
        <a:bodyPr/>
        <a:lstStyle/>
        <a:p>
          <a:r>
            <a:rPr lang="en-GB" dirty="0"/>
            <a:t>Schools should consider requesting an early annual review or depending on circumstances, request and EHC assessment or review of pupils current package of support  (para  56)</a:t>
          </a:r>
        </a:p>
        <a:p>
          <a:endParaRPr lang="en-GB" dirty="0"/>
        </a:p>
        <a:p>
          <a:endParaRPr lang="en-US" dirty="0"/>
        </a:p>
      </dgm:t>
    </dgm:pt>
    <dgm:pt modelId="{4317043A-DFAE-4225-AD9B-12A999D3A61F}" type="parTrans" cxnId="{0555DD94-BB81-4794-A883-BC91D716C880}">
      <dgm:prSet/>
      <dgm:spPr/>
      <dgm:t>
        <a:bodyPr/>
        <a:lstStyle/>
        <a:p>
          <a:endParaRPr lang="en-US"/>
        </a:p>
      </dgm:t>
    </dgm:pt>
    <dgm:pt modelId="{6533B111-5252-4885-B2E8-0B574D99A3CC}" type="sibTrans" cxnId="{0555DD94-BB81-4794-A883-BC91D716C880}">
      <dgm:prSet/>
      <dgm:spPr/>
      <dgm:t>
        <a:bodyPr/>
        <a:lstStyle/>
        <a:p>
          <a:endParaRPr lang="en-US"/>
        </a:p>
      </dgm:t>
    </dgm:pt>
    <dgm:pt modelId="{0A637BC4-AE9B-44F8-BAFA-7C5E7A8E9510}" type="pres">
      <dgm:prSet presAssocID="{1EAFA06A-3619-4302-8EF0-CF64FA2681C6}" presName="linear" presStyleCnt="0">
        <dgm:presLayoutVars>
          <dgm:animLvl val="lvl"/>
          <dgm:resizeHandles val="exact"/>
        </dgm:presLayoutVars>
      </dgm:prSet>
      <dgm:spPr/>
      <dgm:t>
        <a:bodyPr/>
        <a:lstStyle/>
        <a:p>
          <a:endParaRPr lang="en-US"/>
        </a:p>
      </dgm:t>
    </dgm:pt>
    <dgm:pt modelId="{86B50592-9D6F-44C6-AB02-F7064D81D281}" type="pres">
      <dgm:prSet presAssocID="{016290C5-DEE3-47C3-BCCD-8B10E61E3E94}" presName="parentText" presStyleLbl="node1" presStyleIdx="0" presStyleCnt="2" custLinFactY="-28613" custLinFactNeighborX="547" custLinFactNeighborY="-100000">
        <dgm:presLayoutVars>
          <dgm:chMax val="0"/>
          <dgm:bulletEnabled val="1"/>
        </dgm:presLayoutVars>
      </dgm:prSet>
      <dgm:spPr/>
      <dgm:t>
        <a:bodyPr/>
        <a:lstStyle/>
        <a:p>
          <a:endParaRPr lang="en-US"/>
        </a:p>
      </dgm:t>
    </dgm:pt>
    <dgm:pt modelId="{99B98836-EE10-4A18-82AD-DB43F65CDF69}" type="pres">
      <dgm:prSet presAssocID="{27CE6770-DC85-478C-8334-B527783D6421}" presName="spacer" presStyleCnt="0"/>
      <dgm:spPr/>
    </dgm:pt>
    <dgm:pt modelId="{DDEBC7A5-5C38-4C59-95B7-2EA611AD6EB1}" type="pres">
      <dgm:prSet presAssocID="{08479D96-ED70-4E9C-9762-660295C7CE06}" presName="parentText" presStyleLbl="node1" presStyleIdx="1" presStyleCnt="2" custLinFactY="-11457" custLinFactNeighborX="874" custLinFactNeighborY="-100000">
        <dgm:presLayoutVars>
          <dgm:chMax val="0"/>
          <dgm:bulletEnabled val="1"/>
        </dgm:presLayoutVars>
      </dgm:prSet>
      <dgm:spPr/>
      <dgm:t>
        <a:bodyPr/>
        <a:lstStyle/>
        <a:p>
          <a:endParaRPr lang="en-US"/>
        </a:p>
      </dgm:t>
    </dgm:pt>
  </dgm:ptLst>
  <dgm:cxnLst>
    <dgm:cxn modelId="{E2D3DD40-BE2E-4F33-980D-E49888A5C72E}" type="presOf" srcId="{016290C5-DEE3-47C3-BCCD-8B10E61E3E94}" destId="{86B50592-9D6F-44C6-AB02-F7064D81D281}" srcOrd="0" destOrd="0" presId="urn:microsoft.com/office/officeart/2005/8/layout/vList2"/>
    <dgm:cxn modelId="{BD26D876-279A-4BB1-96D0-089D605AF699}" type="presOf" srcId="{1EAFA06A-3619-4302-8EF0-CF64FA2681C6}" destId="{0A637BC4-AE9B-44F8-BAFA-7C5E7A8E9510}" srcOrd="0" destOrd="0" presId="urn:microsoft.com/office/officeart/2005/8/layout/vList2"/>
    <dgm:cxn modelId="{0555DD94-BB81-4794-A883-BC91D716C880}" srcId="{1EAFA06A-3619-4302-8EF0-CF64FA2681C6}" destId="{08479D96-ED70-4E9C-9762-660295C7CE06}" srcOrd="1" destOrd="0" parTransId="{4317043A-DFAE-4225-AD9B-12A999D3A61F}" sibTransId="{6533B111-5252-4885-B2E8-0B574D99A3CC}"/>
    <dgm:cxn modelId="{92890AB4-AF9A-4B62-84AA-F013D9A4C76F}" srcId="{1EAFA06A-3619-4302-8EF0-CF64FA2681C6}" destId="{016290C5-DEE3-47C3-BCCD-8B10E61E3E94}" srcOrd="0" destOrd="0" parTransId="{3F4910FA-A0C7-49BF-961D-7350C48789E6}" sibTransId="{27CE6770-DC85-478C-8334-B527783D6421}"/>
    <dgm:cxn modelId="{9391006A-E78D-4D00-85F4-DAB3584F475B}" type="presOf" srcId="{08479D96-ED70-4E9C-9762-660295C7CE06}" destId="{DDEBC7A5-5C38-4C59-95B7-2EA611AD6EB1}" srcOrd="0" destOrd="0" presId="urn:microsoft.com/office/officeart/2005/8/layout/vList2"/>
    <dgm:cxn modelId="{146A2AB8-9EAA-4C8E-B49F-EB9CC9F837A5}" type="presParOf" srcId="{0A637BC4-AE9B-44F8-BAFA-7C5E7A8E9510}" destId="{86B50592-9D6F-44C6-AB02-F7064D81D281}" srcOrd="0" destOrd="0" presId="urn:microsoft.com/office/officeart/2005/8/layout/vList2"/>
    <dgm:cxn modelId="{FBAE7374-9456-4655-A984-2F9A4ACC096B}" type="presParOf" srcId="{0A637BC4-AE9B-44F8-BAFA-7C5E7A8E9510}" destId="{99B98836-EE10-4A18-82AD-DB43F65CDF69}" srcOrd="1" destOrd="0" presId="urn:microsoft.com/office/officeart/2005/8/layout/vList2"/>
    <dgm:cxn modelId="{5E85182D-7089-4DBE-ADDD-B85B861E4174}" type="presParOf" srcId="{0A637BC4-AE9B-44F8-BAFA-7C5E7A8E9510}" destId="{DDEBC7A5-5C38-4C59-95B7-2EA611AD6EB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E2F7954-0DF6-41E8-B164-3F8D74BF5BF5}"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0E0F7F60-43B9-4E8E-BD07-104038E192FE}">
      <dgm:prSet/>
      <dgm:spPr/>
      <dgm:t>
        <a:bodyPr/>
        <a:lstStyle/>
        <a:p>
          <a:r>
            <a:rPr lang="en-GB" dirty="0"/>
            <a:t>See 2022 ExG at Paras 57-61</a:t>
          </a:r>
          <a:endParaRPr lang="en-US" dirty="0"/>
        </a:p>
      </dgm:t>
    </dgm:pt>
    <dgm:pt modelId="{71FC27BB-B5AB-475F-B658-780DDFD3216B}" type="parTrans" cxnId="{015C4F15-1341-4758-A21A-C98F7C6E5262}">
      <dgm:prSet/>
      <dgm:spPr/>
      <dgm:t>
        <a:bodyPr/>
        <a:lstStyle/>
        <a:p>
          <a:endParaRPr lang="en-US"/>
        </a:p>
      </dgm:t>
    </dgm:pt>
    <dgm:pt modelId="{D3F62878-0F5D-4CAC-9056-71691E73DF9E}" type="sibTrans" cxnId="{015C4F15-1341-4758-A21A-C98F7C6E5262}">
      <dgm:prSet/>
      <dgm:spPr/>
      <dgm:t>
        <a:bodyPr/>
        <a:lstStyle/>
        <a:p>
          <a:endParaRPr lang="en-US"/>
        </a:p>
      </dgm:t>
    </dgm:pt>
    <dgm:pt modelId="{6B113FC8-C4DB-4C74-838F-E06A8AEFABCC}">
      <dgm:prSet/>
      <dgm:spPr/>
      <dgm:t>
        <a:bodyPr/>
        <a:lstStyle/>
        <a:p>
          <a:r>
            <a:rPr lang="en-US" dirty="0"/>
            <a:t> and see also </a:t>
          </a:r>
          <a:r>
            <a:rPr lang="en-GB" b="0" i="1" u="sng" dirty="0"/>
            <a:t>Promoting the education of looked after children and previously looked after children, statutory guidance for local authorities </a:t>
          </a:r>
          <a:r>
            <a:rPr lang="en-GB" b="0" i="1" dirty="0"/>
            <a:t>Feb 2018</a:t>
          </a:r>
          <a:endParaRPr lang="en-US" b="0" dirty="0"/>
        </a:p>
      </dgm:t>
    </dgm:pt>
    <dgm:pt modelId="{3EE1E0F9-BE46-4652-818F-616E40430636}" type="parTrans" cxnId="{60BBC1A3-DC23-48CB-8C7F-37592E464158}">
      <dgm:prSet/>
      <dgm:spPr/>
      <dgm:t>
        <a:bodyPr/>
        <a:lstStyle/>
        <a:p>
          <a:endParaRPr lang="en-US"/>
        </a:p>
      </dgm:t>
    </dgm:pt>
    <dgm:pt modelId="{CBA3F846-C5DA-441B-8680-008748DF1A56}" type="sibTrans" cxnId="{60BBC1A3-DC23-48CB-8C7F-37592E464158}">
      <dgm:prSet/>
      <dgm:spPr/>
      <dgm:t>
        <a:bodyPr/>
        <a:lstStyle/>
        <a:p>
          <a:endParaRPr lang="en-US"/>
        </a:p>
      </dgm:t>
    </dgm:pt>
    <dgm:pt modelId="{C9F54AE0-35DA-4242-8E74-C2DD6DCB6672}" type="pres">
      <dgm:prSet presAssocID="{AE2F7954-0DF6-41E8-B164-3F8D74BF5BF5}" presName="hierChild1" presStyleCnt="0">
        <dgm:presLayoutVars>
          <dgm:chPref val="1"/>
          <dgm:dir/>
          <dgm:animOne val="branch"/>
          <dgm:animLvl val="lvl"/>
          <dgm:resizeHandles/>
        </dgm:presLayoutVars>
      </dgm:prSet>
      <dgm:spPr/>
      <dgm:t>
        <a:bodyPr/>
        <a:lstStyle/>
        <a:p>
          <a:endParaRPr lang="en-US"/>
        </a:p>
      </dgm:t>
    </dgm:pt>
    <dgm:pt modelId="{A43DAA2D-29EF-4086-AF4C-E26AA302F99A}" type="pres">
      <dgm:prSet presAssocID="{0E0F7F60-43B9-4E8E-BD07-104038E192FE}" presName="hierRoot1" presStyleCnt="0"/>
      <dgm:spPr/>
    </dgm:pt>
    <dgm:pt modelId="{368124C0-5675-4E88-85D9-A1865A3885E5}" type="pres">
      <dgm:prSet presAssocID="{0E0F7F60-43B9-4E8E-BD07-104038E192FE}" presName="composite" presStyleCnt="0"/>
      <dgm:spPr/>
    </dgm:pt>
    <dgm:pt modelId="{C338CA32-78F7-48DB-9F91-13E16E8DC03A}" type="pres">
      <dgm:prSet presAssocID="{0E0F7F60-43B9-4E8E-BD07-104038E192FE}" presName="background" presStyleLbl="node0" presStyleIdx="0" presStyleCnt="2"/>
      <dgm:spPr/>
    </dgm:pt>
    <dgm:pt modelId="{62899F19-0000-492F-8488-CAF406B0E50D}" type="pres">
      <dgm:prSet presAssocID="{0E0F7F60-43B9-4E8E-BD07-104038E192FE}" presName="text" presStyleLbl="fgAcc0" presStyleIdx="0" presStyleCnt="2" custScaleY="184640">
        <dgm:presLayoutVars>
          <dgm:chPref val="3"/>
        </dgm:presLayoutVars>
      </dgm:prSet>
      <dgm:spPr/>
      <dgm:t>
        <a:bodyPr/>
        <a:lstStyle/>
        <a:p>
          <a:endParaRPr lang="en-US"/>
        </a:p>
      </dgm:t>
    </dgm:pt>
    <dgm:pt modelId="{BDCE3AD9-E646-423F-B40B-AEA91A74E764}" type="pres">
      <dgm:prSet presAssocID="{0E0F7F60-43B9-4E8E-BD07-104038E192FE}" presName="hierChild2" presStyleCnt="0"/>
      <dgm:spPr/>
    </dgm:pt>
    <dgm:pt modelId="{D25F01C0-880E-4ED2-A721-31E25C37D36B}" type="pres">
      <dgm:prSet presAssocID="{6B113FC8-C4DB-4C74-838F-E06A8AEFABCC}" presName="hierRoot1" presStyleCnt="0"/>
      <dgm:spPr/>
    </dgm:pt>
    <dgm:pt modelId="{0B8F5F51-C18D-409D-AEF1-E8742D9B3FE1}" type="pres">
      <dgm:prSet presAssocID="{6B113FC8-C4DB-4C74-838F-E06A8AEFABCC}" presName="composite" presStyleCnt="0"/>
      <dgm:spPr/>
    </dgm:pt>
    <dgm:pt modelId="{8284CDB7-2C45-4F93-B924-DFB1EFC0184E}" type="pres">
      <dgm:prSet presAssocID="{6B113FC8-C4DB-4C74-838F-E06A8AEFABCC}" presName="background" presStyleLbl="node0" presStyleIdx="1" presStyleCnt="2"/>
      <dgm:spPr/>
    </dgm:pt>
    <dgm:pt modelId="{6A384DE6-7E55-4CDD-B7F4-7CD3CED0AAEC}" type="pres">
      <dgm:prSet presAssocID="{6B113FC8-C4DB-4C74-838F-E06A8AEFABCC}" presName="text" presStyleLbl="fgAcc0" presStyleIdx="1" presStyleCnt="2" custScaleY="199188" custLinFactNeighborX="-6094" custLinFactNeighborY="49594">
        <dgm:presLayoutVars>
          <dgm:chPref val="3"/>
        </dgm:presLayoutVars>
      </dgm:prSet>
      <dgm:spPr/>
      <dgm:t>
        <a:bodyPr/>
        <a:lstStyle/>
        <a:p>
          <a:endParaRPr lang="en-US"/>
        </a:p>
      </dgm:t>
    </dgm:pt>
    <dgm:pt modelId="{45B3E8B6-D9BB-47B9-89C4-08F3044DE554}" type="pres">
      <dgm:prSet presAssocID="{6B113FC8-C4DB-4C74-838F-E06A8AEFABCC}" presName="hierChild2" presStyleCnt="0"/>
      <dgm:spPr/>
    </dgm:pt>
  </dgm:ptLst>
  <dgm:cxnLst>
    <dgm:cxn modelId="{015C4F15-1341-4758-A21A-C98F7C6E5262}" srcId="{AE2F7954-0DF6-41E8-B164-3F8D74BF5BF5}" destId="{0E0F7F60-43B9-4E8E-BD07-104038E192FE}" srcOrd="0" destOrd="0" parTransId="{71FC27BB-B5AB-475F-B658-780DDFD3216B}" sibTransId="{D3F62878-0F5D-4CAC-9056-71691E73DF9E}"/>
    <dgm:cxn modelId="{6A332C34-CE00-4160-8847-D024BCDE793E}" type="presOf" srcId="{AE2F7954-0DF6-41E8-B164-3F8D74BF5BF5}" destId="{C9F54AE0-35DA-4242-8E74-C2DD6DCB6672}" srcOrd="0" destOrd="0" presId="urn:microsoft.com/office/officeart/2005/8/layout/hierarchy1"/>
    <dgm:cxn modelId="{773F190F-57C3-4A63-91AC-A9D55BC31169}" type="presOf" srcId="{0E0F7F60-43B9-4E8E-BD07-104038E192FE}" destId="{62899F19-0000-492F-8488-CAF406B0E50D}" srcOrd="0" destOrd="0" presId="urn:microsoft.com/office/officeart/2005/8/layout/hierarchy1"/>
    <dgm:cxn modelId="{60BBC1A3-DC23-48CB-8C7F-37592E464158}" srcId="{AE2F7954-0DF6-41E8-B164-3F8D74BF5BF5}" destId="{6B113FC8-C4DB-4C74-838F-E06A8AEFABCC}" srcOrd="1" destOrd="0" parTransId="{3EE1E0F9-BE46-4652-818F-616E40430636}" sibTransId="{CBA3F846-C5DA-441B-8680-008748DF1A56}"/>
    <dgm:cxn modelId="{76963662-FD91-4B4D-8728-25C4266820DC}" type="presOf" srcId="{6B113FC8-C4DB-4C74-838F-E06A8AEFABCC}" destId="{6A384DE6-7E55-4CDD-B7F4-7CD3CED0AAEC}" srcOrd="0" destOrd="0" presId="urn:microsoft.com/office/officeart/2005/8/layout/hierarchy1"/>
    <dgm:cxn modelId="{C3D430C5-AD6C-4B83-8DC7-24246D0FD330}" type="presParOf" srcId="{C9F54AE0-35DA-4242-8E74-C2DD6DCB6672}" destId="{A43DAA2D-29EF-4086-AF4C-E26AA302F99A}" srcOrd="0" destOrd="0" presId="urn:microsoft.com/office/officeart/2005/8/layout/hierarchy1"/>
    <dgm:cxn modelId="{06962EA6-0A45-4B52-9599-6147100511A5}" type="presParOf" srcId="{A43DAA2D-29EF-4086-AF4C-E26AA302F99A}" destId="{368124C0-5675-4E88-85D9-A1865A3885E5}" srcOrd="0" destOrd="0" presId="urn:microsoft.com/office/officeart/2005/8/layout/hierarchy1"/>
    <dgm:cxn modelId="{F8A913E4-3113-458B-B491-0A80C61FEF94}" type="presParOf" srcId="{368124C0-5675-4E88-85D9-A1865A3885E5}" destId="{C338CA32-78F7-48DB-9F91-13E16E8DC03A}" srcOrd="0" destOrd="0" presId="urn:microsoft.com/office/officeart/2005/8/layout/hierarchy1"/>
    <dgm:cxn modelId="{BCCB3835-89D6-4ACF-92C1-35E74C5C7AAB}" type="presParOf" srcId="{368124C0-5675-4E88-85D9-A1865A3885E5}" destId="{62899F19-0000-492F-8488-CAF406B0E50D}" srcOrd="1" destOrd="0" presId="urn:microsoft.com/office/officeart/2005/8/layout/hierarchy1"/>
    <dgm:cxn modelId="{47C5B287-4CBB-4843-A0F1-1D0A760840A5}" type="presParOf" srcId="{A43DAA2D-29EF-4086-AF4C-E26AA302F99A}" destId="{BDCE3AD9-E646-423F-B40B-AEA91A74E764}" srcOrd="1" destOrd="0" presId="urn:microsoft.com/office/officeart/2005/8/layout/hierarchy1"/>
    <dgm:cxn modelId="{9FEAA4EF-ECF5-4D39-B5B8-85804BC1C4A8}" type="presParOf" srcId="{C9F54AE0-35DA-4242-8E74-C2DD6DCB6672}" destId="{D25F01C0-880E-4ED2-A721-31E25C37D36B}" srcOrd="1" destOrd="0" presId="urn:microsoft.com/office/officeart/2005/8/layout/hierarchy1"/>
    <dgm:cxn modelId="{71F107DF-8778-4BDB-AA8B-DB868997F682}" type="presParOf" srcId="{D25F01C0-880E-4ED2-A721-31E25C37D36B}" destId="{0B8F5F51-C18D-409D-AEF1-E8742D9B3FE1}" srcOrd="0" destOrd="0" presId="urn:microsoft.com/office/officeart/2005/8/layout/hierarchy1"/>
    <dgm:cxn modelId="{1C137516-AE3E-4CB5-8CC8-45960396E457}" type="presParOf" srcId="{0B8F5F51-C18D-409D-AEF1-E8742D9B3FE1}" destId="{8284CDB7-2C45-4F93-B924-DFB1EFC0184E}" srcOrd="0" destOrd="0" presId="urn:microsoft.com/office/officeart/2005/8/layout/hierarchy1"/>
    <dgm:cxn modelId="{98816075-5210-478F-95DC-237479D6E41F}" type="presParOf" srcId="{0B8F5F51-C18D-409D-AEF1-E8742D9B3FE1}" destId="{6A384DE6-7E55-4CDD-B7F4-7CD3CED0AAEC}" srcOrd="1" destOrd="0" presId="urn:microsoft.com/office/officeart/2005/8/layout/hierarchy1"/>
    <dgm:cxn modelId="{D2A113BF-4068-402A-B7FF-5017769800EA}" type="presParOf" srcId="{D25F01C0-880E-4ED2-A721-31E25C37D36B}" destId="{45B3E8B6-D9BB-47B9-89C4-08F3044DE55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1346C9C-F9C9-43EC-826D-1174D112A9E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FA403A9-29B6-4C57-8EC8-D5EB089EB24F}">
      <dgm:prSet/>
      <dgm:spPr/>
      <dgm:t>
        <a:bodyPr/>
        <a:lstStyle/>
        <a:p>
          <a:r>
            <a:rPr lang="en-GB" dirty="0"/>
            <a:t>HELPFUL NEW SECTION ON MANAGED MOVES  </a:t>
          </a:r>
        </a:p>
        <a:p>
          <a:r>
            <a:rPr lang="en-GB" dirty="0"/>
            <a:t>2022 ExG  at paras 47-51 </a:t>
          </a:r>
          <a:endParaRPr lang="en-US" dirty="0"/>
        </a:p>
      </dgm:t>
    </dgm:pt>
    <dgm:pt modelId="{12F4D156-8080-440B-B791-2DA932D86D74}" type="parTrans" cxnId="{93DFB142-D144-4D34-B423-391C058050C4}">
      <dgm:prSet/>
      <dgm:spPr/>
      <dgm:t>
        <a:bodyPr/>
        <a:lstStyle/>
        <a:p>
          <a:endParaRPr lang="en-US"/>
        </a:p>
      </dgm:t>
    </dgm:pt>
    <dgm:pt modelId="{9416C706-3C20-4A39-9162-D7D23F2E4629}" type="sibTrans" cxnId="{93DFB142-D144-4D34-B423-391C058050C4}">
      <dgm:prSet/>
      <dgm:spPr/>
      <dgm:t>
        <a:bodyPr/>
        <a:lstStyle/>
        <a:p>
          <a:endParaRPr lang="en-US"/>
        </a:p>
      </dgm:t>
    </dgm:pt>
    <dgm:pt modelId="{BC9A8A6C-4C14-4713-872A-31F1A57F1486}">
      <dgm:prSet/>
      <dgm:spPr/>
      <dgm:t>
        <a:bodyPr/>
        <a:lstStyle/>
        <a:p>
          <a:r>
            <a:rPr lang="en-GB" dirty="0"/>
            <a:t>Including:</a:t>
          </a:r>
          <a:endParaRPr lang="en-US" dirty="0"/>
        </a:p>
      </dgm:t>
    </dgm:pt>
    <dgm:pt modelId="{553AE799-B27B-4B9A-8539-0DCB1811163C}" type="parTrans" cxnId="{BBA2DC7C-4CB0-4A6B-9569-E71CB982EB32}">
      <dgm:prSet/>
      <dgm:spPr/>
      <dgm:t>
        <a:bodyPr/>
        <a:lstStyle/>
        <a:p>
          <a:endParaRPr lang="en-US"/>
        </a:p>
      </dgm:t>
    </dgm:pt>
    <dgm:pt modelId="{B486BD0F-17E2-4932-A541-19AEB69312F8}" type="sibTrans" cxnId="{BBA2DC7C-4CB0-4A6B-9569-E71CB982EB32}">
      <dgm:prSet/>
      <dgm:spPr/>
      <dgm:t>
        <a:bodyPr/>
        <a:lstStyle/>
        <a:p>
          <a:endParaRPr lang="en-US"/>
        </a:p>
      </dgm:t>
    </dgm:pt>
    <dgm:pt modelId="{F5261A06-1222-4B26-B5D8-E038FB2BA4BE}">
      <dgm:prSet/>
      <dgm:spPr/>
      <dgm:t>
        <a:bodyPr/>
        <a:lstStyle/>
        <a:p>
          <a:r>
            <a:rPr lang="en-GB" dirty="0"/>
            <a:t>Only to occur when it is in pupil’s best interests</a:t>
          </a:r>
          <a:endParaRPr lang="en-US" dirty="0"/>
        </a:p>
      </dgm:t>
    </dgm:pt>
    <dgm:pt modelId="{EC712C00-4A2F-4490-84B2-156E8531CF61}" type="parTrans" cxnId="{2C6A720D-EBCB-4AB9-86BD-77B410CC1064}">
      <dgm:prSet/>
      <dgm:spPr/>
      <dgm:t>
        <a:bodyPr/>
        <a:lstStyle/>
        <a:p>
          <a:endParaRPr lang="en-US"/>
        </a:p>
      </dgm:t>
    </dgm:pt>
    <dgm:pt modelId="{4BE84E45-A7BF-4779-A79A-8B329F863D5E}" type="sibTrans" cxnId="{2C6A720D-EBCB-4AB9-86BD-77B410CC1064}">
      <dgm:prSet/>
      <dgm:spPr/>
      <dgm:t>
        <a:bodyPr/>
        <a:lstStyle/>
        <a:p>
          <a:endParaRPr lang="en-US"/>
        </a:p>
      </dgm:t>
    </dgm:pt>
    <dgm:pt modelId="{F9767BEB-B340-428F-BC8A-584350AEE1F6}">
      <dgm:prSet/>
      <dgm:spPr/>
      <dgm:t>
        <a:bodyPr/>
        <a:lstStyle/>
        <a:p>
          <a:r>
            <a:rPr lang="en-GB" dirty="0"/>
            <a:t>Be part of a planned intervention </a:t>
          </a:r>
          <a:endParaRPr lang="en-US" dirty="0"/>
        </a:p>
      </dgm:t>
    </dgm:pt>
    <dgm:pt modelId="{180648B7-0DE4-47B5-839D-1DF43422B9F6}" type="parTrans" cxnId="{8CD53DF5-B038-4259-B9BF-132182F781BE}">
      <dgm:prSet/>
      <dgm:spPr/>
      <dgm:t>
        <a:bodyPr/>
        <a:lstStyle/>
        <a:p>
          <a:endParaRPr lang="en-US"/>
        </a:p>
      </dgm:t>
    </dgm:pt>
    <dgm:pt modelId="{60E76271-D092-4B94-A03B-19938FF596F7}" type="sibTrans" cxnId="{8CD53DF5-B038-4259-B9BF-132182F781BE}">
      <dgm:prSet/>
      <dgm:spPr/>
      <dgm:t>
        <a:bodyPr/>
        <a:lstStyle/>
        <a:p>
          <a:endParaRPr lang="en-US"/>
        </a:p>
      </dgm:t>
    </dgm:pt>
    <dgm:pt modelId="{D1459F1C-E46A-44BE-9F30-EB79147DD70D}">
      <dgm:prSet/>
      <dgm:spPr/>
      <dgm:t>
        <a:bodyPr/>
        <a:lstStyle/>
        <a:p>
          <a:r>
            <a:rPr lang="en-GB" dirty="0"/>
            <a:t>Risk assessment and information sharing</a:t>
          </a:r>
          <a:endParaRPr lang="en-US" dirty="0"/>
        </a:p>
      </dgm:t>
    </dgm:pt>
    <dgm:pt modelId="{EC19040D-C4FF-4B1A-9DB2-10FED1EC3EC5}" type="parTrans" cxnId="{F8067F77-543C-49FA-AB78-8485251480E2}">
      <dgm:prSet/>
      <dgm:spPr/>
      <dgm:t>
        <a:bodyPr/>
        <a:lstStyle/>
        <a:p>
          <a:endParaRPr lang="en-US"/>
        </a:p>
      </dgm:t>
    </dgm:pt>
    <dgm:pt modelId="{37F0CE6C-21DC-43FC-83D7-89AA33E6096E}" type="sibTrans" cxnId="{F8067F77-543C-49FA-AB78-8485251480E2}">
      <dgm:prSet/>
      <dgm:spPr/>
      <dgm:t>
        <a:bodyPr/>
        <a:lstStyle/>
        <a:p>
          <a:endParaRPr lang="en-US"/>
        </a:p>
      </dgm:t>
    </dgm:pt>
    <dgm:pt modelId="{17AF02DC-BA68-4B3C-B70E-D7DC16FD17DF}">
      <dgm:prSet/>
      <dgm:spPr/>
      <dgm:t>
        <a:bodyPr/>
        <a:lstStyle/>
        <a:p>
          <a:r>
            <a:rPr lang="en-GB" dirty="0"/>
            <a:t>Parents not be pressured into managed move -can complain if they feel they are </a:t>
          </a:r>
          <a:endParaRPr lang="en-US" dirty="0"/>
        </a:p>
      </dgm:t>
    </dgm:pt>
    <dgm:pt modelId="{0AC5CA95-B4EA-444E-B133-DD492E9DEBA8}" type="parTrans" cxnId="{3498616C-0EFD-4FE4-BC06-2D29748992A8}">
      <dgm:prSet/>
      <dgm:spPr/>
      <dgm:t>
        <a:bodyPr/>
        <a:lstStyle/>
        <a:p>
          <a:endParaRPr lang="en-US"/>
        </a:p>
      </dgm:t>
    </dgm:pt>
    <dgm:pt modelId="{30ED55C9-B73D-4986-A63E-8E423662196B}" type="sibTrans" cxnId="{3498616C-0EFD-4FE4-BC06-2D29748992A8}">
      <dgm:prSet/>
      <dgm:spPr/>
      <dgm:t>
        <a:bodyPr/>
        <a:lstStyle/>
        <a:p>
          <a:endParaRPr lang="en-US"/>
        </a:p>
      </dgm:t>
    </dgm:pt>
    <dgm:pt modelId="{84D98261-803B-4E48-9DA4-C3207B2F7A32}" type="pres">
      <dgm:prSet presAssocID="{B1346C9C-F9C9-43EC-826D-1174D112A9EE}" presName="root" presStyleCnt="0">
        <dgm:presLayoutVars>
          <dgm:dir/>
          <dgm:resizeHandles val="exact"/>
        </dgm:presLayoutVars>
      </dgm:prSet>
      <dgm:spPr/>
      <dgm:t>
        <a:bodyPr/>
        <a:lstStyle/>
        <a:p>
          <a:endParaRPr lang="en-US"/>
        </a:p>
      </dgm:t>
    </dgm:pt>
    <dgm:pt modelId="{0F17235D-0D2F-4B58-AE3A-F1D12FF3A63B}" type="pres">
      <dgm:prSet presAssocID="{EFA403A9-29B6-4C57-8EC8-D5EB089EB24F}" presName="compNode" presStyleCnt="0"/>
      <dgm:spPr/>
    </dgm:pt>
    <dgm:pt modelId="{18E5E50E-0AE7-4587-898A-9C72B819502B}" type="pres">
      <dgm:prSet presAssocID="{EFA403A9-29B6-4C57-8EC8-D5EB089EB24F}" presName="bgRect" presStyleLbl="bgShp" presStyleIdx="0" presStyleCnt="6"/>
      <dgm:spPr/>
    </dgm:pt>
    <dgm:pt modelId="{E2142ADB-F781-4760-990E-7EDA65315FB9}" type="pres">
      <dgm:prSet presAssocID="{EFA403A9-29B6-4C57-8EC8-D5EB089EB24F}"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Refresh"/>
        </a:ext>
      </dgm:extLst>
    </dgm:pt>
    <dgm:pt modelId="{E84B6CFD-4CEB-4C3F-9047-1D1309B79B55}" type="pres">
      <dgm:prSet presAssocID="{EFA403A9-29B6-4C57-8EC8-D5EB089EB24F}" presName="spaceRect" presStyleCnt="0"/>
      <dgm:spPr/>
    </dgm:pt>
    <dgm:pt modelId="{8F09976D-5330-4773-A920-F52D32C6CA55}" type="pres">
      <dgm:prSet presAssocID="{EFA403A9-29B6-4C57-8EC8-D5EB089EB24F}" presName="parTx" presStyleLbl="revTx" presStyleIdx="0" presStyleCnt="6">
        <dgm:presLayoutVars>
          <dgm:chMax val="0"/>
          <dgm:chPref val="0"/>
        </dgm:presLayoutVars>
      </dgm:prSet>
      <dgm:spPr/>
      <dgm:t>
        <a:bodyPr/>
        <a:lstStyle/>
        <a:p>
          <a:endParaRPr lang="en-US"/>
        </a:p>
      </dgm:t>
    </dgm:pt>
    <dgm:pt modelId="{A76DF1FB-78FF-416E-9289-28AFFF9BCB21}" type="pres">
      <dgm:prSet presAssocID="{9416C706-3C20-4A39-9162-D7D23F2E4629}" presName="sibTrans" presStyleCnt="0"/>
      <dgm:spPr/>
    </dgm:pt>
    <dgm:pt modelId="{DAC498D1-BFB9-4E6C-A5DE-EC624C614D32}" type="pres">
      <dgm:prSet presAssocID="{BC9A8A6C-4C14-4713-872A-31F1A57F1486}" presName="compNode" presStyleCnt="0"/>
      <dgm:spPr/>
    </dgm:pt>
    <dgm:pt modelId="{E4657B86-593C-4506-B455-BFDCBFD2DEB3}" type="pres">
      <dgm:prSet presAssocID="{BC9A8A6C-4C14-4713-872A-31F1A57F1486}" presName="bgRect" presStyleLbl="bgShp" presStyleIdx="1" presStyleCnt="6"/>
      <dgm:spPr/>
    </dgm:pt>
    <dgm:pt modelId="{FFC28F47-AD62-4944-8DE7-8AD8F0AE5763}" type="pres">
      <dgm:prSet presAssocID="{BC9A8A6C-4C14-4713-872A-31F1A57F1486}" presName="iconRect" presStyleLbl="node1" presStyleIdx="1" presStyleCnt="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heckmark"/>
        </a:ext>
      </dgm:extLst>
    </dgm:pt>
    <dgm:pt modelId="{8DFCFD33-EEBF-4E11-8EAF-C49E2585B123}" type="pres">
      <dgm:prSet presAssocID="{BC9A8A6C-4C14-4713-872A-31F1A57F1486}" presName="spaceRect" presStyleCnt="0"/>
      <dgm:spPr/>
    </dgm:pt>
    <dgm:pt modelId="{EDEB89B6-FCAB-40A8-8A9F-6F268D98CF7F}" type="pres">
      <dgm:prSet presAssocID="{BC9A8A6C-4C14-4713-872A-31F1A57F1486}" presName="parTx" presStyleLbl="revTx" presStyleIdx="1" presStyleCnt="6">
        <dgm:presLayoutVars>
          <dgm:chMax val="0"/>
          <dgm:chPref val="0"/>
        </dgm:presLayoutVars>
      </dgm:prSet>
      <dgm:spPr/>
      <dgm:t>
        <a:bodyPr/>
        <a:lstStyle/>
        <a:p>
          <a:endParaRPr lang="en-US"/>
        </a:p>
      </dgm:t>
    </dgm:pt>
    <dgm:pt modelId="{C75253C4-23B9-4E64-B62F-CEDC89629D1F}" type="pres">
      <dgm:prSet presAssocID="{B486BD0F-17E2-4932-A541-19AEB69312F8}" presName="sibTrans" presStyleCnt="0"/>
      <dgm:spPr/>
    </dgm:pt>
    <dgm:pt modelId="{C645B72B-E6FE-42B1-BAEA-4E6615BF68AD}" type="pres">
      <dgm:prSet presAssocID="{F5261A06-1222-4B26-B5D8-E038FB2BA4BE}" presName="compNode" presStyleCnt="0"/>
      <dgm:spPr/>
    </dgm:pt>
    <dgm:pt modelId="{A126D1C1-FB7F-4EB9-96A6-5A3A15966BA7}" type="pres">
      <dgm:prSet presAssocID="{F5261A06-1222-4B26-B5D8-E038FB2BA4BE}" presName="bgRect" presStyleLbl="bgShp" presStyleIdx="2" presStyleCnt="6"/>
      <dgm:spPr/>
    </dgm:pt>
    <dgm:pt modelId="{63309DB8-8D7E-40B3-A8C1-8310C5896AE3}" type="pres">
      <dgm:prSet presAssocID="{F5261A06-1222-4B26-B5D8-E038FB2BA4BE}" presName="iconRect" presStyleLbl="node1" presStyleIdx="2" presStyleCnt="6"/>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Books"/>
        </a:ext>
      </dgm:extLst>
    </dgm:pt>
    <dgm:pt modelId="{F6FCD5F5-E169-493E-B40C-92D3EE3E1EF0}" type="pres">
      <dgm:prSet presAssocID="{F5261A06-1222-4B26-B5D8-E038FB2BA4BE}" presName="spaceRect" presStyleCnt="0"/>
      <dgm:spPr/>
    </dgm:pt>
    <dgm:pt modelId="{51FFEAC7-4BD7-458F-AF11-33A950B27766}" type="pres">
      <dgm:prSet presAssocID="{F5261A06-1222-4B26-B5D8-E038FB2BA4BE}" presName="parTx" presStyleLbl="revTx" presStyleIdx="2" presStyleCnt="6">
        <dgm:presLayoutVars>
          <dgm:chMax val="0"/>
          <dgm:chPref val="0"/>
        </dgm:presLayoutVars>
      </dgm:prSet>
      <dgm:spPr/>
      <dgm:t>
        <a:bodyPr/>
        <a:lstStyle/>
        <a:p>
          <a:endParaRPr lang="en-US"/>
        </a:p>
      </dgm:t>
    </dgm:pt>
    <dgm:pt modelId="{0B96C460-6475-4497-976A-8786BF6B5CCD}" type="pres">
      <dgm:prSet presAssocID="{4BE84E45-A7BF-4779-A79A-8B329F863D5E}" presName="sibTrans" presStyleCnt="0"/>
      <dgm:spPr/>
    </dgm:pt>
    <dgm:pt modelId="{5AF14BB5-792C-4A4A-BF10-E450C5CE0629}" type="pres">
      <dgm:prSet presAssocID="{F9767BEB-B340-428F-BC8A-584350AEE1F6}" presName="compNode" presStyleCnt="0"/>
      <dgm:spPr/>
    </dgm:pt>
    <dgm:pt modelId="{1D0D7354-207E-4D87-8461-2CC90D7A7B14}" type="pres">
      <dgm:prSet presAssocID="{F9767BEB-B340-428F-BC8A-584350AEE1F6}" presName="bgRect" presStyleLbl="bgShp" presStyleIdx="3" presStyleCnt="6"/>
      <dgm:spPr/>
    </dgm:pt>
    <dgm:pt modelId="{E116AF4D-86AE-438D-AAC7-282FF15BD219}" type="pres">
      <dgm:prSet presAssocID="{F9767BEB-B340-428F-BC8A-584350AEE1F6}" presName="iconRect" presStyleLbl="node1" presStyleIdx="3" presStyleCnt="6"/>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Head with Gears"/>
        </a:ext>
      </dgm:extLst>
    </dgm:pt>
    <dgm:pt modelId="{674484A4-EE03-4358-8B7E-124AB1345791}" type="pres">
      <dgm:prSet presAssocID="{F9767BEB-B340-428F-BC8A-584350AEE1F6}" presName="spaceRect" presStyleCnt="0"/>
      <dgm:spPr/>
    </dgm:pt>
    <dgm:pt modelId="{380DD894-330A-4DCD-B569-CAFF7364B1C5}" type="pres">
      <dgm:prSet presAssocID="{F9767BEB-B340-428F-BC8A-584350AEE1F6}" presName="parTx" presStyleLbl="revTx" presStyleIdx="3" presStyleCnt="6">
        <dgm:presLayoutVars>
          <dgm:chMax val="0"/>
          <dgm:chPref val="0"/>
        </dgm:presLayoutVars>
      </dgm:prSet>
      <dgm:spPr/>
      <dgm:t>
        <a:bodyPr/>
        <a:lstStyle/>
        <a:p>
          <a:endParaRPr lang="en-US"/>
        </a:p>
      </dgm:t>
    </dgm:pt>
    <dgm:pt modelId="{2E094450-9C8D-4CEB-BAC4-6F38D6629531}" type="pres">
      <dgm:prSet presAssocID="{60E76271-D092-4B94-A03B-19938FF596F7}" presName="sibTrans" presStyleCnt="0"/>
      <dgm:spPr/>
    </dgm:pt>
    <dgm:pt modelId="{DD7A17AF-5599-4ACF-AC25-AF7ECAD8EAE1}" type="pres">
      <dgm:prSet presAssocID="{D1459F1C-E46A-44BE-9F30-EB79147DD70D}" presName="compNode" presStyleCnt="0"/>
      <dgm:spPr/>
    </dgm:pt>
    <dgm:pt modelId="{795B5655-5F39-4187-9BF0-7C3C50E0B08D}" type="pres">
      <dgm:prSet presAssocID="{D1459F1C-E46A-44BE-9F30-EB79147DD70D}" presName="bgRect" presStyleLbl="bgShp" presStyleIdx="4" presStyleCnt="6"/>
      <dgm:spPr/>
    </dgm:pt>
    <dgm:pt modelId="{3F8EA9C1-CF7C-4722-95AD-82286921EFD4}" type="pres">
      <dgm:prSet presAssocID="{D1459F1C-E46A-44BE-9F30-EB79147DD70D}" presName="iconRect" presStyleLbl="node1" presStyleIdx="4" presStyleCnt="6"/>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Users"/>
        </a:ext>
      </dgm:extLst>
    </dgm:pt>
    <dgm:pt modelId="{92269A70-ABB8-4F9B-ADF1-DED3BAE465FA}" type="pres">
      <dgm:prSet presAssocID="{D1459F1C-E46A-44BE-9F30-EB79147DD70D}" presName="spaceRect" presStyleCnt="0"/>
      <dgm:spPr/>
    </dgm:pt>
    <dgm:pt modelId="{40413D34-D704-45D0-B6D5-F1F5D8CD97CF}" type="pres">
      <dgm:prSet presAssocID="{D1459F1C-E46A-44BE-9F30-EB79147DD70D}" presName="parTx" presStyleLbl="revTx" presStyleIdx="4" presStyleCnt="6">
        <dgm:presLayoutVars>
          <dgm:chMax val="0"/>
          <dgm:chPref val="0"/>
        </dgm:presLayoutVars>
      </dgm:prSet>
      <dgm:spPr/>
      <dgm:t>
        <a:bodyPr/>
        <a:lstStyle/>
        <a:p>
          <a:endParaRPr lang="en-US"/>
        </a:p>
      </dgm:t>
    </dgm:pt>
    <dgm:pt modelId="{CB1858F1-89FD-43F9-9889-EE9A1E1C1BFE}" type="pres">
      <dgm:prSet presAssocID="{37F0CE6C-21DC-43FC-83D7-89AA33E6096E}" presName="sibTrans" presStyleCnt="0"/>
      <dgm:spPr/>
    </dgm:pt>
    <dgm:pt modelId="{431896A2-2044-45A9-AB96-CB9145D3A89B}" type="pres">
      <dgm:prSet presAssocID="{17AF02DC-BA68-4B3C-B70E-D7DC16FD17DF}" presName="compNode" presStyleCnt="0"/>
      <dgm:spPr/>
    </dgm:pt>
    <dgm:pt modelId="{A0DCCE16-D724-47A1-A5D8-6A49F475B233}" type="pres">
      <dgm:prSet presAssocID="{17AF02DC-BA68-4B3C-B70E-D7DC16FD17DF}" presName="bgRect" presStyleLbl="bgShp" presStyleIdx="5" presStyleCnt="6"/>
      <dgm:spPr/>
    </dgm:pt>
    <dgm:pt modelId="{3E7DBC18-B953-4755-B33A-0FF4DAA91DD7}" type="pres">
      <dgm:prSet presAssocID="{17AF02DC-BA68-4B3C-B70E-D7DC16FD17DF}" presName="iconRect" presStyleLbl="node1" presStyleIdx="5" presStyleCnt="6"/>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Parent and Child"/>
        </a:ext>
      </dgm:extLst>
    </dgm:pt>
    <dgm:pt modelId="{AEFBEED3-B0CF-4FD0-807D-2DC074ECD77A}" type="pres">
      <dgm:prSet presAssocID="{17AF02DC-BA68-4B3C-B70E-D7DC16FD17DF}" presName="spaceRect" presStyleCnt="0"/>
      <dgm:spPr/>
    </dgm:pt>
    <dgm:pt modelId="{CFAE1938-1AAD-4190-97BB-EC917A2ED1BA}" type="pres">
      <dgm:prSet presAssocID="{17AF02DC-BA68-4B3C-B70E-D7DC16FD17DF}" presName="parTx" presStyleLbl="revTx" presStyleIdx="5" presStyleCnt="6">
        <dgm:presLayoutVars>
          <dgm:chMax val="0"/>
          <dgm:chPref val="0"/>
        </dgm:presLayoutVars>
      </dgm:prSet>
      <dgm:spPr/>
      <dgm:t>
        <a:bodyPr/>
        <a:lstStyle/>
        <a:p>
          <a:endParaRPr lang="en-US"/>
        </a:p>
      </dgm:t>
    </dgm:pt>
  </dgm:ptLst>
  <dgm:cxnLst>
    <dgm:cxn modelId="{A4523E73-18BB-40F2-B322-C90F5E16E776}" type="presOf" srcId="{D1459F1C-E46A-44BE-9F30-EB79147DD70D}" destId="{40413D34-D704-45D0-B6D5-F1F5D8CD97CF}" srcOrd="0" destOrd="0" presId="urn:microsoft.com/office/officeart/2018/2/layout/IconVerticalSolidList"/>
    <dgm:cxn modelId="{B91E43D0-2D13-42BB-BDDA-289CB2A3694F}" type="presOf" srcId="{F9767BEB-B340-428F-BC8A-584350AEE1F6}" destId="{380DD894-330A-4DCD-B569-CAFF7364B1C5}" srcOrd="0" destOrd="0" presId="urn:microsoft.com/office/officeart/2018/2/layout/IconVerticalSolidList"/>
    <dgm:cxn modelId="{3498616C-0EFD-4FE4-BC06-2D29748992A8}" srcId="{B1346C9C-F9C9-43EC-826D-1174D112A9EE}" destId="{17AF02DC-BA68-4B3C-B70E-D7DC16FD17DF}" srcOrd="5" destOrd="0" parTransId="{0AC5CA95-B4EA-444E-B133-DD492E9DEBA8}" sibTransId="{30ED55C9-B73D-4986-A63E-8E423662196B}"/>
    <dgm:cxn modelId="{2C6A720D-EBCB-4AB9-86BD-77B410CC1064}" srcId="{B1346C9C-F9C9-43EC-826D-1174D112A9EE}" destId="{F5261A06-1222-4B26-B5D8-E038FB2BA4BE}" srcOrd="2" destOrd="0" parTransId="{EC712C00-4A2F-4490-84B2-156E8531CF61}" sibTransId="{4BE84E45-A7BF-4779-A79A-8B329F863D5E}"/>
    <dgm:cxn modelId="{89470FC5-C0A5-4192-BB8E-1EBF0520FD0B}" type="presOf" srcId="{17AF02DC-BA68-4B3C-B70E-D7DC16FD17DF}" destId="{CFAE1938-1AAD-4190-97BB-EC917A2ED1BA}" srcOrd="0" destOrd="0" presId="urn:microsoft.com/office/officeart/2018/2/layout/IconVerticalSolidList"/>
    <dgm:cxn modelId="{8CD53DF5-B038-4259-B9BF-132182F781BE}" srcId="{B1346C9C-F9C9-43EC-826D-1174D112A9EE}" destId="{F9767BEB-B340-428F-BC8A-584350AEE1F6}" srcOrd="3" destOrd="0" parTransId="{180648B7-0DE4-47B5-839D-1DF43422B9F6}" sibTransId="{60E76271-D092-4B94-A03B-19938FF596F7}"/>
    <dgm:cxn modelId="{93DFB142-D144-4D34-B423-391C058050C4}" srcId="{B1346C9C-F9C9-43EC-826D-1174D112A9EE}" destId="{EFA403A9-29B6-4C57-8EC8-D5EB089EB24F}" srcOrd="0" destOrd="0" parTransId="{12F4D156-8080-440B-B791-2DA932D86D74}" sibTransId="{9416C706-3C20-4A39-9162-D7D23F2E4629}"/>
    <dgm:cxn modelId="{FDD007FA-2347-415F-AE50-D7D4EA01149D}" type="presOf" srcId="{F5261A06-1222-4B26-B5D8-E038FB2BA4BE}" destId="{51FFEAC7-4BD7-458F-AF11-33A950B27766}" srcOrd="0" destOrd="0" presId="urn:microsoft.com/office/officeart/2018/2/layout/IconVerticalSolidList"/>
    <dgm:cxn modelId="{F8067F77-543C-49FA-AB78-8485251480E2}" srcId="{B1346C9C-F9C9-43EC-826D-1174D112A9EE}" destId="{D1459F1C-E46A-44BE-9F30-EB79147DD70D}" srcOrd="4" destOrd="0" parTransId="{EC19040D-C4FF-4B1A-9DB2-10FED1EC3EC5}" sibTransId="{37F0CE6C-21DC-43FC-83D7-89AA33E6096E}"/>
    <dgm:cxn modelId="{BBA2DC7C-4CB0-4A6B-9569-E71CB982EB32}" srcId="{B1346C9C-F9C9-43EC-826D-1174D112A9EE}" destId="{BC9A8A6C-4C14-4713-872A-31F1A57F1486}" srcOrd="1" destOrd="0" parTransId="{553AE799-B27B-4B9A-8539-0DCB1811163C}" sibTransId="{B486BD0F-17E2-4932-A541-19AEB69312F8}"/>
    <dgm:cxn modelId="{C806F315-4543-4BAF-8A9D-5ABD781B1E34}" type="presOf" srcId="{EFA403A9-29B6-4C57-8EC8-D5EB089EB24F}" destId="{8F09976D-5330-4773-A920-F52D32C6CA55}" srcOrd="0" destOrd="0" presId="urn:microsoft.com/office/officeart/2018/2/layout/IconVerticalSolidList"/>
    <dgm:cxn modelId="{CE4D3D3B-7A36-456E-B80B-33808D42F115}" type="presOf" srcId="{BC9A8A6C-4C14-4713-872A-31F1A57F1486}" destId="{EDEB89B6-FCAB-40A8-8A9F-6F268D98CF7F}" srcOrd="0" destOrd="0" presId="urn:microsoft.com/office/officeart/2018/2/layout/IconVerticalSolidList"/>
    <dgm:cxn modelId="{40114457-E9E1-4990-B362-1BF7A76DBB5B}" type="presOf" srcId="{B1346C9C-F9C9-43EC-826D-1174D112A9EE}" destId="{84D98261-803B-4E48-9DA4-C3207B2F7A32}" srcOrd="0" destOrd="0" presId="urn:microsoft.com/office/officeart/2018/2/layout/IconVerticalSolidList"/>
    <dgm:cxn modelId="{B2E85B37-4E59-4056-A21C-833F5CD71620}" type="presParOf" srcId="{84D98261-803B-4E48-9DA4-C3207B2F7A32}" destId="{0F17235D-0D2F-4B58-AE3A-F1D12FF3A63B}" srcOrd="0" destOrd="0" presId="urn:microsoft.com/office/officeart/2018/2/layout/IconVerticalSolidList"/>
    <dgm:cxn modelId="{DAACE75E-D78C-46CB-8225-6C3CDAF274F1}" type="presParOf" srcId="{0F17235D-0D2F-4B58-AE3A-F1D12FF3A63B}" destId="{18E5E50E-0AE7-4587-898A-9C72B819502B}" srcOrd="0" destOrd="0" presId="urn:microsoft.com/office/officeart/2018/2/layout/IconVerticalSolidList"/>
    <dgm:cxn modelId="{A57A5E19-3A03-4013-B6C1-6844398C24E7}" type="presParOf" srcId="{0F17235D-0D2F-4B58-AE3A-F1D12FF3A63B}" destId="{E2142ADB-F781-4760-990E-7EDA65315FB9}" srcOrd="1" destOrd="0" presId="urn:microsoft.com/office/officeart/2018/2/layout/IconVerticalSolidList"/>
    <dgm:cxn modelId="{1D9FD723-C142-47EF-A159-48EB82F783AF}" type="presParOf" srcId="{0F17235D-0D2F-4B58-AE3A-F1D12FF3A63B}" destId="{E84B6CFD-4CEB-4C3F-9047-1D1309B79B55}" srcOrd="2" destOrd="0" presId="urn:microsoft.com/office/officeart/2018/2/layout/IconVerticalSolidList"/>
    <dgm:cxn modelId="{1873A618-8541-4A91-98A3-1DE6B9F005BA}" type="presParOf" srcId="{0F17235D-0D2F-4B58-AE3A-F1D12FF3A63B}" destId="{8F09976D-5330-4773-A920-F52D32C6CA55}" srcOrd="3" destOrd="0" presId="urn:microsoft.com/office/officeart/2018/2/layout/IconVerticalSolidList"/>
    <dgm:cxn modelId="{FD921285-9EE7-4DAE-88E9-C9CBB9E2BA99}" type="presParOf" srcId="{84D98261-803B-4E48-9DA4-C3207B2F7A32}" destId="{A76DF1FB-78FF-416E-9289-28AFFF9BCB21}" srcOrd="1" destOrd="0" presId="urn:microsoft.com/office/officeart/2018/2/layout/IconVerticalSolidList"/>
    <dgm:cxn modelId="{D4054407-A940-4DD1-9028-5A4E346CF85B}" type="presParOf" srcId="{84D98261-803B-4E48-9DA4-C3207B2F7A32}" destId="{DAC498D1-BFB9-4E6C-A5DE-EC624C614D32}" srcOrd="2" destOrd="0" presId="urn:microsoft.com/office/officeart/2018/2/layout/IconVerticalSolidList"/>
    <dgm:cxn modelId="{E48DE65F-0198-4F1D-8E5E-C6A88A9A610B}" type="presParOf" srcId="{DAC498D1-BFB9-4E6C-A5DE-EC624C614D32}" destId="{E4657B86-593C-4506-B455-BFDCBFD2DEB3}" srcOrd="0" destOrd="0" presId="urn:microsoft.com/office/officeart/2018/2/layout/IconVerticalSolidList"/>
    <dgm:cxn modelId="{83B16901-6739-4A28-9B91-DCA4B681F9B7}" type="presParOf" srcId="{DAC498D1-BFB9-4E6C-A5DE-EC624C614D32}" destId="{FFC28F47-AD62-4944-8DE7-8AD8F0AE5763}" srcOrd="1" destOrd="0" presId="urn:microsoft.com/office/officeart/2018/2/layout/IconVerticalSolidList"/>
    <dgm:cxn modelId="{E6BC1C55-E4C9-4EF6-82CD-23EC351103F1}" type="presParOf" srcId="{DAC498D1-BFB9-4E6C-A5DE-EC624C614D32}" destId="{8DFCFD33-EEBF-4E11-8EAF-C49E2585B123}" srcOrd="2" destOrd="0" presId="urn:microsoft.com/office/officeart/2018/2/layout/IconVerticalSolidList"/>
    <dgm:cxn modelId="{4A7161F8-73A5-4CF3-B9E0-81DE299CCAF5}" type="presParOf" srcId="{DAC498D1-BFB9-4E6C-A5DE-EC624C614D32}" destId="{EDEB89B6-FCAB-40A8-8A9F-6F268D98CF7F}" srcOrd="3" destOrd="0" presId="urn:microsoft.com/office/officeart/2018/2/layout/IconVerticalSolidList"/>
    <dgm:cxn modelId="{7E5CDC7E-4269-41B3-BFB6-44831F5CBD0A}" type="presParOf" srcId="{84D98261-803B-4E48-9DA4-C3207B2F7A32}" destId="{C75253C4-23B9-4E64-B62F-CEDC89629D1F}" srcOrd="3" destOrd="0" presId="urn:microsoft.com/office/officeart/2018/2/layout/IconVerticalSolidList"/>
    <dgm:cxn modelId="{664068E0-D86A-48C9-815D-ECD1EAAEA6FB}" type="presParOf" srcId="{84D98261-803B-4E48-9DA4-C3207B2F7A32}" destId="{C645B72B-E6FE-42B1-BAEA-4E6615BF68AD}" srcOrd="4" destOrd="0" presId="urn:microsoft.com/office/officeart/2018/2/layout/IconVerticalSolidList"/>
    <dgm:cxn modelId="{819BA483-D677-4F1C-A50B-61AEAF5A7A7B}" type="presParOf" srcId="{C645B72B-E6FE-42B1-BAEA-4E6615BF68AD}" destId="{A126D1C1-FB7F-4EB9-96A6-5A3A15966BA7}" srcOrd="0" destOrd="0" presId="urn:microsoft.com/office/officeart/2018/2/layout/IconVerticalSolidList"/>
    <dgm:cxn modelId="{21051D8D-C9D9-4359-A92B-2F602EA1B3DE}" type="presParOf" srcId="{C645B72B-E6FE-42B1-BAEA-4E6615BF68AD}" destId="{63309DB8-8D7E-40B3-A8C1-8310C5896AE3}" srcOrd="1" destOrd="0" presId="urn:microsoft.com/office/officeart/2018/2/layout/IconVerticalSolidList"/>
    <dgm:cxn modelId="{BD010BB6-0C7A-4F9B-A248-F05BF5DEB411}" type="presParOf" srcId="{C645B72B-E6FE-42B1-BAEA-4E6615BF68AD}" destId="{F6FCD5F5-E169-493E-B40C-92D3EE3E1EF0}" srcOrd="2" destOrd="0" presId="urn:microsoft.com/office/officeart/2018/2/layout/IconVerticalSolidList"/>
    <dgm:cxn modelId="{74B16EDE-E3D2-4AB5-81A7-E3F4901C8C58}" type="presParOf" srcId="{C645B72B-E6FE-42B1-BAEA-4E6615BF68AD}" destId="{51FFEAC7-4BD7-458F-AF11-33A950B27766}" srcOrd="3" destOrd="0" presId="urn:microsoft.com/office/officeart/2018/2/layout/IconVerticalSolidList"/>
    <dgm:cxn modelId="{E0E719D1-E2B6-4D2B-A959-530F6C83925A}" type="presParOf" srcId="{84D98261-803B-4E48-9DA4-C3207B2F7A32}" destId="{0B96C460-6475-4497-976A-8786BF6B5CCD}" srcOrd="5" destOrd="0" presId="urn:microsoft.com/office/officeart/2018/2/layout/IconVerticalSolidList"/>
    <dgm:cxn modelId="{CD2CFB37-7686-4BF7-9363-74887F92901D}" type="presParOf" srcId="{84D98261-803B-4E48-9DA4-C3207B2F7A32}" destId="{5AF14BB5-792C-4A4A-BF10-E450C5CE0629}" srcOrd="6" destOrd="0" presId="urn:microsoft.com/office/officeart/2018/2/layout/IconVerticalSolidList"/>
    <dgm:cxn modelId="{5BEE04EE-6857-40C1-B674-30DFCAFF6E5A}" type="presParOf" srcId="{5AF14BB5-792C-4A4A-BF10-E450C5CE0629}" destId="{1D0D7354-207E-4D87-8461-2CC90D7A7B14}" srcOrd="0" destOrd="0" presId="urn:microsoft.com/office/officeart/2018/2/layout/IconVerticalSolidList"/>
    <dgm:cxn modelId="{343C47D5-93E0-4FFE-AC39-76371FE32942}" type="presParOf" srcId="{5AF14BB5-792C-4A4A-BF10-E450C5CE0629}" destId="{E116AF4D-86AE-438D-AAC7-282FF15BD219}" srcOrd="1" destOrd="0" presId="urn:microsoft.com/office/officeart/2018/2/layout/IconVerticalSolidList"/>
    <dgm:cxn modelId="{6D342511-B6E7-4957-8924-28A10277A5B6}" type="presParOf" srcId="{5AF14BB5-792C-4A4A-BF10-E450C5CE0629}" destId="{674484A4-EE03-4358-8B7E-124AB1345791}" srcOrd="2" destOrd="0" presId="urn:microsoft.com/office/officeart/2018/2/layout/IconVerticalSolidList"/>
    <dgm:cxn modelId="{144AD121-1B90-4AD9-85D9-5CCEC78506C5}" type="presParOf" srcId="{5AF14BB5-792C-4A4A-BF10-E450C5CE0629}" destId="{380DD894-330A-4DCD-B569-CAFF7364B1C5}" srcOrd="3" destOrd="0" presId="urn:microsoft.com/office/officeart/2018/2/layout/IconVerticalSolidList"/>
    <dgm:cxn modelId="{4307D935-BC85-4EFB-9B57-C483B1152DAD}" type="presParOf" srcId="{84D98261-803B-4E48-9DA4-C3207B2F7A32}" destId="{2E094450-9C8D-4CEB-BAC4-6F38D6629531}" srcOrd="7" destOrd="0" presId="urn:microsoft.com/office/officeart/2018/2/layout/IconVerticalSolidList"/>
    <dgm:cxn modelId="{6821F221-8EC1-4948-AFAB-8DA893303903}" type="presParOf" srcId="{84D98261-803B-4E48-9DA4-C3207B2F7A32}" destId="{DD7A17AF-5599-4ACF-AC25-AF7ECAD8EAE1}" srcOrd="8" destOrd="0" presId="urn:microsoft.com/office/officeart/2018/2/layout/IconVerticalSolidList"/>
    <dgm:cxn modelId="{2C3CE3DF-2B95-4D2E-9E8C-25AFB3C2D735}" type="presParOf" srcId="{DD7A17AF-5599-4ACF-AC25-AF7ECAD8EAE1}" destId="{795B5655-5F39-4187-9BF0-7C3C50E0B08D}" srcOrd="0" destOrd="0" presId="urn:microsoft.com/office/officeart/2018/2/layout/IconVerticalSolidList"/>
    <dgm:cxn modelId="{75714FB3-AEAA-491C-BA70-3EAD19CADBE2}" type="presParOf" srcId="{DD7A17AF-5599-4ACF-AC25-AF7ECAD8EAE1}" destId="{3F8EA9C1-CF7C-4722-95AD-82286921EFD4}" srcOrd="1" destOrd="0" presId="urn:microsoft.com/office/officeart/2018/2/layout/IconVerticalSolidList"/>
    <dgm:cxn modelId="{BF04A155-4101-4F85-B668-6A257D85891A}" type="presParOf" srcId="{DD7A17AF-5599-4ACF-AC25-AF7ECAD8EAE1}" destId="{92269A70-ABB8-4F9B-ADF1-DED3BAE465FA}" srcOrd="2" destOrd="0" presId="urn:microsoft.com/office/officeart/2018/2/layout/IconVerticalSolidList"/>
    <dgm:cxn modelId="{A5D130BE-0044-4F01-8E1D-21E2E195A95C}" type="presParOf" srcId="{DD7A17AF-5599-4ACF-AC25-AF7ECAD8EAE1}" destId="{40413D34-D704-45D0-B6D5-F1F5D8CD97CF}" srcOrd="3" destOrd="0" presId="urn:microsoft.com/office/officeart/2018/2/layout/IconVerticalSolidList"/>
    <dgm:cxn modelId="{D332D136-A9E5-4BAF-9844-4A951374A787}" type="presParOf" srcId="{84D98261-803B-4E48-9DA4-C3207B2F7A32}" destId="{CB1858F1-89FD-43F9-9889-EE9A1E1C1BFE}" srcOrd="9" destOrd="0" presId="urn:microsoft.com/office/officeart/2018/2/layout/IconVerticalSolidList"/>
    <dgm:cxn modelId="{1A331985-B5D1-4FD0-9903-DF2F3F488BC1}" type="presParOf" srcId="{84D98261-803B-4E48-9DA4-C3207B2F7A32}" destId="{431896A2-2044-45A9-AB96-CB9145D3A89B}" srcOrd="10" destOrd="0" presId="urn:microsoft.com/office/officeart/2018/2/layout/IconVerticalSolidList"/>
    <dgm:cxn modelId="{ADE6D6CC-207C-4F7A-BB1D-1AB9AB5B6BDB}" type="presParOf" srcId="{431896A2-2044-45A9-AB96-CB9145D3A89B}" destId="{A0DCCE16-D724-47A1-A5D8-6A49F475B233}" srcOrd="0" destOrd="0" presId="urn:microsoft.com/office/officeart/2018/2/layout/IconVerticalSolidList"/>
    <dgm:cxn modelId="{5B2A9347-F12C-4768-AB17-43E1AF00FE09}" type="presParOf" srcId="{431896A2-2044-45A9-AB96-CB9145D3A89B}" destId="{3E7DBC18-B953-4755-B33A-0FF4DAA91DD7}" srcOrd="1" destOrd="0" presId="urn:microsoft.com/office/officeart/2018/2/layout/IconVerticalSolidList"/>
    <dgm:cxn modelId="{0E9A0BDF-3F95-4755-B153-F4BE2F58B492}" type="presParOf" srcId="{431896A2-2044-45A9-AB96-CB9145D3A89B}" destId="{AEFBEED3-B0CF-4FD0-807D-2DC074ECD77A}" srcOrd="2" destOrd="0" presId="urn:microsoft.com/office/officeart/2018/2/layout/IconVerticalSolidList"/>
    <dgm:cxn modelId="{951DB14F-C583-4545-8EA0-887C4623FE68}" type="presParOf" srcId="{431896A2-2044-45A9-AB96-CB9145D3A89B}" destId="{CFAE1938-1AAD-4190-97BB-EC917A2ED1B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687653C-6791-4662-801A-3546F9158E53}"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5037021C-A27C-4CA0-BD8B-E36543337452}">
      <dgm:prSet/>
      <dgm:spPr/>
      <dgm:t>
        <a:bodyPr/>
        <a:lstStyle/>
        <a:p>
          <a:r>
            <a:rPr lang="en-GB" dirty="0"/>
            <a:t>Head to ask chair of governing board whether there are clear processes in place for  considering suspensions and PEX</a:t>
          </a:r>
          <a:endParaRPr lang="en-US" dirty="0"/>
        </a:p>
      </dgm:t>
    </dgm:pt>
    <dgm:pt modelId="{9E227EF8-4001-4285-8375-C02EAC433823}" type="parTrans" cxnId="{442F5EE3-CD83-4EAE-978A-D06B195AF9EF}">
      <dgm:prSet/>
      <dgm:spPr/>
      <dgm:t>
        <a:bodyPr/>
        <a:lstStyle/>
        <a:p>
          <a:endParaRPr lang="en-US"/>
        </a:p>
      </dgm:t>
    </dgm:pt>
    <dgm:pt modelId="{B32258C1-BD9B-4E37-B58D-923345365F35}" type="sibTrans" cxnId="{442F5EE3-CD83-4EAE-978A-D06B195AF9EF}">
      <dgm:prSet/>
      <dgm:spPr/>
      <dgm:t>
        <a:bodyPr/>
        <a:lstStyle/>
        <a:p>
          <a:endParaRPr lang="en-US" dirty="0"/>
        </a:p>
      </dgm:t>
    </dgm:pt>
    <dgm:pt modelId="{A96DEA64-B3E0-4665-BF10-71E601203456}">
      <dgm:prSet/>
      <dgm:spPr/>
      <dgm:t>
        <a:bodyPr/>
        <a:lstStyle/>
        <a:p>
          <a:r>
            <a:rPr lang="en-GB" dirty="0"/>
            <a:t>See para 84 for the detail </a:t>
          </a:r>
          <a:endParaRPr lang="en-US" dirty="0"/>
        </a:p>
      </dgm:t>
    </dgm:pt>
    <dgm:pt modelId="{8297DA91-773C-4ECE-8827-BE37B498D784}" type="parTrans" cxnId="{03CCF893-2996-4CA1-8152-A0832AA4B4B1}">
      <dgm:prSet/>
      <dgm:spPr/>
      <dgm:t>
        <a:bodyPr/>
        <a:lstStyle/>
        <a:p>
          <a:endParaRPr lang="en-US"/>
        </a:p>
      </dgm:t>
    </dgm:pt>
    <dgm:pt modelId="{3E9A4E79-ACDB-4D69-A7C4-6C86D099464E}" type="sibTrans" cxnId="{03CCF893-2996-4CA1-8152-A0832AA4B4B1}">
      <dgm:prSet/>
      <dgm:spPr/>
      <dgm:t>
        <a:bodyPr/>
        <a:lstStyle/>
        <a:p>
          <a:endParaRPr lang="en-US" dirty="0"/>
        </a:p>
      </dgm:t>
    </dgm:pt>
    <dgm:pt modelId="{FEC0ECA8-326D-40F1-9B46-6CBD1E8AF989}">
      <dgm:prSet/>
      <dgm:spPr/>
      <dgm:t>
        <a:bodyPr/>
        <a:lstStyle/>
        <a:p>
          <a:r>
            <a:rPr lang="en-GB" dirty="0"/>
            <a:t>Also to consider governor training</a:t>
          </a:r>
        </a:p>
        <a:p>
          <a:r>
            <a:rPr lang="en-GB" dirty="0"/>
            <a:t>see para 86</a:t>
          </a:r>
          <a:endParaRPr lang="en-US" dirty="0"/>
        </a:p>
      </dgm:t>
    </dgm:pt>
    <dgm:pt modelId="{66E9235F-D976-4505-8D0A-CF68D0B6486D}" type="parTrans" cxnId="{E3EA04F0-D558-4D2E-BB08-D1E2F46656A5}">
      <dgm:prSet/>
      <dgm:spPr/>
      <dgm:t>
        <a:bodyPr/>
        <a:lstStyle/>
        <a:p>
          <a:endParaRPr lang="en-US"/>
        </a:p>
      </dgm:t>
    </dgm:pt>
    <dgm:pt modelId="{5681742F-2FA1-4686-91D1-317BA5757B23}" type="sibTrans" cxnId="{E3EA04F0-D558-4D2E-BB08-D1E2F46656A5}">
      <dgm:prSet/>
      <dgm:spPr/>
      <dgm:t>
        <a:bodyPr/>
        <a:lstStyle/>
        <a:p>
          <a:endParaRPr lang="en-US"/>
        </a:p>
      </dgm:t>
    </dgm:pt>
    <dgm:pt modelId="{5F3BCE52-2EEF-4EED-857D-4B7565612EE8}" type="pres">
      <dgm:prSet presAssocID="{A687653C-6791-4662-801A-3546F9158E53}" presName="outerComposite" presStyleCnt="0">
        <dgm:presLayoutVars>
          <dgm:chMax val="5"/>
          <dgm:dir/>
          <dgm:resizeHandles val="exact"/>
        </dgm:presLayoutVars>
      </dgm:prSet>
      <dgm:spPr/>
      <dgm:t>
        <a:bodyPr/>
        <a:lstStyle/>
        <a:p>
          <a:endParaRPr lang="en-US"/>
        </a:p>
      </dgm:t>
    </dgm:pt>
    <dgm:pt modelId="{96FB6F5F-ED86-4700-9AF2-A1357C43AEF8}" type="pres">
      <dgm:prSet presAssocID="{A687653C-6791-4662-801A-3546F9158E53}" presName="dummyMaxCanvas" presStyleCnt="0">
        <dgm:presLayoutVars/>
      </dgm:prSet>
      <dgm:spPr/>
    </dgm:pt>
    <dgm:pt modelId="{1A1B2221-ACFF-4AAB-A5C3-294794BD1ECF}" type="pres">
      <dgm:prSet presAssocID="{A687653C-6791-4662-801A-3546F9158E53}" presName="ThreeNodes_1" presStyleLbl="node1" presStyleIdx="0" presStyleCnt="3">
        <dgm:presLayoutVars>
          <dgm:bulletEnabled val="1"/>
        </dgm:presLayoutVars>
      </dgm:prSet>
      <dgm:spPr/>
      <dgm:t>
        <a:bodyPr/>
        <a:lstStyle/>
        <a:p>
          <a:endParaRPr lang="en-US"/>
        </a:p>
      </dgm:t>
    </dgm:pt>
    <dgm:pt modelId="{472A39AA-8402-42C9-B798-DCC904A3A689}" type="pres">
      <dgm:prSet presAssocID="{A687653C-6791-4662-801A-3546F9158E53}" presName="ThreeNodes_2" presStyleLbl="node1" presStyleIdx="1" presStyleCnt="3">
        <dgm:presLayoutVars>
          <dgm:bulletEnabled val="1"/>
        </dgm:presLayoutVars>
      </dgm:prSet>
      <dgm:spPr/>
      <dgm:t>
        <a:bodyPr/>
        <a:lstStyle/>
        <a:p>
          <a:endParaRPr lang="en-US"/>
        </a:p>
      </dgm:t>
    </dgm:pt>
    <dgm:pt modelId="{DD57A2CC-E578-4B7F-AF59-74624D72EAE9}" type="pres">
      <dgm:prSet presAssocID="{A687653C-6791-4662-801A-3546F9158E53}" presName="ThreeNodes_3" presStyleLbl="node1" presStyleIdx="2" presStyleCnt="3">
        <dgm:presLayoutVars>
          <dgm:bulletEnabled val="1"/>
        </dgm:presLayoutVars>
      </dgm:prSet>
      <dgm:spPr/>
      <dgm:t>
        <a:bodyPr/>
        <a:lstStyle/>
        <a:p>
          <a:endParaRPr lang="en-US"/>
        </a:p>
      </dgm:t>
    </dgm:pt>
    <dgm:pt modelId="{017A98E1-D7CE-4F38-9894-A596B0DF01F5}" type="pres">
      <dgm:prSet presAssocID="{A687653C-6791-4662-801A-3546F9158E53}" presName="ThreeConn_1-2" presStyleLbl="fgAccFollowNode1" presStyleIdx="0" presStyleCnt="2">
        <dgm:presLayoutVars>
          <dgm:bulletEnabled val="1"/>
        </dgm:presLayoutVars>
      </dgm:prSet>
      <dgm:spPr/>
      <dgm:t>
        <a:bodyPr/>
        <a:lstStyle/>
        <a:p>
          <a:endParaRPr lang="en-US"/>
        </a:p>
      </dgm:t>
    </dgm:pt>
    <dgm:pt modelId="{DEE660EC-EEF8-48D2-AC98-6FC14C03ECB8}" type="pres">
      <dgm:prSet presAssocID="{A687653C-6791-4662-801A-3546F9158E53}" presName="ThreeConn_2-3" presStyleLbl="fgAccFollowNode1" presStyleIdx="1" presStyleCnt="2">
        <dgm:presLayoutVars>
          <dgm:bulletEnabled val="1"/>
        </dgm:presLayoutVars>
      </dgm:prSet>
      <dgm:spPr/>
      <dgm:t>
        <a:bodyPr/>
        <a:lstStyle/>
        <a:p>
          <a:endParaRPr lang="en-US"/>
        </a:p>
      </dgm:t>
    </dgm:pt>
    <dgm:pt modelId="{DC7B5D08-43AA-4437-9A44-4094FF6E20B5}" type="pres">
      <dgm:prSet presAssocID="{A687653C-6791-4662-801A-3546F9158E53}" presName="ThreeNodes_1_text" presStyleLbl="node1" presStyleIdx="2" presStyleCnt="3">
        <dgm:presLayoutVars>
          <dgm:bulletEnabled val="1"/>
        </dgm:presLayoutVars>
      </dgm:prSet>
      <dgm:spPr/>
      <dgm:t>
        <a:bodyPr/>
        <a:lstStyle/>
        <a:p>
          <a:endParaRPr lang="en-US"/>
        </a:p>
      </dgm:t>
    </dgm:pt>
    <dgm:pt modelId="{68A5FCA0-DFC7-4949-ABFD-5E3403998D4D}" type="pres">
      <dgm:prSet presAssocID="{A687653C-6791-4662-801A-3546F9158E53}" presName="ThreeNodes_2_text" presStyleLbl="node1" presStyleIdx="2" presStyleCnt="3">
        <dgm:presLayoutVars>
          <dgm:bulletEnabled val="1"/>
        </dgm:presLayoutVars>
      </dgm:prSet>
      <dgm:spPr/>
      <dgm:t>
        <a:bodyPr/>
        <a:lstStyle/>
        <a:p>
          <a:endParaRPr lang="en-US"/>
        </a:p>
      </dgm:t>
    </dgm:pt>
    <dgm:pt modelId="{0EB9AEE7-A174-4E43-A1D7-5FE92BA80AFB}" type="pres">
      <dgm:prSet presAssocID="{A687653C-6791-4662-801A-3546F9158E53}" presName="ThreeNodes_3_text" presStyleLbl="node1" presStyleIdx="2" presStyleCnt="3">
        <dgm:presLayoutVars>
          <dgm:bulletEnabled val="1"/>
        </dgm:presLayoutVars>
      </dgm:prSet>
      <dgm:spPr/>
      <dgm:t>
        <a:bodyPr/>
        <a:lstStyle/>
        <a:p>
          <a:endParaRPr lang="en-US"/>
        </a:p>
      </dgm:t>
    </dgm:pt>
  </dgm:ptLst>
  <dgm:cxnLst>
    <dgm:cxn modelId="{06397C71-EA5D-4C40-8319-0A5E04C127B8}" type="presOf" srcId="{B32258C1-BD9B-4E37-B58D-923345365F35}" destId="{017A98E1-D7CE-4F38-9894-A596B0DF01F5}" srcOrd="0" destOrd="0" presId="urn:microsoft.com/office/officeart/2005/8/layout/vProcess5"/>
    <dgm:cxn modelId="{42722DFC-5923-4088-BD8B-1885C8407BCC}" type="presOf" srcId="{A96DEA64-B3E0-4665-BF10-71E601203456}" destId="{68A5FCA0-DFC7-4949-ABFD-5E3403998D4D}" srcOrd="1" destOrd="0" presId="urn:microsoft.com/office/officeart/2005/8/layout/vProcess5"/>
    <dgm:cxn modelId="{03CCF893-2996-4CA1-8152-A0832AA4B4B1}" srcId="{A687653C-6791-4662-801A-3546F9158E53}" destId="{A96DEA64-B3E0-4665-BF10-71E601203456}" srcOrd="1" destOrd="0" parTransId="{8297DA91-773C-4ECE-8827-BE37B498D784}" sibTransId="{3E9A4E79-ACDB-4D69-A7C4-6C86D099464E}"/>
    <dgm:cxn modelId="{77879046-3048-4CAD-A36D-A30F985C8F18}" type="presOf" srcId="{5037021C-A27C-4CA0-BD8B-E36543337452}" destId="{1A1B2221-ACFF-4AAB-A5C3-294794BD1ECF}" srcOrd="0" destOrd="0" presId="urn:microsoft.com/office/officeart/2005/8/layout/vProcess5"/>
    <dgm:cxn modelId="{0D2B7F9E-AC0D-4A43-95AF-45C031D80B19}" type="presOf" srcId="{FEC0ECA8-326D-40F1-9B46-6CBD1E8AF989}" destId="{0EB9AEE7-A174-4E43-A1D7-5FE92BA80AFB}" srcOrd="1" destOrd="0" presId="urn:microsoft.com/office/officeart/2005/8/layout/vProcess5"/>
    <dgm:cxn modelId="{697BD91C-DC61-44C1-958C-BCD3556F9BEF}" type="presOf" srcId="{3E9A4E79-ACDB-4D69-A7C4-6C86D099464E}" destId="{DEE660EC-EEF8-48D2-AC98-6FC14C03ECB8}" srcOrd="0" destOrd="0" presId="urn:microsoft.com/office/officeart/2005/8/layout/vProcess5"/>
    <dgm:cxn modelId="{964A49FE-896C-479C-AD00-A4557FD14540}" type="presOf" srcId="{5037021C-A27C-4CA0-BD8B-E36543337452}" destId="{DC7B5D08-43AA-4437-9A44-4094FF6E20B5}" srcOrd="1" destOrd="0" presId="urn:microsoft.com/office/officeart/2005/8/layout/vProcess5"/>
    <dgm:cxn modelId="{442F5EE3-CD83-4EAE-978A-D06B195AF9EF}" srcId="{A687653C-6791-4662-801A-3546F9158E53}" destId="{5037021C-A27C-4CA0-BD8B-E36543337452}" srcOrd="0" destOrd="0" parTransId="{9E227EF8-4001-4285-8375-C02EAC433823}" sibTransId="{B32258C1-BD9B-4E37-B58D-923345365F35}"/>
    <dgm:cxn modelId="{20E86D2F-9AF3-4B06-BE55-16A154A38F0F}" type="presOf" srcId="{A96DEA64-B3E0-4665-BF10-71E601203456}" destId="{472A39AA-8402-42C9-B798-DCC904A3A689}" srcOrd="0" destOrd="0" presId="urn:microsoft.com/office/officeart/2005/8/layout/vProcess5"/>
    <dgm:cxn modelId="{E79EC4B2-2091-4151-B0CB-973E9BD56FFE}" type="presOf" srcId="{FEC0ECA8-326D-40F1-9B46-6CBD1E8AF989}" destId="{DD57A2CC-E578-4B7F-AF59-74624D72EAE9}" srcOrd="0" destOrd="0" presId="urn:microsoft.com/office/officeart/2005/8/layout/vProcess5"/>
    <dgm:cxn modelId="{F35E7E06-90F8-475E-9A56-FDC70A0F41E3}" type="presOf" srcId="{A687653C-6791-4662-801A-3546F9158E53}" destId="{5F3BCE52-2EEF-4EED-857D-4B7565612EE8}" srcOrd="0" destOrd="0" presId="urn:microsoft.com/office/officeart/2005/8/layout/vProcess5"/>
    <dgm:cxn modelId="{E3EA04F0-D558-4D2E-BB08-D1E2F46656A5}" srcId="{A687653C-6791-4662-801A-3546F9158E53}" destId="{FEC0ECA8-326D-40F1-9B46-6CBD1E8AF989}" srcOrd="2" destOrd="0" parTransId="{66E9235F-D976-4505-8D0A-CF68D0B6486D}" sibTransId="{5681742F-2FA1-4686-91D1-317BA5757B23}"/>
    <dgm:cxn modelId="{62136446-E24C-4EDC-8085-1C8E78FBEACB}" type="presParOf" srcId="{5F3BCE52-2EEF-4EED-857D-4B7565612EE8}" destId="{96FB6F5F-ED86-4700-9AF2-A1357C43AEF8}" srcOrd="0" destOrd="0" presId="urn:microsoft.com/office/officeart/2005/8/layout/vProcess5"/>
    <dgm:cxn modelId="{90426264-FF67-4522-88C2-4259DA91CBD0}" type="presParOf" srcId="{5F3BCE52-2EEF-4EED-857D-4B7565612EE8}" destId="{1A1B2221-ACFF-4AAB-A5C3-294794BD1ECF}" srcOrd="1" destOrd="0" presId="urn:microsoft.com/office/officeart/2005/8/layout/vProcess5"/>
    <dgm:cxn modelId="{CF4AD30E-F615-42C3-974C-2FC48B2799CB}" type="presParOf" srcId="{5F3BCE52-2EEF-4EED-857D-4B7565612EE8}" destId="{472A39AA-8402-42C9-B798-DCC904A3A689}" srcOrd="2" destOrd="0" presId="urn:microsoft.com/office/officeart/2005/8/layout/vProcess5"/>
    <dgm:cxn modelId="{60CC74CB-995E-4794-873B-BAFF5984BC8B}" type="presParOf" srcId="{5F3BCE52-2EEF-4EED-857D-4B7565612EE8}" destId="{DD57A2CC-E578-4B7F-AF59-74624D72EAE9}" srcOrd="3" destOrd="0" presId="urn:microsoft.com/office/officeart/2005/8/layout/vProcess5"/>
    <dgm:cxn modelId="{1382CCBE-B580-4FCF-86B2-897B3B6F0A5D}" type="presParOf" srcId="{5F3BCE52-2EEF-4EED-857D-4B7565612EE8}" destId="{017A98E1-D7CE-4F38-9894-A596B0DF01F5}" srcOrd="4" destOrd="0" presId="urn:microsoft.com/office/officeart/2005/8/layout/vProcess5"/>
    <dgm:cxn modelId="{E91F6222-E8C9-4CC9-839A-3C1E07CBB98F}" type="presParOf" srcId="{5F3BCE52-2EEF-4EED-857D-4B7565612EE8}" destId="{DEE660EC-EEF8-48D2-AC98-6FC14C03ECB8}" srcOrd="5" destOrd="0" presId="urn:microsoft.com/office/officeart/2005/8/layout/vProcess5"/>
    <dgm:cxn modelId="{36253A4B-1A4B-416D-AAB9-11494AAE71EA}" type="presParOf" srcId="{5F3BCE52-2EEF-4EED-857D-4B7565612EE8}" destId="{DC7B5D08-43AA-4437-9A44-4094FF6E20B5}" srcOrd="6" destOrd="0" presId="urn:microsoft.com/office/officeart/2005/8/layout/vProcess5"/>
    <dgm:cxn modelId="{6546535D-FA8F-43B0-BFA5-89DE9458590E}" type="presParOf" srcId="{5F3BCE52-2EEF-4EED-857D-4B7565612EE8}" destId="{68A5FCA0-DFC7-4949-ABFD-5E3403998D4D}" srcOrd="7" destOrd="0" presId="urn:microsoft.com/office/officeart/2005/8/layout/vProcess5"/>
    <dgm:cxn modelId="{F21ABB4E-E81C-403E-B161-B9C4D03A8E2C}" type="presParOf" srcId="{5F3BCE52-2EEF-4EED-857D-4B7565612EE8}" destId="{0EB9AEE7-A174-4E43-A1D7-5FE92BA80AF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30624B7-056B-4D3B-BE3F-EF767D7FA8A8}" type="doc">
      <dgm:prSet loTypeId="urn:microsoft.com/office/officeart/2005/8/layout/orgChart1" loCatId="hierarchy" qsTypeId="urn:microsoft.com/office/officeart/2005/8/quickstyle/simple1" qsCatId="simple" csTypeId="urn:microsoft.com/office/officeart/2018/5/colors/Iconchunking_neutralicontext_accent6_2" csCatId="accent6" phldr="1"/>
      <dgm:spPr/>
      <dgm:t>
        <a:bodyPr/>
        <a:lstStyle/>
        <a:p>
          <a:endParaRPr lang="en-US"/>
        </a:p>
      </dgm:t>
    </dgm:pt>
    <dgm:pt modelId="{B298976D-B4F9-40C4-BD3D-E3921A48F7E6}">
      <dgm:prSet/>
      <dgm:spPr/>
      <dgm:t>
        <a:bodyPr/>
        <a:lstStyle/>
        <a:p>
          <a:pPr>
            <a:lnSpc>
              <a:spcPct val="100000"/>
            </a:lnSpc>
          </a:pPr>
          <a:r>
            <a:rPr lang="en-GB" u="none" dirty="0">
              <a:solidFill>
                <a:schemeClr val="tx1"/>
              </a:solidFill>
            </a:rPr>
            <a:t>This is now clearer in the 2022 ExG.</a:t>
          </a:r>
        </a:p>
        <a:p>
          <a:pPr>
            <a:lnSpc>
              <a:spcPct val="100000"/>
            </a:lnSpc>
          </a:pPr>
          <a:r>
            <a:rPr lang="en-GB" u="none" dirty="0">
              <a:solidFill>
                <a:schemeClr val="tx1"/>
              </a:solidFill>
            </a:rPr>
            <a:t> ie paras 92-94 </a:t>
          </a:r>
        </a:p>
        <a:p>
          <a:pPr>
            <a:lnSpc>
              <a:spcPct val="100000"/>
            </a:lnSpc>
          </a:pPr>
          <a:r>
            <a:rPr lang="en-GB" u="none" dirty="0">
              <a:solidFill>
                <a:schemeClr val="tx1"/>
              </a:solidFill>
            </a:rPr>
            <a:t>COVER BOTH PRIOR TO AND AFTER 6</a:t>
          </a:r>
          <a:r>
            <a:rPr lang="en-GB" u="none" baseline="30000" dirty="0">
              <a:solidFill>
                <a:schemeClr val="tx1"/>
              </a:solidFill>
            </a:rPr>
            <a:t>TH</a:t>
          </a:r>
          <a:r>
            <a:rPr lang="en-GB" u="none" dirty="0">
              <a:solidFill>
                <a:schemeClr val="tx1"/>
              </a:solidFill>
            </a:rPr>
            <a:t> DAY OF AN EXCLUSION </a:t>
          </a:r>
          <a:endParaRPr lang="en-US" u="none" dirty="0">
            <a:solidFill>
              <a:schemeClr val="tx1"/>
            </a:solidFill>
          </a:endParaRPr>
        </a:p>
      </dgm:t>
    </dgm:pt>
    <dgm:pt modelId="{DF66AE5E-E8C2-42D4-A46E-3D63C137AA9D}" type="parTrans" cxnId="{90ABBD86-04B5-4560-A0CA-C9B0C73B2CAF}">
      <dgm:prSet/>
      <dgm:spPr/>
      <dgm:t>
        <a:bodyPr/>
        <a:lstStyle/>
        <a:p>
          <a:endParaRPr lang="en-US"/>
        </a:p>
      </dgm:t>
    </dgm:pt>
    <dgm:pt modelId="{D44BD3C8-A6EF-464B-967C-0E6FD60014C6}" type="sibTrans" cxnId="{90ABBD86-04B5-4560-A0CA-C9B0C73B2CAF}">
      <dgm:prSet/>
      <dgm:spPr/>
      <dgm:t>
        <a:bodyPr/>
        <a:lstStyle/>
        <a:p>
          <a:endParaRPr lang="en-US"/>
        </a:p>
      </dgm:t>
    </dgm:pt>
    <dgm:pt modelId="{B10D3D80-DBE3-4E6F-9DDF-0283E5EF09F5}">
      <dgm:prSet/>
      <dgm:spPr/>
      <dgm:t>
        <a:bodyPr/>
        <a:lstStyle/>
        <a:p>
          <a:pPr>
            <a:lnSpc>
              <a:spcPct val="100000"/>
            </a:lnSpc>
          </a:pPr>
          <a:r>
            <a:rPr lang="en-GB" b="1" dirty="0">
              <a:solidFill>
                <a:schemeClr val="tx1"/>
              </a:solidFill>
            </a:rPr>
            <a:t>GB must arrange</a:t>
          </a:r>
          <a:endParaRPr lang="en-US" dirty="0">
            <a:solidFill>
              <a:schemeClr val="tx1"/>
            </a:solidFill>
          </a:endParaRPr>
        </a:p>
      </dgm:t>
    </dgm:pt>
    <dgm:pt modelId="{1AF13414-E942-4BF0-8DD0-A9958636CDD9}" type="parTrans" cxnId="{44B11F91-2087-4579-B50B-14BE79E244B3}">
      <dgm:prSet/>
      <dgm:spPr/>
      <dgm:t>
        <a:bodyPr/>
        <a:lstStyle/>
        <a:p>
          <a:endParaRPr lang="en-US"/>
        </a:p>
      </dgm:t>
    </dgm:pt>
    <dgm:pt modelId="{7C33CFDA-195F-4657-BFA5-6DEAFD01A9C9}" type="sibTrans" cxnId="{44B11F91-2087-4579-B50B-14BE79E244B3}">
      <dgm:prSet/>
      <dgm:spPr/>
      <dgm:t>
        <a:bodyPr/>
        <a:lstStyle/>
        <a:p>
          <a:endParaRPr lang="en-US"/>
        </a:p>
      </dgm:t>
    </dgm:pt>
    <dgm:pt modelId="{AE68AC01-BDED-41BB-A6EC-1546976FE5C8}">
      <dgm:prSet custT="1"/>
      <dgm:spPr/>
      <dgm:t>
        <a:bodyPr/>
        <a:lstStyle/>
        <a:p>
          <a:pPr>
            <a:lnSpc>
              <a:spcPct val="100000"/>
            </a:lnSpc>
          </a:pPr>
          <a:r>
            <a:rPr lang="en-GB" sz="1400" dirty="0">
              <a:solidFill>
                <a:schemeClr val="tx1"/>
              </a:solidFill>
            </a:rPr>
            <a:t>Suitable fulltime education for any pupil of compulsory school age</a:t>
          </a:r>
          <a:endParaRPr lang="en-US" sz="1400" dirty="0">
            <a:solidFill>
              <a:schemeClr val="tx1"/>
            </a:solidFill>
          </a:endParaRPr>
        </a:p>
      </dgm:t>
    </dgm:pt>
    <dgm:pt modelId="{B970B059-2842-4653-82D4-093007CF32CA}" type="parTrans" cxnId="{5320957D-867E-4FB2-89E4-C86D33F9276F}">
      <dgm:prSet/>
      <dgm:spPr/>
      <dgm:t>
        <a:bodyPr/>
        <a:lstStyle/>
        <a:p>
          <a:endParaRPr lang="en-US"/>
        </a:p>
      </dgm:t>
    </dgm:pt>
    <dgm:pt modelId="{00BDA594-79ED-444A-92CB-CD6554166EC9}" type="sibTrans" cxnId="{5320957D-867E-4FB2-89E4-C86D33F9276F}">
      <dgm:prSet/>
      <dgm:spPr/>
      <dgm:t>
        <a:bodyPr/>
        <a:lstStyle/>
        <a:p>
          <a:endParaRPr lang="en-US"/>
        </a:p>
      </dgm:t>
    </dgm:pt>
    <dgm:pt modelId="{E3FE24A3-38CD-4899-BE22-B01FC09FC3E5}">
      <dgm:prSet custT="1"/>
      <dgm:spPr/>
      <dgm:t>
        <a:bodyPr/>
        <a:lstStyle/>
        <a:p>
          <a:pPr>
            <a:lnSpc>
              <a:spcPct val="100000"/>
            </a:lnSpc>
          </a:pPr>
          <a:r>
            <a:rPr lang="en-GB" sz="1400" dirty="0">
              <a:solidFill>
                <a:schemeClr val="tx1"/>
              </a:solidFill>
            </a:rPr>
            <a:t>Must begin no later than 6</a:t>
          </a:r>
          <a:r>
            <a:rPr lang="en-GB" sz="1400" baseline="30000" dirty="0">
              <a:solidFill>
                <a:schemeClr val="tx1"/>
              </a:solidFill>
            </a:rPr>
            <a:t>th</a:t>
          </a:r>
          <a:r>
            <a:rPr lang="en-GB" sz="1400" dirty="0">
              <a:solidFill>
                <a:schemeClr val="tx1"/>
              </a:solidFill>
            </a:rPr>
            <a:t> day of exclusion…. </a:t>
          </a:r>
          <a:endParaRPr lang="en-US" sz="1400" dirty="0">
            <a:solidFill>
              <a:schemeClr val="tx1"/>
            </a:solidFill>
          </a:endParaRPr>
        </a:p>
      </dgm:t>
    </dgm:pt>
    <dgm:pt modelId="{B3A41BE5-7104-4E39-95F8-80CBC501E414}" type="parTrans" cxnId="{32476BC0-ABB3-49F0-96E4-DF2488134E8F}">
      <dgm:prSet/>
      <dgm:spPr/>
      <dgm:t>
        <a:bodyPr/>
        <a:lstStyle/>
        <a:p>
          <a:endParaRPr lang="en-US"/>
        </a:p>
      </dgm:t>
    </dgm:pt>
    <dgm:pt modelId="{542DAC24-7F06-4850-B633-A6D674BF8662}" type="sibTrans" cxnId="{32476BC0-ABB3-49F0-96E4-DF2488134E8F}">
      <dgm:prSet/>
      <dgm:spPr/>
      <dgm:t>
        <a:bodyPr/>
        <a:lstStyle/>
        <a:p>
          <a:endParaRPr lang="en-US"/>
        </a:p>
      </dgm:t>
    </dgm:pt>
    <dgm:pt modelId="{1DCC5E23-079A-4468-9AC9-209802176323}" type="pres">
      <dgm:prSet presAssocID="{230624B7-056B-4D3B-BE3F-EF767D7FA8A8}" presName="hierChild1" presStyleCnt="0">
        <dgm:presLayoutVars>
          <dgm:orgChart val="1"/>
          <dgm:chPref val="1"/>
          <dgm:dir/>
          <dgm:animOne val="branch"/>
          <dgm:animLvl val="lvl"/>
          <dgm:resizeHandles/>
        </dgm:presLayoutVars>
      </dgm:prSet>
      <dgm:spPr/>
      <dgm:t>
        <a:bodyPr/>
        <a:lstStyle/>
        <a:p>
          <a:endParaRPr lang="en-US"/>
        </a:p>
      </dgm:t>
    </dgm:pt>
    <dgm:pt modelId="{97EB43AE-8B0D-4571-9A2E-75B2AE451B98}" type="pres">
      <dgm:prSet presAssocID="{B298976D-B4F9-40C4-BD3D-E3921A48F7E6}" presName="hierRoot1" presStyleCnt="0">
        <dgm:presLayoutVars>
          <dgm:hierBranch val="init"/>
        </dgm:presLayoutVars>
      </dgm:prSet>
      <dgm:spPr/>
    </dgm:pt>
    <dgm:pt modelId="{0D07432C-65DF-49C8-9BA3-7124EAD1B759}" type="pres">
      <dgm:prSet presAssocID="{B298976D-B4F9-40C4-BD3D-E3921A48F7E6}" presName="rootComposite1" presStyleCnt="0"/>
      <dgm:spPr/>
    </dgm:pt>
    <dgm:pt modelId="{B32F5A63-1E60-4BC4-A0F9-AADF0C9931C3}" type="pres">
      <dgm:prSet presAssocID="{B298976D-B4F9-40C4-BD3D-E3921A48F7E6}" presName="rootText1" presStyleLbl="node0" presStyleIdx="0" presStyleCnt="2" custScaleX="118689" custScaleY="146113">
        <dgm:presLayoutVars>
          <dgm:chPref val="3"/>
        </dgm:presLayoutVars>
      </dgm:prSet>
      <dgm:spPr/>
      <dgm:t>
        <a:bodyPr/>
        <a:lstStyle/>
        <a:p>
          <a:endParaRPr lang="en-US"/>
        </a:p>
      </dgm:t>
    </dgm:pt>
    <dgm:pt modelId="{259C341A-C440-4DC3-9D1D-79F3F7ABEECB}" type="pres">
      <dgm:prSet presAssocID="{B298976D-B4F9-40C4-BD3D-E3921A48F7E6}" presName="rootConnector1" presStyleLbl="node1" presStyleIdx="0" presStyleCnt="0"/>
      <dgm:spPr/>
      <dgm:t>
        <a:bodyPr/>
        <a:lstStyle/>
        <a:p>
          <a:endParaRPr lang="en-US"/>
        </a:p>
      </dgm:t>
    </dgm:pt>
    <dgm:pt modelId="{14F38654-50E1-4E7A-A915-60F9790DE7A0}" type="pres">
      <dgm:prSet presAssocID="{B298976D-B4F9-40C4-BD3D-E3921A48F7E6}" presName="hierChild2" presStyleCnt="0"/>
      <dgm:spPr/>
    </dgm:pt>
    <dgm:pt modelId="{71B5CE67-9F87-4491-985A-DF44B0322A0E}" type="pres">
      <dgm:prSet presAssocID="{B298976D-B4F9-40C4-BD3D-E3921A48F7E6}" presName="hierChild3" presStyleCnt="0"/>
      <dgm:spPr/>
    </dgm:pt>
    <dgm:pt modelId="{502891D9-69DE-44B5-B9A3-7A5B1DC30E8A}" type="pres">
      <dgm:prSet presAssocID="{B10D3D80-DBE3-4E6F-9DDF-0283E5EF09F5}" presName="hierRoot1" presStyleCnt="0">
        <dgm:presLayoutVars>
          <dgm:hierBranch val="init"/>
        </dgm:presLayoutVars>
      </dgm:prSet>
      <dgm:spPr/>
    </dgm:pt>
    <dgm:pt modelId="{ACA358C0-5315-4B07-AF95-C3E231F8DEAA}" type="pres">
      <dgm:prSet presAssocID="{B10D3D80-DBE3-4E6F-9DDF-0283E5EF09F5}" presName="rootComposite1" presStyleCnt="0"/>
      <dgm:spPr/>
    </dgm:pt>
    <dgm:pt modelId="{601BA686-C10E-440E-A9F0-96AA057615FC}" type="pres">
      <dgm:prSet presAssocID="{B10D3D80-DBE3-4E6F-9DDF-0283E5EF09F5}" presName="rootText1" presStyleLbl="node0" presStyleIdx="1" presStyleCnt="2">
        <dgm:presLayoutVars>
          <dgm:chPref val="3"/>
        </dgm:presLayoutVars>
      </dgm:prSet>
      <dgm:spPr/>
      <dgm:t>
        <a:bodyPr/>
        <a:lstStyle/>
        <a:p>
          <a:endParaRPr lang="en-US"/>
        </a:p>
      </dgm:t>
    </dgm:pt>
    <dgm:pt modelId="{64CF9173-3469-40B1-A815-46C95977798C}" type="pres">
      <dgm:prSet presAssocID="{B10D3D80-DBE3-4E6F-9DDF-0283E5EF09F5}" presName="rootConnector1" presStyleLbl="node1" presStyleIdx="0" presStyleCnt="0"/>
      <dgm:spPr/>
      <dgm:t>
        <a:bodyPr/>
        <a:lstStyle/>
        <a:p>
          <a:endParaRPr lang="en-US"/>
        </a:p>
      </dgm:t>
    </dgm:pt>
    <dgm:pt modelId="{29BD4B3D-B391-41A1-9DFA-BA573778973B}" type="pres">
      <dgm:prSet presAssocID="{B10D3D80-DBE3-4E6F-9DDF-0283E5EF09F5}" presName="hierChild2" presStyleCnt="0"/>
      <dgm:spPr/>
    </dgm:pt>
    <dgm:pt modelId="{EB9D4F8C-1D2D-453C-A8BA-74FEAAA92258}" type="pres">
      <dgm:prSet presAssocID="{B970B059-2842-4653-82D4-093007CF32CA}" presName="Name37" presStyleLbl="parChTrans1D2" presStyleIdx="0" presStyleCnt="2"/>
      <dgm:spPr/>
      <dgm:t>
        <a:bodyPr/>
        <a:lstStyle/>
        <a:p>
          <a:endParaRPr lang="en-US"/>
        </a:p>
      </dgm:t>
    </dgm:pt>
    <dgm:pt modelId="{2AECF1CA-2B98-42AC-B752-6CF443E907D1}" type="pres">
      <dgm:prSet presAssocID="{AE68AC01-BDED-41BB-A6EC-1546976FE5C8}" presName="hierRoot2" presStyleCnt="0">
        <dgm:presLayoutVars>
          <dgm:hierBranch val="init"/>
        </dgm:presLayoutVars>
      </dgm:prSet>
      <dgm:spPr/>
    </dgm:pt>
    <dgm:pt modelId="{064B3FB0-5D72-4F0F-9D8B-35F886EA2D30}" type="pres">
      <dgm:prSet presAssocID="{AE68AC01-BDED-41BB-A6EC-1546976FE5C8}" presName="rootComposite" presStyleCnt="0"/>
      <dgm:spPr/>
    </dgm:pt>
    <dgm:pt modelId="{779AFDE0-147F-44CB-BBF8-48FF3F3C8992}" type="pres">
      <dgm:prSet presAssocID="{AE68AC01-BDED-41BB-A6EC-1546976FE5C8}" presName="rootText" presStyleLbl="node2" presStyleIdx="0" presStyleCnt="2">
        <dgm:presLayoutVars>
          <dgm:chPref val="3"/>
        </dgm:presLayoutVars>
      </dgm:prSet>
      <dgm:spPr/>
      <dgm:t>
        <a:bodyPr/>
        <a:lstStyle/>
        <a:p>
          <a:endParaRPr lang="en-US"/>
        </a:p>
      </dgm:t>
    </dgm:pt>
    <dgm:pt modelId="{3228803A-CFE5-454C-B35E-49FDB7F6EC2B}" type="pres">
      <dgm:prSet presAssocID="{AE68AC01-BDED-41BB-A6EC-1546976FE5C8}" presName="rootConnector" presStyleLbl="node2" presStyleIdx="0" presStyleCnt="2"/>
      <dgm:spPr/>
      <dgm:t>
        <a:bodyPr/>
        <a:lstStyle/>
        <a:p>
          <a:endParaRPr lang="en-US"/>
        </a:p>
      </dgm:t>
    </dgm:pt>
    <dgm:pt modelId="{DD13D145-8FE4-418E-B9F7-AFD038EA92E8}" type="pres">
      <dgm:prSet presAssocID="{AE68AC01-BDED-41BB-A6EC-1546976FE5C8}" presName="hierChild4" presStyleCnt="0"/>
      <dgm:spPr/>
    </dgm:pt>
    <dgm:pt modelId="{F6DF6112-20D9-4DC8-A0F2-323B1942354B}" type="pres">
      <dgm:prSet presAssocID="{AE68AC01-BDED-41BB-A6EC-1546976FE5C8}" presName="hierChild5" presStyleCnt="0"/>
      <dgm:spPr/>
    </dgm:pt>
    <dgm:pt modelId="{89A89792-3F5E-41A2-9F54-480D2AB35F23}" type="pres">
      <dgm:prSet presAssocID="{B3A41BE5-7104-4E39-95F8-80CBC501E414}" presName="Name37" presStyleLbl="parChTrans1D2" presStyleIdx="1" presStyleCnt="2"/>
      <dgm:spPr/>
      <dgm:t>
        <a:bodyPr/>
        <a:lstStyle/>
        <a:p>
          <a:endParaRPr lang="en-US"/>
        </a:p>
      </dgm:t>
    </dgm:pt>
    <dgm:pt modelId="{269E50A7-BF75-46E9-8D0B-05729FBD6204}" type="pres">
      <dgm:prSet presAssocID="{E3FE24A3-38CD-4899-BE22-B01FC09FC3E5}" presName="hierRoot2" presStyleCnt="0">
        <dgm:presLayoutVars>
          <dgm:hierBranch val="init"/>
        </dgm:presLayoutVars>
      </dgm:prSet>
      <dgm:spPr/>
    </dgm:pt>
    <dgm:pt modelId="{AD04D560-2B58-4C6C-A7DA-21420C01EA3C}" type="pres">
      <dgm:prSet presAssocID="{E3FE24A3-38CD-4899-BE22-B01FC09FC3E5}" presName="rootComposite" presStyleCnt="0"/>
      <dgm:spPr/>
    </dgm:pt>
    <dgm:pt modelId="{8D707080-3D9D-4EE5-95FC-BAE821CFB958}" type="pres">
      <dgm:prSet presAssocID="{E3FE24A3-38CD-4899-BE22-B01FC09FC3E5}" presName="rootText" presStyleLbl="node2" presStyleIdx="1" presStyleCnt="2">
        <dgm:presLayoutVars>
          <dgm:chPref val="3"/>
        </dgm:presLayoutVars>
      </dgm:prSet>
      <dgm:spPr/>
      <dgm:t>
        <a:bodyPr/>
        <a:lstStyle/>
        <a:p>
          <a:endParaRPr lang="en-US"/>
        </a:p>
      </dgm:t>
    </dgm:pt>
    <dgm:pt modelId="{EB7C2614-3BE1-4BB7-97D2-8DF368E39E45}" type="pres">
      <dgm:prSet presAssocID="{E3FE24A3-38CD-4899-BE22-B01FC09FC3E5}" presName="rootConnector" presStyleLbl="node2" presStyleIdx="1" presStyleCnt="2"/>
      <dgm:spPr/>
      <dgm:t>
        <a:bodyPr/>
        <a:lstStyle/>
        <a:p>
          <a:endParaRPr lang="en-US"/>
        </a:p>
      </dgm:t>
    </dgm:pt>
    <dgm:pt modelId="{47348D4D-2DDE-4820-BCC3-E1D51108D675}" type="pres">
      <dgm:prSet presAssocID="{E3FE24A3-38CD-4899-BE22-B01FC09FC3E5}" presName="hierChild4" presStyleCnt="0"/>
      <dgm:spPr/>
    </dgm:pt>
    <dgm:pt modelId="{0998FA8C-425F-4D6D-9323-AF1B07B822AA}" type="pres">
      <dgm:prSet presAssocID="{E3FE24A3-38CD-4899-BE22-B01FC09FC3E5}" presName="hierChild5" presStyleCnt="0"/>
      <dgm:spPr/>
    </dgm:pt>
    <dgm:pt modelId="{35470031-6D1E-4082-8E9F-51755E239C1A}" type="pres">
      <dgm:prSet presAssocID="{B10D3D80-DBE3-4E6F-9DDF-0283E5EF09F5}" presName="hierChild3" presStyleCnt="0"/>
      <dgm:spPr/>
    </dgm:pt>
  </dgm:ptLst>
  <dgm:cxnLst>
    <dgm:cxn modelId="{E54656B2-186A-4B27-AA8C-8999D8630F35}" type="presOf" srcId="{B10D3D80-DBE3-4E6F-9DDF-0283E5EF09F5}" destId="{601BA686-C10E-440E-A9F0-96AA057615FC}" srcOrd="0" destOrd="0" presId="urn:microsoft.com/office/officeart/2005/8/layout/orgChart1"/>
    <dgm:cxn modelId="{5BA3B3E2-F40E-4150-AC73-4E4CA7998E64}" type="presOf" srcId="{B970B059-2842-4653-82D4-093007CF32CA}" destId="{EB9D4F8C-1D2D-453C-A8BA-74FEAAA92258}" srcOrd="0" destOrd="0" presId="urn:microsoft.com/office/officeart/2005/8/layout/orgChart1"/>
    <dgm:cxn modelId="{578960B4-3123-4A68-A092-2CC73B575E1C}" type="presOf" srcId="{AE68AC01-BDED-41BB-A6EC-1546976FE5C8}" destId="{3228803A-CFE5-454C-B35E-49FDB7F6EC2B}" srcOrd="1" destOrd="0" presId="urn:microsoft.com/office/officeart/2005/8/layout/orgChart1"/>
    <dgm:cxn modelId="{8F08B9FD-B734-43B3-BA2D-FE8175C02F8C}" type="presOf" srcId="{E3FE24A3-38CD-4899-BE22-B01FC09FC3E5}" destId="{EB7C2614-3BE1-4BB7-97D2-8DF368E39E45}" srcOrd="1" destOrd="0" presId="urn:microsoft.com/office/officeart/2005/8/layout/orgChart1"/>
    <dgm:cxn modelId="{90ABBD86-04B5-4560-A0CA-C9B0C73B2CAF}" srcId="{230624B7-056B-4D3B-BE3F-EF767D7FA8A8}" destId="{B298976D-B4F9-40C4-BD3D-E3921A48F7E6}" srcOrd="0" destOrd="0" parTransId="{DF66AE5E-E8C2-42D4-A46E-3D63C137AA9D}" sibTransId="{D44BD3C8-A6EF-464B-967C-0E6FD60014C6}"/>
    <dgm:cxn modelId="{5320957D-867E-4FB2-89E4-C86D33F9276F}" srcId="{B10D3D80-DBE3-4E6F-9DDF-0283E5EF09F5}" destId="{AE68AC01-BDED-41BB-A6EC-1546976FE5C8}" srcOrd="0" destOrd="0" parTransId="{B970B059-2842-4653-82D4-093007CF32CA}" sibTransId="{00BDA594-79ED-444A-92CB-CD6554166EC9}"/>
    <dgm:cxn modelId="{44B11F91-2087-4579-B50B-14BE79E244B3}" srcId="{230624B7-056B-4D3B-BE3F-EF767D7FA8A8}" destId="{B10D3D80-DBE3-4E6F-9DDF-0283E5EF09F5}" srcOrd="1" destOrd="0" parTransId="{1AF13414-E942-4BF0-8DD0-A9958636CDD9}" sibTransId="{7C33CFDA-195F-4657-BFA5-6DEAFD01A9C9}"/>
    <dgm:cxn modelId="{F7D24B1C-8C29-4EFC-95FD-0991E7E333C2}" type="presOf" srcId="{B10D3D80-DBE3-4E6F-9DDF-0283E5EF09F5}" destId="{64CF9173-3469-40B1-A815-46C95977798C}" srcOrd="1" destOrd="0" presId="urn:microsoft.com/office/officeart/2005/8/layout/orgChart1"/>
    <dgm:cxn modelId="{EA62C76A-48AE-4C95-8629-2C2004A29B0C}" type="presOf" srcId="{B3A41BE5-7104-4E39-95F8-80CBC501E414}" destId="{89A89792-3F5E-41A2-9F54-480D2AB35F23}" srcOrd="0" destOrd="0" presId="urn:microsoft.com/office/officeart/2005/8/layout/orgChart1"/>
    <dgm:cxn modelId="{32476BC0-ABB3-49F0-96E4-DF2488134E8F}" srcId="{B10D3D80-DBE3-4E6F-9DDF-0283E5EF09F5}" destId="{E3FE24A3-38CD-4899-BE22-B01FC09FC3E5}" srcOrd="1" destOrd="0" parTransId="{B3A41BE5-7104-4E39-95F8-80CBC501E414}" sibTransId="{542DAC24-7F06-4850-B633-A6D674BF8662}"/>
    <dgm:cxn modelId="{4D9089DD-F5A8-4D31-8D98-3345A778238F}" type="presOf" srcId="{230624B7-056B-4D3B-BE3F-EF767D7FA8A8}" destId="{1DCC5E23-079A-4468-9AC9-209802176323}" srcOrd="0" destOrd="0" presId="urn:microsoft.com/office/officeart/2005/8/layout/orgChart1"/>
    <dgm:cxn modelId="{DBD43B1B-7540-42E9-A04C-A044C4394D86}" type="presOf" srcId="{AE68AC01-BDED-41BB-A6EC-1546976FE5C8}" destId="{779AFDE0-147F-44CB-BBF8-48FF3F3C8992}" srcOrd="0" destOrd="0" presId="urn:microsoft.com/office/officeart/2005/8/layout/orgChart1"/>
    <dgm:cxn modelId="{FD29CAC2-10AF-4969-8660-9D6BA4A857E7}" type="presOf" srcId="{B298976D-B4F9-40C4-BD3D-E3921A48F7E6}" destId="{259C341A-C440-4DC3-9D1D-79F3F7ABEECB}" srcOrd="1" destOrd="0" presId="urn:microsoft.com/office/officeart/2005/8/layout/orgChart1"/>
    <dgm:cxn modelId="{B3C845A3-728F-4E14-806C-5DF1744F8E9B}" type="presOf" srcId="{E3FE24A3-38CD-4899-BE22-B01FC09FC3E5}" destId="{8D707080-3D9D-4EE5-95FC-BAE821CFB958}" srcOrd="0" destOrd="0" presId="urn:microsoft.com/office/officeart/2005/8/layout/orgChart1"/>
    <dgm:cxn modelId="{B9F60AA8-6F5C-4145-9D2B-9E385878872D}" type="presOf" srcId="{B298976D-B4F9-40C4-BD3D-E3921A48F7E6}" destId="{B32F5A63-1E60-4BC4-A0F9-AADF0C9931C3}" srcOrd="0" destOrd="0" presId="urn:microsoft.com/office/officeart/2005/8/layout/orgChart1"/>
    <dgm:cxn modelId="{9EBF4B4F-62E3-4E2C-A368-1F4646EE6424}" type="presParOf" srcId="{1DCC5E23-079A-4468-9AC9-209802176323}" destId="{97EB43AE-8B0D-4571-9A2E-75B2AE451B98}" srcOrd="0" destOrd="0" presId="urn:microsoft.com/office/officeart/2005/8/layout/orgChart1"/>
    <dgm:cxn modelId="{54B8E9C2-B986-453D-8728-0A6A6EDA0E3B}" type="presParOf" srcId="{97EB43AE-8B0D-4571-9A2E-75B2AE451B98}" destId="{0D07432C-65DF-49C8-9BA3-7124EAD1B759}" srcOrd="0" destOrd="0" presId="urn:microsoft.com/office/officeart/2005/8/layout/orgChart1"/>
    <dgm:cxn modelId="{8FA59794-C948-40BD-B845-2D86396BFEF8}" type="presParOf" srcId="{0D07432C-65DF-49C8-9BA3-7124EAD1B759}" destId="{B32F5A63-1E60-4BC4-A0F9-AADF0C9931C3}" srcOrd="0" destOrd="0" presId="urn:microsoft.com/office/officeart/2005/8/layout/orgChart1"/>
    <dgm:cxn modelId="{6B292E7B-84DE-49D6-8D8E-71E3009B5020}" type="presParOf" srcId="{0D07432C-65DF-49C8-9BA3-7124EAD1B759}" destId="{259C341A-C440-4DC3-9D1D-79F3F7ABEECB}" srcOrd="1" destOrd="0" presId="urn:microsoft.com/office/officeart/2005/8/layout/orgChart1"/>
    <dgm:cxn modelId="{439277E6-C6E2-4AA5-ABAA-12478264352F}" type="presParOf" srcId="{97EB43AE-8B0D-4571-9A2E-75B2AE451B98}" destId="{14F38654-50E1-4E7A-A915-60F9790DE7A0}" srcOrd="1" destOrd="0" presId="urn:microsoft.com/office/officeart/2005/8/layout/orgChart1"/>
    <dgm:cxn modelId="{3CA8BA21-D541-406C-B59B-915AC9593712}" type="presParOf" srcId="{97EB43AE-8B0D-4571-9A2E-75B2AE451B98}" destId="{71B5CE67-9F87-4491-985A-DF44B0322A0E}" srcOrd="2" destOrd="0" presId="urn:microsoft.com/office/officeart/2005/8/layout/orgChart1"/>
    <dgm:cxn modelId="{AFAB2D62-A044-4765-99C0-F1CF310007FE}" type="presParOf" srcId="{1DCC5E23-079A-4468-9AC9-209802176323}" destId="{502891D9-69DE-44B5-B9A3-7A5B1DC30E8A}" srcOrd="1" destOrd="0" presId="urn:microsoft.com/office/officeart/2005/8/layout/orgChart1"/>
    <dgm:cxn modelId="{FB1B2741-CA99-411B-A8F5-2E63F9F47210}" type="presParOf" srcId="{502891D9-69DE-44B5-B9A3-7A5B1DC30E8A}" destId="{ACA358C0-5315-4B07-AF95-C3E231F8DEAA}" srcOrd="0" destOrd="0" presId="urn:microsoft.com/office/officeart/2005/8/layout/orgChart1"/>
    <dgm:cxn modelId="{8ADE23FD-7AC4-4DAB-B5E4-046A1698DE65}" type="presParOf" srcId="{ACA358C0-5315-4B07-AF95-C3E231F8DEAA}" destId="{601BA686-C10E-440E-A9F0-96AA057615FC}" srcOrd="0" destOrd="0" presId="urn:microsoft.com/office/officeart/2005/8/layout/orgChart1"/>
    <dgm:cxn modelId="{4619B1A9-DCE7-4F51-B561-B05654230DAD}" type="presParOf" srcId="{ACA358C0-5315-4B07-AF95-C3E231F8DEAA}" destId="{64CF9173-3469-40B1-A815-46C95977798C}" srcOrd="1" destOrd="0" presId="urn:microsoft.com/office/officeart/2005/8/layout/orgChart1"/>
    <dgm:cxn modelId="{518884B5-C4B9-4E1B-ADEA-5E01E71FD40E}" type="presParOf" srcId="{502891D9-69DE-44B5-B9A3-7A5B1DC30E8A}" destId="{29BD4B3D-B391-41A1-9DFA-BA573778973B}" srcOrd="1" destOrd="0" presId="urn:microsoft.com/office/officeart/2005/8/layout/orgChart1"/>
    <dgm:cxn modelId="{A7F8414A-6F22-4AA1-ABEC-4D12E1029451}" type="presParOf" srcId="{29BD4B3D-B391-41A1-9DFA-BA573778973B}" destId="{EB9D4F8C-1D2D-453C-A8BA-74FEAAA92258}" srcOrd="0" destOrd="0" presId="urn:microsoft.com/office/officeart/2005/8/layout/orgChart1"/>
    <dgm:cxn modelId="{26F2D912-4FBC-4FBB-94EB-2BB7188290C6}" type="presParOf" srcId="{29BD4B3D-B391-41A1-9DFA-BA573778973B}" destId="{2AECF1CA-2B98-42AC-B752-6CF443E907D1}" srcOrd="1" destOrd="0" presId="urn:microsoft.com/office/officeart/2005/8/layout/orgChart1"/>
    <dgm:cxn modelId="{D460E210-6A2E-4CD3-81E9-F76DD2C57016}" type="presParOf" srcId="{2AECF1CA-2B98-42AC-B752-6CF443E907D1}" destId="{064B3FB0-5D72-4F0F-9D8B-35F886EA2D30}" srcOrd="0" destOrd="0" presId="urn:microsoft.com/office/officeart/2005/8/layout/orgChart1"/>
    <dgm:cxn modelId="{B9BFE053-090C-472A-82B9-1CCA09C2A8BF}" type="presParOf" srcId="{064B3FB0-5D72-4F0F-9D8B-35F886EA2D30}" destId="{779AFDE0-147F-44CB-BBF8-48FF3F3C8992}" srcOrd="0" destOrd="0" presId="urn:microsoft.com/office/officeart/2005/8/layout/orgChart1"/>
    <dgm:cxn modelId="{47E5F65C-B3A5-4ECF-A409-735525D95726}" type="presParOf" srcId="{064B3FB0-5D72-4F0F-9D8B-35F886EA2D30}" destId="{3228803A-CFE5-454C-B35E-49FDB7F6EC2B}" srcOrd="1" destOrd="0" presId="urn:microsoft.com/office/officeart/2005/8/layout/orgChart1"/>
    <dgm:cxn modelId="{5E835C1D-D9E0-46DC-A611-52092E7655F0}" type="presParOf" srcId="{2AECF1CA-2B98-42AC-B752-6CF443E907D1}" destId="{DD13D145-8FE4-418E-B9F7-AFD038EA92E8}" srcOrd="1" destOrd="0" presId="urn:microsoft.com/office/officeart/2005/8/layout/orgChart1"/>
    <dgm:cxn modelId="{F5C70D33-7595-4762-930F-1C3DADCA954D}" type="presParOf" srcId="{2AECF1CA-2B98-42AC-B752-6CF443E907D1}" destId="{F6DF6112-20D9-4DC8-A0F2-323B1942354B}" srcOrd="2" destOrd="0" presId="urn:microsoft.com/office/officeart/2005/8/layout/orgChart1"/>
    <dgm:cxn modelId="{BE0E4664-6E01-45E6-8DB6-1CCA68F30665}" type="presParOf" srcId="{29BD4B3D-B391-41A1-9DFA-BA573778973B}" destId="{89A89792-3F5E-41A2-9F54-480D2AB35F23}" srcOrd="2" destOrd="0" presId="urn:microsoft.com/office/officeart/2005/8/layout/orgChart1"/>
    <dgm:cxn modelId="{931380CB-0FB9-4B29-BADD-F5350217480A}" type="presParOf" srcId="{29BD4B3D-B391-41A1-9DFA-BA573778973B}" destId="{269E50A7-BF75-46E9-8D0B-05729FBD6204}" srcOrd="3" destOrd="0" presId="urn:microsoft.com/office/officeart/2005/8/layout/orgChart1"/>
    <dgm:cxn modelId="{65800D12-4556-4979-8A63-D79A786FB607}" type="presParOf" srcId="{269E50A7-BF75-46E9-8D0B-05729FBD6204}" destId="{AD04D560-2B58-4C6C-A7DA-21420C01EA3C}" srcOrd="0" destOrd="0" presId="urn:microsoft.com/office/officeart/2005/8/layout/orgChart1"/>
    <dgm:cxn modelId="{92FA6BD1-69F8-4911-A3CE-DA0BC67445B5}" type="presParOf" srcId="{AD04D560-2B58-4C6C-A7DA-21420C01EA3C}" destId="{8D707080-3D9D-4EE5-95FC-BAE821CFB958}" srcOrd="0" destOrd="0" presId="urn:microsoft.com/office/officeart/2005/8/layout/orgChart1"/>
    <dgm:cxn modelId="{EBEDD1A4-5E3A-4523-9A39-B914D3ADDFF5}" type="presParOf" srcId="{AD04D560-2B58-4C6C-A7DA-21420C01EA3C}" destId="{EB7C2614-3BE1-4BB7-97D2-8DF368E39E45}" srcOrd="1" destOrd="0" presId="urn:microsoft.com/office/officeart/2005/8/layout/orgChart1"/>
    <dgm:cxn modelId="{F1CAB8DD-3F55-41AB-A93B-940845748DC0}" type="presParOf" srcId="{269E50A7-BF75-46E9-8D0B-05729FBD6204}" destId="{47348D4D-2DDE-4820-BCC3-E1D51108D675}" srcOrd="1" destOrd="0" presId="urn:microsoft.com/office/officeart/2005/8/layout/orgChart1"/>
    <dgm:cxn modelId="{C97F17BB-DB7F-4D2F-BC5A-7280FCE920C6}" type="presParOf" srcId="{269E50A7-BF75-46E9-8D0B-05729FBD6204}" destId="{0998FA8C-425F-4D6D-9323-AF1B07B822AA}" srcOrd="2" destOrd="0" presId="urn:microsoft.com/office/officeart/2005/8/layout/orgChart1"/>
    <dgm:cxn modelId="{20C9C944-F97F-4A88-ACA3-1113E29BB1F6}" type="presParOf" srcId="{502891D9-69DE-44B5-B9A3-7A5B1DC30E8A}" destId="{35470031-6D1E-4082-8E9F-51755E239C1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DB98E01-1D56-4B7F-A1F9-6FDFDFB328A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203A3B4-2EFE-4FA0-A6B9-1CD7868BFAFF}">
      <dgm:prSet/>
      <dgm:spPr/>
      <dgm:t>
        <a:bodyPr/>
        <a:lstStyle/>
        <a:p>
          <a:r>
            <a:rPr lang="en-GB" dirty="0"/>
            <a:t>This is now laid out more clearly - (instead of in an Annex )– </a:t>
          </a:r>
        </a:p>
        <a:p>
          <a:r>
            <a:rPr lang="en-GB" dirty="0"/>
            <a:t>in helpful summary section of </a:t>
          </a:r>
          <a:r>
            <a:rPr lang="en-GB" dirty="0">
              <a:solidFill>
                <a:srgbClr val="0070C0"/>
              </a:solidFill>
            </a:rPr>
            <a:t>GB duties to review the Head’s exclusion</a:t>
          </a:r>
        </a:p>
        <a:p>
          <a:r>
            <a:rPr lang="en-GB" dirty="0">
              <a:solidFill>
                <a:srgbClr val="0070C0"/>
              </a:solidFill>
            </a:rPr>
            <a:t> </a:t>
          </a:r>
          <a:r>
            <a:rPr lang="en-GB" dirty="0"/>
            <a:t>at </a:t>
          </a:r>
          <a:r>
            <a:rPr lang="en-GB" b="1" dirty="0">
              <a:solidFill>
                <a:schemeClr val="tx1"/>
              </a:solidFill>
            </a:rPr>
            <a:t>pages 38-39 </a:t>
          </a:r>
          <a:r>
            <a:rPr lang="en-GB" dirty="0"/>
            <a:t>of 2022 ExG</a:t>
          </a:r>
        </a:p>
        <a:p>
          <a:endParaRPr lang="en-US" dirty="0"/>
        </a:p>
      </dgm:t>
    </dgm:pt>
    <dgm:pt modelId="{69C899D0-7E01-4D79-8CF6-6F3864F4D656}" type="parTrans" cxnId="{4C490185-D15E-49FA-BA12-4D15E357D62D}">
      <dgm:prSet/>
      <dgm:spPr/>
      <dgm:t>
        <a:bodyPr/>
        <a:lstStyle/>
        <a:p>
          <a:endParaRPr lang="en-US"/>
        </a:p>
      </dgm:t>
    </dgm:pt>
    <dgm:pt modelId="{323E184A-6BA1-42DD-B672-6F4902382EA7}" type="sibTrans" cxnId="{4C490185-D15E-49FA-BA12-4D15E357D62D}">
      <dgm:prSet/>
      <dgm:spPr/>
      <dgm:t>
        <a:bodyPr/>
        <a:lstStyle/>
        <a:p>
          <a:endParaRPr lang="en-US"/>
        </a:p>
      </dgm:t>
    </dgm:pt>
    <dgm:pt modelId="{1E7ACD8B-A036-4AF5-9318-C7728EF40C64}" type="pres">
      <dgm:prSet presAssocID="{0DB98E01-1D56-4B7F-A1F9-6FDFDFB328AC}" presName="linear" presStyleCnt="0">
        <dgm:presLayoutVars>
          <dgm:animLvl val="lvl"/>
          <dgm:resizeHandles val="exact"/>
        </dgm:presLayoutVars>
      </dgm:prSet>
      <dgm:spPr/>
      <dgm:t>
        <a:bodyPr/>
        <a:lstStyle/>
        <a:p>
          <a:endParaRPr lang="en-US"/>
        </a:p>
      </dgm:t>
    </dgm:pt>
    <dgm:pt modelId="{D15E87DD-F1BB-4C60-905B-18A3A574017E}" type="pres">
      <dgm:prSet presAssocID="{E203A3B4-2EFE-4FA0-A6B9-1CD7868BFAFF}" presName="parentText" presStyleLbl="node1" presStyleIdx="0" presStyleCnt="1" custLinFactNeighborX="0" custLinFactNeighborY="1035">
        <dgm:presLayoutVars>
          <dgm:chMax val="0"/>
          <dgm:bulletEnabled val="1"/>
        </dgm:presLayoutVars>
      </dgm:prSet>
      <dgm:spPr/>
      <dgm:t>
        <a:bodyPr/>
        <a:lstStyle/>
        <a:p>
          <a:endParaRPr lang="en-US"/>
        </a:p>
      </dgm:t>
    </dgm:pt>
  </dgm:ptLst>
  <dgm:cxnLst>
    <dgm:cxn modelId="{4C490185-D15E-49FA-BA12-4D15E357D62D}" srcId="{0DB98E01-1D56-4B7F-A1F9-6FDFDFB328AC}" destId="{E203A3B4-2EFE-4FA0-A6B9-1CD7868BFAFF}" srcOrd="0" destOrd="0" parTransId="{69C899D0-7E01-4D79-8CF6-6F3864F4D656}" sibTransId="{323E184A-6BA1-42DD-B672-6F4902382EA7}"/>
    <dgm:cxn modelId="{E52456C5-FD0D-456C-ADA7-A0B7E606425D}" type="presOf" srcId="{0DB98E01-1D56-4B7F-A1F9-6FDFDFB328AC}" destId="{1E7ACD8B-A036-4AF5-9318-C7728EF40C64}" srcOrd="0" destOrd="0" presId="urn:microsoft.com/office/officeart/2005/8/layout/vList2"/>
    <dgm:cxn modelId="{2CD35DF4-B3E3-483B-ACD8-B931F9F09BA6}" type="presOf" srcId="{E203A3B4-2EFE-4FA0-A6B9-1CD7868BFAFF}" destId="{D15E87DD-F1BB-4C60-905B-18A3A574017E}" srcOrd="0" destOrd="0" presId="urn:microsoft.com/office/officeart/2005/8/layout/vList2"/>
    <dgm:cxn modelId="{91871796-47B7-4942-A79F-F082BAEC4554}" type="presParOf" srcId="{1E7ACD8B-A036-4AF5-9318-C7728EF40C64}" destId="{D15E87DD-F1BB-4C60-905B-18A3A574017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614C09-A945-4A03-B2D8-8DDD7A29CFE2}"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C9437668-A8BA-4414-9E73-D73C92FF8648}">
      <dgm:prSet custT="1"/>
      <dgm:spPr>
        <a:solidFill>
          <a:srgbClr val="6600CC"/>
        </a:solidFill>
      </dgm:spPr>
      <dgm:t>
        <a:bodyPr/>
        <a:lstStyle/>
        <a:p>
          <a:r>
            <a:rPr lang="en-GB" sz="1800" dirty="0"/>
            <a:t>NEW SEPT 2022 GUIDANCE ONLY APPLIES TO EXCLUSIONS WHICH OCCUR ON OR AFTER 1 SEPT 2022</a:t>
          </a:r>
          <a:endParaRPr lang="en-US" sz="1800" dirty="0"/>
        </a:p>
      </dgm:t>
    </dgm:pt>
    <dgm:pt modelId="{DEB662F0-B0EB-45DB-9C37-33703C278406}" type="parTrans" cxnId="{EF145651-451B-4327-9CE2-53DAAF5185E3}">
      <dgm:prSet/>
      <dgm:spPr/>
      <dgm:t>
        <a:bodyPr/>
        <a:lstStyle/>
        <a:p>
          <a:endParaRPr lang="en-US"/>
        </a:p>
      </dgm:t>
    </dgm:pt>
    <dgm:pt modelId="{46B3D365-4C4C-4986-94D3-8B9E4B3597EC}" type="sibTrans" cxnId="{EF145651-451B-4327-9CE2-53DAAF5185E3}">
      <dgm:prSet/>
      <dgm:spPr/>
      <dgm:t>
        <a:bodyPr/>
        <a:lstStyle/>
        <a:p>
          <a:endParaRPr lang="en-US"/>
        </a:p>
      </dgm:t>
    </dgm:pt>
    <dgm:pt modelId="{96DBB88B-AA3F-47B1-806F-0F3966C481D6}">
      <dgm:prSet/>
      <dgm:spPr>
        <a:solidFill>
          <a:schemeClr val="accent1">
            <a:lumMod val="75000"/>
          </a:schemeClr>
        </a:solidFill>
      </dgm:spPr>
      <dgm:t>
        <a:bodyPr/>
        <a:lstStyle/>
        <a:p>
          <a:r>
            <a:rPr lang="en-GB" dirty="0"/>
            <a:t>FOR </a:t>
          </a:r>
          <a:r>
            <a:rPr lang="en-GB" b="0" dirty="0"/>
            <a:t>EXCLUSIONS WHICH OCCURRED BEFORE THIS </a:t>
          </a:r>
          <a:r>
            <a:rPr lang="en-GB" dirty="0"/>
            <a:t>DATE, YOU STILL USE THE OLD 2017 EXCLUSIONS GUIDANCE –</a:t>
          </a:r>
        </a:p>
        <a:p>
          <a:r>
            <a:rPr lang="en-GB" dirty="0"/>
            <a:t> no longer available online, so hang onto your old versions in case needed for that reason! </a:t>
          </a:r>
          <a:endParaRPr lang="en-US" dirty="0"/>
        </a:p>
      </dgm:t>
    </dgm:pt>
    <dgm:pt modelId="{9AB76EDB-CDE0-4B29-8835-059B545029A0}" type="parTrans" cxnId="{80C2B99B-AED9-4F6F-ACC4-5F8B36573D9F}">
      <dgm:prSet/>
      <dgm:spPr/>
      <dgm:t>
        <a:bodyPr/>
        <a:lstStyle/>
        <a:p>
          <a:endParaRPr lang="en-US"/>
        </a:p>
      </dgm:t>
    </dgm:pt>
    <dgm:pt modelId="{D63E5933-85E2-4E1E-B5FA-24C783D790EF}" type="sibTrans" cxnId="{80C2B99B-AED9-4F6F-ACC4-5F8B36573D9F}">
      <dgm:prSet/>
      <dgm:spPr/>
      <dgm:t>
        <a:bodyPr/>
        <a:lstStyle/>
        <a:p>
          <a:endParaRPr lang="en-US"/>
        </a:p>
      </dgm:t>
    </dgm:pt>
    <dgm:pt modelId="{F6449CF8-C7BA-4E05-9BA9-4B0639152D2E}">
      <dgm:prSet/>
      <dgm:spPr/>
      <dgm:t>
        <a:bodyPr/>
        <a:lstStyle/>
        <a:p>
          <a:r>
            <a:rPr lang="en-GB" dirty="0"/>
            <a:t>SEE PAGE 6 OF 2022 GUIDANCE </a:t>
          </a:r>
          <a:endParaRPr lang="en-US" dirty="0"/>
        </a:p>
      </dgm:t>
    </dgm:pt>
    <dgm:pt modelId="{8101140E-939D-46D1-B291-8B80FCEEF257}" type="parTrans" cxnId="{D176D3B1-D0C8-4E9F-B97F-0C41BE1F7096}">
      <dgm:prSet/>
      <dgm:spPr/>
      <dgm:t>
        <a:bodyPr/>
        <a:lstStyle/>
        <a:p>
          <a:endParaRPr lang="en-US"/>
        </a:p>
      </dgm:t>
    </dgm:pt>
    <dgm:pt modelId="{EAB2AF40-E71A-4758-9108-E9BB7061C18F}" type="sibTrans" cxnId="{D176D3B1-D0C8-4E9F-B97F-0C41BE1F7096}">
      <dgm:prSet/>
      <dgm:spPr/>
      <dgm:t>
        <a:bodyPr/>
        <a:lstStyle/>
        <a:p>
          <a:endParaRPr lang="en-US"/>
        </a:p>
      </dgm:t>
    </dgm:pt>
    <dgm:pt modelId="{5768584E-5545-42B8-B041-DC0B69D9C943}" type="pres">
      <dgm:prSet presAssocID="{95614C09-A945-4A03-B2D8-8DDD7A29CFE2}" presName="diagram" presStyleCnt="0">
        <dgm:presLayoutVars>
          <dgm:dir/>
          <dgm:resizeHandles val="exact"/>
        </dgm:presLayoutVars>
      </dgm:prSet>
      <dgm:spPr/>
      <dgm:t>
        <a:bodyPr/>
        <a:lstStyle/>
        <a:p>
          <a:endParaRPr lang="en-US"/>
        </a:p>
      </dgm:t>
    </dgm:pt>
    <dgm:pt modelId="{ECC41FA1-4B94-4D4A-8A86-B45658004DB3}" type="pres">
      <dgm:prSet presAssocID="{C9437668-A8BA-4414-9E73-D73C92FF8648}" presName="node" presStyleLbl="node1" presStyleIdx="0" presStyleCnt="3" custScaleY="175656">
        <dgm:presLayoutVars>
          <dgm:bulletEnabled val="1"/>
        </dgm:presLayoutVars>
      </dgm:prSet>
      <dgm:spPr/>
      <dgm:t>
        <a:bodyPr/>
        <a:lstStyle/>
        <a:p>
          <a:endParaRPr lang="en-US"/>
        </a:p>
      </dgm:t>
    </dgm:pt>
    <dgm:pt modelId="{A389D13A-CAD4-484E-9932-F27859F9B21A}" type="pres">
      <dgm:prSet presAssocID="{46B3D365-4C4C-4986-94D3-8B9E4B3597EC}" presName="sibTrans" presStyleCnt="0"/>
      <dgm:spPr/>
    </dgm:pt>
    <dgm:pt modelId="{0069C1AA-D199-439B-9652-AAF3830EED91}" type="pres">
      <dgm:prSet presAssocID="{96DBB88B-AA3F-47B1-806F-0F3966C481D6}" presName="node" presStyleLbl="node1" presStyleIdx="1" presStyleCnt="3" custScaleX="105063" custScaleY="170579" custLinFactNeighborX="2563" custLinFactNeighborY="-22893">
        <dgm:presLayoutVars>
          <dgm:bulletEnabled val="1"/>
        </dgm:presLayoutVars>
      </dgm:prSet>
      <dgm:spPr/>
      <dgm:t>
        <a:bodyPr/>
        <a:lstStyle/>
        <a:p>
          <a:endParaRPr lang="en-US"/>
        </a:p>
      </dgm:t>
    </dgm:pt>
    <dgm:pt modelId="{39C35A4D-1FDD-466B-B7AF-7844004EEDAD}" type="pres">
      <dgm:prSet presAssocID="{D63E5933-85E2-4E1E-B5FA-24C783D790EF}" presName="sibTrans" presStyleCnt="0"/>
      <dgm:spPr/>
    </dgm:pt>
    <dgm:pt modelId="{3A853978-9EEC-459A-B398-08779A7B4599}" type="pres">
      <dgm:prSet presAssocID="{F6449CF8-C7BA-4E05-9BA9-4B0639152D2E}" presName="node" presStyleLbl="node1" presStyleIdx="2" presStyleCnt="3">
        <dgm:presLayoutVars>
          <dgm:bulletEnabled val="1"/>
        </dgm:presLayoutVars>
      </dgm:prSet>
      <dgm:spPr/>
      <dgm:t>
        <a:bodyPr/>
        <a:lstStyle/>
        <a:p>
          <a:endParaRPr lang="en-US"/>
        </a:p>
      </dgm:t>
    </dgm:pt>
  </dgm:ptLst>
  <dgm:cxnLst>
    <dgm:cxn modelId="{EF145651-451B-4327-9CE2-53DAAF5185E3}" srcId="{95614C09-A945-4A03-B2D8-8DDD7A29CFE2}" destId="{C9437668-A8BA-4414-9E73-D73C92FF8648}" srcOrd="0" destOrd="0" parTransId="{DEB662F0-B0EB-45DB-9C37-33703C278406}" sibTransId="{46B3D365-4C4C-4986-94D3-8B9E4B3597EC}"/>
    <dgm:cxn modelId="{6C8692DC-1CA5-4873-84A9-623662B9834A}" type="presOf" srcId="{96DBB88B-AA3F-47B1-806F-0F3966C481D6}" destId="{0069C1AA-D199-439B-9652-AAF3830EED91}" srcOrd="0" destOrd="0" presId="urn:microsoft.com/office/officeart/2005/8/layout/default"/>
    <dgm:cxn modelId="{6E14A552-B7D9-4D5E-A558-C2A79002DEC4}" type="presOf" srcId="{F6449CF8-C7BA-4E05-9BA9-4B0639152D2E}" destId="{3A853978-9EEC-459A-B398-08779A7B4599}" srcOrd="0" destOrd="0" presId="urn:microsoft.com/office/officeart/2005/8/layout/default"/>
    <dgm:cxn modelId="{D176D3B1-D0C8-4E9F-B97F-0C41BE1F7096}" srcId="{95614C09-A945-4A03-B2D8-8DDD7A29CFE2}" destId="{F6449CF8-C7BA-4E05-9BA9-4B0639152D2E}" srcOrd="2" destOrd="0" parTransId="{8101140E-939D-46D1-B291-8B80FCEEF257}" sibTransId="{EAB2AF40-E71A-4758-9108-E9BB7061C18F}"/>
    <dgm:cxn modelId="{109A52B4-0ABA-4E07-84A3-A4D404964CC1}" type="presOf" srcId="{C9437668-A8BA-4414-9E73-D73C92FF8648}" destId="{ECC41FA1-4B94-4D4A-8A86-B45658004DB3}" srcOrd="0" destOrd="0" presId="urn:microsoft.com/office/officeart/2005/8/layout/default"/>
    <dgm:cxn modelId="{80C2B99B-AED9-4F6F-ACC4-5F8B36573D9F}" srcId="{95614C09-A945-4A03-B2D8-8DDD7A29CFE2}" destId="{96DBB88B-AA3F-47B1-806F-0F3966C481D6}" srcOrd="1" destOrd="0" parTransId="{9AB76EDB-CDE0-4B29-8835-059B545029A0}" sibTransId="{D63E5933-85E2-4E1E-B5FA-24C783D790EF}"/>
    <dgm:cxn modelId="{BBBAB910-9F03-4F68-8227-FD4816294150}" type="presOf" srcId="{95614C09-A945-4A03-B2D8-8DDD7A29CFE2}" destId="{5768584E-5545-42B8-B041-DC0B69D9C943}" srcOrd="0" destOrd="0" presId="urn:microsoft.com/office/officeart/2005/8/layout/default"/>
    <dgm:cxn modelId="{B1122F72-F2CE-4EA3-B27D-CC4EDB715B41}" type="presParOf" srcId="{5768584E-5545-42B8-B041-DC0B69D9C943}" destId="{ECC41FA1-4B94-4D4A-8A86-B45658004DB3}" srcOrd="0" destOrd="0" presId="urn:microsoft.com/office/officeart/2005/8/layout/default"/>
    <dgm:cxn modelId="{123E9F43-418E-4FBA-B0E3-1B332D035E57}" type="presParOf" srcId="{5768584E-5545-42B8-B041-DC0B69D9C943}" destId="{A389D13A-CAD4-484E-9932-F27859F9B21A}" srcOrd="1" destOrd="0" presId="urn:microsoft.com/office/officeart/2005/8/layout/default"/>
    <dgm:cxn modelId="{6EED8332-14F6-41FD-9369-D828D2340C86}" type="presParOf" srcId="{5768584E-5545-42B8-B041-DC0B69D9C943}" destId="{0069C1AA-D199-439B-9652-AAF3830EED91}" srcOrd="2" destOrd="0" presId="urn:microsoft.com/office/officeart/2005/8/layout/default"/>
    <dgm:cxn modelId="{AC5A071E-5D6E-406D-B3B2-0C5167E61A76}" type="presParOf" srcId="{5768584E-5545-42B8-B041-DC0B69D9C943}" destId="{39C35A4D-1FDD-466B-B7AF-7844004EEDAD}" srcOrd="3" destOrd="0" presId="urn:microsoft.com/office/officeart/2005/8/layout/default"/>
    <dgm:cxn modelId="{2C430DCD-9061-404D-B3DC-FF3CCB9F0B11}" type="presParOf" srcId="{5768584E-5545-42B8-B041-DC0B69D9C943}" destId="{3A853978-9EEC-459A-B398-08779A7B4599}"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EA22902-18FB-4134-9221-E34F16D77608}"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BF8E5B08-4098-498C-8AAE-77C798EB331A}">
      <dgm:prSet custT="1"/>
      <dgm:spPr/>
      <dgm:t>
        <a:bodyPr/>
        <a:lstStyle/>
        <a:p>
          <a:r>
            <a:rPr lang="en-GB" sz="1900" b="0" i="0" dirty="0">
              <a:solidFill>
                <a:schemeClr val="tx1"/>
              </a:solidFill>
            </a:rPr>
            <a:t>So see </a:t>
          </a:r>
          <a:r>
            <a:rPr lang="en-GB" sz="2800" b="1" i="0" dirty="0">
              <a:solidFill>
                <a:schemeClr val="tx1"/>
              </a:solidFill>
            </a:rPr>
            <a:t>page 38 </a:t>
          </a:r>
          <a:r>
            <a:rPr lang="en-GB" sz="1900" b="0" i="0" dirty="0">
              <a:solidFill>
                <a:schemeClr val="tx1"/>
              </a:solidFill>
            </a:rPr>
            <a:t>of 2022 ExG-  summary of GB’s duties to review the HT’s exclusion decision </a:t>
          </a:r>
          <a:endParaRPr lang="en-US" sz="1900" dirty="0">
            <a:solidFill>
              <a:schemeClr val="tx1"/>
            </a:solidFill>
          </a:endParaRPr>
        </a:p>
      </dgm:t>
    </dgm:pt>
    <dgm:pt modelId="{21266722-DDB5-4580-BC9F-7E3681E5861B}" type="parTrans" cxnId="{AC35C3DF-E982-4CD6-B340-03F1D55A37CD}">
      <dgm:prSet/>
      <dgm:spPr/>
      <dgm:t>
        <a:bodyPr/>
        <a:lstStyle/>
        <a:p>
          <a:endParaRPr lang="en-US"/>
        </a:p>
      </dgm:t>
    </dgm:pt>
    <dgm:pt modelId="{1DAD953B-4EA8-483D-9357-1CE9CCD73AE2}" type="sibTrans" cxnId="{AC35C3DF-E982-4CD6-B340-03F1D55A37CD}">
      <dgm:prSet/>
      <dgm:spPr/>
      <dgm:t>
        <a:bodyPr/>
        <a:lstStyle/>
        <a:p>
          <a:endParaRPr lang="en-US"/>
        </a:p>
      </dgm:t>
    </dgm:pt>
    <dgm:pt modelId="{A0668385-B6A1-44AD-B8D1-BDE343800FB0}">
      <dgm:prSet/>
      <dgm:spPr/>
      <dgm:t>
        <a:bodyPr/>
        <a:lstStyle/>
        <a:p>
          <a:r>
            <a:rPr lang="en-US" dirty="0"/>
            <a:t>And in questions at page 39 eg depends on  factors eg:</a:t>
          </a:r>
        </a:p>
        <a:p>
          <a:r>
            <a:rPr lang="en-US" dirty="0"/>
            <a:t>-the number of days of the suspension</a:t>
          </a:r>
        </a:p>
        <a:p>
          <a:r>
            <a:rPr lang="en-US" dirty="0"/>
            <a:t>-  whether pupil will miss a public exam etc</a:t>
          </a:r>
        </a:p>
      </dgm:t>
    </dgm:pt>
    <dgm:pt modelId="{80D33190-99FC-47A9-84E3-2B17CEE82F69}" type="parTrans" cxnId="{B9E6006A-7019-4B0B-A3C3-B3F4CE70F2A4}">
      <dgm:prSet/>
      <dgm:spPr/>
      <dgm:t>
        <a:bodyPr/>
        <a:lstStyle/>
        <a:p>
          <a:endParaRPr lang="en-US"/>
        </a:p>
      </dgm:t>
    </dgm:pt>
    <dgm:pt modelId="{EE0D52B4-96D0-4171-A4A0-5ACA3DC73496}" type="sibTrans" cxnId="{B9E6006A-7019-4B0B-A3C3-B3F4CE70F2A4}">
      <dgm:prSet/>
      <dgm:spPr/>
      <dgm:t>
        <a:bodyPr/>
        <a:lstStyle/>
        <a:p>
          <a:endParaRPr lang="en-US"/>
        </a:p>
      </dgm:t>
    </dgm:pt>
    <dgm:pt modelId="{AEF0B50D-8FCF-4769-B1F4-D64A341207D1}" type="pres">
      <dgm:prSet presAssocID="{FEA22902-18FB-4134-9221-E34F16D77608}" presName="Name0" presStyleCnt="0">
        <dgm:presLayoutVars>
          <dgm:dir/>
          <dgm:animLvl val="lvl"/>
          <dgm:resizeHandles val="exact"/>
        </dgm:presLayoutVars>
      </dgm:prSet>
      <dgm:spPr/>
      <dgm:t>
        <a:bodyPr/>
        <a:lstStyle/>
        <a:p>
          <a:endParaRPr lang="en-US"/>
        </a:p>
      </dgm:t>
    </dgm:pt>
    <dgm:pt modelId="{44E7C300-2701-4CA7-8B61-46E1F6CCAF5C}" type="pres">
      <dgm:prSet presAssocID="{A0668385-B6A1-44AD-B8D1-BDE343800FB0}" presName="boxAndChildren" presStyleCnt="0"/>
      <dgm:spPr/>
    </dgm:pt>
    <dgm:pt modelId="{93C99052-A7C0-4222-9E44-A318F1740E10}" type="pres">
      <dgm:prSet presAssocID="{A0668385-B6A1-44AD-B8D1-BDE343800FB0}" presName="parentTextBox" presStyleLbl="node1" presStyleIdx="0" presStyleCnt="2" custLinFactNeighborX="729" custLinFactNeighborY="538"/>
      <dgm:spPr/>
      <dgm:t>
        <a:bodyPr/>
        <a:lstStyle/>
        <a:p>
          <a:endParaRPr lang="en-US"/>
        </a:p>
      </dgm:t>
    </dgm:pt>
    <dgm:pt modelId="{91EEB1F8-7C3E-4EE5-A03D-9EEC109338E0}" type="pres">
      <dgm:prSet presAssocID="{1DAD953B-4EA8-483D-9357-1CE9CCD73AE2}" presName="sp" presStyleCnt="0"/>
      <dgm:spPr/>
    </dgm:pt>
    <dgm:pt modelId="{4336CA2D-0F63-4E73-B301-7A289C7C0A59}" type="pres">
      <dgm:prSet presAssocID="{BF8E5B08-4098-498C-8AAE-77C798EB331A}" presName="arrowAndChildren" presStyleCnt="0"/>
      <dgm:spPr/>
    </dgm:pt>
    <dgm:pt modelId="{EB79E152-84E5-4721-823E-224116C2DD0D}" type="pres">
      <dgm:prSet presAssocID="{BF8E5B08-4098-498C-8AAE-77C798EB331A}" presName="parentTextArrow" presStyleLbl="node1" presStyleIdx="1" presStyleCnt="2"/>
      <dgm:spPr/>
      <dgm:t>
        <a:bodyPr/>
        <a:lstStyle/>
        <a:p>
          <a:endParaRPr lang="en-US"/>
        </a:p>
      </dgm:t>
    </dgm:pt>
  </dgm:ptLst>
  <dgm:cxnLst>
    <dgm:cxn modelId="{AC35C3DF-E982-4CD6-B340-03F1D55A37CD}" srcId="{FEA22902-18FB-4134-9221-E34F16D77608}" destId="{BF8E5B08-4098-498C-8AAE-77C798EB331A}" srcOrd="0" destOrd="0" parTransId="{21266722-DDB5-4580-BC9F-7E3681E5861B}" sibTransId="{1DAD953B-4EA8-483D-9357-1CE9CCD73AE2}"/>
    <dgm:cxn modelId="{1E25E3FF-7A5A-42DC-A318-63F4E6C74850}" type="presOf" srcId="{BF8E5B08-4098-498C-8AAE-77C798EB331A}" destId="{EB79E152-84E5-4721-823E-224116C2DD0D}" srcOrd="0" destOrd="0" presId="urn:microsoft.com/office/officeart/2005/8/layout/process4"/>
    <dgm:cxn modelId="{B9E6006A-7019-4B0B-A3C3-B3F4CE70F2A4}" srcId="{FEA22902-18FB-4134-9221-E34F16D77608}" destId="{A0668385-B6A1-44AD-B8D1-BDE343800FB0}" srcOrd="1" destOrd="0" parTransId="{80D33190-99FC-47A9-84E3-2B17CEE82F69}" sibTransId="{EE0D52B4-96D0-4171-A4A0-5ACA3DC73496}"/>
    <dgm:cxn modelId="{761F8257-1AE4-46C9-8370-20D4654644A0}" type="presOf" srcId="{FEA22902-18FB-4134-9221-E34F16D77608}" destId="{AEF0B50D-8FCF-4769-B1F4-D64A341207D1}" srcOrd="0" destOrd="0" presId="urn:microsoft.com/office/officeart/2005/8/layout/process4"/>
    <dgm:cxn modelId="{99AFB89E-6380-40EC-9D5C-CFDB92C7FAC6}" type="presOf" srcId="{A0668385-B6A1-44AD-B8D1-BDE343800FB0}" destId="{93C99052-A7C0-4222-9E44-A318F1740E10}" srcOrd="0" destOrd="0" presId="urn:microsoft.com/office/officeart/2005/8/layout/process4"/>
    <dgm:cxn modelId="{BF73AA69-1E7D-4059-9C57-23223F1FA107}" type="presParOf" srcId="{AEF0B50D-8FCF-4769-B1F4-D64A341207D1}" destId="{44E7C300-2701-4CA7-8B61-46E1F6CCAF5C}" srcOrd="0" destOrd="0" presId="urn:microsoft.com/office/officeart/2005/8/layout/process4"/>
    <dgm:cxn modelId="{0EF8F8F3-48B5-437B-9400-BF7299A0162A}" type="presParOf" srcId="{44E7C300-2701-4CA7-8B61-46E1F6CCAF5C}" destId="{93C99052-A7C0-4222-9E44-A318F1740E10}" srcOrd="0" destOrd="0" presId="urn:microsoft.com/office/officeart/2005/8/layout/process4"/>
    <dgm:cxn modelId="{191B335F-9A1E-4B81-8A68-BE089A9C3EE6}" type="presParOf" srcId="{AEF0B50D-8FCF-4769-B1F4-D64A341207D1}" destId="{91EEB1F8-7C3E-4EE5-A03D-9EEC109338E0}" srcOrd="1" destOrd="0" presId="urn:microsoft.com/office/officeart/2005/8/layout/process4"/>
    <dgm:cxn modelId="{BD1E4AAC-4B1B-469D-A7EE-2D45261C0EF3}" type="presParOf" srcId="{AEF0B50D-8FCF-4769-B1F4-D64A341207D1}" destId="{4336CA2D-0F63-4E73-B301-7A289C7C0A59}" srcOrd="2" destOrd="0" presId="urn:microsoft.com/office/officeart/2005/8/layout/process4"/>
    <dgm:cxn modelId="{F53E3B11-1104-4A6A-9A56-E28828425207}" type="presParOf" srcId="{4336CA2D-0F63-4E73-B301-7A289C7C0A59}" destId="{EB79E152-84E5-4721-823E-224116C2DD0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67A956E-49C9-4E6A-B4FB-8FB17886D4A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2E708C1-29AB-48AE-83FE-6332A0E21651}">
      <dgm:prSet/>
      <dgm:spPr/>
      <dgm:t>
        <a:bodyPr/>
        <a:lstStyle/>
        <a:p>
          <a:r>
            <a:rPr lang="en-GB" dirty="0">
              <a:solidFill>
                <a:schemeClr val="tx1"/>
              </a:solidFill>
            </a:rPr>
            <a:t>Within 15 school days of receiving the notice of exclusion if its:</a:t>
          </a:r>
          <a:endParaRPr lang="en-US" dirty="0">
            <a:solidFill>
              <a:schemeClr val="tx1"/>
            </a:solidFill>
          </a:endParaRPr>
        </a:p>
      </dgm:t>
    </dgm:pt>
    <dgm:pt modelId="{C2E282BA-F9CA-4E83-BDD8-B79AEDF66317}" type="parTrans" cxnId="{94E863A5-5CC2-4F06-9585-16612A22C963}">
      <dgm:prSet/>
      <dgm:spPr/>
      <dgm:t>
        <a:bodyPr/>
        <a:lstStyle/>
        <a:p>
          <a:endParaRPr lang="en-US"/>
        </a:p>
      </dgm:t>
    </dgm:pt>
    <dgm:pt modelId="{338CB5C7-F86D-49F5-A9D7-3F9A50C08922}" type="sibTrans" cxnId="{94E863A5-5CC2-4F06-9585-16612A22C963}">
      <dgm:prSet/>
      <dgm:spPr/>
      <dgm:t>
        <a:bodyPr/>
        <a:lstStyle/>
        <a:p>
          <a:endParaRPr lang="en-US"/>
        </a:p>
      </dgm:t>
    </dgm:pt>
    <dgm:pt modelId="{E9C873DF-8A7B-4F8F-8DDC-FDCDA62A867D}">
      <dgm:prSet/>
      <dgm:spPr/>
      <dgm:t>
        <a:bodyPr/>
        <a:lstStyle/>
        <a:p>
          <a:r>
            <a:rPr lang="en-GB" dirty="0"/>
            <a:t>a </a:t>
          </a:r>
          <a:r>
            <a:rPr lang="en-GB" dirty="0">
              <a:solidFill>
                <a:srgbClr val="FF0000"/>
              </a:solidFill>
            </a:rPr>
            <a:t>permanent exclusion</a:t>
          </a:r>
          <a:endParaRPr lang="en-US" dirty="0">
            <a:solidFill>
              <a:srgbClr val="FF0000"/>
            </a:solidFill>
          </a:endParaRPr>
        </a:p>
      </dgm:t>
    </dgm:pt>
    <dgm:pt modelId="{49774D82-13E3-4514-AF06-4BEEDDDC5BAF}" type="parTrans" cxnId="{C3283BC4-5F41-4671-89C9-9DEA72C3ADE1}">
      <dgm:prSet/>
      <dgm:spPr/>
      <dgm:t>
        <a:bodyPr/>
        <a:lstStyle/>
        <a:p>
          <a:endParaRPr lang="en-US"/>
        </a:p>
      </dgm:t>
    </dgm:pt>
    <dgm:pt modelId="{D88EE7E5-8CB7-4E60-B7D4-A1B5B949A156}" type="sibTrans" cxnId="{C3283BC4-5F41-4671-89C9-9DEA72C3ADE1}">
      <dgm:prSet/>
      <dgm:spPr/>
      <dgm:t>
        <a:bodyPr/>
        <a:lstStyle/>
        <a:p>
          <a:endParaRPr lang="en-US"/>
        </a:p>
      </dgm:t>
    </dgm:pt>
    <dgm:pt modelId="{DD3BDB70-EE25-496C-9CB0-20C8FDF27B4E}">
      <dgm:prSet/>
      <dgm:spPr/>
      <dgm:t>
        <a:bodyPr/>
        <a:lstStyle/>
        <a:p>
          <a:r>
            <a:rPr lang="en-GB" dirty="0"/>
            <a:t>or suspension of more than 15 school days in one term</a:t>
          </a:r>
          <a:endParaRPr lang="en-US" dirty="0"/>
        </a:p>
      </dgm:t>
    </dgm:pt>
    <dgm:pt modelId="{9A0B28BF-E70E-4230-B2D4-4B8CF7C1689A}" type="parTrans" cxnId="{FA25277B-275C-4563-B8C9-9F99F0CF1F89}">
      <dgm:prSet/>
      <dgm:spPr/>
      <dgm:t>
        <a:bodyPr/>
        <a:lstStyle/>
        <a:p>
          <a:endParaRPr lang="en-US"/>
        </a:p>
      </dgm:t>
    </dgm:pt>
    <dgm:pt modelId="{1D751AC9-F061-4627-8BF0-0366A9066E41}" type="sibTrans" cxnId="{FA25277B-275C-4563-B8C9-9F99F0CF1F89}">
      <dgm:prSet/>
      <dgm:spPr/>
      <dgm:t>
        <a:bodyPr/>
        <a:lstStyle/>
        <a:p>
          <a:endParaRPr lang="en-US"/>
        </a:p>
      </dgm:t>
    </dgm:pt>
    <dgm:pt modelId="{866EA12E-EBB2-4117-B1D7-CB09F181F8A6}">
      <dgm:prSet/>
      <dgm:spPr/>
      <dgm:t>
        <a:bodyPr/>
        <a:lstStyle/>
        <a:p>
          <a:r>
            <a:rPr lang="en-GB" dirty="0"/>
            <a:t>Or it would result in pupil missing public exam (para 98 of 202 ExG)</a:t>
          </a:r>
          <a:endParaRPr lang="en-US" dirty="0"/>
        </a:p>
      </dgm:t>
    </dgm:pt>
    <dgm:pt modelId="{32E5486C-9EF5-4AEA-818A-3FF0C80BDB6D}" type="parTrans" cxnId="{8D1E6124-B4E6-484F-9CD5-E11C843359CE}">
      <dgm:prSet/>
      <dgm:spPr/>
      <dgm:t>
        <a:bodyPr/>
        <a:lstStyle/>
        <a:p>
          <a:endParaRPr lang="en-US"/>
        </a:p>
      </dgm:t>
    </dgm:pt>
    <dgm:pt modelId="{27CE53B5-EE9F-4194-ACF8-41C658968415}" type="sibTrans" cxnId="{8D1E6124-B4E6-484F-9CD5-E11C843359CE}">
      <dgm:prSet/>
      <dgm:spPr/>
      <dgm:t>
        <a:bodyPr/>
        <a:lstStyle/>
        <a:p>
          <a:endParaRPr lang="en-US"/>
        </a:p>
      </dgm:t>
    </dgm:pt>
    <dgm:pt modelId="{7FECF4BF-4DEA-4C89-B405-2F9B14E0BE5F}" type="pres">
      <dgm:prSet presAssocID="{367A956E-49C9-4E6A-B4FB-8FB17886D4AF}" presName="linear" presStyleCnt="0">
        <dgm:presLayoutVars>
          <dgm:animLvl val="lvl"/>
          <dgm:resizeHandles val="exact"/>
        </dgm:presLayoutVars>
      </dgm:prSet>
      <dgm:spPr/>
      <dgm:t>
        <a:bodyPr/>
        <a:lstStyle/>
        <a:p>
          <a:endParaRPr lang="en-US"/>
        </a:p>
      </dgm:t>
    </dgm:pt>
    <dgm:pt modelId="{5D07E4A9-F706-48D4-943F-5A403C3149E0}" type="pres">
      <dgm:prSet presAssocID="{62E708C1-29AB-48AE-83FE-6332A0E21651}" presName="parentText" presStyleLbl="node1" presStyleIdx="0" presStyleCnt="4" custLinFactNeighborX="9971" custLinFactNeighborY="44812">
        <dgm:presLayoutVars>
          <dgm:chMax val="0"/>
          <dgm:bulletEnabled val="1"/>
        </dgm:presLayoutVars>
      </dgm:prSet>
      <dgm:spPr/>
      <dgm:t>
        <a:bodyPr/>
        <a:lstStyle/>
        <a:p>
          <a:endParaRPr lang="en-US"/>
        </a:p>
      </dgm:t>
    </dgm:pt>
    <dgm:pt modelId="{0330D6FA-A364-40D0-918D-10298CDA21FD}" type="pres">
      <dgm:prSet presAssocID="{338CB5C7-F86D-49F5-A9D7-3F9A50C08922}" presName="spacer" presStyleCnt="0"/>
      <dgm:spPr/>
    </dgm:pt>
    <dgm:pt modelId="{DF1E0871-41E1-4500-9627-F9423DBBDFA6}" type="pres">
      <dgm:prSet presAssocID="{E9C873DF-8A7B-4F8F-8DDC-FDCDA62A867D}" presName="parentText" presStyleLbl="node1" presStyleIdx="1" presStyleCnt="4">
        <dgm:presLayoutVars>
          <dgm:chMax val="0"/>
          <dgm:bulletEnabled val="1"/>
        </dgm:presLayoutVars>
      </dgm:prSet>
      <dgm:spPr/>
      <dgm:t>
        <a:bodyPr/>
        <a:lstStyle/>
        <a:p>
          <a:endParaRPr lang="en-US"/>
        </a:p>
      </dgm:t>
    </dgm:pt>
    <dgm:pt modelId="{C74A7E3A-1AE7-4210-9EBE-5456B05C7991}" type="pres">
      <dgm:prSet presAssocID="{D88EE7E5-8CB7-4E60-B7D4-A1B5B949A156}" presName="spacer" presStyleCnt="0"/>
      <dgm:spPr/>
    </dgm:pt>
    <dgm:pt modelId="{A80ACA55-687F-4BFD-A056-162AB1811301}" type="pres">
      <dgm:prSet presAssocID="{DD3BDB70-EE25-496C-9CB0-20C8FDF27B4E}" presName="parentText" presStyleLbl="node1" presStyleIdx="2" presStyleCnt="4">
        <dgm:presLayoutVars>
          <dgm:chMax val="0"/>
          <dgm:bulletEnabled val="1"/>
        </dgm:presLayoutVars>
      </dgm:prSet>
      <dgm:spPr/>
      <dgm:t>
        <a:bodyPr/>
        <a:lstStyle/>
        <a:p>
          <a:endParaRPr lang="en-US"/>
        </a:p>
      </dgm:t>
    </dgm:pt>
    <dgm:pt modelId="{1A6D6B0C-7BFB-4551-930C-77A2855F009B}" type="pres">
      <dgm:prSet presAssocID="{1D751AC9-F061-4627-8BF0-0366A9066E41}" presName="spacer" presStyleCnt="0"/>
      <dgm:spPr/>
    </dgm:pt>
    <dgm:pt modelId="{C7D3E988-92B2-4947-8188-C4718243B8F1}" type="pres">
      <dgm:prSet presAssocID="{866EA12E-EBB2-4117-B1D7-CB09F181F8A6}" presName="parentText" presStyleLbl="node1" presStyleIdx="3" presStyleCnt="4">
        <dgm:presLayoutVars>
          <dgm:chMax val="0"/>
          <dgm:bulletEnabled val="1"/>
        </dgm:presLayoutVars>
      </dgm:prSet>
      <dgm:spPr/>
      <dgm:t>
        <a:bodyPr/>
        <a:lstStyle/>
        <a:p>
          <a:endParaRPr lang="en-US"/>
        </a:p>
      </dgm:t>
    </dgm:pt>
  </dgm:ptLst>
  <dgm:cxnLst>
    <dgm:cxn modelId="{FA09CFE2-432C-4E5E-B36E-F10D7EEDDFFD}" type="presOf" srcId="{866EA12E-EBB2-4117-B1D7-CB09F181F8A6}" destId="{C7D3E988-92B2-4947-8188-C4718243B8F1}" srcOrd="0" destOrd="0" presId="urn:microsoft.com/office/officeart/2005/8/layout/vList2"/>
    <dgm:cxn modelId="{41C8BE91-2E19-43A6-8FE3-DA84EBBCF2FF}" type="presOf" srcId="{367A956E-49C9-4E6A-B4FB-8FB17886D4AF}" destId="{7FECF4BF-4DEA-4C89-B405-2F9B14E0BE5F}" srcOrd="0" destOrd="0" presId="urn:microsoft.com/office/officeart/2005/8/layout/vList2"/>
    <dgm:cxn modelId="{C3283BC4-5F41-4671-89C9-9DEA72C3ADE1}" srcId="{367A956E-49C9-4E6A-B4FB-8FB17886D4AF}" destId="{E9C873DF-8A7B-4F8F-8DDC-FDCDA62A867D}" srcOrd="1" destOrd="0" parTransId="{49774D82-13E3-4514-AF06-4BEEDDDC5BAF}" sibTransId="{D88EE7E5-8CB7-4E60-B7D4-A1B5B949A156}"/>
    <dgm:cxn modelId="{8D1E6124-B4E6-484F-9CD5-E11C843359CE}" srcId="{367A956E-49C9-4E6A-B4FB-8FB17886D4AF}" destId="{866EA12E-EBB2-4117-B1D7-CB09F181F8A6}" srcOrd="3" destOrd="0" parTransId="{32E5486C-9EF5-4AEA-818A-3FF0C80BDB6D}" sibTransId="{27CE53B5-EE9F-4194-ACF8-41C658968415}"/>
    <dgm:cxn modelId="{94E863A5-5CC2-4F06-9585-16612A22C963}" srcId="{367A956E-49C9-4E6A-B4FB-8FB17886D4AF}" destId="{62E708C1-29AB-48AE-83FE-6332A0E21651}" srcOrd="0" destOrd="0" parTransId="{C2E282BA-F9CA-4E83-BDD8-B79AEDF66317}" sibTransId="{338CB5C7-F86D-49F5-A9D7-3F9A50C08922}"/>
    <dgm:cxn modelId="{0F380FA6-9769-4E9F-970E-24F7493F8BEC}" type="presOf" srcId="{62E708C1-29AB-48AE-83FE-6332A0E21651}" destId="{5D07E4A9-F706-48D4-943F-5A403C3149E0}" srcOrd="0" destOrd="0" presId="urn:microsoft.com/office/officeart/2005/8/layout/vList2"/>
    <dgm:cxn modelId="{FA25277B-275C-4563-B8C9-9F99F0CF1F89}" srcId="{367A956E-49C9-4E6A-B4FB-8FB17886D4AF}" destId="{DD3BDB70-EE25-496C-9CB0-20C8FDF27B4E}" srcOrd="2" destOrd="0" parTransId="{9A0B28BF-E70E-4230-B2D4-4B8CF7C1689A}" sibTransId="{1D751AC9-F061-4627-8BF0-0366A9066E41}"/>
    <dgm:cxn modelId="{46CCD6DE-FB2A-4B2E-A36B-AD2EDC25A0AD}" type="presOf" srcId="{E9C873DF-8A7B-4F8F-8DDC-FDCDA62A867D}" destId="{DF1E0871-41E1-4500-9627-F9423DBBDFA6}" srcOrd="0" destOrd="0" presId="urn:microsoft.com/office/officeart/2005/8/layout/vList2"/>
    <dgm:cxn modelId="{888FD5A2-FD86-4667-93C7-4738256AAB46}" type="presOf" srcId="{DD3BDB70-EE25-496C-9CB0-20C8FDF27B4E}" destId="{A80ACA55-687F-4BFD-A056-162AB1811301}" srcOrd="0" destOrd="0" presId="urn:microsoft.com/office/officeart/2005/8/layout/vList2"/>
    <dgm:cxn modelId="{8991FAD8-CFDE-45FA-94E2-676C2946578E}" type="presParOf" srcId="{7FECF4BF-4DEA-4C89-B405-2F9B14E0BE5F}" destId="{5D07E4A9-F706-48D4-943F-5A403C3149E0}" srcOrd="0" destOrd="0" presId="urn:microsoft.com/office/officeart/2005/8/layout/vList2"/>
    <dgm:cxn modelId="{EF157251-AF0B-4287-A49E-AE41C14584DF}" type="presParOf" srcId="{7FECF4BF-4DEA-4C89-B405-2F9B14E0BE5F}" destId="{0330D6FA-A364-40D0-918D-10298CDA21FD}" srcOrd="1" destOrd="0" presId="urn:microsoft.com/office/officeart/2005/8/layout/vList2"/>
    <dgm:cxn modelId="{05A3AB01-40A9-4A9B-A7BF-0DC68CC42792}" type="presParOf" srcId="{7FECF4BF-4DEA-4C89-B405-2F9B14E0BE5F}" destId="{DF1E0871-41E1-4500-9627-F9423DBBDFA6}" srcOrd="2" destOrd="0" presId="urn:microsoft.com/office/officeart/2005/8/layout/vList2"/>
    <dgm:cxn modelId="{0FE3482E-1377-44FB-9568-65F2BADE9FE2}" type="presParOf" srcId="{7FECF4BF-4DEA-4C89-B405-2F9B14E0BE5F}" destId="{C74A7E3A-1AE7-4210-9EBE-5456B05C7991}" srcOrd="3" destOrd="0" presId="urn:microsoft.com/office/officeart/2005/8/layout/vList2"/>
    <dgm:cxn modelId="{46FDB616-A073-4C16-A48F-CD819D210EB1}" type="presParOf" srcId="{7FECF4BF-4DEA-4C89-B405-2F9B14E0BE5F}" destId="{A80ACA55-687F-4BFD-A056-162AB1811301}" srcOrd="4" destOrd="0" presId="urn:microsoft.com/office/officeart/2005/8/layout/vList2"/>
    <dgm:cxn modelId="{AB32D124-8187-4C2B-9F80-9F07BF0F2278}" type="presParOf" srcId="{7FECF4BF-4DEA-4C89-B405-2F9B14E0BE5F}" destId="{1A6D6B0C-7BFB-4551-930C-77A2855F009B}" srcOrd="5" destOrd="0" presId="urn:microsoft.com/office/officeart/2005/8/layout/vList2"/>
    <dgm:cxn modelId="{28E69E9A-C562-4264-B046-A0AF21503A0A}" type="presParOf" srcId="{7FECF4BF-4DEA-4C89-B405-2F9B14E0BE5F}" destId="{C7D3E988-92B2-4947-8188-C4718243B8F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DB98E01-1D56-4B7F-A1F9-6FDFDFB328A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203A3B4-2EFE-4FA0-A6B9-1CD7868BFAFF}">
      <dgm:prSet/>
      <dgm:spPr/>
      <dgm:t>
        <a:bodyPr/>
        <a:lstStyle/>
        <a:p>
          <a:r>
            <a:rPr lang="en-GB" dirty="0"/>
            <a:t>Must meet regardless of parental request</a:t>
          </a:r>
          <a:endParaRPr lang="en-US" dirty="0"/>
        </a:p>
      </dgm:t>
    </dgm:pt>
    <dgm:pt modelId="{69C899D0-7E01-4D79-8CF6-6F3864F4D656}" type="parTrans" cxnId="{4C490185-D15E-49FA-BA12-4D15E357D62D}">
      <dgm:prSet/>
      <dgm:spPr/>
      <dgm:t>
        <a:bodyPr/>
        <a:lstStyle/>
        <a:p>
          <a:endParaRPr lang="en-US"/>
        </a:p>
      </dgm:t>
    </dgm:pt>
    <dgm:pt modelId="{323E184A-6BA1-42DD-B672-6F4902382EA7}" type="sibTrans" cxnId="{4C490185-D15E-49FA-BA12-4D15E357D62D}">
      <dgm:prSet/>
      <dgm:spPr/>
      <dgm:t>
        <a:bodyPr/>
        <a:lstStyle/>
        <a:p>
          <a:endParaRPr lang="en-US"/>
        </a:p>
      </dgm:t>
    </dgm:pt>
    <dgm:pt modelId="{7A0488AE-55AF-464F-995E-199C7F76B5BF}">
      <dgm:prSet/>
      <dgm:spPr/>
      <dgm:t>
        <a:bodyPr/>
        <a:lstStyle/>
        <a:p>
          <a:r>
            <a:rPr lang="en-GB" dirty="0"/>
            <a:t>should consider whether to direct reinstatement </a:t>
          </a:r>
          <a:endParaRPr lang="en-US" dirty="0"/>
        </a:p>
      </dgm:t>
    </dgm:pt>
    <dgm:pt modelId="{0BE17E0A-2CCB-4464-9FC5-8DD8E757F073}" type="parTrans" cxnId="{B2CC4C01-5219-4001-889B-AA0BC5588650}">
      <dgm:prSet/>
      <dgm:spPr/>
      <dgm:t>
        <a:bodyPr/>
        <a:lstStyle/>
        <a:p>
          <a:endParaRPr lang="en-US"/>
        </a:p>
      </dgm:t>
    </dgm:pt>
    <dgm:pt modelId="{1D5B5706-0F71-4B87-AD17-52828F96D944}" type="sibTrans" cxnId="{B2CC4C01-5219-4001-889B-AA0BC5588650}">
      <dgm:prSet/>
      <dgm:spPr/>
      <dgm:t>
        <a:bodyPr/>
        <a:lstStyle/>
        <a:p>
          <a:endParaRPr lang="en-US"/>
        </a:p>
      </dgm:t>
    </dgm:pt>
    <dgm:pt modelId="{1E7ACD8B-A036-4AF5-9318-C7728EF40C64}" type="pres">
      <dgm:prSet presAssocID="{0DB98E01-1D56-4B7F-A1F9-6FDFDFB328AC}" presName="linear" presStyleCnt="0">
        <dgm:presLayoutVars>
          <dgm:animLvl val="lvl"/>
          <dgm:resizeHandles val="exact"/>
        </dgm:presLayoutVars>
      </dgm:prSet>
      <dgm:spPr/>
      <dgm:t>
        <a:bodyPr/>
        <a:lstStyle/>
        <a:p>
          <a:endParaRPr lang="en-US"/>
        </a:p>
      </dgm:t>
    </dgm:pt>
    <dgm:pt modelId="{D15E87DD-F1BB-4C60-905B-18A3A574017E}" type="pres">
      <dgm:prSet presAssocID="{E203A3B4-2EFE-4FA0-A6B9-1CD7868BFAFF}" presName="parentText" presStyleLbl="node1" presStyleIdx="0" presStyleCnt="2">
        <dgm:presLayoutVars>
          <dgm:chMax val="0"/>
          <dgm:bulletEnabled val="1"/>
        </dgm:presLayoutVars>
      </dgm:prSet>
      <dgm:spPr/>
      <dgm:t>
        <a:bodyPr/>
        <a:lstStyle/>
        <a:p>
          <a:endParaRPr lang="en-US"/>
        </a:p>
      </dgm:t>
    </dgm:pt>
    <dgm:pt modelId="{091B4572-2DDC-4E5A-801C-2480DA0F56CA}" type="pres">
      <dgm:prSet presAssocID="{323E184A-6BA1-42DD-B672-6F4902382EA7}" presName="spacer" presStyleCnt="0"/>
      <dgm:spPr/>
    </dgm:pt>
    <dgm:pt modelId="{E4670DBB-BC2E-4283-A74B-9C4EE047F0C7}" type="pres">
      <dgm:prSet presAssocID="{7A0488AE-55AF-464F-995E-199C7F76B5BF}" presName="parentText" presStyleLbl="node1" presStyleIdx="1" presStyleCnt="2">
        <dgm:presLayoutVars>
          <dgm:chMax val="0"/>
          <dgm:bulletEnabled val="1"/>
        </dgm:presLayoutVars>
      </dgm:prSet>
      <dgm:spPr/>
      <dgm:t>
        <a:bodyPr/>
        <a:lstStyle/>
        <a:p>
          <a:endParaRPr lang="en-US"/>
        </a:p>
      </dgm:t>
    </dgm:pt>
  </dgm:ptLst>
  <dgm:cxnLst>
    <dgm:cxn modelId="{B2CC4C01-5219-4001-889B-AA0BC5588650}" srcId="{0DB98E01-1D56-4B7F-A1F9-6FDFDFB328AC}" destId="{7A0488AE-55AF-464F-995E-199C7F76B5BF}" srcOrd="1" destOrd="0" parTransId="{0BE17E0A-2CCB-4464-9FC5-8DD8E757F073}" sibTransId="{1D5B5706-0F71-4B87-AD17-52828F96D944}"/>
    <dgm:cxn modelId="{E52456C5-FD0D-456C-ADA7-A0B7E606425D}" type="presOf" srcId="{0DB98E01-1D56-4B7F-A1F9-6FDFDFB328AC}" destId="{1E7ACD8B-A036-4AF5-9318-C7728EF40C64}" srcOrd="0" destOrd="0" presId="urn:microsoft.com/office/officeart/2005/8/layout/vList2"/>
    <dgm:cxn modelId="{4C490185-D15E-49FA-BA12-4D15E357D62D}" srcId="{0DB98E01-1D56-4B7F-A1F9-6FDFDFB328AC}" destId="{E203A3B4-2EFE-4FA0-A6B9-1CD7868BFAFF}" srcOrd="0" destOrd="0" parTransId="{69C899D0-7E01-4D79-8CF6-6F3864F4D656}" sibTransId="{323E184A-6BA1-42DD-B672-6F4902382EA7}"/>
    <dgm:cxn modelId="{2CD35DF4-B3E3-483B-ACD8-B931F9F09BA6}" type="presOf" srcId="{E203A3B4-2EFE-4FA0-A6B9-1CD7868BFAFF}" destId="{D15E87DD-F1BB-4C60-905B-18A3A574017E}" srcOrd="0" destOrd="0" presId="urn:microsoft.com/office/officeart/2005/8/layout/vList2"/>
    <dgm:cxn modelId="{D2C13653-411D-4279-8E3B-8D94FAF58754}" type="presOf" srcId="{7A0488AE-55AF-464F-995E-199C7F76B5BF}" destId="{E4670DBB-BC2E-4283-A74B-9C4EE047F0C7}" srcOrd="0" destOrd="0" presId="urn:microsoft.com/office/officeart/2005/8/layout/vList2"/>
    <dgm:cxn modelId="{91871796-47B7-4942-A79F-F082BAEC4554}" type="presParOf" srcId="{1E7ACD8B-A036-4AF5-9318-C7728EF40C64}" destId="{D15E87DD-F1BB-4C60-905B-18A3A574017E}" srcOrd="0" destOrd="0" presId="urn:microsoft.com/office/officeart/2005/8/layout/vList2"/>
    <dgm:cxn modelId="{4BF92E0D-56EB-46E5-9049-BF50C6CE3B9C}" type="presParOf" srcId="{1E7ACD8B-A036-4AF5-9318-C7728EF40C64}" destId="{091B4572-2DDC-4E5A-801C-2480DA0F56CA}" srcOrd="1" destOrd="0" presId="urn:microsoft.com/office/officeart/2005/8/layout/vList2"/>
    <dgm:cxn modelId="{2F27330D-D569-423A-9DEE-6316B95BA27D}" type="presParOf" srcId="{1E7ACD8B-A036-4AF5-9318-C7728EF40C64}" destId="{E4670DBB-BC2E-4283-A74B-9C4EE047F0C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1FCB142-D56E-4D87-9F48-D9747E45684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852E4970-65FD-4F89-872E-DA0B88EEF654}">
      <dgm:prSet/>
      <dgm:spPr/>
      <dgm:t>
        <a:bodyPr/>
        <a:lstStyle/>
        <a:p>
          <a:r>
            <a:rPr lang="en-GB" dirty="0"/>
            <a:t>GB must make reasonable endeavours to arrange meeting within statutory time limits</a:t>
          </a:r>
          <a:endParaRPr lang="en-US" dirty="0"/>
        </a:p>
      </dgm:t>
    </dgm:pt>
    <dgm:pt modelId="{86F93B8B-6EFC-4555-8D69-251502DAFFD3}" type="parTrans" cxnId="{07C36E59-160A-4CAB-BA37-AFAFD4E9A5B3}">
      <dgm:prSet/>
      <dgm:spPr/>
      <dgm:t>
        <a:bodyPr/>
        <a:lstStyle/>
        <a:p>
          <a:endParaRPr lang="en-US"/>
        </a:p>
      </dgm:t>
    </dgm:pt>
    <dgm:pt modelId="{72D77FF8-8954-420A-B181-AB38B6A50F0C}" type="sibTrans" cxnId="{07C36E59-160A-4CAB-BA37-AFAFD4E9A5B3}">
      <dgm:prSet/>
      <dgm:spPr/>
      <dgm:t>
        <a:bodyPr/>
        <a:lstStyle/>
        <a:p>
          <a:endParaRPr lang="en-US"/>
        </a:p>
      </dgm:t>
    </dgm:pt>
    <dgm:pt modelId="{FDD65B83-CCBC-4125-BF5D-8DE80F9CCB4C}">
      <dgm:prSet/>
      <dgm:spPr/>
      <dgm:t>
        <a:bodyPr/>
        <a:lstStyle/>
        <a:p>
          <a:r>
            <a:rPr lang="en-GB" dirty="0"/>
            <a:t>However decisions would </a:t>
          </a:r>
          <a:r>
            <a:rPr lang="en-GB" b="1" dirty="0"/>
            <a:t>not</a:t>
          </a:r>
          <a:r>
            <a:rPr lang="en-GB" dirty="0"/>
            <a:t> be invalid simply because made out of time (para 103 ExG 2022)</a:t>
          </a:r>
          <a:endParaRPr lang="en-US" dirty="0"/>
        </a:p>
      </dgm:t>
    </dgm:pt>
    <dgm:pt modelId="{96377C3E-BB49-4F22-BA2A-818E193E807E}" type="parTrans" cxnId="{F81460E3-A8E9-41A5-9B43-3326DB7B200D}">
      <dgm:prSet/>
      <dgm:spPr/>
      <dgm:t>
        <a:bodyPr/>
        <a:lstStyle/>
        <a:p>
          <a:endParaRPr lang="en-US"/>
        </a:p>
      </dgm:t>
    </dgm:pt>
    <dgm:pt modelId="{A8F9C49C-0892-4D23-A3F1-AB25E9315DBC}" type="sibTrans" cxnId="{F81460E3-A8E9-41A5-9B43-3326DB7B200D}">
      <dgm:prSet/>
      <dgm:spPr/>
      <dgm:t>
        <a:bodyPr/>
        <a:lstStyle/>
        <a:p>
          <a:endParaRPr lang="en-US"/>
        </a:p>
      </dgm:t>
    </dgm:pt>
    <dgm:pt modelId="{E3AE452D-81C5-45CF-8BEC-CC006F229765}" type="pres">
      <dgm:prSet presAssocID="{01FCB142-D56E-4D87-9F48-D9747E456841}" presName="hierChild1" presStyleCnt="0">
        <dgm:presLayoutVars>
          <dgm:chPref val="1"/>
          <dgm:dir/>
          <dgm:animOne val="branch"/>
          <dgm:animLvl val="lvl"/>
          <dgm:resizeHandles/>
        </dgm:presLayoutVars>
      </dgm:prSet>
      <dgm:spPr/>
      <dgm:t>
        <a:bodyPr/>
        <a:lstStyle/>
        <a:p>
          <a:endParaRPr lang="en-US"/>
        </a:p>
      </dgm:t>
    </dgm:pt>
    <dgm:pt modelId="{8CB51A26-9AA8-4904-8735-2B69C4A0AB38}" type="pres">
      <dgm:prSet presAssocID="{852E4970-65FD-4F89-872E-DA0B88EEF654}" presName="hierRoot1" presStyleCnt="0"/>
      <dgm:spPr/>
    </dgm:pt>
    <dgm:pt modelId="{E6D643A8-0BFC-4046-A3C0-D3BBCBFA6CC3}" type="pres">
      <dgm:prSet presAssocID="{852E4970-65FD-4F89-872E-DA0B88EEF654}" presName="composite" presStyleCnt="0"/>
      <dgm:spPr/>
    </dgm:pt>
    <dgm:pt modelId="{F7D4A4B8-6405-4CA5-9A08-2886E1676D51}" type="pres">
      <dgm:prSet presAssocID="{852E4970-65FD-4F89-872E-DA0B88EEF654}" presName="background" presStyleLbl="node0" presStyleIdx="0" presStyleCnt="2"/>
      <dgm:spPr/>
    </dgm:pt>
    <dgm:pt modelId="{02C55438-CC68-4DCD-950D-2040200009BE}" type="pres">
      <dgm:prSet presAssocID="{852E4970-65FD-4F89-872E-DA0B88EEF654}" presName="text" presStyleLbl="fgAcc0" presStyleIdx="0" presStyleCnt="2">
        <dgm:presLayoutVars>
          <dgm:chPref val="3"/>
        </dgm:presLayoutVars>
      </dgm:prSet>
      <dgm:spPr/>
      <dgm:t>
        <a:bodyPr/>
        <a:lstStyle/>
        <a:p>
          <a:endParaRPr lang="en-US"/>
        </a:p>
      </dgm:t>
    </dgm:pt>
    <dgm:pt modelId="{7BD55B6E-FE0C-451F-827B-C9FBB1E9659A}" type="pres">
      <dgm:prSet presAssocID="{852E4970-65FD-4F89-872E-DA0B88EEF654}" presName="hierChild2" presStyleCnt="0"/>
      <dgm:spPr/>
    </dgm:pt>
    <dgm:pt modelId="{18CF755D-0DA1-4582-A384-B4D45299C517}" type="pres">
      <dgm:prSet presAssocID="{FDD65B83-CCBC-4125-BF5D-8DE80F9CCB4C}" presName="hierRoot1" presStyleCnt="0"/>
      <dgm:spPr/>
    </dgm:pt>
    <dgm:pt modelId="{09A99BE6-C52C-433C-86EF-00131D994A4B}" type="pres">
      <dgm:prSet presAssocID="{FDD65B83-CCBC-4125-BF5D-8DE80F9CCB4C}" presName="composite" presStyleCnt="0"/>
      <dgm:spPr/>
    </dgm:pt>
    <dgm:pt modelId="{FFD10242-B720-4200-93EC-4A56FF0EFA4F}" type="pres">
      <dgm:prSet presAssocID="{FDD65B83-CCBC-4125-BF5D-8DE80F9CCB4C}" presName="background" presStyleLbl="node0" presStyleIdx="1" presStyleCnt="2"/>
      <dgm:spPr/>
    </dgm:pt>
    <dgm:pt modelId="{28E97818-871F-47CD-8BF2-C9B49F987C11}" type="pres">
      <dgm:prSet presAssocID="{FDD65B83-CCBC-4125-BF5D-8DE80F9CCB4C}" presName="text" presStyleLbl="fgAcc0" presStyleIdx="1" presStyleCnt="2">
        <dgm:presLayoutVars>
          <dgm:chPref val="3"/>
        </dgm:presLayoutVars>
      </dgm:prSet>
      <dgm:spPr/>
      <dgm:t>
        <a:bodyPr/>
        <a:lstStyle/>
        <a:p>
          <a:endParaRPr lang="en-US"/>
        </a:p>
      </dgm:t>
    </dgm:pt>
    <dgm:pt modelId="{AEE93F7B-79B5-4D57-AE6E-DD46E07E439B}" type="pres">
      <dgm:prSet presAssocID="{FDD65B83-CCBC-4125-BF5D-8DE80F9CCB4C}" presName="hierChild2" presStyleCnt="0"/>
      <dgm:spPr/>
    </dgm:pt>
  </dgm:ptLst>
  <dgm:cxnLst>
    <dgm:cxn modelId="{21D740B4-82F5-4620-B870-D7F3CEE8EF60}" type="presOf" srcId="{852E4970-65FD-4F89-872E-DA0B88EEF654}" destId="{02C55438-CC68-4DCD-950D-2040200009BE}" srcOrd="0" destOrd="0" presId="urn:microsoft.com/office/officeart/2005/8/layout/hierarchy1"/>
    <dgm:cxn modelId="{FC418847-E126-4A16-9A05-77CFAEA05B6A}" type="presOf" srcId="{01FCB142-D56E-4D87-9F48-D9747E456841}" destId="{E3AE452D-81C5-45CF-8BEC-CC006F229765}" srcOrd="0" destOrd="0" presId="urn:microsoft.com/office/officeart/2005/8/layout/hierarchy1"/>
    <dgm:cxn modelId="{F81460E3-A8E9-41A5-9B43-3326DB7B200D}" srcId="{01FCB142-D56E-4D87-9F48-D9747E456841}" destId="{FDD65B83-CCBC-4125-BF5D-8DE80F9CCB4C}" srcOrd="1" destOrd="0" parTransId="{96377C3E-BB49-4F22-BA2A-818E193E807E}" sibTransId="{A8F9C49C-0892-4D23-A3F1-AB25E9315DBC}"/>
    <dgm:cxn modelId="{56F54C91-178E-4525-A46E-1EC0083DAABC}" type="presOf" srcId="{FDD65B83-CCBC-4125-BF5D-8DE80F9CCB4C}" destId="{28E97818-871F-47CD-8BF2-C9B49F987C11}" srcOrd="0" destOrd="0" presId="urn:microsoft.com/office/officeart/2005/8/layout/hierarchy1"/>
    <dgm:cxn modelId="{07C36E59-160A-4CAB-BA37-AFAFD4E9A5B3}" srcId="{01FCB142-D56E-4D87-9F48-D9747E456841}" destId="{852E4970-65FD-4F89-872E-DA0B88EEF654}" srcOrd="0" destOrd="0" parTransId="{86F93B8B-6EFC-4555-8D69-251502DAFFD3}" sibTransId="{72D77FF8-8954-420A-B181-AB38B6A50F0C}"/>
    <dgm:cxn modelId="{CAAEEFF2-2CC5-44E0-AE78-7B9EFE001611}" type="presParOf" srcId="{E3AE452D-81C5-45CF-8BEC-CC006F229765}" destId="{8CB51A26-9AA8-4904-8735-2B69C4A0AB38}" srcOrd="0" destOrd="0" presId="urn:microsoft.com/office/officeart/2005/8/layout/hierarchy1"/>
    <dgm:cxn modelId="{58115F25-72F3-4F1D-B983-81F8F7AF4C2D}" type="presParOf" srcId="{8CB51A26-9AA8-4904-8735-2B69C4A0AB38}" destId="{E6D643A8-0BFC-4046-A3C0-D3BBCBFA6CC3}" srcOrd="0" destOrd="0" presId="urn:microsoft.com/office/officeart/2005/8/layout/hierarchy1"/>
    <dgm:cxn modelId="{45E2644E-98C5-4995-9499-E4DCB87F99A3}" type="presParOf" srcId="{E6D643A8-0BFC-4046-A3C0-D3BBCBFA6CC3}" destId="{F7D4A4B8-6405-4CA5-9A08-2886E1676D51}" srcOrd="0" destOrd="0" presId="urn:microsoft.com/office/officeart/2005/8/layout/hierarchy1"/>
    <dgm:cxn modelId="{F57FA60D-29A2-4F14-BCB9-FE49BD14DE84}" type="presParOf" srcId="{E6D643A8-0BFC-4046-A3C0-D3BBCBFA6CC3}" destId="{02C55438-CC68-4DCD-950D-2040200009BE}" srcOrd="1" destOrd="0" presId="urn:microsoft.com/office/officeart/2005/8/layout/hierarchy1"/>
    <dgm:cxn modelId="{35E4BBB9-6B86-4E7F-9B64-FF9229FF8271}" type="presParOf" srcId="{8CB51A26-9AA8-4904-8735-2B69C4A0AB38}" destId="{7BD55B6E-FE0C-451F-827B-C9FBB1E9659A}" srcOrd="1" destOrd="0" presId="urn:microsoft.com/office/officeart/2005/8/layout/hierarchy1"/>
    <dgm:cxn modelId="{115DB88D-0FEA-4CC8-A658-DA38BD9EBD4E}" type="presParOf" srcId="{E3AE452D-81C5-45CF-8BEC-CC006F229765}" destId="{18CF755D-0DA1-4582-A384-B4D45299C517}" srcOrd="1" destOrd="0" presId="urn:microsoft.com/office/officeart/2005/8/layout/hierarchy1"/>
    <dgm:cxn modelId="{9750E084-8929-40EB-A746-3A077248CC03}" type="presParOf" srcId="{18CF755D-0DA1-4582-A384-B4D45299C517}" destId="{09A99BE6-C52C-433C-86EF-00131D994A4B}" srcOrd="0" destOrd="0" presId="urn:microsoft.com/office/officeart/2005/8/layout/hierarchy1"/>
    <dgm:cxn modelId="{3401F309-5E29-462D-8867-CC638336006E}" type="presParOf" srcId="{09A99BE6-C52C-433C-86EF-00131D994A4B}" destId="{FFD10242-B720-4200-93EC-4A56FF0EFA4F}" srcOrd="0" destOrd="0" presId="urn:microsoft.com/office/officeart/2005/8/layout/hierarchy1"/>
    <dgm:cxn modelId="{1B56D24A-CD6A-46F0-A7AD-14101EBE8A4D}" type="presParOf" srcId="{09A99BE6-C52C-433C-86EF-00131D994A4B}" destId="{28E97818-871F-47CD-8BF2-C9B49F987C11}" srcOrd="1" destOrd="0" presId="urn:microsoft.com/office/officeart/2005/8/layout/hierarchy1"/>
    <dgm:cxn modelId="{BBD132DC-25BD-48E4-B24A-2E9779AAF074}" type="presParOf" srcId="{18CF755D-0DA1-4582-A384-B4D45299C517}" destId="{AEE93F7B-79B5-4D57-AE6E-DD46E07E43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DB77D0F-21A3-4CB3-AD1F-1D3A7AB63A6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7C043B1-29B6-4259-BF87-10369AB020B1}">
      <dgm:prSet/>
      <dgm:spPr/>
      <dgm:t>
        <a:bodyPr/>
        <a:lstStyle/>
        <a:p>
          <a:r>
            <a:rPr lang="en-GB" dirty="0">
              <a:solidFill>
                <a:srgbClr val="0070C0"/>
              </a:solidFill>
            </a:rPr>
            <a:t>See paras 112-118 of 2022 ExG</a:t>
          </a:r>
          <a:endParaRPr lang="en-US" dirty="0">
            <a:solidFill>
              <a:srgbClr val="0070C0"/>
            </a:solidFill>
          </a:endParaRPr>
        </a:p>
      </dgm:t>
    </dgm:pt>
    <dgm:pt modelId="{AFA8D6A2-D2E9-477B-84F5-08CD99B13FB1}" type="parTrans" cxnId="{2D7E6FC1-CA16-46BD-BD43-AC1B721A5442}">
      <dgm:prSet/>
      <dgm:spPr/>
      <dgm:t>
        <a:bodyPr/>
        <a:lstStyle/>
        <a:p>
          <a:endParaRPr lang="en-US"/>
        </a:p>
      </dgm:t>
    </dgm:pt>
    <dgm:pt modelId="{31E0DF09-1FAF-4E8D-B8D6-8A5F89F10C0F}" type="sibTrans" cxnId="{2D7E6FC1-CA16-46BD-BD43-AC1B721A5442}">
      <dgm:prSet/>
      <dgm:spPr/>
      <dgm:t>
        <a:bodyPr/>
        <a:lstStyle/>
        <a:p>
          <a:endParaRPr lang="en-US"/>
        </a:p>
      </dgm:t>
    </dgm:pt>
    <dgm:pt modelId="{13412708-C5C9-4CD1-80E6-5D068A06C8F2}">
      <dgm:prSet/>
      <dgm:spPr>
        <a:solidFill>
          <a:schemeClr val="accent2">
            <a:lumMod val="75000"/>
          </a:schemeClr>
        </a:solidFill>
      </dgm:spPr>
      <dgm:t>
        <a:bodyPr/>
        <a:lstStyle/>
        <a:p>
          <a:r>
            <a:rPr lang="en-GB" dirty="0"/>
            <a:t>When required to consider reinstatement, GB must consider both:</a:t>
          </a:r>
          <a:endParaRPr lang="en-US" dirty="0"/>
        </a:p>
      </dgm:t>
    </dgm:pt>
    <dgm:pt modelId="{DEB6C4D6-72FF-4AE5-857F-D9AEBC4ECDA1}" type="parTrans" cxnId="{BABB34CE-963C-4AE7-A003-4CFC9E9BC8DD}">
      <dgm:prSet/>
      <dgm:spPr/>
      <dgm:t>
        <a:bodyPr/>
        <a:lstStyle/>
        <a:p>
          <a:endParaRPr lang="en-US"/>
        </a:p>
      </dgm:t>
    </dgm:pt>
    <dgm:pt modelId="{A1B6B2C8-536F-4142-A755-E37F7BF570F2}" type="sibTrans" cxnId="{BABB34CE-963C-4AE7-A003-4CFC9E9BC8DD}">
      <dgm:prSet/>
      <dgm:spPr/>
      <dgm:t>
        <a:bodyPr/>
        <a:lstStyle/>
        <a:p>
          <a:endParaRPr lang="en-US"/>
        </a:p>
      </dgm:t>
    </dgm:pt>
    <dgm:pt modelId="{4CACE52B-299F-4F9C-8E32-E52CBD9F27DB}">
      <dgm:prSet/>
      <dgm:spPr>
        <a:solidFill>
          <a:schemeClr val="accent2"/>
        </a:solidFill>
      </dgm:spPr>
      <dgm:t>
        <a:bodyPr/>
        <a:lstStyle/>
        <a:p>
          <a:r>
            <a:rPr lang="en-GB" dirty="0"/>
            <a:t>the interests and circumstances of the suspended or permanently excluded pupil and</a:t>
          </a:r>
          <a:endParaRPr lang="en-US" dirty="0"/>
        </a:p>
      </dgm:t>
    </dgm:pt>
    <dgm:pt modelId="{766B4252-57EB-429B-98A8-8DC8E1571BF7}" type="parTrans" cxnId="{06D1EC5A-D13D-4F9D-A688-91D315024155}">
      <dgm:prSet/>
      <dgm:spPr/>
      <dgm:t>
        <a:bodyPr/>
        <a:lstStyle/>
        <a:p>
          <a:endParaRPr lang="en-US" dirty="0"/>
        </a:p>
      </dgm:t>
    </dgm:pt>
    <dgm:pt modelId="{91E5095D-765E-4562-BDF4-3E19772E9971}" type="sibTrans" cxnId="{06D1EC5A-D13D-4F9D-A688-91D315024155}">
      <dgm:prSet/>
      <dgm:spPr/>
      <dgm:t>
        <a:bodyPr/>
        <a:lstStyle/>
        <a:p>
          <a:endParaRPr lang="en-US"/>
        </a:p>
      </dgm:t>
    </dgm:pt>
    <dgm:pt modelId="{48AB3E0F-0B83-468B-B5F2-60EAF539C040}">
      <dgm:prSet/>
      <dgm:spPr>
        <a:solidFill>
          <a:schemeClr val="accent2"/>
        </a:solidFill>
      </dgm:spPr>
      <dgm:t>
        <a:bodyPr/>
        <a:lstStyle/>
        <a:p>
          <a:r>
            <a:rPr lang="en-GB" dirty="0"/>
            <a:t>That of the other pupils, staff and school community</a:t>
          </a:r>
          <a:endParaRPr lang="en-US" dirty="0"/>
        </a:p>
      </dgm:t>
    </dgm:pt>
    <dgm:pt modelId="{83A47204-7ED6-427E-B556-28AF95D3F88F}" type="parTrans" cxnId="{A0988466-B58D-4533-912A-FBB51A0A00A1}">
      <dgm:prSet/>
      <dgm:spPr/>
      <dgm:t>
        <a:bodyPr/>
        <a:lstStyle/>
        <a:p>
          <a:endParaRPr lang="en-US" dirty="0"/>
        </a:p>
      </dgm:t>
    </dgm:pt>
    <dgm:pt modelId="{15E237BA-F3F2-4A5B-9A08-CC2D4442E355}" type="sibTrans" cxnId="{A0988466-B58D-4533-912A-FBB51A0A00A1}">
      <dgm:prSet/>
      <dgm:spPr/>
      <dgm:t>
        <a:bodyPr/>
        <a:lstStyle/>
        <a:p>
          <a:endParaRPr lang="en-US"/>
        </a:p>
      </dgm:t>
    </dgm:pt>
    <dgm:pt modelId="{05DC3AC0-6D53-4D53-A8EB-50E80DE535D3}">
      <dgm:prSet/>
      <dgm:spPr/>
      <dgm:t>
        <a:bodyPr/>
        <a:lstStyle/>
        <a:p>
          <a:r>
            <a:rPr lang="en-GB" dirty="0"/>
            <a:t>Slightly clearer wording now- “school community” rather than  “others” in old guidance </a:t>
          </a:r>
          <a:endParaRPr lang="en-US" dirty="0"/>
        </a:p>
      </dgm:t>
    </dgm:pt>
    <dgm:pt modelId="{CA4C8F7D-E1DB-4B0E-B99C-63D73BDA8EF3}" type="parTrans" cxnId="{6179384C-6919-4153-953E-9DC0BB90D2D9}">
      <dgm:prSet/>
      <dgm:spPr/>
      <dgm:t>
        <a:bodyPr/>
        <a:lstStyle/>
        <a:p>
          <a:endParaRPr lang="en-US"/>
        </a:p>
      </dgm:t>
    </dgm:pt>
    <dgm:pt modelId="{DD4DA2EE-C4ED-4853-AE37-3B15EF2D8A69}" type="sibTrans" cxnId="{6179384C-6919-4153-953E-9DC0BB90D2D9}">
      <dgm:prSet/>
      <dgm:spPr/>
      <dgm:t>
        <a:bodyPr/>
        <a:lstStyle/>
        <a:p>
          <a:endParaRPr lang="en-US"/>
        </a:p>
      </dgm:t>
    </dgm:pt>
    <dgm:pt modelId="{E5D3DC81-21B2-4DF9-9A1C-B38F7BDBC613}" type="pres">
      <dgm:prSet presAssocID="{6DB77D0F-21A3-4CB3-AD1F-1D3A7AB63A68}" presName="diagram" presStyleCnt="0">
        <dgm:presLayoutVars>
          <dgm:chPref val="1"/>
          <dgm:dir/>
          <dgm:animOne val="branch"/>
          <dgm:animLvl val="lvl"/>
          <dgm:resizeHandles val="exact"/>
        </dgm:presLayoutVars>
      </dgm:prSet>
      <dgm:spPr/>
      <dgm:t>
        <a:bodyPr/>
        <a:lstStyle/>
        <a:p>
          <a:endParaRPr lang="en-US"/>
        </a:p>
      </dgm:t>
    </dgm:pt>
    <dgm:pt modelId="{7A609A3F-99F1-4463-9BAE-FE2DEC85B1D8}" type="pres">
      <dgm:prSet presAssocID="{77C043B1-29B6-4259-BF87-10369AB020B1}" presName="root1" presStyleCnt="0"/>
      <dgm:spPr/>
    </dgm:pt>
    <dgm:pt modelId="{23B430E6-C48D-41BB-B0B4-908EF9642569}" type="pres">
      <dgm:prSet presAssocID="{77C043B1-29B6-4259-BF87-10369AB020B1}" presName="LevelOneTextNode" presStyleLbl="node0" presStyleIdx="0" presStyleCnt="3">
        <dgm:presLayoutVars>
          <dgm:chPref val="3"/>
        </dgm:presLayoutVars>
      </dgm:prSet>
      <dgm:spPr/>
      <dgm:t>
        <a:bodyPr/>
        <a:lstStyle/>
        <a:p>
          <a:endParaRPr lang="en-US"/>
        </a:p>
      </dgm:t>
    </dgm:pt>
    <dgm:pt modelId="{6491F2FA-EA04-44D6-B1FD-4AA4D0815F34}" type="pres">
      <dgm:prSet presAssocID="{77C043B1-29B6-4259-BF87-10369AB020B1}" presName="level2hierChild" presStyleCnt="0"/>
      <dgm:spPr/>
    </dgm:pt>
    <dgm:pt modelId="{86D8CC26-5FD3-4C16-B19C-1375ED2EEC63}" type="pres">
      <dgm:prSet presAssocID="{13412708-C5C9-4CD1-80E6-5D068A06C8F2}" presName="root1" presStyleCnt="0"/>
      <dgm:spPr/>
    </dgm:pt>
    <dgm:pt modelId="{33D61A75-2769-4BFE-8A10-7F82F2133CDA}" type="pres">
      <dgm:prSet presAssocID="{13412708-C5C9-4CD1-80E6-5D068A06C8F2}" presName="LevelOneTextNode" presStyleLbl="node0" presStyleIdx="1" presStyleCnt="3">
        <dgm:presLayoutVars>
          <dgm:chPref val="3"/>
        </dgm:presLayoutVars>
      </dgm:prSet>
      <dgm:spPr/>
      <dgm:t>
        <a:bodyPr/>
        <a:lstStyle/>
        <a:p>
          <a:endParaRPr lang="en-US"/>
        </a:p>
      </dgm:t>
    </dgm:pt>
    <dgm:pt modelId="{B43DC70C-289F-4176-901F-4D111301D67A}" type="pres">
      <dgm:prSet presAssocID="{13412708-C5C9-4CD1-80E6-5D068A06C8F2}" presName="level2hierChild" presStyleCnt="0"/>
      <dgm:spPr/>
    </dgm:pt>
    <dgm:pt modelId="{92C488EF-5F89-4557-A80F-B634A810FFF2}" type="pres">
      <dgm:prSet presAssocID="{766B4252-57EB-429B-98A8-8DC8E1571BF7}" presName="conn2-1" presStyleLbl="parChTrans1D2" presStyleIdx="0" presStyleCnt="2"/>
      <dgm:spPr/>
      <dgm:t>
        <a:bodyPr/>
        <a:lstStyle/>
        <a:p>
          <a:endParaRPr lang="en-US"/>
        </a:p>
      </dgm:t>
    </dgm:pt>
    <dgm:pt modelId="{60C0F900-141B-4E80-A611-912326255752}" type="pres">
      <dgm:prSet presAssocID="{766B4252-57EB-429B-98A8-8DC8E1571BF7}" presName="connTx" presStyleLbl="parChTrans1D2" presStyleIdx="0" presStyleCnt="2"/>
      <dgm:spPr/>
      <dgm:t>
        <a:bodyPr/>
        <a:lstStyle/>
        <a:p>
          <a:endParaRPr lang="en-US"/>
        </a:p>
      </dgm:t>
    </dgm:pt>
    <dgm:pt modelId="{1DA17F13-9AEA-4F83-8915-31DAE60AF21D}" type="pres">
      <dgm:prSet presAssocID="{4CACE52B-299F-4F9C-8E32-E52CBD9F27DB}" presName="root2" presStyleCnt="0"/>
      <dgm:spPr/>
    </dgm:pt>
    <dgm:pt modelId="{2161F93B-4691-4C4B-824D-D663EA4A91E7}" type="pres">
      <dgm:prSet presAssocID="{4CACE52B-299F-4F9C-8E32-E52CBD9F27DB}" presName="LevelTwoTextNode" presStyleLbl="node2" presStyleIdx="0" presStyleCnt="2">
        <dgm:presLayoutVars>
          <dgm:chPref val="3"/>
        </dgm:presLayoutVars>
      </dgm:prSet>
      <dgm:spPr/>
      <dgm:t>
        <a:bodyPr/>
        <a:lstStyle/>
        <a:p>
          <a:endParaRPr lang="en-US"/>
        </a:p>
      </dgm:t>
    </dgm:pt>
    <dgm:pt modelId="{F6BF6262-2A20-4AEE-BE1C-58FDBCAAA086}" type="pres">
      <dgm:prSet presAssocID="{4CACE52B-299F-4F9C-8E32-E52CBD9F27DB}" presName="level3hierChild" presStyleCnt="0"/>
      <dgm:spPr/>
    </dgm:pt>
    <dgm:pt modelId="{9DAF1EF2-1F4C-42EC-8382-E486D2270FFF}" type="pres">
      <dgm:prSet presAssocID="{83A47204-7ED6-427E-B556-28AF95D3F88F}" presName="conn2-1" presStyleLbl="parChTrans1D2" presStyleIdx="1" presStyleCnt="2"/>
      <dgm:spPr/>
      <dgm:t>
        <a:bodyPr/>
        <a:lstStyle/>
        <a:p>
          <a:endParaRPr lang="en-US"/>
        </a:p>
      </dgm:t>
    </dgm:pt>
    <dgm:pt modelId="{37E6C072-A9C4-420A-9748-AA44BBEC0438}" type="pres">
      <dgm:prSet presAssocID="{83A47204-7ED6-427E-B556-28AF95D3F88F}" presName="connTx" presStyleLbl="parChTrans1D2" presStyleIdx="1" presStyleCnt="2"/>
      <dgm:spPr/>
      <dgm:t>
        <a:bodyPr/>
        <a:lstStyle/>
        <a:p>
          <a:endParaRPr lang="en-US"/>
        </a:p>
      </dgm:t>
    </dgm:pt>
    <dgm:pt modelId="{7504A176-D3A3-42BA-9EA9-14BD85322B0D}" type="pres">
      <dgm:prSet presAssocID="{48AB3E0F-0B83-468B-B5F2-60EAF539C040}" presName="root2" presStyleCnt="0"/>
      <dgm:spPr/>
    </dgm:pt>
    <dgm:pt modelId="{361445E2-BDC8-44EE-8254-43797FA4BF21}" type="pres">
      <dgm:prSet presAssocID="{48AB3E0F-0B83-468B-B5F2-60EAF539C040}" presName="LevelTwoTextNode" presStyleLbl="node2" presStyleIdx="1" presStyleCnt="2">
        <dgm:presLayoutVars>
          <dgm:chPref val="3"/>
        </dgm:presLayoutVars>
      </dgm:prSet>
      <dgm:spPr/>
      <dgm:t>
        <a:bodyPr/>
        <a:lstStyle/>
        <a:p>
          <a:endParaRPr lang="en-US"/>
        </a:p>
      </dgm:t>
    </dgm:pt>
    <dgm:pt modelId="{48C68992-8885-467B-90AF-DCDCC4460572}" type="pres">
      <dgm:prSet presAssocID="{48AB3E0F-0B83-468B-B5F2-60EAF539C040}" presName="level3hierChild" presStyleCnt="0"/>
      <dgm:spPr/>
    </dgm:pt>
    <dgm:pt modelId="{FCCEA1A9-3A5C-4420-810F-7C708E1423E5}" type="pres">
      <dgm:prSet presAssocID="{05DC3AC0-6D53-4D53-A8EB-50E80DE535D3}" presName="root1" presStyleCnt="0"/>
      <dgm:spPr/>
    </dgm:pt>
    <dgm:pt modelId="{3343EF22-7DFF-46AE-94F5-1C075214FDEF}" type="pres">
      <dgm:prSet presAssocID="{05DC3AC0-6D53-4D53-A8EB-50E80DE535D3}" presName="LevelOneTextNode" presStyleLbl="node0" presStyleIdx="2" presStyleCnt="3">
        <dgm:presLayoutVars>
          <dgm:chPref val="3"/>
        </dgm:presLayoutVars>
      </dgm:prSet>
      <dgm:spPr/>
      <dgm:t>
        <a:bodyPr/>
        <a:lstStyle/>
        <a:p>
          <a:endParaRPr lang="en-US"/>
        </a:p>
      </dgm:t>
    </dgm:pt>
    <dgm:pt modelId="{07F87522-22A2-4A7F-A0BA-47E7560D8910}" type="pres">
      <dgm:prSet presAssocID="{05DC3AC0-6D53-4D53-A8EB-50E80DE535D3}" presName="level2hierChild" presStyleCnt="0"/>
      <dgm:spPr/>
    </dgm:pt>
  </dgm:ptLst>
  <dgm:cxnLst>
    <dgm:cxn modelId="{6A0422F8-10F4-4EF3-9DCE-0C2ACF514180}" type="presOf" srcId="{05DC3AC0-6D53-4D53-A8EB-50E80DE535D3}" destId="{3343EF22-7DFF-46AE-94F5-1C075214FDEF}" srcOrd="0" destOrd="0" presId="urn:microsoft.com/office/officeart/2005/8/layout/hierarchy2"/>
    <dgm:cxn modelId="{A0988466-B58D-4533-912A-FBB51A0A00A1}" srcId="{13412708-C5C9-4CD1-80E6-5D068A06C8F2}" destId="{48AB3E0F-0B83-468B-B5F2-60EAF539C040}" srcOrd="1" destOrd="0" parTransId="{83A47204-7ED6-427E-B556-28AF95D3F88F}" sibTransId="{15E237BA-F3F2-4A5B-9A08-CC2D4442E355}"/>
    <dgm:cxn modelId="{FA0648A4-0BE3-4EB1-B7AB-1FA3BDD447A4}" type="presOf" srcId="{766B4252-57EB-429B-98A8-8DC8E1571BF7}" destId="{60C0F900-141B-4E80-A611-912326255752}" srcOrd="1" destOrd="0" presId="urn:microsoft.com/office/officeart/2005/8/layout/hierarchy2"/>
    <dgm:cxn modelId="{2D7E6FC1-CA16-46BD-BD43-AC1B721A5442}" srcId="{6DB77D0F-21A3-4CB3-AD1F-1D3A7AB63A68}" destId="{77C043B1-29B6-4259-BF87-10369AB020B1}" srcOrd="0" destOrd="0" parTransId="{AFA8D6A2-D2E9-477B-84F5-08CD99B13FB1}" sibTransId="{31E0DF09-1FAF-4E8D-B8D6-8A5F89F10C0F}"/>
    <dgm:cxn modelId="{9F605961-617D-4821-ABCE-F78B2861172C}" type="presOf" srcId="{48AB3E0F-0B83-468B-B5F2-60EAF539C040}" destId="{361445E2-BDC8-44EE-8254-43797FA4BF21}" srcOrd="0" destOrd="0" presId="urn:microsoft.com/office/officeart/2005/8/layout/hierarchy2"/>
    <dgm:cxn modelId="{62AEDC63-CC9A-4815-B0F8-D4687F7073E6}" type="presOf" srcId="{83A47204-7ED6-427E-B556-28AF95D3F88F}" destId="{37E6C072-A9C4-420A-9748-AA44BBEC0438}" srcOrd="1" destOrd="0" presId="urn:microsoft.com/office/officeart/2005/8/layout/hierarchy2"/>
    <dgm:cxn modelId="{8C15218C-9096-4640-8EFE-FD968243A3AC}" type="presOf" srcId="{4CACE52B-299F-4F9C-8E32-E52CBD9F27DB}" destId="{2161F93B-4691-4C4B-824D-D663EA4A91E7}" srcOrd="0" destOrd="0" presId="urn:microsoft.com/office/officeart/2005/8/layout/hierarchy2"/>
    <dgm:cxn modelId="{BABB34CE-963C-4AE7-A003-4CFC9E9BC8DD}" srcId="{6DB77D0F-21A3-4CB3-AD1F-1D3A7AB63A68}" destId="{13412708-C5C9-4CD1-80E6-5D068A06C8F2}" srcOrd="1" destOrd="0" parTransId="{DEB6C4D6-72FF-4AE5-857F-D9AEBC4ECDA1}" sibTransId="{A1B6B2C8-536F-4142-A755-E37F7BF570F2}"/>
    <dgm:cxn modelId="{2AE67BF3-4AC5-4D9C-8507-F6FCEF04F11C}" type="presOf" srcId="{766B4252-57EB-429B-98A8-8DC8E1571BF7}" destId="{92C488EF-5F89-4557-A80F-B634A810FFF2}" srcOrd="0" destOrd="0" presId="urn:microsoft.com/office/officeart/2005/8/layout/hierarchy2"/>
    <dgm:cxn modelId="{06D1EC5A-D13D-4F9D-A688-91D315024155}" srcId="{13412708-C5C9-4CD1-80E6-5D068A06C8F2}" destId="{4CACE52B-299F-4F9C-8E32-E52CBD9F27DB}" srcOrd="0" destOrd="0" parTransId="{766B4252-57EB-429B-98A8-8DC8E1571BF7}" sibTransId="{91E5095D-765E-4562-BDF4-3E19772E9971}"/>
    <dgm:cxn modelId="{729FDF85-53ED-4654-A904-A85273A0D763}" type="presOf" srcId="{13412708-C5C9-4CD1-80E6-5D068A06C8F2}" destId="{33D61A75-2769-4BFE-8A10-7F82F2133CDA}" srcOrd="0" destOrd="0" presId="urn:microsoft.com/office/officeart/2005/8/layout/hierarchy2"/>
    <dgm:cxn modelId="{7BB1BC63-F81A-42F1-BE6D-70F06D2801C8}" type="presOf" srcId="{83A47204-7ED6-427E-B556-28AF95D3F88F}" destId="{9DAF1EF2-1F4C-42EC-8382-E486D2270FFF}" srcOrd="0" destOrd="0" presId="urn:microsoft.com/office/officeart/2005/8/layout/hierarchy2"/>
    <dgm:cxn modelId="{6179384C-6919-4153-953E-9DC0BB90D2D9}" srcId="{6DB77D0F-21A3-4CB3-AD1F-1D3A7AB63A68}" destId="{05DC3AC0-6D53-4D53-A8EB-50E80DE535D3}" srcOrd="2" destOrd="0" parTransId="{CA4C8F7D-E1DB-4B0E-B99C-63D73BDA8EF3}" sibTransId="{DD4DA2EE-C4ED-4853-AE37-3B15EF2D8A69}"/>
    <dgm:cxn modelId="{92F9E0B8-04AC-4CC8-9058-B17B9A32B6BE}" type="presOf" srcId="{77C043B1-29B6-4259-BF87-10369AB020B1}" destId="{23B430E6-C48D-41BB-B0B4-908EF9642569}" srcOrd="0" destOrd="0" presId="urn:microsoft.com/office/officeart/2005/8/layout/hierarchy2"/>
    <dgm:cxn modelId="{0C0CBCB6-6881-4E23-9FDA-ABE7081903EC}" type="presOf" srcId="{6DB77D0F-21A3-4CB3-AD1F-1D3A7AB63A68}" destId="{E5D3DC81-21B2-4DF9-9A1C-B38F7BDBC613}" srcOrd="0" destOrd="0" presId="urn:microsoft.com/office/officeart/2005/8/layout/hierarchy2"/>
    <dgm:cxn modelId="{E3BF2FEB-4E06-4C01-A400-886ABE0F8D3E}" type="presParOf" srcId="{E5D3DC81-21B2-4DF9-9A1C-B38F7BDBC613}" destId="{7A609A3F-99F1-4463-9BAE-FE2DEC85B1D8}" srcOrd="0" destOrd="0" presId="urn:microsoft.com/office/officeart/2005/8/layout/hierarchy2"/>
    <dgm:cxn modelId="{F3564A57-5921-4AF3-B987-C184047CA9A9}" type="presParOf" srcId="{7A609A3F-99F1-4463-9BAE-FE2DEC85B1D8}" destId="{23B430E6-C48D-41BB-B0B4-908EF9642569}" srcOrd="0" destOrd="0" presId="urn:microsoft.com/office/officeart/2005/8/layout/hierarchy2"/>
    <dgm:cxn modelId="{F4CA28B1-D9A5-4B6C-88F7-E53DF1E69865}" type="presParOf" srcId="{7A609A3F-99F1-4463-9BAE-FE2DEC85B1D8}" destId="{6491F2FA-EA04-44D6-B1FD-4AA4D0815F34}" srcOrd="1" destOrd="0" presId="urn:microsoft.com/office/officeart/2005/8/layout/hierarchy2"/>
    <dgm:cxn modelId="{3F1F13F4-19C8-4EAF-B39E-D92D6D8CA335}" type="presParOf" srcId="{E5D3DC81-21B2-4DF9-9A1C-B38F7BDBC613}" destId="{86D8CC26-5FD3-4C16-B19C-1375ED2EEC63}" srcOrd="1" destOrd="0" presId="urn:microsoft.com/office/officeart/2005/8/layout/hierarchy2"/>
    <dgm:cxn modelId="{B9E41475-C57A-4854-988C-144A10BB7129}" type="presParOf" srcId="{86D8CC26-5FD3-4C16-B19C-1375ED2EEC63}" destId="{33D61A75-2769-4BFE-8A10-7F82F2133CDA}" srcOrd="0" destOrd="0" presId="urn:microsoft.com/office/officeart/2005/8/layout/hierarchy2"/>
    <dgm:cxn modelId="{5857E623-3291-4F1B-964C-4F1C73D27322}" type="presParOf" srcId="{86D8CC26-5FD3-4C16-B19C-1375ED2EEC63}" destId="{B43DC70C-289F-4176-901F-4D111301D67A}" srcOrd="1" destOrd="0" presId="urn:microsoft.com/office/officeart/2005/8/layout/hierarchy2"/>
    <dgm:cxn modelId="{C0926525-2C9E-431D-A180-AF098DAB5F0F}" type="presParOf" srcId="{B43DC70C-289F-4176-901F-4D111301D67A}" destId="{92C488EF-5F89-4557-A80F-B634A810FFF2}" srcOrd="0" destOrd="0" presId="urn:microsoft.com/office/officeart/2005/8/layout/hierarchy2"/>
    <dgm:cxn modelId="{567228B4-0351-41F3-AA27-5294C55BBA41}" type="presParOf" srcId="{92C488EF-5F89-4557-A80F-B634A810FFF2}" destId="{60C0F900-141B-4E80-A611-912326255752}" srcOrd="0" destOrd="0" presId="urn:microsoft.com/office/officeart/2005/8/layout/hierarchy2"/>
    <dgm:cxn modelId="{4C641612-BF3D-4702-898C-2159F3DC8EC9}" type="presParOf" srcId="{B43DC70C-289F-4176-901F-4D111301D67A}" destId="{1DA17F13-9AEA-4F83-8915-31DAE60AF21D}" srcOrd="1" destOrd="0" presId="urn:microsoft.com/office/officeart/2005/8/layout/hierarchy2"/>
    <dgm:cxn modelId="{8E3EAC83-DA8E-4006-8CFE-5FB68C81A909}" type="presParOf" srcId="{1DA17F13-9AEA-4F83-8915-31DAE60AF21D}" destId="{2161F93B-4691-4C4B-824D-D663EA4A91E7}" srcOrd="0" destOrd="0" presId="urn:microsoft.com/office/officeart/2005/8/layout/hierarchy2"/>
    <dgm:cxn modelId="{6D17FAC6-C84C-4C84-90F8-7C3788A4494B}" type="presParOf" srcId="{1DA17F13-9AEA-4F83-8915-31DAE60AF21D}" destId="{F6BF6262-2A20-4AEE-BE1C-58FDBCAAA086}" srcOrd="1" destOrd="0" presId="urn:microsoft.com/office/officeart/2005/8/layout/hierarchy2"/>
    <dgm:cxn modelId="{4C65172F-9A3A-4CB8-A61A-362559DCBD99}" type="presParOf" srcId="{B43DC70C-289F-4176-901F-4D111301D67A}" destId="{9DAF1EF2-1F4C-42EC-8382-E486D2270FFF}" srcOrd="2" destOrd="0" presId="urn:microsoft.com/office/officeart/2005/8/layout/hierarchy2"/>
    <dgm:cxn modelId="{EC27E57F-BDA0-4132-B3CC-9C753924D3C6}" type="presParOf" srcId="{9DAF1EF2-1F4C-42EC-8382-E486D2270FFF}" destId="{37E6C072-A9C4-420A-9748-AA44BBEC0438}" srcOrd="0" destOrd="0" presId="urn:microsoft.com/office/officeart/2005/8/layout/hierarchy2"/>
    <dgm:cxn modelId="{819A2429-BA45-4F0D-959A-5E6CAB8E5AA8}" type="presParOf" srcId="{B43DC70C-289F-4176-901F-4D111301D67A}" destId="{7504A176-D3A3-42BA-9EA9-14BD85322B0D}" srcOrd="3" destOrd="0" presId="urn:microsoft.com/office/officeart/2005/8/layout/hierarchy2"/>
    <dgm:cxn modelId="{49AC5DAD-CAC2-4446-8F10-BD99D660401B}" type="presParOf" srcId="{7504A176-D3A3-42BA-9EA9-14BD85322B0D}" destId="{361445E2-BDC8-44EE-8254-43797FA4BF21}" srcOrd="0" destOrd="0" presId="urn:microsoft.com/office/officeart/2005/8/layout/hierarchy2"/>
    <dgm:cxn modelId="{C54ADAB4-3C96-4F13-81FE-6E64B5DA07AD}" type="presParOf" srcId="{7504A176-D3A3-42BA-9EA9-14BD85322B0D}" destId="{48C68992-8885-467B-90AF-DCDCC4460572}" srcOrd="1" destOrd="0" presId="urn:microsoft.com/office/officeart/2005/8/layout/hierarchy2"/>
    <dgm:cxn modelId="{17F0F961-C413-48BA-8728-B518F0EAEFCB}" type="presParOf" srcId="{E5D3DC81-21B2-4DF9-9A1C-B38F7BDBC613}" destId="{FCCEA1A9-3A5C-4420-810F-7C708E1423E5}" srcOrd="2" destOrd="0" presId="urn:microsoft.com/office/officeart/2005/8/layout/hierarchy2"/>
    <dgm:cxn modelId="{2056572B-1FE0-46B9-B603-2DEE064EDB1F}" type="presParOf" srcId="{FCCEA1A9-3A5C-4420-810F-7C708E1423E5}" destId="{3343EF22-7DFF-46AE-94F5-1C075214FDEF}" srcOrd="0" destOrd="0" presId="urn:microsoft.com/office/officeart/2005/8/layout/hierarchy2"/>
    <dgm:cxn modelId="{C5D32183-BCB6-49E7-8B0A-5956364A072F}" type="presParOf" srcId="{FCCEA1A9-3A5C-4420-810F-7C708E1423E5}" destId="{07F87522-22A2-4A7F-A0BA-47E7560D891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F734474-E1FA-4C7E-BF07-3766E19779E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9E829790-DD63-49EC-B8D1-81289659710A}">
      <dgm:prSet/>
      <dgm:spPr/>
      <dgm:t>
        <a:bodyPr/>
        <a:lstStyle/>
        <a:p>
          <a:r>
            <a:rPr lang="en-GB" dirty="0"/>
            <a:t>Invited to attend and make representations are (paras 102 &amp; 113):</a:t>
          </a:r>
          <a:endParaRPr lang="en-US" dirty="0"/>
        </a:p>
      </dgm:t>
    </dgm:pt>
    <dgm:pt modelId="{45C50A42-C55B-45C1-B7AB-3D9F06113BE4}" type="parTrans" cxnId="{20521308-1609-4E09-9B5E-C8B87038819E}">
      <dgm:prSet/>
      <dgm:spPr/>
      <dgm:t>
        <a:bodyPr/>
        <a:lstStyle/>
        <a:p>
          <a:endParaRPr lang="en-US"/>
        </a:p>
      </dgm:t>
    </dgm:pt>
    <dgm:pt modelId="{1AB155BA-DCE8-480C-8C8F-3E2A4653D53B}" type="sibTrans" cxnId="{20521308-1609-4E09-9B5E-C8B87038819E}">
      <dgm:prSet/>
      <dgm:spPr/>
      <dgm:t>
        <a:bodyPr/>
        <a:lstStyle/>
        <a:p>
          <a:endParaRPr lang="en-US"/>
        </a:p>
      </dgm:t>
    </dgm:pt>
    <dgm:pt modelId="{9DB7E1B4-1C93-4DDF-8270-EB0EFCBA8504}">
      <dgm:prSet/>
      <dgm:spPr/>
      <dgm:t>
        <a:bodyPr/>
        <a:lstStyle/>
        <a:p>
          <a:r>
            <a:rPr lang="en-GB" dirty="0"/>
            <a:t>Parents</a:t>
          </a:r>
          <a:endParaRPr lang="en-US" dirty="0"/>
        </a:p>
      </dgm:t>
    </dgm:pt>
    <dgm:pt modelId="{FB02AB1B-8EC7-4957-978B-A33CC62BCAF6}" type="parTrans" cxnId="{B86B6095-C75C-4C3F-9DA4-720539690446}">
      <dgm:prSet/>
      <dgm:spPr/>
      <dgm:t>
        <a:bodyPr/>
        <a:lstStyle/>
        <a:p>
          <a:endParaRPr lang="en-US"/>
        </a:p>
      </dgm:t>
    </dgm:pt>
    <dgm:pt modelId="{E38F77AE-E4B8-4EB4-8701-C6021F1B8EF5}" type="sibTrans" cxnId="{B86B6095-C75C-4C3F-9DA4-720539690446}">
      <dgm:prSet/>
      <dgm:spPr/>
      <dgm:t>
        <a:bodyPr/>
        <a:lstStyle/>
        <a:p>
          <a:endParaRPr lang="en-US"/>
        </a:p>
      </dgm:t>
    </dgm:pt>
    <dgm:pt modelId="{EA548EC3-700F-4EA5-AD80-897937A2034C}">
      <dgm:prSet/>
      <dgm:spPr/>
      <dgm:t>
        <a:bodyPr/>
        <a:lstStyle/>
        <a:p>
          <a:r>
            <a:rPr lang="en-GB" dirty="0"/>
            <a:t>HT</a:t>
          </a:r>
          <a:endParaRPr lang="en-US" dirty="0"/>
        </a:p>
      </dgm:t>
    </dgm:pt>
    <dgm:pt modelId="{79F9E1C7-3C95-409E-931D-B1D8094B0A17}" type="parTrans" cxnId="{7EFFE131-B311-41C1-8075-E7BD2C0B26F3}">
      <dgm:prSet/>
      <dgm:spPr/>
      <dgm:t>
        <a:bodyPr/>
        <a:lstStyle/>
        <a:p>
          <a:endParaRPr lang="en-US"/>
        </a:p>
      </dgm:t>
    </dgm:pt>
    <dgm:pt modelId="{7316FEC6-9ECE-4F17-A4BC-0BC0041E39E9}" type="sibTrans" cxnId="{7EFFE131-B311-41C1-8075-E7BD2C0B26F3}">
      <dgm:prSet/>
      <dgm:spPr/>
      <dgm:t>
        <a:bodyPr/>
        <a:lstStyle/>
        <a:p>
          <a:endParaRPr lang="en-US"/>
        </a:p>
      </dgm:t>
    </dgm:pt>
    <dgm:pt modelId="{82510876-6EC9-40F6-A59C-6ABD09681CE7}">
      <dgm:prSet/>
      <dgm:spPr/>
      <dgm:t>
        <a:bodyPr/>
        <a:lstStyle/>
        <a:p>
          <a:r>
            <a:rPr lang="en-GB" dirty="0"/>
            <a:t>Representative of the LA (in the case of a maintained school or PRU)</a:t>
          </a:r>
          <a:endParaRPr lang="en-US" dirty="0"/>
        </a:p>
      </dgm:t>
    </dgm:pt>
    <dgm:pt modelId="{DAC9C3BB-E833-405B-836A-3A72216EA774}" type="parTrans" cxnId="{5C3DC8D6-CE4B-4E02-8410-7B5F981786D3}">
      <dgm:prSet/>
      <dgm:spPr/>
      <dgm:t>
        <a:bodyPr/>
        <a:lstStyle/>
        <a:p>
          <a:endParaRPr lang="en-US"/>
        </a:p>
      </dgm:t>
    </dgm:pt>
    <dgm:pt modelId="{2511EFDC-0246-4B2A-8FAE-DCC4EAD9ACBE}" type="sibTrans" cxnId="{5C3DC8D6-CE4B-4E02-8410-7B5F981786D3}">
      <dgm:prSet/>
      <dgm:spPr/>
      <dgm:t>
        <a:bodyPr/>
        <a:lstStyle/>
        <a:p>
          <a:endParaRPr lang="en-US"/>
        </a:p>
      </dgm:t>
    </dgm:pt>
    <dgm:pt modelId="{ED9EB66A-9C49-4CD6-AFBF-587CC5FCE77D}">
      <dgm:prSet/>
      <dgm:spPr/>
      <dgm:t>
        <a:bodyPr/>
        <a:lstStyle/>
        <a:p>
          <a:r>
            <a:rPr lang="en-GB" dirty="0"/>
            <a:t>Good idea for school to bring Eg SENDCO? </a:t>
          </a:r>
        </a:p>
        <a:p>
          <a:r>
            <a:rPr lang="en-GB" dirty="0"/>
            <a:t>And what about the pupil?</a:t>
          </a:r>
          <a:endParaRPr lang="en-US" dirty="0"/>
        </a:p>
      </dgm:t>
    </dgm:pt>
    <dgm:pt modelId="{B2C753BE-138E-4044-BC6E-08C6C7D897BE}" type="parTrans" cxnId="{1FF0C0E6-94D8-420D-BD22-37C8B90E25CE}">
      <dgm:prSet/>
      <dgm:spPr/>
      <dgm:t>
        <a:bodyPr/>
        <a:lstStyle/>
        <a:p>
          <a:endParaRPr lang="en-US"/>
        </a:p>
      </dgm:t>
    </dgm:pt>
    <dgm:pt modelId="{16296ADE-2637-4A0D-90ED-1A4BB6CE7C24}" type="sibTrans" cxnId="{1FF0C0E6-94D8-420D-BD22-37C8B90E25CE}">
      <dgm:prSet/>
      <dgm:spPr/>
      <dgm:t>
        <a:bodyPr/>
        <a:lstStyle/>
        <a:p>
          <a:endParaRPr lang="en-US"/>
        </a:p>
      </dgm:t>
    </dgm:pt>
    <dgm:pt modelId="{2B5E10C9-6344-49A5-AF74-FCB1D2B16ECC}" type="pres">
      <dgm:prSet presAssocID="{3F734474-E1FA-4C7E-BF07-3766E19779EA}" presName="diagram" presStyleCnt="0">
        <dgm:presLayoutVars>
          <dgm:dir/>
          <dgm:resizeHandles val="exact"/>
        </dgm:presLayoutVars>
      </dgm:prSet>
      <dgm:spPr/>
      <dgm:t>
        <a:bodyPr/>
        <a:lstStyle/>
        <a:p>
          <a:endParaRPr lang="en-US"/>
        </a:p>
      </dgm:t>
    </dgm:pt>
    <dgm:pt modelId="{0D070766-733A-4634-AB29-0AC9B2684377}" type="pres">
      <dgm:prSet presAssocID="{9E829790-DD63-49EC-B8D1-81289659710A}" presName="node" presStyleLbl="node1" presStyleIdx="0" presStyleCnt="5">
        <dgm:presLayoutVars>
          <dgm:bulletEnabled val="1"/>
        </dgm:presLayoutVars>
      </dgm:prSet>
      <dgm:spPr/>
      <dgm:t>
        <a:bodyPr/>
        <a:lstStyle/>
        <a:p>
          <a:endParaRPr lang="en-US"/>
        </a:p>
      </dgm:t>
    </dgm:pt>
    <dgm:pt modelId="{06C96163-4A05-44D8-8F15-2C8E8BA35EAF}" type="pres">
      <dgm:prSet presAssocID="{1AB155BA-DCE8-480C-8C8F-3E2A4653D53B}" presName="sibTrans" presStyleCnt="0"/>
      <dgm:spPr/>
    </dgm:pt>
    <dgm:pt modelId="{36DAA9AB-4824-4DFC-820F-F43FF180A474}" type="pres">
      <dgm:prSet presAssocID="{9DB7E1B4-1C93-4DDF-8270-EB0EFCBA8504}" presName="node" presStyleLbl="node1" presStyleIdx="1" presStyleCnt="5">
        <dgm:presLayoutVars>
          <dgm:bulletEnabled val="1"/>
        </dgm:presLayoutVars>
      </dgm:prSet>
      <dgm:spPr/>
      <dgm:t>
        <a:bodyPr/>
        <a:lstStyle/>
        <a:p>
          <a:endParaRPr lang="en-US"/>
        </a:p>
      </dgm:t>
    </dgm:pt>
    <dgm:pt modelId="{49B7D804-3C76-47C9-B879-641EFAF77B8C}" type="pres">
      <dgm:prSet presAssocID="{E38F77AE-E4B8-4EB4-8701-C6021F1B8EF5}" presName="sibTrans" presStyleCnt="0"/>
      <dgm:spPr/>
    </dgm:pt>
    <dgm:pt modelId="{B2EFEC5B-84AB-44F8-931C-1615B9F4E866}" type="pres">
      <dgm:prSet presAssocID="{EA548EC3-700F-4EA5-AD80-897937A2034C}" presName="node" presStyleLbl="node1" presStyleIdx="2" presStyleCnt="5">
        <dgm:presLayoutVars>
          <dgm:bulletEnabled val="1"/>
        </dgm:presLayoutVars>
      </dgm:prSet>
      <dgm:spPr/>
      <dgm:t>
        <a:bodyPr/>
        <a:lstStyle/>
        <a:p>
          <a:endParaRPr lang="en-US"/>
        </a:p>
      </dgm:t>
    </dgm:pt>
    <dgm:pt modelId="{AF03B198-1C88-4F63-8DBA-95FFF4657E68}" type="pres">
      <dgm:prSet presAssocID="{7316FEC6-9ECE-4F17-A4BC-0BC0041E39E9}" presName="sibTrans" presStyleCnt="0"/>
      <dgm:spPr/>
    </dgm:pt>
    <dgm:pt modelId="{0627A1A5-C39E-4BA7-83CB-162BEFC18007}" type="pres">
      <dgm:prSet presAssocID="{82510876-6EC9-40F6-A59C-6ABD09681CE7}" presName="node" presStyleLbl="node1" presStyleIdx="3" presStyleCnt="5">
        <dgm:presLayoutVars>
          <dgm:bulletEnabled val="1"/>
        </dgm:presLayoutVars>
      </dgm:prSet>
      <dgm:spPr/>
      <dgm:t>
        <a:bodyPr/>
        <a:lstStyle/>
        <a:p>
          <a:endParaRPr lang="en-US"/>
        </a:p>
      </dgm:t>
    </dgm:pt>
    <dgm:pt modelId="{B1736DD2-57A0-43EC-9274-1E39DD499CE0}" type="pres">
      <dgm:prSet presAssocID="{2511EFDC-0246-4B2A-8FAE-DCC4EAD9ACBE}" presName="sibTrans" presStyleCnt="0"/>
      <dgm:spPr/>
    </dgm:pt>
    <dgm:pt modelId="{C4AC44EC-11CA-4701-9D6E-C067EF3631DA}" type="pres">
      <dgm:prSet presAssocID="{ED9EB66A-9C49-4CD6-AFBF-587CC5FCE77D}" presName="node" presStyleLbl="node1" presStyleIdx="4" presStyleCnt="5">
        <dgm:presLayoutVars>
          <dgm:bulletEnabled val="1"/>
        </dgm:presLayoutVars>
      </dgm:prSet>
      <dgm:spPr/>
      <dgm:t>
        <a:bodyPr/>
        <a:lstStyle/>
        <a:p>
          <a:endParaRPr lang="en-US"/>
        </a:p>
      </dgm:t>
    </dgm:pt>
  </dgm:ptLst>
  <dgm:cxnLst>
    <dgm:cxn modelId="{1FF0C0E6-94D8-420D-BD22-37C8B90E25CE}" srcId="{3F734474-E1FA-4C7E-BF07-3766E19779EA}" destId="{ED9EB66A-9C49-4CD6-AFBF-587CC5FCE77D}" srcOrd="4" destOrd="0" parTransId="{B2C753BE-138E-4044-BC6E-08C6C7D897BE}" sibTransId="{16296ADE-2637-4A0D-90ED-1A4BB6CE7C24}"/>
    <dgm:cxn modelId="{EDFD60B3-16F0-417C-958B-2545CFAAEB75}" type="presOf" srcId="{9DB7E1B4-1C93-4DDF-8270-EB0EFCBA8504}" destId="{36DAA9AB-4824-4DFC-820F-F43FF180A474}" srcOrd="0" destOrd="0" presId="urn:microsoft.com/office/officeart/2005/8/layout/default"/>
    <dgm:cxn modelId="{E26E41AE-C67A-4EB9-B00B-6E44B9DDB153}" type="presOf" srcId="{9E829790-DD63-49EC-B8D1-81289659710A}" destId="{0D070766-733A-4634-AB29-0AC9B2684377}" srcOrd="0" destOrd="0" presId="urn:microsoft.com/office/officeart/2005/8/layout/default"/>
    <dgm:cxn modelId="{74CA9607-15C2-40A0-B79A-1A5B9D672AE9}" type="presOf" srcId="{ED9EB66A-9C49-4CD6-AFBF-587CC5FCE77D}" destId="{C4AC44EC-11CA-4701-9D6E-C067EF3631DA}" srcOrd="0" destOrd="0" presId="urn:microsoft.com/office/officeart/2005/8/layout/default"/>
    <dgm:cxn modelId="{AF3ADF7C-2F89-4ECF-9B76-7A9C013C97B6}" type="presOf" srcId="{3F734474-E1FA-4C7E-BF07-3766E19779EA}" destId="{2B5E10C9-6344-49A5-AF74-FCB1D2B16ECC}" srcOrd="0" destOrd="0" presId="urn:microsoft.com/office/officeart/2005/8/layout/default"/>
    <dgm:cxn modelId="{7EFFE131-B311-41C1-8075-E7BD2C0B26F3}" srcId="{3F734474-E1FA-4C7E-BF07-3766E19779EA}" destId="{EA548EC3-700F-4EA5-AD80-897937A2034C}" srcOrd="2" destOrd="0" parTransId="{79F9E1C7-3C95-409E-931D-B1D8094B0A17}" sibTransId="{7316FEC6-9ECE-4F17-A4BC-0BC0041E39E9}"/>
    <dgm:cxn modelId="{5666B961-CBCE-4616-9F2D-4E599FE18CDD}" type="presOf" srcId="{82510876-6EC9-40F6-A59C-6ABD09681CE7}" destId="{0627A1A5-C39E-4BA7-83CB-162BEFC18007}" srcOrd="0" destOrd="0" presId="urn:microsoft.com/office/officeart/2005/8/layout/default"/>
    <dgm:cxn modelId="{B86B6095-C75C-4C3F-9DA4-720539690446}" srcId="{3F734474-E1FA-4C7E-BF07-3766E19779EA}" destId="{9DB7E1B4-1C93-4DDF-8270-EB0EFCBA8504}" srcOrd="1" destOrd="0" parTransId="{FB02AB1B-8EC7-4957-978B-A33CC62BCAF6}" sibTransId="{E38F77AE-E4B8-4EB4-8701-C6021F1B8EF5}"/>
    <dgm:cxn modelId="{20521308-1609-4E09-9B5E-C8B87038819E}" srcId="{3F734474-E1FA-4C7E-BF07-3766E19779EA}" destId="{9E829790-DD63-49EC-B8D1-81289659710A}" srcOrd="0" destOrd="0" parTransId="{45C50A42-C55B-45C1-B7AB-3D9F06113BE4}" sibTransId="{1AB155BA-DCE8-480C-8C8F-3E2A4653D53B}"/>
    <dgm:cxn modelId="{268463E7-D665-4238-BD95-5718BA269990}" type="presOf" srcId="{EA548EC3-700F-4EA5-AD80-897937A2034C}" destId="{B2EFEC5B-84AB-44F8-931C-1615B9F4E866}" srcOrd="0" destOrd="0" presId="urn:microsoft.com/office/officeart/2005/8/layout/default"/>
    <dgm:cxn modelId="{5C3DC8D6-CE4B-4E02-8410-7B5F981786D3}" srcId="{3F734474-E1FA-4C7E-BF07-3766E19779EA}" destId="{82510876-6EC9-40F6-A59C-6ABD09681CE7}" srcOrd="3" destOrd="0" parTransId="{DAC9C3BB-E833-405B-836A-3A72216EA774}" sibTransId="{2511EFDC-0246-4B2A-8FAE-DCC4EAD9ACBE}"/>
    <dgm:cxn modelId="{49A45B2F-51F6-4B01-8D6C-212F459BEE97}" type="presParOf" srcId="{2B5E10C9-6344-49A5-AF74-FCB1D2B16ECC}" destId="{0D070766-733A-4634-AB29-0AC9B2684377}" srcOrd="0" destOrd="0" presId="urn:microsoft.com/office/officeart/2005/8/layout/default"/>
    <dgm:cxn modelId="{B9221DFC-71C0-4CDB-B5B4-AC1F631744C6}" type="presParOf" srcId="{2B5E10C9-6344-49A5-AF74-FCB1D2B16ECC}" destId="{06C96163-4A05-44D8-8F15-2C8E8BA35EAF}" srcOrd="1" destOrd="0" presId="urn:microsoft.com/office/officeart/2005/8/layout/default"/>
    <dgm:cxn modelId="{6C7C1503-4B4A-40DA-BFFB-190BE870B6E0}" type="presParOf" srcId="{2B5E10C9-6344-49A5-AF74-FCB1D2B16ECC}" destId="{36DAA9AB-4824-4DFC-820F-F43FF180A474}" srcOrd="2" destOrd="0" presId="urn:microsoft.com/office/officeart/2005/8/layout/default"/>
    <dgm:cxn modelId="{6E061C9D-1F19-40DB-B274-BD50CE50AA3F}" type="presParOf" srcId="{2B5E10C9-6344-49A5-AF74-FCB1D2B16ECC}" destId="{49B7D804-3C76-47C9-B879-641EFAF77B8C}" srcOrd="3" destOrd="0" presId="urn:microsoft.com/office/officeart/2005/8/layout/default"/>
    <dgm:cxn modelId="{DAEC7605-F10E-499E-8C63-65CE389199CA}" type="presParOf" srcId="{2B5E10C9-6344-49A5-AF74-FCB1D2B16ECC}" destId="{B2EFEC5B-84AB-44F8-931C-1615B9F4E866}" srcOrd="4" destOrd="0" presId="urn:microsoft.com/office/officeart/2005/8/layout/default"/>
    <dgm:cxn modelId="{742E3F66-90AA-4271-AB10-AEF1C89F9C18}" type="presParOf" srcId="{2B5E10C9-6344-49A5-AF74-FCB1D2B16ECC}" destId="{AF03B198-1C88-4F63-8DBA-95FFF4657E68}" srcOrd="5" destOrd="0" presId="urn:microsoft.com/office/officeart/2005/8/layout/default"/>
    <dgm:cxn modelId="{30789C69-0A61-459C-8C59-2ADC65648450}" type="presParOf" srcId="{2B5E10C9-6344-49A5-AF74-FCB1D2B16ECC}" destId="{0627A1A5-C39E-4BA7-83CB-162BEFC18007}" srcOrd="6" destOrd="0" presId="urn:microsoft.com/office/officeart/2005/8/layout/default"/>
    <dgm:cxn modelId="{D30AA26F-7E87-466C-A44C-4C81AF85E43C}" type="presParOf" srcId="{2B5E10C9-6344-49A5-AF74-FCB1D2B16ECC}" destId="{B1736DD2-57A0-43EC-9274-1E39DD499CE0}" srcOrd="7" destOrd="0" presId="urn:microsoft.com/office/officeart/2005/8/layout/default"/>
    <dgm:cxn modelId="{3960271D-8F7F-4D61-AB99-FD3B20711290}" type="presParOf" srcId="{2B5E10C9-6344-49A5-AF74-FCB1D2B16ECC}" destId="{C4AC44EC-11CA-4701-9D6E-C067EF3631D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C57B945-92B4-48B7-B812-71D9E7CDF7A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466CCEB-657E-486F-9AA7-50D88F02AA51}">
      <dgm:prSet custT="1"/>
      <dgm:spPr/>
      <dgm:t>
        <a:bodyPr/>
        <a:lstStyle/>
        <a:p>
          <a:endParaRPr lang="en-GB" sz="1800" dirty="0">
            <a:solidFill>
              <a:schemeClr val="tx1"/>
            </a:solidFill>
          </a:endParaRPr>
        </a:p>
        <a:p>
          <a:endParaRPr lang="en-GB" sz="1800" dirty="0">
            <a:solidFill>
              <a:schemeClr val="tx1"/>
            </a:solidFill>
          </a:endParaRPr>
        </a:p>
        <a:p>
          <a:r>
            <a:rPr lang="en-GB" sz="1800" dirty="0">
              <a:solidFill>
                <a:schemeClr val="tx1"/>
              </a:solidFill>
            </a:rPr>
            <a:t>Pupil and parents should also be made aware of  their rights to attend and participate (para 105 2022 ExG) </a:t>
          </a:r>
        </a:p>
        <a:p>
          <a:endParaRPr lang="en-GB" sz="1800" dirty="0">
            <a:solidFill>
              <a:schemeClr val="tx1"/>
            </a:solidFill>
          </a:endParaRPr>
        </a:p>
        <a:p>
          <a:r>
            <a:rPr lang="en-GB" sz="1800" dirty="0">
              <a:solidFill>
                <a:schemeClr val="tx1"/>
              </a:solidFill>
            </a:rPr>
            <a:t>See also steps to take to prepare to “</a:t>
          </a:r>
          <a:r>
            <a:rPr lang="en-GB" sz="1800" i="1" dirty="0">
              <a:solidFill>
                <a:schemeClr val="tx1"/>
              </a:solidFill>
            </a:rPr>
            <a:t>enable and encourage the suspended or permanently excluded pupils to attend the meeting and speak on their behalf if they wish to do so”.</a:t>
          </a:r>
        </a:p>
        <a:p>
          <a:endParaRPr lang="en-GB" sz="1800" dirty="0">
            <a:solidFill>
              <a:schemeClr val="tx1"/>
            </a:solidFill>
          </a:endParaRPr>
        </a:p>
        <a:p>
          <a:endParaRPr lang="en-GB" sz="1800" dirty="0">
            <a:solidFill>
              <a:schemeClr val="tx1"/>
            </a:solidFill>
          </a:endParaRPr>
        </a:p>
      </dgm:t>
    </dgm:pt>
    <dgm:pt modelId="{72CAD305-5728-424A-B993-CEA3C77DCE95}" type="parTrans" cxnId="{A5980676-704D-436D-9F64-95539624F6EC}">
      <dgm:prSet/>
      <dgm:spPr/>
      <dgm:t>
        <a:bodyPr/>
        <a:lstStyle/>
        <a:p>
          <a:endParaRPr lang="en-US"/>
        </a:p>
      </dgm:t>
    </dgm:pt>
    <dgm:pt modelId="{25035512-175E-4F2D-87BB-D5BEA2485F00}" type="sibTrans" cxnId="{A5980676-704D-436D-9F64-95539624F6EC}">
      <dgm:prSet/>
      <dgm:spPr/>
      <dgm:t>
        <a:bodyPr/>
        <a:lstStyle/>
        <a:p>
          <a:endParaRPr lang="en-US"/>
        </a:p>
      </dgm:t>
    </dgm:pt>
    <dgm:pt modelId="{7F7324C4-FDE2-43F1-9101-2BB3B0DC42F3}" type="pres">
      <dgm:prSet presAssocID="{EC57B945-92B4-48B7-B812-71D9E7CDF7AD}" presName="linear" presStyleCnt="0">
        <dgm:presLayoutVars>
          <dgm:animLvl val="lvl"/>
          <dgm:resizeHandles val="exact"/>
        </dgm:presLayoutVars>
      </dgm:prSet>
      <dgm:spPr/>
      <dgm:t>
        <a:bodyPr/>
        <a:lstStyle/>
        <a:p>
          <a:endParaRPr lang="en-US"/>
        </a:p>
      </dgm:t>
    </dgm:pt>
    <dgm:pt modelId="{1E4DD020-F828-4C9F-A96D-BA3DF4B00CD0}" type="pres">
      <dgm:prSet presAssocID="{C466CCEB-657E-486F-9AA7-50D88F02AA51}" presName="parentText" presStyleLbl="node1" presStyleIdx="0" presStyleCnt="1" custScaleY="786675" custLinFactNeighborX="-23023" custLinFactNeighborY="-28785">
        <dgm:presLayoutVars>
          <dgm:chMax val="0"/>
          <dgm:bulletEnabled val="1"/>
        </dgm:presLayoutVars>
      </dgm:prSet>
      <dgm:spPr/>
      <dgm:t>
        <a:bodyPr/>
        <a:lstStyle/>
        <a:p>
          <a:endParaRPr lang="en-US"/>
        </a:p>
      </dgm:t>
    </dgm:pt>
  </dgm:ptLst>
  <dgm:cxnLst>
    <dgm:cxn modelId="{A5980676-704D-436D-9F64-95539624F6EC}" srcId="{EC57B945-92B4-48B7-B812-71D9E7CDF7AD}" destId="{C466CCEB-657E-486F-9AA7-50D88F02AA51}" srcOrd="0" destOrd="0" parTransId="{72CAD305-5728-424A-B993-CEA3C77DCE95}" sibTransId="{25035512-175E-4F2D-87BB-D5BEA2485F00}"/>
    <dgm:cxn modelId="{C4FD778D-D9A2-4110-8766-5C9845CBD8AB}" type="presOf" srcId="{C466CCEB-657E-486F-9AA7-50D88F02AA51}" destId="{1E4DD020-F828-4C9F-A96D-BA3DF4B00CD0}" srcOrd="0" destOrd="0" presId="urn:microsoft.com/office/officeart/2005/8/layout/vList2"/>
    <dgm:cxn modelId="{DB71A960-59E2-49A5-AB42-82FEFAD091E4}" type="presOf" srcId="{EC57B945-92B4-48B7-B812-71D9E7CDF7AD}" destId="{7F7324C4-FDE2-43F1-9101-2BB3B0DC42F3}" srcOrd="0" destOrd="0" presId="urn:microsoft.com/office/officeart/2005/8/layout/vList2"/>
    <dgm:cxn modelId="{619F5A66-493E-404E-89FB-C47CD21801CF}" type="presParOf" srcId="{7F7324C4-FDE2-43F1-9101-2BB3B0DC42F3}" destId="{1E4DD020-F828-4C9F-A96D-BA3DF4B00CD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C57B945-92B4-48B7-B812-71D9E7CDF7A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466CCEB-657E-486F-9AA7-50D88F02AA51}">
      <dgm:prSet custT="1"/>
      <dgm:spPr/>
      <dgm:t>
        <a:bodyPr/>
        <a:lstStyle/>
        <a:p>
          <a:r>
            <a:rPr lang="en-GB" sz="1800" dirty="0">
              <a:solidFill>
                <a:schemeClr val="tx1"/>
              </a:solidFill>
            </a:rPr>
            <a:t>Interestingly, still only have to invite pupil to GB hearing if over 18 (para 102) </a:t>
          </a:r>
        </a:p>
        <a:p>
          <a:endParaRPr lang="en-GB" sz="1800" dirty="0">
            <a:solidFill>
              <a:schemeClr val="tx1"/>
            </a:solidFill>
          </a:endParaRPr>
        </a:p>
        <a:p>
          <a:endParaRPr lang="en-GB" sz="1800" dirty="0">
            <a:solidFill>
              <a:schemeClr val="tx1"/>
            </a:solidFill>
          </a:endParaRPr>
        </a:p>
        <a:p>
          <a:r>
            <a:rPr lang="en-GB" sz="1800" dirty="0">
              <a:solidFill>
                <a:schemeClr val="tx1"/>
              </a:solidFill>
            </a:rPr>
            <a:t>but much more emphasis on all pupil  views being heard</a:t>
          </a:r>
        </a:p>
        <a:p>
          <a:endParaRPr lang="en-GB" sz="1800" i="1" dirty="0">
            <a:solidFill>
              <a:schemeClr val="tx1"/>
            </a:solidFill>
          </a:endParaRPr>
        </a:p>
        <a:p>
          <a:r>
            <a:rPr lang="en-GB" sz="1800" i="0" dirty="0">
              <a:solidFill>
                <a:schemeClr val="tx1"/>
              </a:solidFill>
            </a:rPr>
            <a:t>See also para 114</a:t>
          </a:r>
        </a:p>
        <a:p>
          <a:endParaRPr lang="en-GB" sz="1800" dirty="0">
            <a:solidFill>
              <a:schemeClr val="tx1"/>
            </a:solidFill>
          </a:endParaRPr>
        </a:p>
        <a:p>
          <a:endParaRPr lang="en-GB" sz="1800" dirty="0">
            <a:solidFill>
              <a:schemeClr val="tx1"/>
            </a:solidFill>
          </a:endParaRPr>
        </a:p>
      </dgm:t>
    </dgm:pt>
    <dgm:pt modelId="{72CAD305-5728-424A-B993-CEA3C77DCE95}" type="parTrans" cxnId="{A5980676-704D-436D-9F64-95539624F6EC}">
      <dgm:prSet/>
      <dgm:spPr/>
      <dgm:t>
        <a:bodyPr/>
        <a:lstStyle/>
        <a:p>
          <a:endParaRPr lang="en-US"/>
        </a:p>
      </dgm:t>
    </dgm:pt>
    <dgm:pt modelId="{25035512-175E-4F2D-87BB-D5BEA2485F00}" type="sibTrans" cxnId="{A5980676-704D-436D-9F64-95539624F6EC}">
      <dgm:prSet/>
      <dgm:spPr/>
      <dgm:t>
        <a:bodyPr/>
        <a:lstStyle/>
        <a:p>
          <a:endParaRPr lang="en-US"/>
        </a:p>
      </dgm:t>
    </dgm:pt>
    <dgm:pt modelId="{7F7324C4-FDE2-43F1-9101-2BB3B0DC42F3}" type="pres">
      <dgm:prSet presAssocID="{EC57B945-92B4-48B7-B812-71D9E7CDF7AD}" presName="linear" presStyleCnt="0">
        <dgm:presLayoutVars>
          <dgm:animLvl val="lvl"/>
          <dgm:resizeHandles val="exact"/>
        </dgm:presLayoutVars>
      </dgm:prSet>
      <dgm:spPr/>
      <dgm:t>
        <a:bodyPr/>
        <a:lstStyle/>
        <a:p>
          <a:endParaRPr lang="en-US"/>
        </a:p>
      </dgm:t>
    </dgm:pt>
    <dgm:pt modelId="{1E4DD020-F828-4C9F-A96D-BA3DF4B00CD0}" type="pres">
      <dgm:prSet presAssocID="{C466CCEB-657E-486F-9AA7-50D88F02AA51}" presName="parentText" presStyleLbl="node1" presStyleIdx="0" presStyleCnt="1" custScaleY="785907" custLinFactNeighborX="-23023" custLinFactNeighborY="-28785">
        <dgm:presLayoutVars>
          <dgm:chMax val="0"/>
          <dgm:bulletEnabled val="1"/>
        </dgm:presLayoutVars>
      </dgm:prSet>
      <dgm:spPr/>
      <dgm:t>
        <a:bodyPr/>
        <a:lstStyle/>
        <a:p>
          <a:endParaRPr lang="en-US"/>
        </a:p>
      </dgm:t>
    </dgm:pt>
  </dgm:ptLst>
  <dgm:cxnLst>
    <dgm:cxn modelId="{A5980676-704D-436D-9F64-95539624F6EC}" srcId="{EC57B945-92B4-48B7-B812-71D9E7CDF7AD}" destId="{C466CCEB-657E-486F-9AA7-50D88F02AA51}" srcOrd="0" destOrd="0" parTransId="{72CAD305-5728-424A-B993-CEA3C77DCE95}" sibTransId="{25035512-175E-4F2D-87BB-D5BEA2485F00}"/>
    <dgm:cxn modelId="{C4FD778D-D9A2-4110-8766-5C9845CBD8AB}" type="presOf" srcId="{C466CCEB-657E-486F-9AA7-50D88F02AA51}" destId="{1E4DD020-F828-4C9F-A96D-BA3DF4B00CD0}" srcOrd="0" destOrd="0" presId="urn:microsoft.com/office/officeart/2005/8/layout/vList2"/>
    <dgm:cxn modelId="{DB71A960-59E2-49A5-AB42-82FEFAD091E4}" type="presOf" srcId="{EC57B945-92B4-48B7-B812-71D9E7CDF7AD}" destId="{7F7324C4-FDE2-43F1-9101-2BB3B0DC42F3}" srcOrd="0" destOrd="0" presId="urn:microsoft.com/office/officeart/2005/8/layout/vList2"/>
    <dgm:cxn modelId="{619F5A66-493E-404E-89FB-C47CD21801CF}" type="presParOf" srcId="{7F7324C4-FDE2-43F1-9101-2BB3B0DC42F3}" destId="{1E4DD020-F828-4C9F-A96D-BA3DF4B00CD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057D5C4-B21E-40A4-A5C3-52E02F9DA24D}"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ECF70A3E-DA7E-4ED8-91EF-CECB7F7B9F3A}">
      <dgm:prSet/>
      <dgm:spPr/>
      <dgm:t>
        <a:bodyPr/>
        <a:lstStyle/>
        <a:p>
          <a:r>
            <a:rPr lang="en-GB" dirty="0">
              <a:solidFill>
                <a:schemeClr val="tx1"/>
              </a:solidFill>
            </a:rPr>
            <a:t>2022 ExG seems to be silent on role of LA representative at hearings</a:t>
          </a:r>
        </a:p>
        <a:p>
          <a:r>
            <a:rPr lang="en-GB" dirty="0">
              <a:solidFill>
                <a:schemeClr val="tx1"/>
              </a:solidFill>
            </a:rPr>
            <a:t> (though covers roles of VSH and social workers if appropriate) </a:t>
          </a:r>
          <a:endParaRPr lang="en-US" dirty="0">
            <a:solidFill>
              <a:schemeClr val="tx1"/>
            </a:solidFill>
          </a:endParaRPr>
        </a:p>
      </dgm:t>
    </dgm:pt>
    <dgm:pt modelId="{69A19917-6068-41BB-B0DD-76F9FFBFB96B}" type="parTrans" cxnId="{A8013434-21F2-47A7-BAF0-5F2EE0AA4130}">
      <dgm:prSet/>
      <dgm:spPr/>
      <dgm:t>
        <a:bodyPr/>
        <a:lstStyle/>
        <a:p>
          <a:endParaRPr lang="en-US"/>
        </a:p>
      </dgm:t>
    </dgm:pt>
    <dgm:pt modelId="{55C7A03A-3325-4690-A2B0-D3E1F8784939}" type="sibTrans" cxnId="{A8013434-21F2-47A7-BAF0-5F2EE0AA4130}">
      <dgm:prSet/>
      <dgm:spPr/>
      <dgm:t>
        <a:bodyPr/>
        <a:lstStyle/>
        <a:p>
          <a:endParaRPr lang="en-US"/>
        </a:p>
      </dgm:t>
    </dgm:pt>
    <dgm:pt modelId="{7ACAE572-3DBE-4C4A-8C51-60A68E672032}">
      <dgm:prSet/>
      <dgm:spPr/>
      <dgm:t>
        <a:bodyPr/>
        <a:lstStyle/>
        <a:p>
          <a:r>
            <a:rPr lang="en-GB" dirty="0">
              <a:solidFill>
                <a:schemeClr val="tx1"/>
              </a:solidFill>
            </a:rPr>
            <a:t>An oversight? :</a:t>
          </a:r>
        </a:p>
        <a:p>
          <a:r>
            <a:rPr lang="en-GB" dirty="0">
              <a:solidFill>
                <a:schemeClr val="tx1"/>
              </a:solidFill>
            </a:rPr>
            <a:t>Eg Only mentioned in </a:t>
          </a:r>
        </a:p>
        <a:p>
          <a:r>
            <a:rPr lang="en-GB" dirty="0">
              <a:solidFill>
                <a:schemeClr val="tx1"/>
              </a:solidFill>
            </a:rPr>
            <a:t>para 113 but not para 110</a:t>
          </a:r>
        </a:p>
      </dgm:t>
    </dgm:pt>
    <dgm:pt modelId="{80767C4F-B5F2-4357-8A06-C092174B86A7}" type="parTrans" cxnId="{1D6D8479-C6D4-4AAC-A9E9-7B3B874D68AB}">
      <dgm:prSet/>
      <dgm:spPr/>
      <dgm:t>
        <a:bodyPr/>
        <a:lstStyle/>
        <a:p>
          <a:endParaRPr lang="en-US"/>
        </a:p>
      </dgm:t>
    </dgm:pt>
    <dgm:pt modelId="{F062778B-50A4-4355-AA76-88A8AB8370D0}" type="sibTrans" cxnId="{1D6D8479-C6D4-4AAC-A9E9-7B3B874D68AB}">
      <dgm:prSet/>
      <dgm:spPr/>
      <dgm:t>
        <a:bodyPr/>
        <a:lstStyle/>
        <a:p>
          <a:endParaRPr lang="en-US"/>
        </a:p>
      </dgm:t>
    </dgm:pt>
    <dgm:pt modelId="{AA044418-C4C3-4BC1-BF1B-C852F0336ED3}" type="pres">
      <dgm:prSet presAssocID="{A057D5C4-B21E-40A4-A5C3-52E02F9DA24D}" presName="diagram" presStyleCnt="0">
        <dgm:presLayoutVars>
          <dgm:dir/>
          <dgm:resizeHandles val="exact"/>
        </dgm:presLayoutVars>
      </dgm:prSet>
      <dgm:spPr/>
      <dgm:t>
        <a:bodyPr/>
        <a:lstStyle/>
        <a:p>
          <a:endParaRPr lang="en-US"/>
        </a:p>
      </dgm:t>
    </dgm:pt>
    <dgm:pt modelId="{C25A6ADF-2C65-41B7-B832-1CCA30DBE54A}" type="pres">
      <dgm:prSet presAssocID="{ECF70A3E-DA7E-4ED8-91EF-CECB7F7B9F3A}" presName="node" presStyleLbl="node1" presStyleIdx="0" presStyleCnt="2">
        <dgm:presLayoutVars>
          <dgm:bulletEnabled val="1"/>
        </dgm:presLayoutVars>
      </dgm:prSet>
      <dgm:spPr/>
      <dgm:t>
        <a:bodyPr/>
        <a:lstStyle/>
        <a:p>
          <a:endParaRPr lang="en-US"/>
        </a:p>
      </dgm:t>
    </dgm:pt>
    <dgm:pt modelId="{F20DBBD3-2778-45D7-8721-5437751FB804}" type="pres">
      <dgm:prSet presAssocID="{55C7A03A-3325-4690-A2B0-D3E1F8784939}" presName="sibTrans" presStyleCnt="0"/>
      <dgm:spPr/>
    </dgm:pt>
    <dgm:pt modelId="{D26E5E24-2801-4E9D-BE6E-6C1CE772F344}" type="pres">
      <dgm:prSet presAssocID="{7ACAE572-3DBE-4C4A-8C51-60A68E672032}" presName="node" presStyleLbl="node1" presStyleIdx="1" presStyleCnt="2" custLinFactNeighborX="-629" custLinFactNeighborY="-13018">
        <dgm:presLayoutVars>
          <dgm:bulletEnabled val="1"/>
        </dgm:presLayoutVars>
      </dgm:prSet>
      <dgm:spPr/>
      <dgm:t>
        <a:bodyPr/>
        <a:lstStyle/>
        <a:p>
          <a:endParaRPr lang="en-US"/>
        </a:p>
      </dgm:t>
    </dgm:pt>
  </dgm:ptLst>
  <dgm:cxnLst>
    <dgm:cxn modelId="{BAE3436B-3789-4225-B637-642CD0EA7676}" type="presOf" srcId="{ECF70A3E-DA7E-4ED8-91EF-CECB7F7B9F3A}" destId="{C25A6ADF-2C65-41B7-B832-1CCA30DBE54A}" srcOrd="0" destOrd="0" presId="urn:microsoft.com/office/officeart/2005/8/layout/default"/>
    <dgm:cxn modelId="{1D6D8479-C6D4-4AAC-A9E9-7B3B874D68AB}" srcId="{A057D5C4-B21E-40A4-A5C3-52E02F9DA24D}" destId="{7ACAE572-3DBE-4C4A-8C51-60A68E672032}" srcOrd="1" destOrd="0" parTransId="{80767C4F-B5F2-4357-8A06-C092174B86A7}" sibTransId="{F062778B-50A4-4355-AA76-88A8AB8370D0}"/>
    <dgm:cxn modelId="{CF37A902-E352-432E-9AFC-697AAFC09F55}" type="presOf" srcId="{A057D5C4-B21E-40A4-A5C3-52E02F9DA24D}" destId="{AA044418-C4C3-4BC1-BF1B-C852F0336ED3}" srcOrd="0" destOrd="0" presId="urn:microsoft.com/office/officeart/2005/8/layout/default"/>
    <dgm:cxn modelId="{A8013434-21F2-47A7-BAF0-5F2EE0AA4130}" srcId="{A057D5C4-B21E-40A4-A5C3-52E02F9DA24D}" destId="{ECF70A3E-DA7E-4ED8-91EF-CECB7F7B9F3A}" srcOrd="0" destOrd="0" parTransId="{69A19917-6068-41BB-B0DD-76F9FFBFB96B}" sibTransId="{55C7A03A-3325-4690-A2B0-D3E1F8784939}"/>
    <dgm:cxn modelId="{1B5896A9-D284-42A6-9368-4BAC3E50FCC9}" type="presOf" srcId="{7ACAE572-3DBE-4C4A-8C51-60A68E672032}" destId="{D26E5E24-2801-4E9D-BE6E-6C1CE772F344}" srcOrd="0" destOrd="0" presId="urn:microsoft.com/office/officeart/2005/8/layout/default"/>
    <dgm:cxn modelId="{AB678A65-1568-48E3-B11A-27EF39739803}" type="presParOf" srcId="{AA044418-C4C3-4BC1-BF1B-C852F0336ED3}" destId="{C25A6ADF-2C65-41B7-B832-1CCA30DBE54A}" srcOrd="0" destOrd="0" presId="urn:microsoft.com/office/officeart/2005/8/layout/default"/>
    <dgm:cxn modelId="{63479D56-BBE4-48A9-95DC-6D264757F2A9}" type="presParOf" srcId="{AA044418-C4C3-4BC1-BF1B-C852F0336ED3}" destId="{F20DBBD3-2778-45D7-8721-5437751FB804}" srcOrd="1" destOrd="0" presId="urn:microsoft.com/office/officeart/2005/8/layout/default"/>
    <dgm:cxn modelId="{E137CA21-5FF0-40AA-9F5C-15BD06B174B6}" type="presParOf" srcId="{AA044418-C4C3-4BC1-BF1B-C852F0336ED3}" destId="{D26E5E24-2801-4E9D-BE6E-6C1CE772F344}"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2C20727-16DB-4F3A-83CB-6AF92141ABC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785109B-C160-45B1-A260-2F6A04E4F2D1}">
      <dgm:prSet/>
      <dgm:spPr/>
      <dgm:t>
        <a:bodyPr/>
        <a:lstStyle/>
        <a:p>
          <a:r>
            <a:rPr lang="en-GB" dirty="0"/>
            <a:t>May stay with GB when it makes its decision to help it by reference to notes ; (para 120)</a:t>
          </a:r>
          <a:endParaRPr lang="en-US" dirty="0"/>
        </a:p>
      </dgm:t>
    </dgm:pt>
    <dgm:pt modelId="{9C43F9FC-D394-439A-9326-EBA385617925}" type="parTrans" cxnId="{9826A911-1A1A-44FA-9CED-C3AB22AD6A5E}">
      <dgm:prSet/>
      <dgm:spPr/>
      <dgm:t>
        <a:bodyPr/>
        <a:lstStyle/>
        <a:p>
          <a:endParaRPr lang="en-US"/>
        </a:p>
      </dgm:t>
    </dgm:pt>
    <dgm:pt modelId="{25617A6F-3DEC-4581-AE0D-4F66ACC5E691}" type="sibTrans" cxnId="{9826A911-1A1A-44FA-9CED-C3AB22AD6A5E}">
      <dgm:prSet/>
      <dgm:spPr/>
      <dgm:t>
        <a:bodyPr/>
        <a:lstStyle/>
        <a:p>
          <a:endParaRPr lang="en-US"/>
        </a:p>
      </dgm:t>
    </dgm:pt>
    <dgm:pt modelId="{3F262477-DF35-4FDC-BFC3-02058B178B47}">
      <dgm:prSet/>
      <dgm:spPr/>
      <dgm:t>
        <a:bodyPr/>
        <a:lstStyle/>
        <a:p>
          <a:r>
            <a:rPr lang="en-GB" dirty="0"/>
            <a:t>And with the wording of the decision letter (para 122)</a:t>
          </a:r>
          <a:endParaRPr lang="en-US" dirty="0"/>
        </a:p>
      </dgm:t>
    </dgm:pt>
    <dgm:pt modelId="{8D26C02D-4B31-4168-8E8A-45C87516509E}" type="parTrans" cxnId="{11A0E9D7-672D-49F6-A4CE-12B90D5F909B}">
      <dgm:prSet/>
      <dgm:spPr/>
      <dgm:t>
        <a:bodyPr/>
        <a:lstStyle/>
        <a:p>
          <a:endParaRPr lang="en-US"/>
        </a:p>
      </dgm:t>
    </dgm:pt>
    <dgm:pt modelId="{C0498367-568B-470A-A307-C0DC20E6A202}" type="sibTrans" cxnId="{11A0E9D7-672D-49F6-A4CE-12B90D5F909B}">
      <dgm:prSet/>
      <dgm:spPr/>
      <dgm:t>
        <a:bodyPr/>
        <a:lstStyle/>
        <a:p>
          <a:endParaRPr lang="en-US"/>
        </a:p>
      </dgm:t>
    </dgm:pt>
    <dgm:pt modelId="{110525DB-933E-41A6-ABCB-4301D30D235D}" type="pres">
      <dgm:prSet presAssocID="{22C20727-16DB-4F3A-83CB-6AF92141ABC7}" presName="hierChild1" presStyleCnt="0">
        <dgm:presLayoutVars>
          <dgm:chPref val="1"/>
          <dgm:dir/>
          <dgm:animOne val="branch"/>
          <dgm:animLvl val="lvl"/>
          <dgm:resizeHandles/>
        </dgm:presLayoutVars>
      </dgm:prSet>
      <dgm:spPr/>
      <dgm:t>
        <a:bodyPr/>
        <a:lstStyle/>
        <a:p>
          <a:endParaRPr lang="en-US"/>
        </a:p>
      </dgm:t>
    </dgm:pt>
    <dgm:pt modelId="{05A2DB79-4C95-42FA-9E53-BC80E7F2905C}" type="pres">
      <dgm:prSet presAssocID="{A785109B-C160-45B1-A260-2F6A04E4F2D1}" presName="hierRoot1" presStyleCnt="0"/>
      <dgm:spPr/>
    </dgm:pt>
    <dgm:pt modelId="{40B8B32E-6E03-4561-8E66-56E05A60B68D}" type="pres">
      <dgm:prSet presAssocID="{A785109B-C160-45B1-A260-2F6A04E4F2D1}" presName="composite" presStyleCnt="0"/>
      <dgm:spPr/>
    </dgm:pt>
    <dgm:pt modelId="{5FF386FA-BB3A-4640-BDD2-CF92363E16CF}" type="pres">
      <dgm:prSet presAssocID="{A785109B-C160-45B1-A260-2F6A04E4F2D1}" presName="background" presStyleLbl="node0" presStyleIdx="0" presStyleCnt="2"/>
      <dgm:spPr>
        <a:solidFill>
          <a:schemeClr val="accent4"/>
        </a:solidFill>
        <a:ln>
          <a:solidFill>
            <a:schemeClr val="accent4"/>
          </a:solidFill>
        </a:ln>
      </dgm:spPr>
    </dgm:pt>
    <dgm:pt modelId="{3FEF9D6E-3A28-48CD-9D77-FD3852AA099D}" type="pres">
      <dgm:prSet presAssocID="{A785109B-C160-45B1-A260-2F6A04E4F2D1}" presName="text" presStyleLbl="fgAcc0" presStyleIdx="0" presStyleCnt="2">
        <dgm:presLayoutVars>
          <dgm:chPref val="3"/>
        </dgm:presLayoutVars>
      </dgm:prSet>
      <dgm:spPr/>
      <dgm:t>
        <a:bodyPr/>
        <a:lstStyle/>
        <a:p>
          <a:endParaRPr lang="en-US"/>
        </a:p>
      </dgm:t>
    </dgm:pt>
    <dgm:pt modelId="{6B8F0350-2BFA-457F-BEE4-425E56DA53D6}" type="pres">
      <dgm:prSet presAssocID="{A785109B-C160-45B1-A260-2F6A04E4F2D1}" presName="hierChild2" presStyleCnt="0"/>
      <dgm:spPr/>
    </dgm:pt>
    <dgm:pt modelId="{5DB114C2-5C73-4D24-8748-0556A6C48522}" type="pres">
      <dgm:prSet presAssocID="{3F262477-DF35-4FDC-BFC3-02058B178B47}" presName="hierRoot1" presStyleCnt="0"/>
      <dgm:spPr/>
    </dgm:pt>
    <dgm:pt modelId="{0FE4FD87-2917-4F17-ABB6-F115CD5AAE18}" type="pres">
      <dgm:prSet presAssocID="{3F262477-DF35-4FDC-BFC3-02058B178B47}" presName="composite" presStyleCnt="0"/>
      <dgm:spPr/>
    </dgm:pt>
    <dgm:pt modelId="{468577ED-764F-4EB4-9DC5-2B24EE7B1217}" type="pres">
      <dgm:prSet presAssocID="{3F262477-DF35-4FDC-BFC3-02058B178B47}" presName="background" presStyleLbl="node0" presStyleIdx="1" presStyleCnt="2"/>
      <dgm:spPr>
        <a:solidFill>
          <a:srgbClr val="00B050"/>
        </a:solidFill>
      </dgm:spPr>
    </dgm:pt>
    <dgm:pt modelId="{DB7979CF-F5C1-49A6-ACC9-6E275D04C66A}" type="pres">
      <dgm:prSet presAssocID="{3F262477-DF35-4FDC-BFC3-02058B178B47}" presName="text" presStyleLbl="fgAcc0" presStyleIdx="1" presStyleCnt="2">
        <dgm:presLayoutVars>
          <dgm:chPref val="3"/>
        </dgm:presLayoutVars>
      </dgm:prSet>
      <dgm:spPr/>
      <dgm:t>
        <a:bodyPr/>
        <a:lstStyle/>
        <a:p>
          <a:endParaRPr lang="en-US"/>
        </a:p>
      </dgm:t>
    </dgm:pt>
    <dgm:pt modelId="{14575001-E2BE-42F9-8533-8D8402D6051C}" type="pres">
      <dgm:prSet presAssocID="{3F262477-DF35-4FDC-BFC3-02058B178B47}" presName="hierChild2" presStyleCnt="0"/>
      <dgm:spPr/>
    </dgm:pt>
  </dgm:ptLst>
  <dgm:cxnLst>
    <dgm:cxn modelId="{9826A911-1A1A-44FA-9CED-C3AB22AD6A5E}" srcId="{22C20727-16DB-4F3A-83CB-6AF92141ABC7}" destId="{A785109B-C160-45B1-A260-2F6A04E4F2D1}" srcOrd="0" destOrd="0" parTransId="{9C43F9FC-D394-439A-9326-EBA385617925}" sibTransId="{25617A6F-3DEC-4581-AE0D-4F66ACC5E691}"/>
    <dgm:cxn modelId="{4824CB12-1AAC-406A-958E-1F115197C85E}" type="presOf" srcId="{22C20727-16DB-4F3A-83CB-6AF92141ABC7}" destId="{110525DB-933E-41A6-ABCB-4301D30D235D}" srcOrd="0" destOrd="0" presId="urn:microsoft.com/office/officeart/2005/8/layout/hierarchy1"/>
    <dgm:cxn modelId="{6F794069-052A-4489-892F-9763B725E463}" type="presOf" srcId="{3F262477-DF35-4FDC-BFC3-02058B178B47}" destId="{DB7979CF-F5C1-49A6-ACC9-6E275D04C66A}" srcOrd="0" destOrd="0" presId="urn:microsoft.com/office/officeart/2005/8/layout/hierarchy1"/>
    <dgm:cxn modelId="{74AE040E-C965-466B-926F-6049F516FE6C}" type="presOf" srcId="{A785109B-C160-45B1-A260-2F6A04E4F2D1}" destId="{3FEF9D6E-3A28-48CD-9D77-FD3852AA099D}" srcOrd="0" destOrd="0" presId="urn:microsoft.com/office/officeart/2005/8/layout/hierarchy1"/>
    <dgm:cxn modelId="{11A0E9D7-672D-49F6-A4CE-12B90D5F909B}" srcId="{22C20727-16DB-4F3A-83CB-6AF92141ABC7}" destId="{3F262477-DF35-4FDC-BFC3-02058B178B47}" srcOrd="1" destOrd="0" parTransId="{8D26C02D-4B31-4168-8E8A-45C87516509E}" sibTransId="{C0498367-568B-470A-A307-C0DC20E6A202}"/>
    <dgm:cxn modelId="{F1F6CA1A-A6C1-4595-9A68-FA91741162BB}" type="presParOf" srcId="{110525DB-933E-41A6-ABCB-4301D30D235D}" destId="{05A2DB79-4C95-42FA-9E53-BC80E7F2905C}" srcOrd="0" destOrd="0" presId="urn:microsoft.com/office/officeart/2005/8/layout/hierarchy1"/>
    <dgm:cxn modelId="{20C3E0DE-15E5-4B6E-A612-D330A7FB34C5}" type="presParOf" srcId="{05A2DB79-4C95-42FA-9E53-BC80E7F2905C}" destId="{40B8B32E-6E03-4561-8E66-56E05A60B68D}" srcOrd="0" destOrd="0" presId="urn:microsoft.com/office/officeart/2005/8/layout/hierarchy1"/>
    <dgm:cxn modelId="{6174DE99-89F6-46A0-B401-04CE47BC5028}" type="presParOf" srcId="{40B8B32E-6E03-4561-8E66-56E05A60B68D}" destId="{5FF386FA-BB3A-4640-BDD2-CF92363E16CF}" srcOrd="0" destOrd="0" presId="urn:microsoft.com/office/officeart/2005/8/layout/hierarchy1"/>
    <dgm:cxn modelId="{178E4FD4-44DA-456F-B5E6-8A879FE71475}" type="presParOf" srcId="{40B8B32E-6E03-4561-8E66-56E05A60B68D}" destId="{3FEF9D6E-3A28-48CD-9D77-FD3852AA099D}" srcOrd="1" destOrd="0" presId="urn:microsoft.com/office/officeart/2005/8/layout/hierarchy1"/>
    <dgm:cxn modelId="{96830261-70E8-4A7D-88EE-AE1419CD56C6}" type="presParOf" srcId="{05A2DB79-4C95-42FA-9E53-BC80E7F2905C}" destId="{6B8F0350-2BFA-457F-BEE4-425E56DA53D6}" srcOrd="1" destOrd="0" presId="urn:microsoft.com/office/officeart/2005/8/layout/hierarchy1"/>
    <dgm:cxn modelId="{3AF9C044-633C-4E0B-BDF3-F56693D2CDEC}" type="presParOf" srcId="{110525DB-933E-41A6-ABCB-4301D30D235D}" destId="{5DB114C2-5C73-4D24-8748-0556A6C48522}" srcOrd="1" destOrd="0" presId="urn:microsoft.com/office/officeart/2005/8/layout/hierarchy1"/>
    <dgm:cxn modelId="{42195CBA-4624-4063-B394-65FA2C6CFA8A}" type="presParOf" srcId="{5DB114C2-5C73-4D24-8748-0556A6C48522}" destId="{0FE4FD87-2917-4F17-ABB6-F115CD5AAE18}" srcOrd="0" destOrd="0" presId="urn:microsoft.com/office/officeart/2005/8/layout/hierarchy1"/>
    <dgm:cxn modelId="{FFFDE0FD-3817-4AD7-A257-6F61BE4CDC70}" type="presParOf" srcId="{0FE4FD87-2917-4F17-ABB6-F115CD5AAE18}" destId="{468577ED-764F-4EB4-9DC5-2B24EE7B1217}" srcOrd="0" destOrd="0" presId="urn:microsoft.com/office/officeart/2005/8/layout/hierarchy1"/>
    <dgm:cxn modelId="{7F874C63-E200-48F3-A5A3-F492E6B2CE01}" type="presParOf" srcId="{0FE4FD87-2917-4F17-ABB6-F115CD5AAE18}" destId="{DB7979CF-F5C1-49A6-ACC9-6E275D04C66A}" srcOrd="1" destOrd="0" presId="urn:microsoft.com/office/officeart/2005/8/layout/hierarchy1"/>
    <dgm:cxn modelId="{84EE4492-7770-4363-940A-EE64FB96CB3B}" type="presParOf" srcId="{5DB114C2-5C73-4D24-8748-0556A6C48522}" destId="{14575001-E2BE-42F9-8533-8D8402D6051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8B3D85-795D-4E3C-9754-A9EB10299121}"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AFD42E1-9FF4-4914-9446-C91369D1FF8D}">
      <dgm:prSet/>
      <dgm:spPr/>
      <dgm:t>
        <a:bodyPr/>
        <a:lstStyle/>
        <a:p>
          <a:r>
            <a:rPr lang="en-GB" dirty="0">
              <a:solidFill>
                <a:schemeClr val="tx1"/>
              </a:solidFill>
            </a:rPr>
            <a:t>INVESTIGATIONS/EVIDENCE GATHERING/ACTIONS FOR THE HEAD/POLICIES AND PROCEDURES</a:t>
          </a:r>
          <a:endParaRPr lang="en-US" dirty="0">
            <a:solidFill>
              <a:schemeClr val="tx1"/>
            </a:solidFill>
          </a:endParaRPr>
        </a:p>
      </dgm:t>
    </dgm:pt>
    <dgm:pt modelId="{F27E09B8-8176-48E6-BCC8-E0E4A5379B89}" type="parTrans" cxnId="{A5CA334F-6433-425E-899A-402A8AFA317B}">
      <dgm:prSet/>
      <dgm:spPr/>
      <dgm:t>
        <a:bodyPr/>
        <a:lstStyle/>
        <a:p>
          <a:endParaRPr lang="en-US"/>
        </a:p>
      </dgm:t>
    </dgm:pt>
    <dgm:pt modelId="{CFD3603C-F399-40DF-A46D-AC105182E905}" type="sibTrans" cxnId="{A5CA334F-6433-425E-899A-402A8AFA317B}">
      <dgm:prSet/>
      <dgm:spPr/>
      <dgm:t>
        <a:bodyPr/>
        <a:lstStyle/>
        <a:p>
          <a:endParaRPr lang="en-US"/>
        </a:p>
      </dgm:t>
    </dgm:pt>
    <dgm:pt modelId="{6ABB155C-7515-45C0-BFAB-79053082B989}">
      <dgm:prSet/>
      <dgm:spPr/>
      <dgm:t>
        <a:bodyPr/>
        <a:lstStyle/>
        <a:p>
          <a:r>
            <a:rPr lang="en-GB" dirty="0">
              <a:solidFill>
                <a:schemeClr val="tx1"/>
              </a:solidFill>
            </a:rPr>
            <a:t>PUPIL EXCLUDED</a:t>
          </a:r>
          <a:endParaRPr lang="en-US" dirty="0">
            <a:solidFill>
              <a:schemeClr val="tx1"/>
            </a:solidFill>
          </a:endParaRPr>
        </a:p>
      </dgm:t>
    </dgm:pt>
    <dgm:pt modelId="{6AFDAF51-1BA0-4F84-96BC-AD813EA04AA0}" type="parTrans" cxnId="{18FE250C-68A4-43C1-9795-EDCE9C4D0DC8}">
      <dgm:prSet/>
      <dgm:spPr/>
      <dgm:t>
        <a:bodyPr/>
        <a:lstStyle/>
        <a:p>
          <a:endParaRPr lang="en-US"/>
        </a:p>
      </dgm:t>
    </dgm:pt>
    <dgm:pt modelId="{C37BEACF-4B8B-4DA7-855E-0DB2B0DEE329}" type="sibTrans" cxnId="{18FE250C-68A4-43C1-9795-EDCE9C4D0DC8}">
      <dgm:prSet/>
      <dgm:spPr/>
      <dgm:t>
        <a:bodyPr/>
        <a:lstStyle/>
        <a:p>
          <a:endParaRPr lang="en-US"/>
        </a:p>
      </dgm:t>
    </dgm:pt>
    <dgm:pt modelId="{9F8FC8D6-AA97-4E5E-94F2-5B42507DCF8B}">
      <dgm:prSet/>
      <dgm:spPr/>
      <dgm:t>
        <a:bodyPr/>
        <a:lstStyle/>
        <a:p>
          <a:r>
            <a:rPr lang="en-GB" dirty="0">
              <a:solidFill>
                <a:schemeClr val="tx1"/>
              </a:solidFill>
            </a:rPr>
            <a:t>CAN APPEAL TO GB</a:t>
          </a:r>
          <a:endParaRPr lang="en-US" dirty="0">
            <a:solidFill>
              <a:schemeClr val="tx1"/>
            </a:solidFill>
          </a:endParaRPr>
        </a:p>
      </dgm:t>
    </dgm:pt>
    <dgm:pt modelId="{430FBD09-9040-4FA5-96B4-55A6DCD22BD2}" type="parTrans" cxnId="{D6B5B8F5-B507-4E8A-9541-C32C68B91281}">
      <dgm:prSet/>
      <dgm:spPr/>
      <dgm:t>
        <a:bodyPr/>
        <a:lstStyle/>
        <a:p>
          <a:endParaRPr lang="en-US"/>
        </a:p>
      </dgm:t>
    </dgm:pt>
    <dgm:pt modelId="{B6E2D358-728F-44B8-931C-2260A425DF70}" type="sibTrans" cxnId="{D6B5B8F5-B507-4E8A-9541-C32C68B91281}">
      <dgm:prSet/>
      <dgm:spPr/>
      <dgm:t>
        <a:bodyPr/>
        <a:lstStyle/>
        <a:p>
          <a:endParaRPr lang="en-US"/>
        </a:p>
      </dgm:t>
    </dgm:pt>
    <dgm:pt modelId="{5AE85298-4723-43AD-A1E2-3CE92D1D2015}">
      <dgm:prSet/>
      <dgm:spPr/>
      <dgm:t>
        <a:bodyPr/>
        <a:lstStyle/>
        <a:p>
          <a:r>
            <a:rPr lang="en-GB" dirty="0">
              <a:solidFill>
                <a:schemeClr val="tx1"/>
              </a:solidFill>
            </a:rPr>
            <a:t>IF PERMANENT EXCLUSION </a:t>
          </a:r>
          <a:endParaRPr lang="en-US" dirty="0">
            <a:solidFill>
              <a:schemeClr val="tx1"/>
            </a:solidFill>
          </a:endParaRPr>
        </a:p>
      </dgm:t>
    </dgm:pt>
    <dgm:pt modelId="{D32BD668-DF59-456A-B597-70401FA45524}" type="parTrans" cxnId="{A4923C9A-8484-41DC-875C-CD2F08B04FEC}">
      <dgm:prSet/>
      <dgm:spPr/>
      <dgm:t>
        <a:bodyPr/>
        <a:lstStyle/>
        <a:p>
          <a:endParaRPr lang="en-US"/>
        </a:p>
      </dgm:t>
    </dgm:pt>
    <dgm:pt modelId="{45549C2B-4C5C-4F03-BD6E-864F5FFACB56}" type="sibTrans" cxnId="{A4923C9A-8484-41DC-875C-CD2F08B04FEC}">
      <dgm:prSet/>
      <dgm:spPr/>
      <dgm:t>
        <a:bodyPr/>
        <a:lstStyle/>
        <a:p>
          <a:endParaRPr lang="en-US"/>
        </a:p>
      </dgm:t>
    </dgm:pt>
    <dgm:pt modelId="{F4EAA25A-EDCF-492E-BFC6-DB7710AA7EEC}">
      <dgm:prSet/>
      <dgm:spPr/>
      <dgm:t>
        <a:bodyPr/>
        <a:lstStyle/>
        <a:p>
          <a:r>
            <a:rPr lang="en-GB" dirty="0">
              <a:solidFill>
                <a:schemeClr val="tx1"/>
              </a:solidFill>
            </a:rPr>
            <a:t>CAN GO TO IRP</a:t>
          </a:r>
          <a:endParaRPr lang="en-US" dirty="0">
            <a:solidFill>
              <a:schemeClr val="tx1"/>
            </a:solidFill>
          </a:endParaRPr>
        </a:p>
      </dgm:t>
    </dgm:pt>
    <dgm:pt modelId="{8AD98ACF-53FB-496A-8267-DC07DD27CA09}" type="parTrans" cxnId="{3933D473-A8A1-4BBF-843B-1C33769DE27D}">
      <dgm:prSet/>
      <dgm:spPr/>
      <dgm:t>
        <a:bodyPr/>
        <a:lstStyle/>
        <a:p>
          <a:endParaRPr lang="en-US"/>
        </a:p>
      </dgm:t>
    </dgm:pt>
    <dgm:pt modelId="{88615134-3B05-4747-A3CE-E4E2477D2A30}" type="sibTrans" cxnId="{3933D473-A8A1-4BBF-843B-1C33769DE27D}">
      <dgm:prSet/>
      <dgm:spPr/>
      <dgm:t>
        <a:bodyPr/>
        <a:lstStyle/>
        <a:p>
          <a:endParaRPr lang="en-US"/>
        </a:p>
      </dgm:t>
    </dgm:pt>
    <dgm:pt modelId="{C4536980-933F-4D36-803D-D34AF5525EBF}">
      <dgm:prSet/>
      <dgm:spPr/>
      <dgm:t>
        <a:bodyPr/>
        <a:lstStyle/>
        <a:p>
          <a:r>
            <a:rPr lang="en-GB" dirty="0">
              <a:solidFill>
                <a:schemeClr val="tx1"/>
              </a:solidFill>
            </a:rPr>
            <a:t>WHAT CAN THEY DO?</a:t>
          </a:r>
          <a:endParaRPr lang="en-US" dirty="0">
            <a:solidFill>
              <a:schemeClr val="tx1"/>
            </a:solidFill>
          </a:endParaRPr>
        </a:p>
      </dgm:t>
    </dgm:pt>
    <dgm:pt modelId="{3AE233F0-F2E9-40A1-A71A-EF74A288DE2B}" type="parTrans" cxnId="{A97DB7DC-24A3-4DB7-A64D-2406BE30C984}">
      <dgm:prSet/>
      <dgm:spPr/>
      <dgm:t>
        <a:bodyPr/>
        <a:lstStyle/>
        <a:p>
          <a:endParaRPr lang="en-US"/>
        </a:p>
      </dgm:t>
    </dgm:pt>
    <dgm:pt modelId="{B5294DCD-2412-4FCB-8652-BD139FD9D256}" type="sibTrans" cxnId="{A97DB7DC-24A3-4DB7-A64D-2406BE30C984}">
      <dgm:prSet/>
      <dgm:spPr/>
      <dgm:t>
        <a:bodyPr/>
        <a:lstStyle/>
        <a:p>
          <a:endParaRPr lang="en-US"/>
        </a:p>
      </dgm:t>
    </dgm:pt>
    <dgm:pt modelId="{B1A76BEB-398D-41E4-B0F3-0D75A352E7D4}">
      <dgm:prSet/>
      <dgm:spPr/>
      <dgm:t>
        <a:bodyPr/>
        <a:lstStyle/>
        <a:p>
          <a:r>
            <a:rPr lang="en-GB" dirty="0">
              <a:solidFill>
                <a:schemeClr val="tx1"/>
              </a:solidFill>
            </a:rPr>
            <a:t>WHAT CAN HAPPEN NEXT?</a:t>
          </a:r>
          <a:endParaRPr lang="en-US" dirty="0">
            <a:solidFill>
              <a:schemeClr val="tx1"/>
            </a:solidFill>
          </a:endParaRPr>
        </a:p>
      </dgm:t>
    </dgm:pt>
    <dgm:pt modelId="{97FD9478-6717-43D2-8FAD-FCF6ED3B27FC}" type="parTrans" cxnId="{ED5FF0BD-02D6-4084-913D-F71575422EBA}">
      <dgm:prSet/>
      <dgm:spPr/>
      <dgm:t>
        <a:bodyPr/>
        <a:lstStyle/>
        <a:p>
          <a:endParaRPr lang="en-US"/>
        </a:p>
      </dgm:t>
    </dgm:pt>
    <dgm:pt modelId="{37CA300F-B91A-4EBE-9909-CF7F824916F1}" type="sibTrans" cxnId="{ED5FF0BD-02D6-4084-913D-F71575422EBA}">
      <dgm:prSet/>
      <dgm:spPr/>
      <dgm:t>
        <a:bodyPr/>
        <a:lstStyle/>
        <a:p>
          <a:endParaRPr lang="en-US"/>
        </a:p>
      </dgm:t>
    </dgm:pt>
    <dgm:pt modelId="{5B2FB1B9-563E-4AE2-A645-683C051EAB6E}" type="pres">
      <dgm:prSet presAssocID="{C28B3D85-795D-4E3C-9754-A9EB10299121}" presName="linear" presStyleCnt="0">
        <dgm:presLayoutVars>
          <dgm:animLvl val="lvl"/>
          <dgm:resizeHandles val="exact"/>
        </dgm:presLayoutVars>
      </dgm:prSet>
      <dgm:spPr/>
      <dgm:t>
        <a:bodyPr/>
        <a:lstStyle/>
        <a:p>
          <a:endParaRPr lang="en-US"/>
        </a:p>
      </dgm:t>
    </dgm:pt>
    <dgm:pt modelId="{BD395D4E-3996-4358-87D4-E322DE57B53A}" type="pres">
      <dgm:prSet presAssocID="{EAFD42E1-9FF4-4914-9446-C91369D1FF8D}" presName="parentText" presStyleLbl="node1" presStyleIdx="0" presStyleCnt="7">
        <dgm:presLayoutVars>
          <dgm:chMax val="0"/>
          <dgm:bulletEnabled val="1"/>
        </dgm:presLayoutVars>
      </dgm:prSet>
      <dgm:spPr/>
      <dgm:t>
        <a:bodyPr/>
        <a:lstStyle/>
        <a:p>
          <a:endParaRPr lang="en-US"/>
        </a:p>
      </dgm:t>
    </dgm:pt>
    <dgm:pt modelId="{D15A2754-4603-465A-A442-3C39C9746512}" type="pres">
      <dgm:prSet presAssocID="{CFD3603C-F399-40DF-A46D-AC105182E905}" presName="spacer" presStyleCnt="0"/>
      <dgm:spPr/>
    </dgm:pt>
    <dgm:pt modelId="{5D220FA1-B57C-4ECA-9334-DE2BE8418C2F}" type="pres">
      <dgm:prSet presAssocID="{6ABB155C-7515-45C0-BFAB-79053082B989}" presName="parentText" presStyleLbl="node1" presStyleIdx="1" presStyleCnt="7">
        <dgm:presLayoutVars>
          <dgm:chMax val="0"/>
          <dgm:bulletEnabled val="1"/>
        </dgm:presLayoutVars>
      </dgm:prSet>
      <dgm:spPr/>
      <dgm:t>
        <a:bodyPr/>
        <a:lstStyle/>
        <a:p>
          <a:endParaRPr lang="en-US"/>
        </a:p>
      </dgm:t>
    </dgm:pt>
    <dgm:pt modelId="{82739518-21B7-4FF0-8887-2C2EE617A564}" type="pres">
      <dgm:prSet presAssocID="{C37BEACF-4B8B-4DA7-855E-0DB2B0DEE329}" presName="spacer" presStyleCnt="0"/>
      <dgm:spPr/>
    </dgm:pt>
    <dgm:pt modelId="{1E5BD2BB-A1BA-4EE9-9D89-07DBAED3BDFD}" type="pres">
      <dgm:prSet presAssocID="{9F8FC8D6-AA97-4E5E-94F2-5B42507DCF8B}" presName="parentText" presStyleLbl="node1" presStyleIdx="2" presStyleCnt="7">
        <dgm:presLayoutVars>
          <dgm:chMax val="0"/>
          <dgm:bulletEnabled val="1"/>
        </dgm:presLayoutVars>
      </dgm:prSet>
      <dgm:spPr/>
      <dgm:t>
        <a:bodyPr/>
        <a:lstStyle/>
        <a:p>
          <a:endParaRPr lang="en-US"/>
        </a:p>
      </dgm:t>
    </dgm:pt>
    <dgm:pt modelId="{E85D3677-DB62-4E20-AF38-17BB24674735}" type="pres">
      <dgm:prSet presAssocID="{B6E2D358-728F-44B8-931C-2260A425DF70}" presName="spacer" presStyleCnt="0"/>
      <dgm:spPr/>
    </dgm:pt>
    <dgm:pt modelId="{5EEA04FB-D583-4F16-8587-67D75E14360B}" type="pres">
      <dgm:prSet presAssocID="{5AE85298-4723-43AD-A1E2-3CE92D1D2015}" presName="parentText" presStyleLbl="node1" presStyleIdx="3" presStyleCnt="7" custLinFactNeighborX="1411" custLinFactNeighborY="4241">
        <dgm:presLayoutVars>
          <dgm:chMax val="0"/>
          <dgm:bulletEnabled val="1"/>
        </dgm:presLayoutVars>
      </dgm:prSet>
      <dgm:spPr/>
      <dgm:t>
        <a:bodyPr/>
        <a:lstStyle/>
        <a:p>
          <a:endParaRPr lang="en-US"/>
        </a:p>
      </dgm:t>
    </dgm:pt>
    <dgm:pt modelId="{45CF7295-CB4D-458F-8883-A7B0466DC49F}" type="pres">
      <dgm:prSet presAssocID="{45549C2B-4C5C-4F03-BD6E-864F5FFACB56}" presName="spacer" presStyleCnt="0"/>
      <dgm:spPr/>
    </dgm:pt>
    <dgm:pt modelId="{69CE13A8-9355-4A10-983F-3E3CED294DB9}" type="pres">
      <dgm:prSet presAssocID="{F4EAA25A-EDCF-492E-BFC6-DB7710AA7EEC}" presName="parentText" presStyleLbl="node1" presStyleIdx="4" presStyleCnt="7">
        <dgm:presLayoutVars>
          <dgm:chMax val="0"/>
          <dgm:bulletEnabled val="1"/>
        </dgm:presLayoutVars>
      </dgm:prSet>
      <dgm:spPr/>
      <dgm:t>
        <a:bodyPr/>
        <a:lstStyle/>
        <a:p>
          <a:endParaRPr lang="en-US"/>
        </a:p>
      </dgm:t>
    </dgm:pt>
    <dgm:pt modelId="{9669F325-BC3D-4094-8618-5CE09C73B6BF}" type="pres">
      <dgm:prSet presAssocID="{88615134-3B05-4747-A3CE-E4E2477D2A30}" presName="spacer" presStyleCnt="0"/>
      <dgm:spPr/>
    </dgm:pt>
    <dgm:pt modelId="{1CA0699F-3852-40C7-8F90-00D3AC1D8488}" type="pres">
      <dgm:prSet presAssocID="{C4536980-933F-4D36-803D-D34AF5525EBF}" presName="parentText" presStyleLbl="node1" presStyleIdx="5" presStyleCnt="7">
        <dgm:presLayoutVars>
          <dgm:chMax val="0"/>
          <dgm:bulletEnabled val="1"/>
        </dgm:presLayoutVars>
      </dgm:prSet>
      <dgm:spPr/>
      <dgm:t>
        <a:bodyPr/>
        <a:lstStyle/>
        <a:p>
          <a:endParaRPr lang="en-US"/>
        </a:p>
      </dgm:t>
    </dgm:pt>
    <dgm:pt modelId="{B60A842E-F31E-4255-989A-848AD9A25893}" type="pres">
      <dgm:prSet presAssocID="{B5294DCD-2412-4FCB-8652-BD139FD9D256}" presName="spacer" presStyleCnt="0"/>
      <dgm:spPr/>
    </dgm:pt>
    <dgm:pt modelId="{60F394B4-89D0-4770-B9E1-6119F500B0E0}" type="pres">
      <dgm:prSet presAssocID="{B1A76BEB-398D-41E4-B0F3-0D75A352E7D4}" presName="parentText" presStyleLbl="node1" presStyleIdx="6" presStyleCnt="7">
        <dgm:presLayoutVars>
          <dgm:chMax val="0"/>
          <dgm:bulletEnabled val="1"/>
        </dgm:presLayoutVars>
      </dgm:prSet>
      <dgm:spPr/>
      <dgm:t>
        <a:bodyPr/>
        <a:lstStyle/>
        <a:p>
          <a:endParaRPr lang="en-US"/>
        </a:p>
      </dgm:t>
    </dgm:pt>
  </dgm:ptLst>
  <dgm:cxnLst>
    <dgm:cxn modelId="{3EB9D7BB-EDF3-4619-B0DD-4761386A9398}" type="presOf" srcId="{5AE85298-4723-43AD-A1E2-3CE92D1D2015}" destId="{5EEA04FB-D583-4F16-8587-67D75E14360B}" srcOrd="0" destOrd="0" presId="urn:microsoft.com/office/officeart/2005/8/layout/vList2"/>
    <dgm:cxn modelId="{A2426172-9A48-460F-BF57-CE41DB5F6AC2}" type="presOf" srcId="{B1A76BEB-398D-41E4-B0F3-0D75A352E7D4}" destId="{60F394B4-89D0-4770-B9E1-6119F500B0E0}" srcOrd="0" destOrd="0" presId="urn:microsoft.com/office/officeart/2005/8/layout/vList2"/>
    <dgm:cxn modelId="{D6B5B8F5-B507-4E8A-9541-C32C68B91281}" srcId="{C28B3D85-795D-4E3C-9754-A9EB10299121}" destId="{9F8FC8D6-AA97-4E5E-94F2-5B42507DCF8B}" srcOrd="2" destOrd="0" parTransId="{430FBD09-9040-4FA5-96B4-55A6DCD22BD2}" sibTransId="{B6E2D358-728F-44B8-931C-2260A425DF70}"/>
    <dgm:cxn modelId="{E360449D-9FFE-4949-A73E-2A447FE623A7}" type="presOf" srcId="{C4536980-933F-4D36-803D-D34AF5525EBF}" destId="{1CA0699F-3852-40C7-8F90-00D3AC1D8488}" srcOrd="0" destOrd="0" presId="urn:microsoft.com/office/officeart/2005/8/layout/vList2"/>
    <dgm:cxn modelId="{53E6AB0F-1E2B-43E9-AE1F-9217A86FE790}" type="presOf" srcId="{C28B3D85-795D-4E3C-9754-A9EB10299121}" destId="{5B2FB1B9-563E-4AE2-A645-683C051EAB6E}" srcOrd="0" destOrd="0" presId="urn:microsoft.com/office/officeart/2005/8/layout/vList2"/>
    <dgm:cxn modelId="{8A7D976B-0633-4B2B-BF00-3FBDE4590A7B}" type="presOf" srcId="{6ABB155C-7515-45C0-BFAB-79053082B989}" destId="{5D220FA1-B57C-4ECA-9334-DE2BE8418C2F}" srcOrd="0" destOrd="0" presId="urn:microsoft.com/office/officeart/2005/8/layout/vList2"/>
    <dgm:cxn modelId="{4D049BC5-2B89-4132-9F5A-4706B740F4C3}" type="presOf" srcId="{EAFD42E1-9FF4-4914-9446-C91369D1FF8D}" destId="{BD395D4E-3996-4358-87D4-E322DE57B53A}" srcOrd="0" destOrd="0" presId="urn:microsoft.com/office/officeart/2005/8/layout/vList2"/>
    <dgm:cxn modelId="{A5CA334F-6433-425E-899A-402A8AFA317B}" srcId="{C28B3D85-795D-4E3C-9754-A9EB10299121}" destId="{EAFD42E1-9FF4-4914-9446-C91369D1FF8D}" srcOrd="0" destOrd="0" parTransId="{F27E09B8-8176-48E6-BCC8-E0E4A5379B89}" sibTransId="{CFD3603C-F399-40DF-A46D-AC105182E905}"/>
    <dgm:cxn modelId="{18FE250C-68A4-43C1-9795-EDCE9C4D0DC8}" srcId="{C28B3D85-795D-4E3C-9754-A9EB10299121}" destId="{6ABB155C-7515-45C0-BFAB-79053082B989}" srcOrd="1" destOrd="0" parTransId="{6AFDAF51-1BA0-4F84-96BC-AD813EA04AA0}" sibTransId="{C37BEACF-4B8B-4DA7-855E-0DB2B0DEE329}"/>
    <dgm:cxn modelId="{3803E190-77B4-42B1-88EF-7BF3C2E5B8E1}" type="presOf" srcId="{F4EAA25A-EDCF-492E-BFC6-DB7710AA7EEC}" destId="{69CE13A8-9355-4A10-983F-3E3CED294DB9}" srcOrd="0" destOrd="0" presId="urn:microsoft.com/office/officeart/2005/8/layout/vList2"/>
    <dgm:cxn modelId="{A97DB7DC-24A3-4DB7-A64D-2406BE30C984}" srcId="{C28B3D85-795D-4E3C-9754-A9EB10299121}" destId="{C4536980-933F-4D36-803D-D34AF5525EBF}" srcOrd="5" destOrd="0" parTransId="{3AE233F0-F2E9-40A1-A71A-EF74A288DE2B}" sibTransId="{B5294DCD-2412-4FCB-8652-BD139FD9D256}"/>
    <dgm:cxn modelId="{A4923C9A-8484-41DC-875C-CD2F08B04FEC}" srcId="{C28B3D85-795D-4E3C-9754-A9EB10299121}" destId="{5AE85298-4723-43AD-A1E2-3CE92D1D2015}" srcOrd="3" destOrd="0" parTransId="{D32BD668-DF59-456A-B597-70401FA45524}" sibTransId="{45549C2B-4C5C-4F03-BD6E-864F5FFACB56}"/>
    <dgm:cxn modelId="{C594223B-5A23-4144-A59E-D937C0DC5853}" type="presOf" srcId="{9F8FC8D6-AA97-4E5E-94F2-5B42507DCF8B}" destId="{1E5BD2BB-A1BA-4EE9-9D89-07DBAED3BDFD}" srcOrd="0" destOrd="0" presId="urn:microsoft.com/office/officeart/2005/8/layout/vList2"/>
    <dgm:cxn modelId="{3933D473-A8A1-4BBF-843B-1C33769DE27D}" srcId="{C28B3D85-795D-4E3C-9754-A9EB10299121}" destId="{F4EAA25A-EDCF-492E-BFC6-DB7710AA7EEC}" srcOrd="4" destOrd="0" parTransId="{8AD98ACF-53FB-496A-8267-DC07DD27CA09}" sibTransId="{88615134-3B05-4747-A3CE-E4E2477D2A30}"/>
    <dgm:cxn modelId="{ED5FF0BD-02D6-4084-913D-F71575422EBA}" srcId="{C28B3D85-795D-4E3C-9754-A9EB10299121}" destId="{B1A76BEB-398D-41E4-B0F3-0D75A352E7D4}" srcOrd="6" destOrd="0" parTransId="{97FD9478-6717-43D2-8FAD-FCF6ED3B27FC}" sibTransId="{37CA300F-B91A-4EBE-9909-CF7F824916F1}"/>
    <dgm:cxn modelId="{67C0ADB3-34C0-406E-BB12-52C05195BBED}" type="presParOf" srcId="{5B2FB1B9-563E-4AE2-A645-683C051EAB6E}" destId="{BD395D4E-3996-4358-87D4-E322DE57B53A}" srcOrd="0" destOrd="0" presId="urn:microsoft.com/office/officeart/2005/8/layout/vList2"/>
    <dgm:cxn modelId="{0A41FA9A-4DAF-4911-9BD0-4E1A07E2C8AB}" type="presParOf" srcId="{5B2FB1B9-563E-4AE2-A645-683C051EAB6E}" destId="{D15A2754-4603-465A-A442-3C39C9746512}" srcOrd="1" destOrd="0" presId="urn:microsoft.com/office/officeart/2005/8/layout/vList2"/>
    <dgm:cxn modelId="{25440A6E-FBC6-4190-B014-FF4A844CBAC6}" type="presParOf" srcId="{5B2FB1B9-563E-4AE2-A645-683C051EAB6E}" destId="{5D220FA1-B57C-4ECA-9334-DE2BE8418C2F}" srcOrd="2" destOrd="0" presId="urn:microsoft.com/office/officeart/2005/8/layout/vList2"/>
    <dgm:cxn modelId="{BB928F52-E652-4A80-A735-5FBACFFB7E8E}" type="presParOf" srcId="{5B2FB1B9-563E-4AE2-A645-683C051EAB6E}" destId="{82739518-21B7-4FF0-8887-2C2EE617A564}" srcOrd="3" destOrd="0" presId="urn:microsoft.com/office/officeart/2005/8/layout/vList2"/>
    <dgm:cxn modelId="{73A8160C-1BE1-4F83-A33C-9B2E7E5558E4}" type="presParOf" srcId="{5B2FB1B9-563E-4AE2-A645-683C051EAB6E}" destId="{1E5BD2BB-A1BA-4EE9-9D89-07DBAED3BDFD}" srcOrd="4" destOrd="0" presId="urn:microsoft.com/office/officeart/2005/8/layout/vList2"/>
    <dgm:cxn modelId="{54F5590D-0073-469F-8384-0B32607E0039}" type="presParOf" srcId="{5B2FB1B9-563E-4AE2-A645-683C051EAB6E}" destId="{E85D3677-DB62-4E20-AF38-17BB24674735}" srcOrd="5" destOrd="0" presId="urn:microsoft.com/office/officeart/2005/8/layout/vList2"/>
    <dgm:cxn modelId="{0D28B40C-D20E-412B-9960-83B6EDF360B4}" type="presParOf" srcId="{5B2FB1B9-563E-4AE2-A645-683C051EAB6E}" destId="{5EEA04FB-D583-4F16-8587-67D75E14360B}" srcOrd="6" destOrd="0" presId="urn:microsoft.com/office/officeart/2005/8/layout/vList2"/>
    <dgm:cxn modelId="{00564AD9-660E-46A5-AF12-DEDFDE8F86FB}" type="presParOf" srcId="{5B2FB1B9-563E-4AE2-A645-683C051EAB6E}" destId="{45CF7295-CB4D-458F-8883-A7B0466DC49F}" srcOrd="7" destOrd="0" presId="urn:microsoft.com/office/officeart/2005/8/layout/vList2"/>
    <dgm:cxn modelId="{A204C92E-F7AB-4A29-9494-6895A617337E}" type="presParOf" srcId="{5B2FB1B9-563E-4AE2-A645-683C051EAB6E}" destId="{69CE13A8-9355-4A10-983F-3E3CED294DB9}" srcOrd="8" destOrd="0" presId="urn:microsoft.com/office/officeart/2005/8/layout/vList2"/>
    <dgm:cxn modelId="{0C6E8E40-E768-4C26-811C-8B8D4DC9C2BF}" type="presParOf" srcId="{5B2FB1B9-563E-4AE2-A645-683C051EAB6E}" destId="{9669F325-BC3D-4094-8618-5CE09C73B6BF}" srcOrd="9" destOrd="0" presId="urn:microsoft.com/office/officeart/2005/8/layout/vList2"/>
    <dgm:cxn modelId="{116E3933-9FE4-4D82-B981-30F7503BFEB5}" type="presParOf" srcId="{5B2FB1B9-563E-4AE2-A645-683C051EAB6E}" destId="{1CA0699F-3852-40C7-8F90-00D3AC1D8488}" srcOrd="10" destOrd="0" presId="urn:microsoft.com/office/officeart/2005/8/layout/vList2"/>
    <dgm:cxn modelId="{7E21E414-B069-43D7-B62D-303DFC450B6C}" type="presParOf" srcId="{5B2FB1B9-563E-4AE2-A645-683C051EAB6E}" destId="{B60A842E-F31E-4255-989A-848AD9A25893}" srcOrd="11" destOrd="0" presId="urn:microsoft.com/office/officeart/2005/8/layout/vList2"/>
    <dgm:cxn modelId="{0BF7F04D-ADC7-4C71-BDA0-DF5F2C2E546D}" type="presParOf" srcId="{5B2FB1B9-563E-4AE2-A645-683C051EAB6E}" destId="{60F394B4-89D0-4770-B9E1-6119F500B0E0}"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BE13697-C697-4FB2-86EE-ACF78DFAFCD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7C913EF-F1CF-4364-B770-240EEC1FD859}">
      <dgm:prSet/>
      <dgm:spPr/>
      <dgm:t>
        <a:bodyPr/>
        <a:lstStyle/>
        <a:p>
          <a:r>
            <a:rPr lang="en-GB" dirty="0">
              <a:solidFill>
                <a:schemeClr val="bg1"/>
              </a:solidFill>
            </a:rPr>
            <a:t>Who should GB tell of their decision?</a:t>
          </a:r>
          <a:endParaRPr lang="en-US" dirty="0">
            <a:solidFill>
              <a:schemeClr val="bg1"/>
            </a:solidFill>
          </a:endParaRPr>
        </a:p>
      </dgm:t>
    </dgm:pt>
    <dgm:pt modelId="{7AC962E5-81B2-4131-B616-F1D7607F2418}" type="parTrans" cxnId="{0E4611FB-DAD7-4513-95F9-04E2CFFEAAB4}">
      <dgm:prSet/>
      <dgm:spPr/>
      <dgm:t>
        <a:bodyPr/>
        <a:lstStyle/>
        <a:p>
          <a:endParaRPr lang="en-US"/>
        </a:p>
      </dgm:t>
    </dgm:pt>
    <dgm:pt modelId="{E123DCFB-E48E-44DA-B451-0EAFBDF4BF30}" type="sibTrans" cxnId="{0E4611FB-DAD7-4513-95F9-04E2CFFEAAB4}">
      <dgm:prSet/>
      <dgm:spPr/>
      <dgm:t>
        <a:bodyPr/>
        <a:lstStyle/>
        <a:p>
          <a:endParaRPr lang="en-US"/>
        </a:p>
      </dgm:t>
    </dgm:pt>
    <dgm:pt modelId="{5EA9C424-EFBD-4283-880F-3D5ABE2C7B91}">
      <dgm:prSet/>
      <dgm:spPr/>
      <dgm:t>
        <a:bodyPr/>
        <a:lstStyle/>
        <a:p>
          <a:r>
            <a:rPr lang="en-GB" dirty="0">
              <a:solidFill>
                <a:schemeClr val="bg1"/>
              </a:solidFill>
            </a:rPr>
            <a:t>Parent; pupil if 18 or over Head; LA (&amp; “home LA” if pupil resides in different LA from one maintaining the school); where relevant VSH and/or social worker</a:t>
          </a:r>
          <a:endParaRPr lang="en-US" dirty="0">
            <a:solidFill>
              <a:schemeClr val="bg1"/>
            </a:solidFill>
          </a:endParaRPr>
        </a:p>
      </dgm:t>
    </dgm:pt>
    <dgm:pt modelId="{B059FDD9-854A-4CB6-BF2D-9A6211881A96}" type="parTrans" cxnId="{EF407E50-D032-4B54-8ACF-0135CEBECBE9}">
      <dgm:prSet/>
      <dgm:spPr/>
      <dgm:t>
        <a:bodyPr/>
        <a:lstStyle/>
        <a:p>
          <a:endParaRPr lang="en-US"/>
        </a:p>
      </dgm:t>
    </dgm:pt>
    <dgm:pt modelId="{097C908F-1720-4944-A0DD-D62C17E13214}" type="sibTrans" cxnId="{EF407E50-D032-4B54-8ACF-0135CEBECBE9}">
      <dgm:prSet/>
      <dgm:spPr/>
      <dgm:t>
        <a:bodyPr/>
        <a:lstStyle/>
        <a:p>
          <a:endParaRPr lang="en-US"/>
        </a:p>
      </dgm:t>
    </dgm:pt>
    <dgm:pt modelId="{10AD2111-2299-4198-94F0-528210637C2D}">
      <dgm:prSet/>
      <dgm:spPr/>
      <dgm:t>
        <a:bodyPr/>
        <a:lstStyle/>
        <a:p>
          <a:r>
            <a:rPr lang="en-GB" dirty="0">
              <a:solidFill>
                <a:schemeClr val="bg1"/>
              </a:solidFill>
            </a:rPr>
            <a:t>When?</a:t>
          </a:r>
          <a:endParaRPr lang="en-US" dirty="0">
            <a:solidFill>
              <a:schemeClr val="bg1"/>
            </a:solidFill>
          </a:endParaRPr>
        </a:p>
      </dgm:t>
    </dgm:pt>
    <dgm:pt modelId="{31B0640B-E242-4256-9BF8-A5CD4B1C2F9F}" type="parTrans" cxnId="{57A32671-35E7-457A-8000-961C3E1EB1F0}">
      <dgm:prSet/>
      <dgm:spPr/>
      <dgm:t>
        <a:bodyPr/>
        <a:lstStyle/>
        <a:p>
          <a:endParaRPr lang="en-US"/>
        </a:p>
      </dgm:t>
    </dgm:pt>
    <dgm:pt modelId="{300D5250-BA63-4B71-86AB-09611DBA8740}" type="sibTrans" cxnId="{57A32671-35E7-457A-8000-961C3E1EB1F0}">
      <dgm:prSet/>
      <dgm:spPr/>
      <dgm:t>
        <a:bodyPr/>
        <a:lstStyle/>
        <a:p>
          <a:endParaRPr lang="en-US"/>
        </a:p>
      </dgm:t>
    </dgm:pt>
    <dgm:pt modelId="{9C7499B2-7F87-4C57-87B2-D229CC63A1DA}">
      <dgm:prSet/>
      <dgm:spPr/>
      <dgm:t>
        <a:bodyPr/>
        <a:lstStyle/>
        <a:p>
          <a:r>
            <a:rPr lang="en-GB" dirty="0">
              <a:solidFill>
                <a:schemeClr val="bg1"/>
              </a:solidFill>
            </a:rPr>
            <a:t>Without delay </a:t>
          </a:r>
          <a:endParaRPr lang="en-US" dirty="0">
            <a:solidFill>
              <a:schemeClr val="bg1"/>
            </a:solidFill>
          </a:endParaRPr>
        </a:p>
      </dgm:t>
    </dgm:pt>
    <dgm:pt modelId="{1DD93D0E-CC09-4EAC-9549-D9BE7A931E01}" type="parTrans" cxnId="{DCC59AEB-2AE4-4C5C-A55D-F0617B947E2B}">
      <dgm:prSet/>
      <dgm:spPr/>
      <dgm:t>
        <a:bodyPr/>
        <a:lstStyle/>
        <a:p>
          <a:endParaRPr lang="en-US"/>
        </a:p>
      </dgm:t>
    </dgm:pt>
    <dgm:pt modelId="{B441DF2E-0F00-4E12-845F-24B19878BBED}" type="sibTrans" cxnId="{DCC59AEB-2AE4-4C5C-A55D-F0617B947E2B}">
      <dgm:prSet/>
      <dgm:spPr/>
      <dgm:t>
        <a:bodyPr/>
        <a:lstStyle/>
        <a:p>
          <a:endParaRPr lang="en-US"/>
        </a:p>
      </dgm:t>
    </dgm:pt>
    <dgm:pt modelId="{022D3171-C5DF-4E21-82BF-2B6FCF7704CE}">
      <dgm:prSet/>
      <dgm:spPr/>
      <dgm:t>
        <a:bodyPr/>
        <a:lstStyle/>
        <a:p>
          <a:r>
            <a:rPr lang="en-GB" dirty="0">
              <a:solidFill>
                <a:schemeClr val="bg1"/>
              </a:solidFill>
            </a:rPr>
            <a:t>How? In writing, STATING REASONS</a:t>
          </a:r>
          <a:endParaRPr lang="en-US" dirty="0">
            <a:solidFill>
              <a:schemeClr val="bg1"/>
            </a:solidFill>
          </a:endParaRPr>
        </a:p>
      </dgm:t>
    </dgm:pt>
    <dgm:pt modelId="{6038E46C-DD02-4114-A8A3-080D78AB4890}" type="parTrans" cxnId="{4C4ACBED-0DF0-4B3D-B75A-6BEC28177EA7}">
      <dgm:prSet/>
      <dgm:spPr/>
      <dgm:t>
        <a:bodyPr/>
        <a:lstStyle/>
        <a:p>
          <a:endParaRPr lang="en-US"/>
        </a:p>
      </dgm:t>
    </dgm:pt>
    <dgm:pt modelId="{26D7FB35-5A96-45E1-B3E4-FEB13E6AA85A}" type="sibTrans" cxnId="{4C4ACBED-0DF0-4B3D-B75A-6BEC28177EA7}">
      <dgm:prSet/>
      <dgm:spPr/>
      <dgm:t>
        <a:bodyPr/>
        <a:lstStyle/>
        <a:p>
          <a:endParaRPr lang="en-US"/>
        </a:p>
      </dgm:t>
    </dgm:pt>
    <dgm:pt modelId="{C36BDA42-8F43-4398-80D7-0B2B453B39FD}">
      <dgm:prSet/>
      <dgm:spPr/>
      <dgm:t>
        <a:bodyPr/>
        <a:lstStyle/>
        <a:p>
          <a:r>
            <a:rPr lang="en-GB" dirty="0">
              <a:solidFill>
                <a:schemeClr val="bg1"/>
              </a:solidFill>
            </a:rPr>
            <a:t>Para 129 of 2022 ExG</a:t>
          </a:r>
          <a:endParaRPr lang="en-US" dirty="0">
            <a:solidFill>
              <a:schemeClr val="bg1"/>
            </a:solidFill>
          </a:endParaRPr>
        </a:p>
      </dgm:t>
    </dgm:pt>
    <dgm:pt modelId="{51040723-1A60-4518-9DE4-9A6BE1A8537A}" type="parTrans" cxnId="{C8C12152-6C39-404D-B8A8-F5AA9C24E56C}">
      <dgm:prSet/>
      <dgm:spPr/>
      <dgm:t>
        <a:bodyPr/>
        <a:lstStyle/>
        <a:p>
          <a:endParaRPr lang="en-US"/>
        </a:p>
      </dgm:t>
    </dgm:pt>
    <dgm:pt modelId="{B1DA7B6C-3C89-45D1-BD07-E727CF7E0134}" type="sibTrans" cxnId="{C8C12152-6C39-404D-B8A8-F5AA9C24E56C}">
      <dgm:prSet/>
      <dgm:spPr/>
      <dgm:t>
        <a:bodyPr/>
        <a:lstStyle/>
        <a:p>
          <a:endParaRPr lang="en-US"/>
        </a:p>
      </dgm:t>
    </dgm:pt>
    <dgm:pt modelId="{517A1ECF-43F3-43EE-A21F-8CDAC5AEF698}" type="pres">
      <dgm:prSet presAssocID="{BBE13697-C697-4FB2-86EE-ACF78DFAFCD7}" presName="vert0" presStyleCnt="0">
        <dgm:presLayoutVars>
          <dgm:dir/>
          <dgm:animOne val="branch"/>
          <dgm:animLvl val="lvl"/>
        </dgm:presLayoutVars>
      </dgm:prSet>
      <dgm:spPr/>
      <dgm:t>
        <a:bodyPr/>
        <a:lstStyle/>
        <a:p>
          <a:endParaRPr lang="en-US"/>
        </a:p>
      </dgm:t>
    </dgm:pt>
    <dgm:pt modelId="{8C9C1B04-256C-496A-897C-F2D4F5145590}" type="pres">
      <dgm:prSet presAssocID="{87C913EF-F1CF-4364-B770-240EEC1FD859}" presName="thickLine" presStyleLbl="alignNode1" presStyleIdx="0" presStyleCnt="6"/>
      <dgm:spPr/>
    </dgm:pt>
    <dgm:pt modelId="{A1D36EC7-1D0E-42F0-9EDE-B6D4D70A63D6}" type="pres">
      <dgm:prSet presAssocID="{87C913EF-F1CF-4364-B770-240EEC1FD859}" presName="horz1" presStyleCnt="0"/>
      <dgm:spPr/>
    </dgm:pt>
    <dgm:pt modelId="{48EE5C70-33F6-4A62-BB65-2B345E212103}" type="pres">
      <dgm:prSet presAssocID="{87C913EF-F1CF-4364-B770-240EEC1FD859}" presName="tx1" presStyleLbl="revTx" presStyleIdx="0" presStyleCnt="6"/>
      <dgm:spPr/>
      <dgm:t>
        <a:bodyPr/>
        <a:lstStyle/>
        <a:p>
          <a:endParaRPr lang="en-US"/>
        </a:p>
      </dgm:t>
    </dgm:pt>
    <dgm:pt modelId="{07FCDADC-87E4-47E4-9CA9-D2F2EFDD8F27}" type="pres">
      <dgm:prSet presAssocID="{87C913EF-F1CF-4364-B770-240EEC1FD859}" presName="vert1" presStyleCnt="0"/>
      <dgm:spPr/>
    </dgm:pt>
    <dgm:pt modelId="{B24D8B22-CBEB-4144-A3A8-C5A14C373B5D}" type="pres">
      <dgm:prSet presAssocID="{5EA9C424-EFBD-4283-880F-3D5ABE2C7B91}" presName="thickLine" presStyleLbl="alignNode1" presStyleIdx="1" presStyleCnt="6"/>
      <dgm:spPr/>
    </dgm:pt>
    <dgm:pt modelId="{9BAEC523-670D-47DE-A24A-BAD24DDDF3B8}" type="pres">
      <dgm:prSet presAssocID="{5EA9C424-EFBD-4283-880F-3D5ABE2C7B91}" presName="horz1" presStyleCnt="0"/>
      <dgm:spPr/>
    </dgm:pt>
    <dgm:pt modelId="{50027191-6AC5-41F6-A4ED-DFDDFEFAEA19}" type="pres">
      <dgm:prSet presAssocID="{5EA9C424-EFBD-4283-880F-3D5ABE2C7B91}" presName="tx1" presStyleLbl="revTx" presStyleIdx="1" presStyleCnt="6"/>
      <dgm:spPr/>
      <dgm:t>
        <a:bodyPr/>
        <a:lstStyle/>
        <a:p>
          <a:endParaRPr lang="en-US"/>
        </a:p>
      </dgm:t>
    </dgm:pt>
    <dgm:pt modelId="{3B4BF09C-EADA-4BFC-908B-535D26035DE5}" type="pres">
      <dgm:prSet presAssocID="{5EA9C424-EFBD-4283-880F-3D5ABE2C7B91}" presName="vert1" presStyleCnt="0"/>
      <dgm:spPr/>
    </dgm:pt>
    <dgm:pt modelId="{A5FCA315-20B1-4A3D-90ED-AA5B85299A7A}" type="pres">
      <dgm:prSet presAssocID="{10AD2111-2299-4198-94F0-528210637C2D}" presName="thickLine" presStyleLbl="alignNode1" presStyleIdx="2" presStyleCnt="6"/>
      <dgm:spPr/>
    </dgm:pt>
    <dgm:pt modelId="{320D6C5C-AA36-4D13-A80C-7E8E2B3CA4D8}" type="pres">
      <dgm:prSet presAssocID="{10AD2111-2299-4198-94F0-528210637C2D}" presName="horz1" presStyleCnt="0"/>
      <dgm:spPr/>
    </dgm:pt>
    <dgm:pt modelId="{6A3296DD-B935-43D7-93A4-73FC8DD601D8}" type="pres">
      <dgm:prSet presAssocID="{10AD2111-2299-4198-94F0-528210637C2D}" presName="tx1" presStyleLbl="revTx" presStyleIdx="2" presStyleCnt="6"/>
      <dgm:spPr/>
      <dgm:t>
        <a:bodyPr/>
        <a:lstStyle/>
        <a:p>
          <a:endParaRPr lang="en-US"/>
        </a:p>
      </dgm:t>
    </dgm:pt>
    <dgm:pt modelId="{5564D849-544E-4467-B01B-77CB01DB9718}" type="pres">
      <dgm:prSet presAssocID="{10AD2111-2299-4198-94F0-528210637C2D}" presName="vert1" presStyleCnt="0"/>
      <dgm:spPr/>
    </dgm:pt>
    <dgm:pt modelId="{B6292FCB-A141-4D0D-8D69-A11E6A6E24B2}" type="pres">
      <dgm:prSet presAssocID="{9C7499B2-7F87-4C57-87B2-D229CC63A1DA}" presName="thickLine" presStyleLbl="alignNode1" presStyleIdx="3" presStyleCnt="6"/>
      <dgm:spPr/>
    </dgm:pt>
    <dgm:pt modelId="{50641463-3BF6-4E31-A864-98138134484C}" type="pres">
      <dgm:prSet presAssocID="{9C7499B2-7F87-4C57-87B2-D229CC63A1DA}" presName="horz1" presStyleCnt="0"/>
      <dgm:spPr/>
    </dgm:pt>
    <dgm:pt modelId="{2BE82EF3-F27F-492D-80A1-6B78240377F5}" type="pres">
      <dgm:prSet presAssocID="{9C7499B2-7F87-4C57-87B2-D229CC63A1DA}" presName="tx1" presStyleLbl="revTx" presStyleIdx="3" presStyleCnt="6"/>
      <dgm:spPr/>
      <dgm:t>
        <a:bodyPr/>
        <a:lstStyle/>
        <a:p>
          <a:endParaRPr lang="en-US"/>
        </a:p>
      </dgm:t>
    </dgm:pt>
    <dgm:pt modelId="{6A4A5CF1-354F-4A70-A1BC-3463E7BDC174}" type="pres">
      <dgm:prSet presAssocID="{9C7499B2-7F87-4C57-87B2-D229CC63A1DA}" presName="vert1" presStyleCnt="0"/>
      <dgm:spPr/>
    </dgm:pt>
    <dgm:pt modelId="{8701BC6B-D70C-4A14-BC08-871DF6A8DEFB}" type="pres">
      <dgm:prSet presAssocID="{022D3171-C5DF-4E21-82BF-2B6FCF7704CE}" presName="thickLine" presStyleLbl="alignNode1" presStyleIdx="4" presStyleCnt="6"/>
      <dgm:spPr/>
    </dgm:pt>
    <dgm:pt modelId="{83240A5D-DEB8-48B0-81CB-EC850B0DB0A1}" type="pres">
      <dgm:prSet presAssocID="{022D3171-C5DF-4E21-82BF-2B6FCF7704CE}" presName="horz1" presStyleCnt="0"/>
      <dgm:spPr/>
    </dgm:pt>
    <dgm:pt modelId="{FF483844-D6B5-4C0A-A77F-AC46B8ED07BA}" type="pres">
      <dgm:prSet presAssocID="{022D3171-C5DF-4E21-82BF-2B6FCF7704CE}" presName="tx1" presStyleLbl="revTx" presStyleIdx="4" presStyleCnt="6"/>
      <dgm:spPr/>
      <dgm:t>
        <a:bodyPr/>
        <a:lstStyle/>
        <a:p>
          <a:endParaRPr lang="en-US"/>
        </a:p>
      </dgm:t>
    </dgm:pt>
    <dgm:pt modelId="{B41345F6-E084-4446-B2BA-2D47864A7849}" type="pres">
      <dgm:prSet presAssocID="{022D3171-C5DF-4E21-82BF-2B6FCF7704CE}" presName="vert1" presStyleCnt="0"/>
      <dgm:spPr/>
    </dgm:pt>
    <dgm:pt modelId="{3EF6F9CB-D3E1-433D-951A-249A4FE30B1E}" type="pres">
      <dgm:prSet presAssocID="{C36BDA42-8F43-4398-80D7-0B2B453B39FD}" presName="thickLine" presStyleLbl="alignNode1" presStyleIdx="5" presStyleCnt="6"/>
      <dgm:spPr/>
    </dgm:pt>
    <dgm:pt modelId="{C1E49577-F912-4DB6-A99F-69005D1B1CFA}" type="pres">
      <dgm:prSet presAssocID="{C36BDA42-8F43-4398-80D7-0B2B453B39FD}" presName="horz1" presStyleCnt="0"/>
      <dgm:spPr/>
    </dgm:pt>
    <dgm:pt modelId="{DD1E053B-FECB-43D3-8B8B-25A86B953F25}" type="pres">
      <dgm:prSet presAssocID="{C36BDA42-8F43-4398-80D7-0B2B453B39FD}" presName="tx1" presStyleLbl="revTx" presStyleIdx="5" presStyleCnt="6"/>
      <dgm:spPr/>
      <dgm:t>
        <a:bodyPr/>
        <a:lstStyle/>
        <a:p>
          <a:endParaRPr lang="en-US"/>
        </a:p>
      </dgm:t>
    </dgm:pt>
    <dgm:pt modelId="{F8A754B8-D84E-48BB-ABA0-D5CC7DD3CCCB}" type="pres">
      <dgm:prSet presAssocID="{C36BDA42-8F43-4398-80D7-0B2B453B39FD}" presName="vert1" presStyleCnt="0"/>
      <dgm:spPr/>
    </dgm:pt>
  </dgm:ptLst>
  <dgm:cxnLst>
    <dgm:cxn modelId="{AFAF800C-AE71-4958-95F5-FB6D9034EC79}" type="presOf" srcId="{BBE13697-C697-4FB2-86EE-ACF78DFAFCD7}" destId="{517A1ECF-43F3-43EE-A21F-8CDAC5AEF698}" srcOrd="0" destOrd="0" presId="urn:microsoft.com/office/officeart/2008/layout/LinedList"/>
    <dgm:cxn modelId="{C8C12152-6C39-404D-B8A8-F5AA9C24E56C}" srcId="{BBE13697-C697-4FB2-86EE-ACF78DFAFCD7}" destId="{C36BDA42-8F43-4398-80D7-0B2B453B39FD}" srcOrd="5" destOrd="0" parTransId="{51040723-1A60-4518-9DE4-9A6BE1A8537A}" sibTransId="{B1DA7B6C-3C89-45D1-BD07-E727CF7E0134}"/>
    <dgm:cxn modelId="{21FF477A-83F3-4B29-9A01-DF144B1D43A8}" type="presOf" srcId="{022D3171-C5DF-4E21-82BF-2B6FCF7704CE}" destId="{FF483844-D6B5-4C0A-A77F-AC46B8ED07BA}" srcOrd="0" destOrd="0" presId="urn:microsoft.com/office/officeart/2008/layout/LinedList"/>
    <dgm:cxn modelId="{41366DE3-C703-4824-ACAA-D5D475E7758E}" type="presOf" srcId="{9C7499B2-7F87-4C57-87B2-D229CC63A1DA}" destId="{2BE82EF3-F27F-492D-80A1-6B78240377F5}" srcOrd="0" destOrd="0" presId="urn:microsoft.com/office/officeart/2008/layout/LinedList"/>
    <dgm:cxn modelId="{EF407E50-D032-4B54-8ACF-0135CEBECBE9}" srcId="{BBE13697-C697-4FB2-86EE-ACF78DFAFCD7}" destId="{5EA9C424-EFBD-4283-880F-3D5ABE2C7B91}" srcOrd="1" destOrd="0" parTransId="{B059FDD9-854A-4CB6-BF2D-9A6211881A96}" sibTransId="{097C908F-1720-4944-A0DD-D62C17E13214}"/>
    <dgm:cxn modelId="{DC967886-EB19-4D6A-A1E2-FB44F48FC9A9}" type="presOf" srcId="{87C913EF-F1CF-4364-B770-240EEC1FD859}" destId="{48EE5C70-33F6-4A62-BB65-2B345E212103}" srcOrd="0" destOrd="0" presId="urn:microsoft.com/office/officeart/2008/layout/LinedList"/>
    <dgm:cxn modelId="{DCC59AEB-2AE4-4C5C-A55D-F0617B947E2B}" srcId="{BBE13697-C697-4FB2-86EE-ACF78DFAFCD7}" destId="{9C7499B2-7F87-4C57-87B2-D229CC63A1DA}" srcOrd="3" destOrd="0" parTransId="{1DD93D0E-CC09-4EAC-9549-D9BE7A931E01}" sibTransId="{B441DF2E-0F00-4E12-845F-24B19878BBED}"/>
    <dgm:cxn modelId="{6F7A56D8-A70B-4647-B69A-91BE740D9765}" type="presOf" srcId="{10AD2111-2299-4198-94F0-528210637C2D}" destId="{6A3296DD-B935-43D7-93A4-73FC8DD601D8}" srcOrd="0" destOrd="0" presId="urn:microsoft.com/office/officeart/2008/layout/LinedList"/>
    <dgm:cxn modelId="{4C4ACBED-0DF0-4B3D-B75A-6BEC28177EA7}" srcId="{BBE13697-C697-4FB2-86EE-ACF78DFAFCD7}" destId="{022D3171-C5DF-4E21-82BF-2B6FCF7704CE}" srcOrd="4" destOrd="0" parTransId="{6038E46C-DD02-4114-A8A3-080D78AB4890}" sibTransId="{26D7FB35-5A96-45E1-B3E4-FEB13E6AA85A}"/>
    <dgm:cxn modelId="{57A32671-35E7-457A-8000-961C3E1EB1F0}" srcId="{BBE13697-C697-4FB2-86EE-ACF78DFAFCD7}" destId="{10AD2111-2299-4198-94F0-528210637C2D}" srcOrd="2" destOrd="0" parTransId="{31B0640B-E242-4256-9BF8-A5CD4B1C2F9F}" sibTransId="{300D5250-BA63-4B71-86AB-09611DBA8740}"/>
    <dgm:cxn modelId="{9F5EC09C-4B33-45A6-880E-06EC688BD95A}" type="presOf" srcId="{C36BDA42-8F43-4398-80D7-0B2B453B39FD}" destId="{DD1E053B-FECB-43D3-8B8B-25A86B953F25}" srcOrd="0" destOrd="0" presId="urn:microsoft.com/office/officeart/2008/layout/LinedList"/>
    <dgm:cxn modelId="{73FC7289-72C1-41DA-A6DC-C23453E8D562}" type="presOf" srcId="{5EA9C424-EFBD-4283-880F-3D5ABE2C7B91}" destId="{50027191-6AC5-41F6-A4ED-DFDDFEFAEA19}" srcOrd="0" destOrd="0" presId="urn:microsoft.com/office/officeart/2008/layout/LinedList"/>
    <dgm:cxn modelId="{0E4611FB-DAD7-4513-95F9-04E2CFFEAAB4}" srcId="{BBE13697-C697-4FB2-86EE-ACF78DFAFCD7}" destId="{87C913EF-F1CF-4364-B770-240EEC1FD859}" srcOrd="0" destOrd="0" parTransId="{7AC962E5-81B2-4131-B616-F1D7607F2418}" sibTransId="{E123DCFB-E48E-44DA-B451-0EAFBDF4BF30}"/>
    <dgm:cxn modelId="{44B0FED1-A4EA-4619-B104-0517C2CAA480}" type="presParOf" srcId="{517A1ECF-43F3-43EE-A21F-8CDAC5AEF698}" destId="{8C9C1B04-256C-496A-897C-F2D4F5145590}" srcOrd="0" destOrd="0" presId="urn:microsoft.com/office/officeart/2008/layout/LinedList"/>
    <dgm:cxn modelId="{5EE5518B-C0EE-469C-9AE8-89012D3DD593}" type="presParOf" srcId="{517A1ECF-43F3-43EE-A21F-8CDAC5AEF698}" destId="{A1D36EC7-1D0E-42F0-9EDE-B6D4D70A63D6}" srcOrd="1" destOrd="0" presId="urn:microsoft.com/office/officeart/2008/layout/LinedList"/>
    <dgm:cxn modelId="{D2818A79-EC72-4B52-96E5-D88211F8BB6D}" type="presParOf" srcId="{A1D36EC7-1D0E-42F0-9EDE-B6D4D70A63D6}" destId="{48EE5C70-33F6-4A62-BB65-2B345E212103}" srcOrd="0" destOrd="0" presId="urn:microsoft.com/office/officeart/2008/layout/LinedList"/>
    <dgm:cxn modelId="{23E333C0-4C25-41D8-BA1F-7FC2FD94A260}" type="presParOf" srcId="{A1D36EC7-1D0E-42F0-9EDE-B6D4D70A63D6}" destId="{07FCDADC-87E4-47E4-9CA9-D2F2EFDD8F27}" srcOrd="1" destOrd="0" presId="urn:microsoft.com/office/officeart/2008/layout/LinedList"/>
    <dgm:cxn modelId="{0840A3E2-CBA8-46B2-B88A-D7FA7704497C}" type="presParOf" srcId="{517A1ECF-43F3-43EE-A21F-8CDAC5AEF698}" destId="{B24D8B22-CBEB-4144-A3A8-C5A14C373B5D}" srcOrd="2" destOrd="0" presId="urn:microsoft.com/office/officeart/2008/layout/LinedList"/>
    <dgm:cxn modelId="{EB71A4F2-EDA0-4B16-B8EE-4B0D71C5D5F0}" type="presParOf" srcId="{517A1ECF-43F3-43EE-A21F-8CDAC5AEF698}" destId="{9BAEC523-670D-47DE-A24A-BAD24DDDF3B8}" srcOrd="3" destOrd="0" presId="urn:microsoft.com/office/officeart/2008/layout/LinedList"/>
    <dgm:cxn modelId="{03226599-89C4-4DDB-A7E6-1CFFABEA1992}" type="presParOf" srcId="{9BAEC523-670D-47DE-A24A-BAD24DDDF3B8}" destId="{50027191-6AC5-41F6-A4ED-DFDDFEFAEA19}" srcOrd="0" destOrd="0" presId="urn:microsoft.com/office/officeart/2008/layout/LinedList"/>
    <dgm:cxn modelId="{FEF9B3EB-DF2D-4848-BB1B-05ADA64613B4}" type="presParOf" srcId="{9BAEC523-670D-47DE-A24A-BAD24DDDF3B8}" destId="{3B4BF09C-EADA-4BFC-908B-535D26035DE5}" srcOrd="1" destOrd="0" presId="urn:microsoft.com/office/officeart/2008/layout/LinedList"/>
    <dgm:cxn modelId="{F4375D52-D7B4-4EF5-8FDB-67FC72736251}" type="presParOf" srcId="{517A1ECF-43F3-43EE-A21F-8CDAC5AEF698}" destId="{A5FCA315-20B1-4A3D-90ED-AA5B85299A7A}" srcOrd="4" destOrd="0" presId="urn:microsoft.com/office/officeart/2008/layout/LinedList"/>
    <dgm:cxn modelId="{FBB2BF30-8F9B-48C8-9D63-0D78E175E61B}" type="presParOf" srcId="{517A1ECF-43F3-43EE-A21F-8CDAC5AEF698}" destId="{320D6C5C-AA36-4D13-A80C-7E8E2B3CA4D8}" srcOrd="5" destOrd="0" presId="urn:microsoft.com/office/officeart/2008/layout/LinedList"/>
    <dgm:cxn modelId="{5A98D536-2E5C-431B-BF95-4A159EE070E9}" type="presParOf" srcId="{320D6C5C-AA36-4D13-A80C-7E8E2B3CA4D8}" destId="{6A3296DD-B935-43D7-93A4-73FC8DD601D8}" srcOrd="0" destOrd="0" presId="urn:microsoft.com/office/officeart/2008/layout/LinedList"/>
    <dgm:cxn modelId="{60D2EC0D-CC3F-4F59-B5DE-E4F5ED1FBF3A}" type="presParOf" srcId="{320D6C5C-AA36-4D13-A80C-7E8E2B3CA4D8}" destId="{5564D849-544E-4467-B01B-77CB01DB9718}" srcOrd="1" destOrd="0" presId="urn:microsoft.com/office/officeart/2008/layout/LinedList"/>
    <dgm:cxn modelId="{20C1F26C-33B4-4497-B5B0-86C3E9751AD2}" type="presParOf" srcId="{517A1ECF-43F3-43EE-A21F-8CDAC5AEF698}" destId="{B6292FCB-A141-4D0D-8D69-A11E6A6E24B2}" srcOrd="6" destOrd="0" presId="urn:microsoft.com/office/officeart/2008/layout/LinedList"/>
    <dgm:cxn modelId="{554510DB-2A72-4EB2-8109-155342E19965}" type="presParOf" srcId="{517A1ECF-43F3-43EE-A21F-8CDAC5AEF698}" destId="{50641463-3BF6-4E31-A864-98138134484C}" srcOrd="7" destOrd="0" presId="urn:microsoft.com/office/officeart/2008/layout/LinedList"/>
    <dgm:cxn modelId="{CC0CFC90-656C-4B18-8EAB-3218AD31BADD}" type="presParOf" srcId="{50641463-3BF6-4E31-A864-98138134484C}" destId="{2BE82EF3-F27F-492D-80A1-6B78240377F5}" srcOrd="0" destOrd="0" presId="urn:microsoft.com/office/officeart/2008/layout/LinedList"/>
    <dgm:cxn modelId="{CDA9CC42-026B-4660-8540-7071BBFC8E1D}" type="presParOf" srcId="{50641463-3BF6-4E31-A864-98138134484C}" destId="{6A4A5CF1-354F-4A70-A1BC-3463E7BDC174}" srcOrd="1" destOrd="0" presId="urn:microsoft.com/office/officeart/2008/layout/LinedList"/>
    <dgm:cxn modelId="{1F73FBD3-69C9-4D44-B21A-5A7F2B5F530E}" type="presParOf" srcId="{517A1ECF-43F3-43EE-A21F-8CDAC5AEF698}" destId="{8701BC6B-D70C-4A14-BC08-871DF6A8DEFB}" srcOrd="8" destOrd="0" presId="urn:microsoft.com/office/officeart/2008/layout/LinedList"/>
    <dgm:cxn modelId="{48862CC5-256B-4404-A519-A29C40694482}" type="presParOf" srcId="{517A1ECF-43F3-43EE-A21F-8CDAC5AEF698}" destId="{83240A5D-DEB8-48B0-81CB-EC850B0DB0A1}" srcOrd="9" destOrd="0" presId="urn:microsoft.com/office/officeart/2008/layout/LinedList"/>
    <dgm:cxn modelId="{03A7E740-8FD0-47A8-9446-8A92529E4F65}" type="presParOf" srcId="{83240A5D-DEB8-48B0-81CB-EC850B0DB0A1}" destId="{FF483844-D6B5-4C0A-A77F-AC46B8ED07BA}" srcOrd="0" destOrd="0" presId="urn:microsoft.com/office/officeart/2008/layout/LinedList"/>
    <dgm:cxn modelId="{814B21F1-9572-4CCD-805B-BA69BB1E2B5B}" type="presParOf" srcId="{83240A5D-DEB8-48B0-81CB-EC850B0DB0A1}" destId="{B41345F6-E084-4446-B2BA-2D47864A7849}" srcOrd="1" destOrd="0" presId="urn:microsoft.com/office/officeart/2008/layout/LinedList"/>
    <dgm:cxn modelId="{C38360ED-E330-43F2-B64D-667BD5583784}" type="presParOf" srcId="{517A1ECF-43F3-43EE-A21F-8CDAC5AEF698}" destId="{3EF6F9CB-D3E1-433D-951A-249A4FE30B1E}" srcOrd="10" destOrd="0" presId="urn:microsoft.com/office/officeart/2008/layout/LinedList"/>
    <dgm:cxn modelId="{7F1E5289-2AC1-41C8-91BB-4524AE6CC97B}" type="presParOf" srcId="{517A1ECF-43F3-43EE-A21F-8CDAC5AEF698}" destId="{C1E49577-F912-4DB6-A99F-69005D1B1CFA}" srcOrd="11" destOrd="0" presId="urn:microsoft.com/office/officeart/2008/layout/LinedList"/>
    <dgm:cxn modelId="{1DBC9881-15F9-448F-9FA7-609017DEF965}" type="presParOf" srcId="{C1E49577-F912-4DB6-A99F-69005D1B1CFA}" destId="{DD1E053B-FECB-43D3-8B8B-25A86B953F25}" srcOrd="0" destOrd="0" presId="urn:microsoft.com/office/officeart/2008/layout/LinedList"/>
    <dgm:cxn modelId="{BF9602B1-3910-4D12-B449-A77AD8C820D6}" type="presParOf" srcId="{C1E49577-F912-4DB6-A99F-69005D1B1CFA}" destId="{F8A754B8-D84E-48BB-ABA0-D5CC7DD3CCC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27D5004-9D51-4694-A87A-9C8D4B6A9D8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84B8FB8-0D16-4CD9-9C18-8FD09FE7E60E}">
      <dgm:prSet/>
      <dgm:spPr/>
      <dgm:t>
        <a:bodyPr/>
        <a:lstStyle/>
        <a:p>
          <a:r>
            <a:rPr lang="en-GB" dirty="0"/>
            <a:t>GB DECISIONS MUST STAND UP TO JUDICIAL REVIEW SCRUTINY</a:t>
          </a:r>
          <a:endParaRPr lang="en-US" dirty="0"/>
        </a:p>
      </dgm:t>
    </dgm:pt>
    <dgm:pt modelId="{E9E1E3D0-22CB-4FB1-A4E8-589368D6E433}" type="parTrans" cxnId="{4C9A68F2-E27C-4B4F-9A4F-08AF25E86B28}">
      <dgm:prSet/>
      <dgm:spPr/>
      <dgm:t>
        <a:bodyPr/>
        <a:lstStyle/>
        <a:p>
          <a:endParaRPr lang="en-US"/>
        </a:p>
      </dgm:t>
    </dgm:pt>
    <dgm:pt modelId="{DA13EAF3-8378-4462-A360-0162BC2A78C3}" type="sibTrans" cxnId="{4C9A68F2-E27C-4B4F-9A4F-08AF25E86B28}">
      <dgm:prSet/>
      <dgm:spPr/>
      <dgm:t>
        <a:bodyPr/>
        <a:lstStyle/>
        <a:p>
          <a:endParaRPr lang="en-US"/>
        </a:p>
      </dgm:t>
    </dgm:pt>
    <dgm:pt modelId="{9011CD78-73D2-4D61-9F13-D0C7D45A3C6E}">
      <dgm:prSet/>
      <dgm:spPr/>
      <dgm:t>
        <a:bodyPr/>
        <a:lstStyle/>
        <a:p>
          <a:r>
            <a:rPr lang="en-GB" dirty="0"/>
            <a:t>WATCH OUT FOR:</a:t>
          </a:r>
          <a:endParaRPr lang="en-US" dirty="0"/>
        </a:p>
      </dgm:t>
    </dgm:pt>
    <dgm:pt modelId="{C8B4BBC6-F7C5-492F-8A7C-A867382CD1BD}" type="parTrans" cxnId="{7B5A171E-F9B0-47CF-BD3F-1B9A2C102278}">
      <dgm:prSet/>
      <dgm:spPr/>
      <dgm:t>
        <a:bodyPr/>
        <a:lstStyle/>
        <a:p>
          <a:endParaRPr lang="en-US"/>
        </a:p>
      </dgm:t>
    </dgm:pt>
    <dgm:pt modelId="{764538C9-6601-44CF-B39F-22B2C15FBBAD}" type="sibTrans" cxnId="{7B5A171E-F9B0-47CF-BD3F-1B9A2C102278}">
      <dgm:prSet/>
      <dgm:spPr/>
      <dgm:t>
        <a:bodyPr/>
        <a:lstStyle/>
        <a:p>
          <a:endParaRPr lang="en-US"/>
        </a:p>
      </dgm:t>
    </dgm:pt>
    <dgm:pt modelId="{A0368B62-F220-4EFA-A17A-F76D0F70595A}">
      <dgm:prSet/>
      <dgm:spPr/>
      <dgm:t>
        <a:bodyPr/>
        <a:lstStyle/>
        <a:p>
          <a:r>
            <a:rPr lang="en-GB" dirty="0"/>
            <a:t>Bias</a:t>
          </a:r>
          <a:endParaRPr lang="en-US" dirty="0"/>
        </a:p>
      </dgm:t>
    </dgm:pt>
    <dgm:pt modelId="{093F298B-39A4-45FC-A8BD-481138BAB9B1}" type="parTrans" cxnId="{ACDAF0A3-1BEA-4385-AF9B-0CFF55EACB12}">
      <dgm:prSet/>
      <dgm:spPr/>
      <dgm:t>
        <a:bodyPr/>
        <a:lstStyle/>
        <a:p>
          <a:endParaRPr lang="en-US"/>
        </a:p>
      </dgm:t>
    </dgm:pt>
    <dgm:pt modelId="{29F6E9C4-ABE2-417C-9D38-917DC22F1AB5}" type="sibTrans" cxnId="{ACDAF0A3-1BEA-4385-AF9B-0CFF55EACB12}">
      <dgm:prSet/>
      <dgm:spPr/>
      <dgm:t>
        <a:bodyPr/>
        <a:lstStyle/>
        <a:p>
          <a:endParaRPr lang="en-US"/>
        </a:p>
      </dgm:t>
    </dgm:pt>
    <dgm:pt modelId="{28FE1EC8-A260-4EB8-9811-A5F7B06297FB}">
      <dgm:prSet/>
      <dgm:spPr/>
      <dgm:t>
        <a:bodyPr/>
        <a:lstStyle/>
        <a:p>
          <a:r>
            <a:rPr lang="en-GB" dirty="0"/>
            <a:t>Make sure GB tell parents of their right to make representations</a:t>
          </a:r>
          <a:endParaRPr lang="en-US" dirty="0"/>
        </a:p>
      </dgm:t>
    </dgm:pt>
    <dgm:pt modelId="{0DACC4F8-5773-436D-820E-69B96F9285C0}" type="parTrans" cxnId="{738B0F31-1927-4B5A-9397-DD882CE1D483}">
      <dgm:prSet/>
      <dgm:spPr/>
      <dgm:t>
        <a:bodyPr/>
        <a:lstStyle/>
        <a:p>
          <a:endParaRPr lang="en-US"/>
        </a:p>
      </dgm:t>
    </dgm:pt>
    <dgm:pt modelId="{433457BE-8ED4-4A26-BF0B-44B2B666B43B}" type="sibTrans" cxnId="{738B0F31-1927-4B5A-9397-DD882CE1D483}">
      <dgm:prSet/>
      <dgm:spPr/>
      <dgm:t>
        <a:bodyPr/>
        <a:lstStyle/>
        <a:p>
          <a:endParaRPr lang="en-US"/>
        </a:p>
      </dgm:t>
    </dgm:pt>
    <dgm:pt modelId="{514DE3B5-73EF-42DF-892A-7E2F958A2280}">
      <dgm:prSet/>
      <dgm:spPr/>
      <dgm:t>
        <a:bodyPr/>
        <a:lstStyle/>
        <a:p>
          <a:r>
            <a:rPr lang="en-GB" dirty="0"/>
            <a:t>And give parents opportunity to make representations….</a:t>
          </a:r>
          <a:endParaRPr lang="en-US" dirty="0"/>
        </a:p>
      </dgm:t>
    </dgm:pt>
    <dgm:pt modelId="{DE512ED4-F41A-4F3A-B319-32FA89FDBF64}" type="parTrans" cxnId="{25105484-1225-4DA0-81F4-56FAFB82411B}">
      <dgm:prSet/>
      <dgm:spPr/>
      <dgm:t>
        <a:bodyPr/>
        <a:lstStyle/>
        <a:p>
          <a:endParaRPr lang="en-US"/>
        </a:p>
      </dgm:t>
    </dgm:pt>
    <dgm:pt modelId="{EFE12723-BFF1-466C-BAC8-3E282A93BF43}" type="sibTrans" cxnId="{25105484-1225-4DA0-81F4-56FAFB82411B}">
      <dgm:prSet/>
      <dgm:spPr/>
      <dgm:t>
        <a:bodyPr/>
        <a:lstStyle/>
        <a:p>
          <a:endParaRPr lang="en-US"/>
        </a:p>
      </dgm:t>
    </dgm:pt>
    <dgm:pt modelId="{DCDD48EC-1B57-4CE1-AC55-730454EF12FA}" type="pres">
      <dgm:prSet presAssocID="{B27D5004-9D51-4694-A87A-9C8D4B6A9D8A}" presName="linear" presStyleCnt="0">
        <dgm:presLayoutVars>
          <dgm:animLvl val="lvl"/>
          <dgm:resizeHandles val="exact"/>
        </dgm:presLayoutVars>
      </dgm:prSet>
      <dgm:spPr/>
      <dgm:t>
        <a:bodyPr/>
        <a:lstStyle/>
        <a:p>
          <a:endParaRPr lang="en-US"/>
        </a:p>
      </dgm:t>
    </dgm:pt>
    <dgm:pt modelId="{2E4ED01D-BC04-405D-AF5E-8FDD9D85D419}" type="pres">
      <dgm:prSet presAssocID="{484B8FB8-0D16-4CD9-9C18-8FD09FE7E60E}" presName="parentText" presStyleLbl="node1" presStyleIdx="0" presStyleCnt="5">
        <dgm:presLayoutVars>
          <dgm:chMax val="0"/>
          <dgm:bulletEnabled val="1"/>
        </dgm:presLayoutVars>
      </dgm:prSet>
      <dgm:spPr/>
      <dgm:t>
        <a:bodyPr/>
        <a:lstStyle/>
        <a:p>
          <a:endParaRPr lang="en-US"/>
        </a:p>
      </dgm:t>
    </dgm:pt>
    <dgm:pt modelId="{544F0030-71FF-4E54-9C9A-DEB0DA6790D3}" type="pres">
      <dgm:prSet presAssocID="{DA13EAF3-8378-4462-A360-0162BC2A78C3}" presName="spacer" presStyleCnt="0"/>
      <dgm:spPr/>
    </dgm:pt>
    <dgm:pt modelId="{B1177086-31B2-4EAD-8F3C-065E9379CE12}" type="pres">
      <dgm:prSet presAssocID="{9011CD78-73D2-4D61-9F13-D0C7D45A3C6E}" presName="parentText" presStyleLbl="node1" presStyleIdx="1" presStyleCnt="5">
        <dgm:presLayoutVars>
          <dgm:chMax val="0"/>
          <dgm:bulletEnabled val="1"/>
        </dgm:presLayoutVars>
      </dgm:prSet>
      <dgm:spPr/>
      <dgm:t>
        <a:bodyPr/>
        <a:lstStyle/>
        <a:p>
          <a:endParaRPr lang="en-US"/>
        </a:p>
      </dgm:t>
    </dgm:pt>
    <dgm:pt modelId="{B5C44F45-ACB6-40A2-997F-B23C57243C8D}" type="pres">
      <dgm:prSet presAssocID="{764538C9-6601-44CF-B39F-22B2C15FBBAD}" presName="spacer" presStyleCnt="0"/>
      <dgm:spPr/>
    </dgm:pt>
    <dgm:pt modelId="{6EEF2505-0F80-4443-83F4-57BD8EAE8ACB}" type="pres">
      <dgm:prSet presAssocID="{A0368B62-F220-4EFA-A17A-F76D0F70595A}" presName="parentText" presStyleLbl="node1" presStyleIdx="2" presStyleCnt="5">
        <dgm:presLayoutVars>
          <dgm:chMax val="0"/>
          <dgm:bulletEnabled val="1"/>
        </dgm:presLayoutVars>
      </dgm:prSet>
      <dgm:spPr/>
      <dgm:t>
        <a:bodyPr/>
        <a:lstStyle/>
        <a:p>
          <a:endParaRPr lang="en-US"/>
        </a:p>
      </dgm:t>
    </dgm:pt>
    <dgm:pt modelId="{F2425DA4-EA88-4003-AFAC-0D4E264AE3D2}" type="pres">
      <dgm:prSet presAssocID="{29F6E9C4-ABE2-417C-9D38-917DC22F1AB5}" presName="spacer" presStyleCnt="0"/>
      <dgm:spPr/>
    </dgm:pt>
    <dgm:pt modelId="{92983133-D45B-4A9F-BE8C-16FF81E5214E}" type="pres">
      <dgm:prSet presAssocID="{28FE1EC8-A260-4EB8-9811-A5F7B06297FB}" presName="parentText" presStyleLbl="node1" presStyleIdx="3" presStyleCnt="5">
        <dgm:presLayoutVars>
          <dgm:chMax val="0"/>
          <dgm:bulletEnabled val="1"/>
        </dgm:presLayoutVars>
      </dgm:prSet>
      <dgm:spPr/>
      <dgm:t>
        <a:bodyPr/>
        <a:lstStyle/>
        <a:p>
          <a:endParaRPr lang="en-US"/>
        </a:p>
      </dgm:t>
    </dgm:pt>
    <dgm:pt modelId="{716C464D-6AA3-47AB-9B52-4796521C422D}" type="pres">
      <dgm:prSet presAssocID="{433457BE-8ED4-4A26-BF0B-44B2B666B43B}" presName="spacer" presStyleCnt="0"/>
      <dgm:spPr/>
    </dgm:pt>
    <dgm:pt modelId="{0597CF2E-0992-4382-B218-D0EEF6B8F26D}" type="pres">
      <dgm:prSet presAssocID="{514DE3B5-73EF-42DF-892A-7E2F958A2280}" presName="parentText" presStyleLbl="node1" presStyleIdx="4" presStyleCnt="5">
        <dgm:presLayoutVars>
          <dgm:chMax val="0"/>
          <dgm:bulletEnabled val="1"/>
        </dgm:presLayoutVars>
      </dgm:prSet>
      <dgm:spPr/>
      <dgm:t>
        <a:bodyPr/>
        <a:lstStyle/>
        <a:p>
          <a:endParaRPr lang="en-US"/>
        </a:p>
      </dgm:t>
    </dgm:pt>
  </dgm:ptLst>
  <dgm:cxnLst>
    <dgm:cxn modelId="{FF4809B5-1033-40C0-911D-5CEAC550B6A8}" type="presOf" srcId="{514DE3B5-73EF-42DF-892A-7E2F958A2280}" destId="{0597CF2E-0992-4382-B218-D0EEF6B8F26D}" srcOrd="0" destOrd="0" presId="urn:microsoft.com/office/officeart/2005/8/layout/vList2"/>
    <dgm:cxn modelId="{7B5A171E-F9B0-47CF-BD3F-1B9A2C102278}" srcId="{B27D5004-9D51-4694-A87A-9C8D4B6A9D8A}" destId="{9011CD78-73D2-4D61-9F13-D0C7D45A3C6E}" srcOrd="1" destOrd="0" parTransId="{C8B4BBC6-F7C5-492F-8A7C-A867382CD1BD}" sibTransId="{764538C9-6601-44CF-B39F-22B2C15FBBAD}"/>
    <dgm:cxn modelId="{98C56A30-3E9D-4E9E-8BDD-9129CD0D8ADD}" type="presOf" srcId="{484B8FB8-0D16-4CD9-9C18-8FD09FE7E60E}" destId="{2E4ED01D-BC04-405D-AF5E-8FDD9D85D419}" srcOrd="0" destOrd="0" presId="urn:microsoft.com/office/officeart/2005/8/layout/vList2"/>
    <dgm:cxn modelId="{8F007C05-4EDF-4401-A3E6-1255DABF18B2}" type="presOf" srcId="{A0368B62-F220-4EFA-A17A-F76D0F70595A}" destId="{6EEF2505-0F80-4443-83F4-57BD8EAE8ACB}" srcOrd="0" destOrd="0" presId="urn:microsoft.com/office/officeart/2005/8/layout/vList2"/>
    <dgm:cxn modelId="{2ED00C16-FB35-471D-A185-051657F8012F}" type="presOf" srcId="{B27D5004-9D51-4694-A87A-9C8D4B6A9D8A}" destId="{DCDD48EC-1B57-4CE1-AC55-730454EF12FA}" srcOrd="0" destOrd="0" presId="urn:microsoft.com/office/officeart/2005/8/layout/vList2"/>
    <dgm:cxn modelId="{BC5BBA7E-4E7F-467D-AE97-86E76770142A}" type="presOf" srcId="{28FE1EC8-A260-4EB8-9811-A5F7B06297FB}" destId="{92983133-D45B-4A9F-BE8C-16FF81E5214E}" srcOrd="0" destOrd="0" presId="urn:microsoft.com/office/officeart/2005/8/layout/vList2"/>
    <dgm:cxn modelId="{25105484-1225-4DA0-81F4-56FAFB82411B}" srcId="{B27D5004-9D51-4694-A87A-9C8D4B6A9D8A}" destId="{514DE3B5-73EF-42DF-892A-7E2F958A2280}" srcOrd="4" destOrd="0" parTransId="{DE512ED4-F41A-4F3A-B319-32FA89FDBF64}" sibTransId="{EFE12723-BFF1-466C-BAC8-3E282A93BF43}"/>
    <dgm:cxn modelId="{51A24933-7556-4753-8434-E41CA62A6AF3}" type="presOf" srcId="{9011CD78-73D2-4D61-9F13-D0C7D45A3C6E}" destId="{B1177086-31B2-4EAD-8F3C-065E9379CE12}" srcOrd="0" destOrd="0" presId="urn:microsoft.com/office/officeart/2005/8/layout/vList2"/>
    <dgm:cxn modelId="{ACDAF0A3-1BEA-4385-AF9B-0CFF55EACB12}" srcId="{B27D5004-9D51-4694-A87A-9C8D4B6A9D8A}" destId="{A0368B62-F220-4EFA-A17A-F76D0F70595A}" srcOrd="2" destOrd="0" parTransId="{093F298B-39A4-45FC-A8BD-481138BAB9B1}" sibTransId="{29F6E9C4-ABE2-417C-9D38-917DC22F1AB5}"/>
    <dgm:cxn modelId="{738B0F31-1927-4B5A-9397-DD882CE1D483}" srcId="{B27D5004-9D51-4694-A87A-9C8D4B6A9D8A}" destId="{28FE1EC8-A260-4EB8-9811-A5F7B06297FB}" srcOrd="3" destOrd="0" parTransId="{0DACC4F8-5773-436D-820E-69B96F9285C0}" sibTransId="{433457BE-8ED4-4A26-BF0B-44B2B666B43B}"/>
    <dgm:cxn modelId="{4C9A68F2-E27C-4B4F-9A4F-08AF25E86B28}" srcId="{B27D5004-9D51-4694-A87A-9C8D4B6A9D8A}" destId="{484B8FB8-0D16-4CD9-9C18-8FD09FE7E60E}" srcOrd="0" destOrd="0" parTransId="{E9E1E3D0-22CB-4FB1-A4E8-589368D6E433}" sibTransId="{DA13EAF3-8378-4462-A360-0162BC2A78C3}"/>
    <dgm:cxn modelId="{C78957ED-2024-41BC-A196-EEE1808ADA0F}" type="presParOf" srcId="{DCDD48EC-1B57-4CE1-AC55-730454EF12FA}" destId="{2E4ED01D-BC04-405D-AF5E-8FDD9D85D419}" srcOrd="0" destOrd="0" presId="urn:microsoft.com/office/officeart/2005/8/layout/vList2"/>
    <dgm:cxn modelId="{C0A9E1B6-BA0D-40DC-BCDB-2590E495DDD9}" type="presParOf" srcId="{DCDD48EC-1B57-4CE1-AC55-730454EF12FA}" destId="{544F0030-71FF-4E54-9C9A-DEB0DA6790D3}" srcOrd="1" destOrd="0" presId="urn:microsoft.com/office/officeart/2005/8/layout/vList2"/>
    <dgm:cxn modelId="{EA9BF6D9-8B7B-496D-944C-5609FB6B931E}" type="presParOf" srcId="{DCDD48EC-1B57-4CE1-AC55-730454EF12FA}" destId="{B1177086-31B2-4EAD-8F3C-065E9379CE12}" srcOrd="2" destOrd="0" presId="urn:microsoft.com/office/officeart/2005/8/layout/vList2"/>
    <dgm:cxn modelId="{5CF0A317-8ACB-4C0A-BB18-6D5D0B6BA37A}" type="presParOf" srcId="{DCDD48EC-1B57-4CE1-AC55-730454EF12FA}" destId="{B5C44F45-ACB6-40A2-997F-B23C57243C8D}" srcOrd="3" destOrd="0" presId="urn:microsoft.com/office/officeart/2005/8/layout/vList2"/>
    <dgm:cxn modelId="{3453C3CB-3818-44C1-B678-8846FEBCF4DB}" type="presParOf" srcId="{DCDD48EC-1B57-4CE1-AC55-730454EF12FA}" destId="{6EEF2505-0F80-4443-83F4-57BD8EAE8ACB}" srcOrd="4" destOrd="0" presId="urn:microsoft.com/office/officeart/2005/8/layout/vList2"/>
    <dgm:cxn modelId="{596C80B8-8A69-48E4-AE79-CB5B01FD2024}" type="presParOf" srcId="{DCDD48EC-1B57-4CE1-AC55-730454EF12FA}" destId="{F2425DA4-EA88-4003-AFAC-0D4E264AE3D2}" srcOrd="5" destOrd="0" presId="urn:microsoft.com/office/officeart/2005/8/layout/vList2"/>
    <dgm:cxn modelId="{069D995A-AB5F-4606-8163-95871E717E70}" type="presParOf" srcId="{DCDD48EC-1B57-4CE1-AC55-730454EF12FA}" destId="{92983133-D45B-4A9F-BE8C-16FF81E5214E}" srcOrd="6" destOrd="0" presId="urn:microsoft.com/office/officeart/2005/8/layout/vList2"/>
    <dgm:cxn modelId="{B7326693-F3FE-4A90-AFF0-5C6DBAD6C445}" type="presParOf" srcId="{DCDD48EC-1B57-4CE1-AC55-730454EF12FA}" destId="{716C464D-6AA3-47AB-9B52-4796521C422D}" srcOrd="7" destOrd="0" presId="urn:microsoft.com/office/officeart/2005/8/layout/vList2"/>
    <dgm:cxn modelId="{581A5BC1-73CE-4137-9527-FEDBC1317178}" type="presParOf" srcId="{DCDD48EC-1B57-4CE1-AC55-730454EF12FA}" destId="{0597CF2E-0992-4382-B218-D0EEF6B8F26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75C5FF0-9500-403E-BA6D-8E82C2527714}"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FDA89FC3-5AFD-4107-8490-BFD6DEDECBDF}">
      <dgm:prSet/>
      <dgm:spPr/>
      <dgm:t>
        <a:bodyPr/>
        <a:lstStyle/>
        <a:p>
          <a:r>
            <a:rPr lang="en-GB" dirty="0"/>
            <a:t>….if GB don’t give reasons for  decision </a:t>
          </a:r>
          <a:endParaRPr lang="en-US" dirty="0"/>
        </a:p>
      </dgm:t>
    </dgm:pt>
    <dgm:pt modelId="{7BEF0220-2A6F-42E4-9596-869A3A452FE1}" type="parTrans" cxnId="{64C3F950-C2A9-4827-BEF6-95799EA1EF52}">
      <dgm:prSet/>
      <dgm:spPr/>
      <dgm:t>
        <a:bodyPr/>
        <a:lstStyle/>
        <a:p>
          <a:endParaRPr lang="en-US"/>
        </a:p>
      </dgm:t>
    </dgm:pt>
    <dgm:pt modelId="{495248DE-187D-4544-A76F-F9EB0D86C4BE}" type="sibTrans" cxnId="{64C3F950-C2A9-4827-BEF6-95799EA1EF52}">
      <dgm:prSet/>
      <dgm:spPr/>
      <dgm:t>
        <a:bodyPr/>
        <a:lstStyle/>
        <a:p>
          <a:endParaRPr lang="en-US"/>
        </a:p>
      </dgm:t>
    </dgm:pt>
    <dgm:pt modelId="{2694A6CB-2329-4A58-B509-27B4C17E7BF4}">
      <dgm:prSet/>
      <dgm:spPr/>
      <dgm:t>
        <a:bodyPr/>
        <a:lstStyle/>
        <a:p>
          <a:r>
            <a:rPr lang="en-GB" dirty="0"/>
            <a:t>If act as judge in your own cause ie HT who took decision to exclude should not vote on whether to uphold exclusion </a:t>
          </a:r>
          <a:endParaRPr lang="en-US" dirty="0"/>
        </a:p>
      </dgm:t>
    </dgm:pt>
    <dgm:pt modelId="{D029DF6C-7C01-4577-A008-869BC659484F}" type="parTrans" cxnId="{C02219DE-16EC-4A34-A1FD-6EF8FE1791B5}">
      <dgm:prSet/>
      <dgm:spPr/>
      <dgm:t>
        <a:bodyPr/>
        <a:lstStyle/>
        <a:p>
          <a:endParaRPr lang="en-US"/>
        </a:p>
      </dgm:t>
    </dgm:pt>
    <dgm:pt modelId="{F8DA6286-DA97-4BDA-A3F5-8A9A2F3D4B98}" type="sibTrans" cxnId="{C02219DE-16EC-4A34-A1FD-6EF8FE1791B5}">
      <dgm:prSet/>
      <dgm:spPr/>
      <dgm:t>
        <a:bodyPr/>
        <a:lstStyle/>
        <a:p>
          <a:endParaRPr lang="en-US"/>
        </a:p>
      </dgm:t>
    </dgm:pt>
    <dgm:pt modelId="{78F9FE33-9C17-417B-B170-803D316FCFBB}">
      <dgm:prSet/>
      <dgm:spPr/>
      <dgm:t>
        <a:bodyPr/>
        <a:lstStyle/>
        <a:p>
          <a:r>
            <a:rPr lang="en-GB" dirty="0"/>
            <a:t>Taking irrelevant considerations/failing to take relevant considerations  </a:t>
          </a:r>
          <a:endParaRPr lang="en-US" dirty="0"/>
        </a:p>
      </dgm:t>
    </dgm:pt>
    <dgm:pt modelId="{36F4622B-0EA7-4472-ABA2-968F7225AA2A}" type="parTrans" cxnId="{0094F22E-19A6-4DAE-9A28-1DE3D3D06E29}">
      <dgm:prSet/>
      <dgm:spPr/>
      <dgm:t>
        <a:bodyPr/>
        <a:lstStyle/>
        <a:p>
          <a:endParaRPr lang="en-US"/>
        </a:p>
      </dgm:t>
    </dgm:pt>
    <dgm:pt modelId="{651D6D58-6A3E-4619-B02A-0E4D2E9FF21E}" type="sibTrans" cxnId="{0094F22E-19A6-4DAE-9A28-1DE3D3D06E29}">
      <dgm:prSet/>
      <dgm:spPr/>
      <dgm:t>
        <a:bodyPr/>
        <a:lstStyle/>
        <a:p>
          <a:endParaRPr lang="en-US"/>
        </a:p>
      </dgm:t>
    </dgm:pt>
    <dgm:pt modelId="{E0DD067D-2EC3-4F61-A972-EF2C9FD01FF7}">
      <dgm:prSet/>
      <dgm:spPr/>
      <dgm:t>
        <a:bodyPr/>
        <a:lstStyle/>
        <a:p>
          <a:r>
            <a:rPr lang="en-GB" dirty="0"/>
            <a:t>See also para 226 of 2022 ExG Guidance </a:t>
          </a:r>
          <a:endParaRPr lang="en-US" dirty="0"/>
        </a:p>
      </dgm:t>
    </dgm:pt>
    <dgm:pt modelId="{375226B6-7C18-45C1-8B48-84F8DD852A1B}" type="parTrans" cxnId="{0B5BF4F4-A342-47F4-98F6-7B6927E52E76}">
      <dgm:prSet/>
      <dgm:spPr/>
      <dgm:t>
        <a:bodyPr/>
        <a:lstStyle/>
        <a:p>
          <a:endParaRPr lang="en-US"/>
        </a:p>
      </dgm:t>
    </dgm:pt>
    <dgm:pt modelId="{D3BBBBC3-0D9E-4749-874D-E9AD2FD5D658}" type="sibTrans" cxnId="{0B5BF4F4-A342-47F4-98F6-7B6927E52E76}">
      <dgm:prSet/>
      <dgm:spPr/>
      <dgm:t>
        <a:bodyPr/>
        <a:lstStyle/>
        <a:p>
          <a:endParaRPr lang="en-US"/>
        </a:p>
      </dgm:t>
    </dgm:pt>
    <dgm:pt modelId="{25E875F3-4775-40CA-9A4F-115325C9FC3C}" type="pres">
      <dgm:prSet presAssocID="{275C5FF0-9500-403E-BA6D-8E82C2527714}" presName="diagram" presStyleCnt="0">
        <dgm:presLayoutVars>
          <dgm:dir/>
          <dgm:resizeHandles val="exact"/>
        </dgm:presLayoutVars>
      </dgm:prSet>
      <dgm:spPr/>
      <dgm:t>
        <a:bodyPr/>
        <a:lstStyle/>
        <a:p>
          <a:endParaRPr lang="en-US"/>
        </a:p>
      </dgm:t>
    </dgm:pt>
    <dgm:pt modelId="{F3B248EA-6A02-4262-B9B3-ADB7EFB1A556}" type="pres">
      <dgm:prSet presAssocID="{FDA89FC3-5AFD-4107-8490-BFD6DEDECBDF}" presName="node" presStyleLbl="node1" presStyleIdx="0" presStyleCnt="4">
        <dgm:presLayoutVars>
          <dgm:bulletEnabled val="1"/>
        </dgm:presLayoutVars>
      </dgm:prSet>
      <dgm:spPr/>
      <dgm:t>
        <a:bodyPr/>
        <a:lstStyle/>
        <a:p>
          <a:endParaRPr lang="en-US"/>
        </a:p>
      </dgm:t>
    </dgm:pt>
    <dgm:pt modelId="{FA4D5575-3940-4FBA-AD15-432919F93034}" type="pres">
      <dgm:prSet presAssocID="{495248DE-187D-4544-A76F-F9EB0D86C4BE}" presName="sibTrans" presStyleCnt="0"/>
      <dgm:spPr/>
    </dgm:pt>
    <dgm:pt modelId="{04C546B1-4960-40CE-BEC6-DB55779955AE}" type="pres">
      <dgm:prSet presAssocID="{2694A6CB-2329-4A58-B509-27B4C17E7BF4}" presName="node" presStyleLbl="node1" presStyleIdx="1" presStyleCnt="4">
        <dgm:presLayoutVars>
          <dgm:bulletEnabled val="1"/>
        </dgm:presLayoutVars>
      </dgm:prSet>
      <dgm:spPr/>
      <dgm:t>
        <a:bodyPr/>
        <a:lstStyle/>
        <a:p>
          <a:endParaRPr lang="en-US"/>
        </a:p>
      </dgm:t>
    </dgm:pt>
    <dgm:pt modelId="{FD45384D-F85E-4B59-9BA5-3389FD9D51F7}" type="pres">
      <dgm:prSet presAssocID="{F8DA6286-DA97-4BDA-A3F5-8A9A2F3D4B98}" presName="sibTrans" presStyleCnt="0"/>
      <dgm:spPr/>
    </dgm:pt>
    <dgm:pt modelId="{51C56B05-5AB2-4F07-9771-5F68F1198429}" type="pres">
      <dgm:prSet presAssocID="{78F9FE33-9C17-417B-B170-803D316FCFBB}" presName="node" presStyleLbl="node1" presStyleIdx="2" presStyleCnt="4">
        <dgm:presLayoutVars>
          <dgm:bulletEnabled val="1"/>
        </dgm:presLayoutVars>
      </dgm:prSet>
      <dgm:spPr/>
      <dgm:t>
        <a:bodyPr/>
        <a:lstStyle/>
        <a:p>
          <a:endParaRPr lang="en-US"/>
        </a:p>
      </dgm:t>
    </dgm:pt>
    <dgm:pt modelId="{1FC90F91-0E91-4009-93D5-D3DC9DA0A6B7}" type="pres">
      <dgm:prSet presAssocID="{651D6D58-6A3E-4619-B02A-0E4D2E9FF21E}" presName="sibTrans" presStyleCnt="0"/>
      <dgm:spPr/>
    </dgm:pt>
    <dgm:pt modelId="{AA367BAC-8DBF-4D8E-BF60-C0BC4A0A1D67}" type="pres">
      <dgm:prSet presAssocID="{E0DD067D-2EC3-4F61-A972-EF2C9FD01FF7}" presName="node" presStyleLbl="node1" presStyleIdx="3" presStyleCnt="4">
        <dgm:presLayoutVars>
          <dgm:bulletEnabled val="1"/>
        </dgm:presLayoutVars>
      </dgm:prSet>
      <dgm:spPr/>
      <dgm:t>
        <a:bodyPr/>
        <a:lstStyle/>
        <a:p>
          <a:endParaRPr lang="en-US"/>
        </a:p>
      </dgm:t>
    </dgm:pt>
  </dgm:ptLst>
  <dgm:cxnLst>
    <dgm:cxn modelId="{8C814F7B-E597-46CA-A803-63D7CC415929}" type="presOf" srcId="{78F9FE33-9C17-417B-B170-803D316FCFBB}" destId="{51C56B05-5AB2-4F07-9771-5F68F1198429}" srcOrd="0" destOrd="0" presId="urn:microsoft.com/office/officeart/2005/8/layout/default"/>
    <dgm:cxn modelId="{DEAA2EA5-21D5-40D5-8041-0563740C8B13}" type="presOf" srcId="{2694A6CB-2329-4A58-B509-27B4C17E7BF4}" destId="{04C546B1-4960-40CE-BEC6-DB55779955AE}" srcOrd="0" destOrd="0" presId="urn:microsoft.com/office/officeart/2005/8/layout/default"/>
    <dgm:cxn modelId="{C02219DE-16EC-4A34-A1FD-6EF8FE1791B5}" srcId="{275C5FF0-9500-403E-BA6D-8E82C2527714}" destId="{2694A6CB-2329-4A58-B509-27B4C17E7BF4}" srcOrd="1" destOrd="0" parTransId="{D029DF6C-7C01-4577-A008-869BC659484F}" sibTransId="{F8DA6286-DA97-4BDA-A3F5-8A9A2F3D4B98}"/>
    <dgm:cxn modelId="{E6921826-DF37-4C46-8840-24A00B045FD9}" type="presOf" srcId="{275C5FF0-9500-403E-BA6D-8E82C2527714}" destId="{25E875F3-4775-40CA-9A4F-115325C9FC3C}" srcOrd="0" destOrd="0" presId="urn:microsoft.com/office/officeart/2005/8/layout/default"/>
    <dgm:cxn modelId="{0094F22E-19A6-4DAE-9A28-1DE3D3D06E29}" srcId="{275C5FF0-9500-403E-BA6D-8E82C2527714}" destId="{78F9FE33-9C17-417B-B170-803D316FCFBB}" srcOrd="2" destOrd="0" parTransId="{36F4622B-0EA7-4472-ABA2-968F7225AA2A}" sibTransId="{651D6D58-6A3E-4619-B02A-0E4D2E9FF21E}"/>
    <dgm:cxn modelId="{8DB62242-8C23-4ED3-9F22-0F2CD02FF83B}" type="presOf" srcId="{E0DD067D-2EC3-4F61-A972-EF2C9FD01FF7}" destId="{AA367BAC-8DBF-4D8E-BF60-C0BC4A0A1D67}" srcOrd="0" destOrd="0" presId="urn:microsoft.com/office/officeart/2005/8/layout/default"/>
    <dgm:cxn modelId="{AAF622AD-B752-4A99-8CB6-A17BB61A2CB5}" type="presOf" srcId="{FDA89FC3-5AFD-4107-8490-BFD6DEDECBDF}" destId="{F3B248EA-6A02-4262-B9B3-ADB7EFB1A556}" srcOrd="0" destOrd="0" presId="urn:microsoft.com/office/officeart/2005/8/layout/default"/>
    <dgm:cxn modelId="{0B5BF4F4-A342-47F4-98F6-7B6927E52E76}" srcId="{275C5FF0-9500-403E-BA6D-8E82C2527714}" destId="{E0DD067D-2EC3-4F61-A972-EF2C9FD01FF7}" srcOrd="3" destOrd="0" parTransId="{375226B6-7C18-45C1-8B48-84F8DD852A1B}" sibTransId="{D3BBBBC3-0D9E-4749-874D-E9AD2FD5D658}"/>
    <dgm:cxn modelId="{64C3F950-C2A9-4827-BEF6-95799EA1EF52}" srcId="{275C5FF0-9500-403E-BA6D-8E82C2527714}" destId="{FDA89FC3-5AFD-4107-8490-BFD6DEDECBDF}" srcOrd="0" destOrd="0" parTransId="{7BEF0220-2A6F-42E4-9596-869A3A452FE1}" sibTransId="{495248DE-187D-4544-A76F-F9EB0D86C4BE}"/>
    <dgm:cxn modelId="{2AF81259-2417-4D66-A4A2-050E4879A1A8}" type="presParOf" srcId="{25E875F3-4775-40CA-9A4F-115325C9FC3C}" destId="{F3B248EA-6A02-4262-B9B3-ADB7EFB1A556}" srcOrd="0" destOrd="0" presId="urn:microsoft.com/office/officeart/2005/8/layout/default"/>
    <dgm:cxn modelId="{5BC6E446-7066-452F-B266-250639A4A634}" type="presParOf" srcId="{25E875F3-4775-40CA-9A4F-115325C9FC3C}" destId="{FA4D5575-3940-4FBA-AD15-432919F93034}" srcOrd="1" destOrd="0" presId="urn:microsoft.com/office/officeart/2005/8/layout/default"/>
    <dgm:cxn modelId="{D598DB34-70B2-4793-983A-AF6853E73233}" type="presParOf" srcId="{25E875F3-4775-40CA-9A4F-115325C9FC3C}" destId="{04C546B1-4960-40CE-BEC6-DB55779955AE}" srcOrd="2" destOrd="0" presId="urn:microsoft.com/office/officeart/2005/8/layout/default"/>
    <dgm:cxn modelId="{96F5D371-D306-4582-BB22-3D5FCD4C9C69}" type="presParOf" srcId="{25E875F3-4775-40CA-9A4F-115325C9FC3C}" destId="{FD45384D-F85E-4B59-9BA5-3389FD9D51F7}" srcOrd="3" destOrd="0" presId="urn:microsoft.com/office/officeart/2005/8/layout/default"/>
    <dgm:cxn modelId="{71596D59-12A0-448B-9FFF-6053744D9D76}" type="presParOf" srcId="{25E875F3-4775-40CA-9A4F-115325C9FC3C}" destId="{51C56B05-5AB2-4F07-9771-5F68F1198429}" srcOrd="4" destOrd="0" presId="urn:microsoft.com/office/officeart/2005/8/layout/default"/>
    <dgm:cxn modelId="{79913347-6FC8-43C6-9F34-13EA0C564E6E}" type="presParOf" srcId="{25E875F3-4775-40CA-9A4F-115325C9FC3C}" destId="{1FC90F91-0E91-4009-93D5-D3DC9DA0A6B7}" srcOrd="5" destOrd="0" presId="urn:microsoft.com/office/officeart/2005/8/layout/default"/>
    <dgm:cxn modelId="{24ACDF07-22CE-41B7-9801-085FA4733190}" type="presParOf" srcId="{25E875F3-4775-40CA-9A4F-115325C9FC3C}" destId="{AA367BAC-8DBF-4D8E-BF60-C0BC4A0A1D6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40B927-8132-4D6F-BAEE-1151B651271B}"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D1732391-FE36-4731-97FC-57333EA50D52}">
      <dgm:prSet custT="1"/>
      <dgm:spPr/>
      <dgm:t>
        <a:bodyPr/>
        <a:lstStyle/>
        <a:p>
          <a:r>
            <a:rPr lang="en-GB" sz="1500" dirty="0"/>
            <a:t>NOTE THE </a:t>
          </a:r>
          <a:r>
            <a:rPr lang="en-GB" sz="2400" dirty="0">
              <a:solidFill>
                <a:srgbClr val="C00000"/>
              </a:solidFill>
            </a:rPr>
            <a:t>MUSTS- </a:t>
          </a:r>
          <a:endParaRPr lang="en-US" sz="1500" dirty="0">
            <a:solidFill>
              <a:srgbClr val="C00000"/>
            </a:solidFill>
          </a:endParaRPr>
        </a:p>
      </dgm:t>
    </dgm:pt>
    <dgm:pt modelId="{B2B4E004-6635-4B44-A68A-F55E72CCFEEE}" type="parTrans" cxnId="{5631E351-0E6A-4C22-9DE0-4A7437DBA5B7}">
      <dgm:prSet/>
      <dgm:spPr/>
      <dgm:t>
        <a:bodyPr/>
        <a:lstStyle/>
        <a:p>
          <a:endParaRPr lang="en-US"/>
        </a:p>
      </dgm:t>
    </dgm:pt>
    <dgm:pt modelId="{53BD59E8-5355-4968-BBA1-CB1A703C11FD}" type="sibTrans" cxnId="{5631E351-0E6A-4C22-9DE0-4A7437DBA5B7}">
      <dgm:prSet/>
      <dgm:spPr/>
      <dgm:t>
        <a:bodyPr/>
        <a:lstStyle/>
        <a:p>
          <a:endParaRPr lang="en-US"/>
        </a:p>
      </dgm:t>
    </dgm:pt>
    <dgm:pt modelId="{12CBF6BD-DAFD-4AE5-9D31-00F661C4245A}">
      <dgm:prSet/>
      <dgm:spPr/>
      <dgm:t>
        <a:bodyPr/>
        <a:lstStyle/>
        <a:p>
          <a:r>
            <a:rPr lang="en-GB" dirty="0"/>
            <a:t>DISCUSS “HAVE Regard TO”</a:t>
          </a:r>
          <a:endParaRPr lang="en-US" dirty="0"/>
        </a:p>
      </dgm:t>
    </dgm:pt>
    <dgm:pt modelId="{8A11F1CA-30CD-4D1D-8608-0F1D3CE06E5A}" type="parTrans" cxnId="{65752748-9C1D-4AF7-AD26-C67FFEC32634}">
      <dgm:prSet/>
      <dgm:spPr/>
      <dgm:t>
        <a:bodyPr/>
        <a:lstStyle/>
        <a:p>
          <a:endParaRPr lang="en-US"/>
        </a:p>
      </dgm:t>
    </dgm:pt>
    <dgm:pt modelId="{51B2F76D-9A64-428A-B423-868D9E97D520}" type="sibTrans" cxnId="{65752748-9C1D-4AF7-AD26-C67FFEC32634}">
      <dgm:prSet/>
      <dgm:spPr/>
      <dgm:t>
        <a:bodyPr/>
        <a:lstStyle/>
        <a:p>
          <a:endParaRPr lang="en-US"/>
        </a:p>
      </dgm:t>
    </dgm:pt>
    <dgm:pt modelId="{885C7AFC-35CD-46B7-A807-5014F079E6EE}">
      <dgm:prSet custT="1"/>
      <dgm:spPr/>
      <dgm:t>
        <a:bodyPr/>
        <a:lstStyle/>
        <a:p>
          <a:r>
            <a:rPr lang="en-GB" sz="1500" dirty="0"/>
            <a:t>AND THE </a:t>
          </a:r>
          <a:r>
            <a:rPr lang="en-GB" sz="2000" dirty="0">
              <a:solidFill>
                <a:srgbClr val="009900"/>
              </a:solidFill>
            </a:rPr>
            <a:t>“SHOULDS”</a:t>
          </a:r>
          <a:endParaRPr lang="en-US" sz="1500" dirty="0">
            <a:solidFill>
              <a:srgbClr val="009900"/>
            </a:solidFill>
          </a:endParaRPr>
        </a:p>
      </dgm:t>
    </dgm:pt>
    <dgm:pt modelId="{4C076C2F-7B81-4BBD-A503-3D884935E76B}" type="parTrans" cxnId="{D7637DBF-3E78-4B27-9A49-53D479A90078}">
      <dgm:prSet/>
      <dgm:spPr/>
      <dgm:t>
        <a:bodyPr/>
        <a:lstStyle/>
        <a:p>
          <a:endParaRPr lang="en-US"/>
        </a:p>
      </dgm:t>
    </dgm:pt>
    <dgm:pt modelId="{08B36193-CDE2-481A-8D38-E2E66CE9D229}" type="sibTrans" cxnId="{D7637DBF-3E78-4B27-9A49-53D479A90078}">
      <dgm:prSet/>
      <dgm:spPr/>
      <dgm:t>
        <a:bodyPr/>
        <a:lstStyle/>
        <a:p>
          <a:endParaRPr lang="en-US"/>
        </a:p>
      </dgm:t>
    </dgm:pt>
    <dgm:pt modelId="{C4534AB2-8598-42CE-A17E-A55E825BD227}">
      <dgm:prSet/>
      <dgm:spPr/>
      <dgm:t>
        <a:bodyPr/>
        <a:lstStyle/>
        <a:p>
          <a:r>
            <a:rPr lang="en-GB" dirty="0"/>
            <a:t>SEE  P 4 OF GUIDANCE</a:t>
          </a:r>
          <a:endParaRPr lang="en-US" dirty="0"/>
        </a:p>
      </dgm:t>
    </dgm:pt>
    <dgm:pt modelId="{FB606219-B1B0-4400-9F81-0217A9D133AB}" type="parTrans" cxnId="{056CEC50-774A-43AC-B7A4-C41DC22C451F}">
      <dgm:prSet/>
      <dgm:spPr/>
      <dgm:t>
        <a:bodyPr/>
        <a:lstStyle/>
        <a:p>
          <a:endParaRPr lang="en-US"/>
        </a:p>
      </dgm:t>
    </dgm:pt>
    <dgm:pt modelId="{F27473A0-9D1A-4C70-BE45-4021380E2FB5}" type="sibTrans" cxnId="{056CEC50-774A-43AC-B7A4-C41DC22C451F}">
      <dgm:prSet/>
      <dgm:spPr/>
      <dgm:t>
        <a:bodyPr/>
        <a:lstStyle/>
        <a:p>
          <a:endParaRPr lang="en-US"/>
        </a:p>
      </dgm:t>
    </dgm:pt>
    <dgm:pt modelId="{272DEE68-3794-4B3F-BC4D-500B50868EA1}" type="pres">
      <dgm:prSet presAssocID="{0740B927-8132-4D6F-BAEE-1151B651271B}" presName="linear" presStyleCnt="0">
        <dgm:presLayoutVars>
          <dgm:dir/>
          <dgm:animLvl val="lvl"/>
          <dgm:resizeHandles val="exact"/>
        </dgm:presLayoutVars>
      </dgm:prSet>
      <dgm:spPr/>
      <dgm:t>
        <a:bodyPr/>
        <a:lstStyle/>
        <a:p>
          <a:endParaRPr lang="en-US"/>
        </a:p>
      </dgm:t>
    </dgm:pt>
    <dgm:pt modelId="{E2239971-6EFB-4040-A0B8-B6297B52980F}" type="pres">
      <dgm:prSet presAssocID="{D1732391-FE36-4731-97FC-57333EA50D52}" presName="parentLin" presStyleCnt="0"/>
      <dgm:spPr/>
    </dgm:pt>
    <dgm:pt modelId="{F526B5E2-05BD-48BF-9169-2A5D16BB624B}" type="pres">
      <dgm:prSet presAssocID="{D1732391-FE36-4731-97FC-57333EA50D52}" presName="parentLeftMargin" presStyleLbl="node1" presStyleIdx="0" presStyleCnt="4"/>
      <dgm:spPr/>
      <dgm:t>
        <a:bodyPr/>
        <a:lstStyle/>
        <a:p>
          <a:endParaRPr lang="en-US"/>
        </a:p>
      </dgm:t>
    </dgm:pt>
    <dgm:pt modelId="{98E98D79-C2B1-49F9-B843-D8B9671B27E8}" type="pres">
      <dgm:prSet presAssocID="{D1732391-FE36-4731-97FC-57333EA50D52}" presName="parentText" presStyleLbl="node1" presStyleIdx="0" presStyleCnt="4">
        <dgm:presLayoutVars>
          <dgm:chMax val="0"/>
          <dgm:bulletEnabled val="1"/>
        </dgm:presLayoutVars>
      </dgm:prSet>
      <dgm:spPr/>
      <dgm:t>
        <a:bodyPr/>
        <a:lstStyle/>
        <a:p>
          <a:endParaRPr lang="en-US"/>
        </a:p>
      </dgm:t>
    </dgm:pt>
    <dgm:pt modelId="{B5A090F1-378C-4C85-8453-8DC785F8318C}" type="pres">
      <dgm:prSet presAssocID="{D1732391-FE36-4731-97FC-57333EA50D52}" presName="negativeSpace" presStyleCnt="0"/>
      <dgm:spPr/>
    </dgm:pt>
    <dgm:pt modelId="{43160BE7-2FD8-49B3-8E5C-F276143CFDAB}" type="pres">
      <dgm:prSet presAssocID="{D1732391-FE36-4731-97FC-57333EA50D52}" presName="childText" presStyleLbl="conFgAcc1" presStyleIdx="0" presStyleCnt="4">
        <dgm:presLayoutVars>
          <dgm:bulletEnabled val="1"/>
        </dgm:presLayoutVars>
      </dgm:prSet>
      <dgm:spPr/>
    </dgm:pt>
    <dgm:pt modelId="{C8DB38C5-9ADA-454D-98CE-3D3650170C3D}" type="pres">
      <dgm:prSet presAssocID="{53BD59E8-5355-4968-BBA1-CB1A703C11FD}" presName="spaceBetweenRectangles" presStyleCnt="0"/>
      <dgm:spPr/>
    </dgm:pt>
    <dgm:pt modelId="{4C89D672-A435-475E-A7C7-47DDD2E40D38}" type="pres">
      <dgm:prSet presAssocID="{12CBF6BD-DAFD-4AE5-9D31-00F661C4245A}" presName="parentLin" presStyleCnt="0"/>
      <dgm:spPr/>
    </dgm:pt>
    <dgm:pt modelId="{2B99DB0F-FC64-4FEA-B717-F3D2A61726A1}" type="pres">
      <dgm:prSet presAssocID="{12CBF6BD-DAFD-4AE5-9D31-00F661C4245A}" presName="parentLeftMargin" presStyleLbl="node1" presStyleIdx="0" presStyleCnt="4"/>
      <dgm:spPr/>
      <dgm:t>
        <a:bodyPr/>
        <a:lstStyle/>
        <a:p>
          <a:endParaRPr lang="en-US"/>
        </a:p>
      </dgm:t>
    </dgm:pt>
    <dgm:pt modelId="{CCA2C5E0-225F-4C09-9F44-647368EDB513}" type="pres">
      <dgm:prSet presAssocID="{12CBF6BD-DAFD-4AE5-9D31-00F661C4245A}" presName="parentText" presStyleLbl="node1" presStyleIdx="1" presStyleCnt="4">
        <dgm:presLayoutVars>
          <dgm:chMax val="0"/>
          <dgm:bulletEnabled val="1"/>
        </dgm:presLayoutVars>
      </dgm:prSet>
      <dgm:spPr/>
      <dgm:t>
        <a:bodyPr/>
        <a:lstStyle/>
        <a:p>
          <a:endParaRPr lang="en-US"/>
        </a:p>
      </dgm:t>
    </dgm:pt>
    <dgm:pt modelId="{290C60AC-0A5B-44C0-83B5-AF515DFFF8BB}" type="pres">
      <dgm:prSet presAssocID="{12CBF6BD-DAFD-4AE5-9D31-00F661C4245A}" presName="negativeSpace" presStyleCnt="0"/>
      <dgm:spPr/>
    </dgm:pt>
    <dgm:pt modelId="{116B2DB2-FFA6-4DF0-813B-A897812613AC}" type="pres">
      <dgm:prSet presAssocID="{12CBF6BD-DAFD-4AE5-9D31-00F661C4245A}" presName="childText" presStyleLbl="conFgAcc1" presStyleIdx="1" presStyleCnt="4">
        <dgm:presLayoutVars>
          <dgm:bulletEnabled val="1"/>
        </dgm:presLayoutVars>
      </dgm:prSet>
      <dgm:spPr/>
    </dgm:pt>
    <dgm:pt modelId="{795DB35E-DA35-428F-A1E7-3278A8007C0F}" type="pres">
      <dgm:prSet presAssocID="{51B2F76D-9A64-428A-B423-868D9E97D520}" presName="spaceBetweenRectangles" presStyleCnt="0"/>
      <dgm:spPr/>
    </dgm:pt>
    <dgm:pt modelId="{F5F114B1-5F3F-43AB-9451-B1EE8926548B}" type="pres">
      <dgm:prSet presAssocID="{885C7AFC-35CD-46B7-A807-5014F079E6EE}" presName="parentLin" presStyleCnt="0"/>
      <dgm:spPr/>
    </dgm:pt>
    <dgm:pt modelId="{B0AD3B62-971A-4A25-A733-76ABD9C39AC9}" type="pres">
      <dgm:prSet presAssocID="{885C7AFC-35CD-46B7-A807-5014F079E6EE}" presName="parentLeftMargin" presStyleLbl="node1" presStyleIdx="1" presStyleCnt="4"/>
      <dgm:spPr/>
      <dgm:t>
        <a:bodyPr/>
        <a:lstStyle/>
        <a:p>
          <a:endParaRPr lang="en-US"/>
        </a:p>
      </dgm:t>
    </dgm:pt>
    <dgm:pt modelId="{4BD73BB5-47B9-4F1E-B45E-102C9F04929A}" type="pres">
      <dgm:prSet presAssocID="{885C7AFC-35CD-46B7-A807-5014F079E6EE}" presName="parentText" presStyleLbl="node1" presStyleIdx="2" presStyleCnt="4">
        <dgm:presLayoutVars>
          <dgm:chMax val="0"/>
          <dgm:bulletEnabled val="1"/>
        </dgm:presLayoutVars>
      </dgm:prSet>
      <dgm:spPr/>
      <dgm:t>
        <a:bodyPr/>
        <a:lstStyle/>
        <a:p>
          <a:endParaRPr lang="en-US"/>
        </a:p>
      </dgm:t>
    </dgm:pt>
    <dgm:pt modelId="{615DACA6-4617-4EC1-A4BF-C5E87EAB89F9}" type="pres">
      <dgm:prSet presAssocID="{885C7AFC-35CD-46B7-A807-5014F079E6EE}" presName="negativeSpace" presStyleCnt="0"/>
      <dgm:spPr/>
    </dgm:pt>
    <dgm:pt modelId="{1AF6DAB8-8111-44F9-BB94-D35D95238C1B}" type="pres">
      <dgm:prSet presAssocID="{885C7AFC-35CD-46B7-A807-5014F079E6EE}" presName="childText" presStyleLbl="conFgAcc1" presStyleIdx="2" presStyleCnt="4">
        <dgm:presLayoutVars>
          <dgm:bulletEnabled val="1"/>
        </dgm:presLayoutVars>
      </dgm:prSet>
      <dgm:spPr/>
    </dgm:pt>
    <dgm:pt modelId="{6FABA689-4750-481C-A245-A49D7CD7167E}" type="pres">
      <dgm:prSet presAssocID="{08B36193-CDE2-481A-8D38-E2E66CE9D229}" presName="spaceBetweenRectangles" presStyleCnt="0"/>
      <dgm:spPr/>
    </dgm:pt>
    <dgm:pt modelId="{02223E0A-DA40-4EA3-B4F3-D76204496087}" type="pres">
      <dgm:prSet presAssocID="{C4534AB2-8598-42CE-A17E-A55E825BD227}" presName="parentLin" presStyleCnt="0"/>
      <dgm:spPr/>
    </dgm:pt>
    <dgm:pt modelId="{985F2636-1855-4137-A16F-639F6C210822}" type="pres">
      <dgm:prSet presAssocID="{C4534AB2-8598-42CE-A17E-A55E825BD227}" presName="parentLeftMargin" presStyleLbl="node1" presStyleIdx="2" presStyleCnt="4"/>
      <dgm:spPr/>
      <dgm:t>
        <a:bodyPr/>
        <a:lstStyle/>
        <a:p>
          <a:endParaRPr lang="en-US"/>
        </a:p>
      </dgm:t>
    </dgm:pt>
    <dgm:pt modelId="{0189ABD1-65FB-443B-AF8B-BF91665A8C27}" type="pres">
      <dgm:prSet presAssocID="{C4534AB2-8598-42CE-A17E-A55E825BD227}" presName="parentText" presStyleLbl="node1" presStyleIdx="3" presStyleCnt="4">
        <dgm:presLayoutVars>
          <dgm:chMax val="0"/>
          <dgm:bulletEnabled val="1"/>
        </dgm:presLayoutVars>
      </dgm:prSet>
      <dgm:spPr/>
      <dgm:t>
        <a:bodyPr/>
        <a:lstStyle/>
        <a:p>
          <a:endParaRPr lang="en-US"/>
        </a:p>
      </dgm:t>
    </dgm:pt>
    <dgm:pt modelId="{585562C9-44EA-4603-B3F7-5B621F6C5B62}" type="pres">
      <dgm:prSet presAssocID="{C4534AB2-8598-42CE-A17E-A55E825BD227}" presName="negativeSpace" presStyleCnt="0"/>
      <dgm:spPr/>
    </dgm:pt>
    <dgm:pt modelId="{6DE9F66C-E920-41DE-A50E-766ABE9A0824}" type="pres">
      <dgm:prSet presAssocID="{C4534AB2-8598-42CE-A17E-A55E825BD227}" presName="childText" presStyleLbl="conFgAcc1" presStyleIdx="3" presStyleCnt="4">
        <dgm:presLayoutVars>
          <dgm:bulletEnabled val="1"/>
        </dgm:presLayoutVars>
      </dgm:prSet>
      <dgm:spPr/>
    </dgm:pt>
  </dgm:ptLst>
  <dgm:cxnLst>
    <dgm:cxn modelId="{056CEC50-774A-43AC-B7A4-C41DC22C451F}" srcId="{0740B927-8132-4D6F-BAEE-1151B651271B}" destId="{C4534AB2-8598-42CE-A17E-A55E825BD227}" srcOrd="3" destOrd="0" parTransId="{FB606219-B1B0-4400-9F81-0217A9D133AB}" sibTransId="{F27473A0-9D1A-4C70-BE45-4021380E2FB5}"/>
    <dgm:cxn modelId="{697F6414-0B1A-4A02-86BD-78B3C6681985}" type="presOf" srcId="{885C7AFC-35CD-46B7-A807-5014F079E6EE}" destId="{4BD73BB5-47B9-4F1E-B45E-102C9F04929A}" srcOrd="1" destOrd="0" presId="urn:microsoft.com/office/officeart/2005/8/layout/list1"/>
    <dgm:cxn modelId="{6FC6A8B4-E799-4F98-B634-CF3085C6C988}" type="presOf" srcId="{C4534AB2-8598-42CE-A17E-A55E825BD227}" destId="{0189ABD1-65FB-443B-AF8B-BF91665A8C27}" srcOrd="1" destOrd="0" presId="urn:microsoft.com/office/officeart/2005/8/layout/list1"/>
    <dgm:cxn modelId="{BBA9BF68-D001-4F02-AD5C-3DC874417CCC}" type="presOf" srcId="{D1732391-FE36-4731-97FC-57333EA50D52}" destId="{98E98D79-C2B1-49F9-B843-D8B9671B27E8}" srcOrd="1" destOrd="0" presId="urn:microsoft.com/office/officeart/2005/8/layout/list1"/>
    <dgm:cxn modelId="{58570989-5CEA-42C1-8196-FB22011FD794}" type="presOf" srcId="{0740B927-8132-4D6F-BAEE-1151B651271B}" destId="{272DEE68-3794-4B3F-BC4D-500B50868EA1}" srcOrd="0" destOrd="0" presId="urn:microsoft.com/office/officeart/2005/8/layout/list1"/>
    <dgm:cxn modelId="{8A80C719-30DF-47DD-81E7-07102B89067D}" type="presOf" srcId="{12CBF6BD-DAFD-4AE5-9D31-00F661C4245A}" destId="{CCA2C5E0-225F-4C09-9F44-647368EDB513}" srcOrd="1" destOrd="0" presId="urn:microsoft.com/office/officeart/2005/8/layout/list1"/>
    <dgm:cxn modelId="{77A9DB89-568D-45DD-A7BF-31617E41A32A}" type="presOf" srcId="{12CBF6BD-DAFD-4AE5-9D31-00F661C4245A}" destId="{2B99DB0F-FC64-4FEA-B717-F3D2A61726A1}" srcOrd="0" destOrd="0" presId="urn:microsoft.com/office/officeart/2005/8/layout/list1"/>
    <dgm:cxn modelId="{7CD13855-3A7E-47D9-8131-E0EB053A513C}" type="presOf" srcId="{C4534AB2-8598-42CE-A17E-A55E825BD227}" destId="{985F2636-1855-4137-A16F-639F6C210822}" srcOrd="0" destOrd="0" presId="urn:microsoft.com/office/officeart/2005/8/layout/list1"/>
    <dgm:cxn modelId="{8132D807-BCF1-4D96-8222-31A4475591D8}" type="presOf" srcId="{885C7AFC-35CD-46B7-A807-5014F079E6EE}" destId="{B0AD3B62-971A-4A25-A733-76ABD9C39AC9}" srcOrd="0" destOrd="0" presId="urn:microsoft.com/office/officeart/2005/8/layout/list1"/>
    <dgm:cxn modelId="{D7637DBF-3E78-4B27-9A49-53D479A90078}" srcId="{0740B927-8132-4D6F-BAEE-1151B651271B}" destId="{885C7AFC-35CD-46B7-A807-5014F079E6EE}" srcOrd="2" destOrd="0" parTransId="{4C076C2F-7B81-4BBD-A503-3D884935E76B}" sibTransId="{08B36193-CDE2-481A-8D38-E2E66CE9D229}"/>
    <dgm:cxn modelId="{5631E351-0E6A-4C22-9DE0-4A7437DBA5B7}" srcId="{0740B927-8132-4D6F-BAEE-1151B651271B}" destId="{D1732391-FE36-4731-97FC-57333EA50D52}" srcOrd="0" destOrd="0" parTransId="{B2B4E004-6635-4B44-A68A-F55E72CCFEEE}" sibTransId="{53BD59E8-5355-4968-BBA1-CB1A703C11FD}"/>
    <dgm:cxn modelId="{45501A98-4207-444B-9862-4C8FABEA686C}" type="presOf" srcId="{D1732391-FE36-4731-97FC-57333EA50D52}" destId="{F526B5E2-05BD-48BF-9169-2A5D16BB624B}" srcOrd="0" destOrd="0" presId="urn:microsoft.com/office/officeart/2005/8/layout/list1"/>
    <dgm:cxn modelId="{65752748-9C1D-4AF7-AD26-C67FFEC32634}" srcId="{0740B927-8132-4D6F-BAEE-1151B651271B}" destId="{12CBF6BD-DAFD-4AE5-9D31-00F661C4245A}" srcOrd="1" destOrd="0" parTransId="{8A11F1CA-30CD-4D1D-8608-0F1D3CE06E5A}" sibTransId="{51B2F76D-9A64-428A-B423-868D9E97D520}"/>
    <dgm:cxn modelId="{31F9A9C0-EF4F-4E8F-A9A2-AB0E21F3B988}" type="presParOf" srcId="{272DEE68-3794-4B3F-BC4D-500B50868EA1}" destId="{E2239971-6EFB-4040-A0B8-B6297B52980F}" srcOrd="0" destOrd="0" presId="urn:microsoft.com/office/officeart/2005/8/layout/list1"/>
    <dgm:cxn modelId="{72DF58C1-0404-460A-B086-756340E43DDE}" type="presParOf" srcId="{E2239971-6EFB-4040-A0B8-B6297B52980F}" destId="{F526B5E2-05BD-48BF-9169-2A5D16BB624B}" srcOrd="0" destOrd="0" presId="urn:microsoft.com/office/officeart/2005/8/layout/list1"/>
    <dgm:cxn modelId="{782D5CC6-DB84-4F82-8503-90DAB45EDF51}" type="presParOf" srcId="{E2239971-6EFB-4040-A0B8-B6297B52980F}" destId="{98E98D79-C2B1-49F9-B843-D8B9671B27E8}" srcOrd="1" destOrd="0" presId="urn:microsoft.com/office/officeart/2005/8/layout/list1"/>
    <dgm:cxn modelId="{A12FAC76-5491-4B12-9035-FF45C2CA5EFA}" type="presParOf" srcId="{272DEE68-3794-4B3F-BC4D-500B50868EA1}" destId="{B5A090F1-378C-4C85-8453-8DC785F8318C}" srcOrd="1" destOrd="0" presId="urn:microsoft.com/office/officeart/2005/8/layout/list1"/>
    <dgm:cxn modelId="{BFA6C329-36E3-4820-AC59-298C8DFFF673}" type="presParOf" srcId="{272DEE68-3794-4B3F-BC4D-500B50868EA1}" destId="{43160BE7-2FD8-49B3-8E5C-F276143CFDAB}" srcOrd="2" destOrd="0" presId="urn:microsoft.com/office/officeart/2005/8/layout/list1"/>
    <dgm:cxn modelId="{6584F898-8DAD-4E1D-9559-1CE101FF4DFE}" type="presParOf" srcId="{272DEE68-3794-4B3F-BC4D-500B50868EA1}" destId="{C8DB38C5-9ADA-454D-98CE-3D3650170C3D}" srcOrd="3" destOrd="0" presId="urn:microsoft.com/office/officeart/2005/8/layout/list1"/>
    <dgm:cxn modelId="{570C2226-7767-4B48-BA46-96C0E3115384}" type="presParOf" srcId="{272DEE68-3794-4B3F-BC4D-500B50868EA1}" destId="{4C89D672-A435-475E-A7C7-47DDD2E40D38}" srcOrd="4" destOrd="0" presId="urn:microsoft.com/office/officeart/2005/8/layout/list1"/>
    <dgm:cxn modelId="{C290A5AC-107B-45DE-9DFE-DA0AEBB0836D}" type="presParOf" srcId="{4C89D672-A435-475E-A7C7-47DDD2E40D38}" destId="{2B99DB0F-FC64-4FEA-B717-F3D2A61726A1}" srcOrd="0" destOrd="0" presId="urn:microsoft.com/office/officeart/2005/8/layout/list1"/>
    <dgm:cxn modelId="{7B3B9FA8-1AD0-4724-8ED9-ED5EFED3F12B}" type="presParOf" srcId="{4C89D672-A435-475E-A7C7-47DDD2E40D38}" destId="{CCA2C5E0-225F-4C09-9F44-647368EDB513}" srcOrd="1" destOrd="0" presId="urn:microsoft.com/office/officeart/2005/8/layout/list1"/>
    <dgm:cxn modelId="{57445E70-EAB5-46E6-9FA5-02E8CEBCB806}" type="presParOf" srcId="{272DEE68-3794-4B3F-BC4D-500B50868EA1}" destId="{290C60AC-0A5B-44C0-83B5-AF515DFFF8BB}" srcOrd="5" destOrd="0" presId="urn:microsoft.com/office/officeart/2005/8/layout/list1"/>
    <dgm:cxn modelId="{1514BABD-78C4-42D1-A16D-0C1600D2A2FE}" type="presParOf" srcId="{272DEE68-3794-4B3F-BC4D-500B50868EA1}" destId="{116B2DB2-FFA6-4DF0-813B-A897812613AC}" srcOrd="6" destOrd="0" presId="urn:microsoft.com/office/officeart/2005/8/layout/list1"/>
    <dgm:cxn modelId="{D7E84D29-47D2-4D27-A87A-6E5945510DC5}" type="presParOf" srcId="{272DEE68-3794-4B3F-BC4D-500B50868EA1}" destId="{795DB35E-DA35-428F-A1E7-3278A8007C0F}" srcOrd="7" destOrd="0" presId="urn:microsoft.com/office/officeart/2005/8/layout/list1"/>
    <dgm:cxn modelId="{256DD383-66A9-431B-93D7-5D7BCC7AB12F}" type="presParOf" srcId="{272DEE68-3794-4B3F-BC4D-500B50868EA1}" destId="{F5F114B1-5F3F-43AB-9451-B1EE8926548B}" srcOrd="8" destOrd="0" presId="urn:microsoft.com/office/officeart/2005/8/layout/list1"/>
    <dgm:cxn modelId="{B81505CC-211E-4992-8297-7A5B2345A0FB}" type="presParOf" srcId="{F5F114B1-5F3F-43AB-9451-B1EE8926548B}" destId="{B0AD3B62-971A-4A25-A733-76ABD9C39AC9}" srcOrd="0" destOrd="0" presId="urn:microsoft.com/office/officeart/2005/8/layout/list1"/>
    <dgm:cxn modelId="{5C780B9D-A72F-4CFB-988B-4D9B37B43027}" type="presParOf" srcId="{F5F114B1-5F3F-43AB-9451-B1EE8926548B}" destId="{4BD73BB5-47B9-4F1E-B45E-102C9F04929A}" srcOrd="1" destOrd="0" presId="urn:microsoft.com/office/officeart/2005/8/layout/list1"/>
    <dgm:cxn modelId="{0E719A3A-AD11-4F98-A87E-D2994D43E44D}" type="presParOf" srcId="{272DEE68-3794-4B3F-BC4D-500B50868EA1}" destId="{615DACA6-4617-4EC1-A4BF-C5E87EAB89F9}" srcOrd="9" destOrd="0" presId="urn:microsoft.com/office/officeart/2005/8/layout/list1"/>
    <dgm:cxn modelId="{632249AF-5F37-4D7A-A454-810CD6EEED18}" type="presParOf" srcId="{272DEE68-3794-4B3F-BC4D-500B50868EA1}" destId="{1AF6DAB8-8111-44F9-BB94-D35D95238C1B}" srcOrd="10" destOrd="0" presId="urn:microsoft.com/office/officeart/2005/8/layout/list1"/>
    <dgm:cxn modelId="{B4C11861-1F38-4CBC-B1C6-523F361D510C}" type="presParOf" srcId="{272DEE68-3794-4B3F-BC4D-500B50868EA1}" destId="{6FABA689-4750-481C-A245-A49D7CD7167E}" srcOrd="11" destOrd="0" presId="urn:microsoft.com/office/officeart/2005/8/layout/list1"/>
    <dgm:cxn modelId="{CD5B4F14-8C38-4D93-8667-00E1D01195AA}" type="presParOf" srcId="{272DEE68-3794-4B3F-BC4D-500B50868EA1}" destId="{02223E0A-DA40-4EA3-B4F3-D76204496087}" srcOrd="12" destOrd="0" presId="urn:microsoft.com/office/officeart/2005/8/layout/list1"/>
    <dgm:cxn modelId="{DF2088AA-E846-4C45-B232-915F02B9D304}" type="presParOf" srcId="{02223E0A-DA40-4EA3-B4F3-D76204496087}" destId="{985F2636-1855-4137-A16F-639F6C210822}" srcOrd="0" destOrd="0" presId="urn:microsoft.com/office/officeart/2005/8/layout/list1"/>
    <dgm:cxn modelId="{337B7E83-2DDD-415A-B530-3A84C732E520}" type="presParOf" srcId="{02223E0A-DA40-4EA3-B4F3-D76204496087}" destId="{0189ABD1-65FB-443B-AF8B-BF91665A8C27}" srcOrd="1" destOrd="0" presId="urn:microsoft.com/office/officeart/2005/8/layout/list1"/>
    <dgm:cxn modelId="{E22ADD61-C25B-45AF-A139-B7AE98766575}" type="presParOf" srcId="{272DEE68-3794-4B3F-BC4D-500B50868EA1}" destId="{585562C9-44EA-4603-B3F7-5B621F6C5B62}" srcOrd="13" destOrd="0" presId="urn:microsoft.com/office/officeart/2005/8/layout/list1"/>
    <dgm:cxn modelId="{955E9ED5-ED06-4139-9198-EDB5E338BB00}" type="presParOf" srcId="{272DEE68-3794-4B3F-BC4D-500B50868EA1}" destId="{6DE9F66C-E920-41DE-A50E-766ABE9A082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54358E-6678-41C5-8EF0-E3A5A690487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1F709B9-2224-4CA2-88F9-ED0AF1AF9CEB}">
      <dgm:prSet phldrT="[Text]"/>
      <dgm:spPr>
        <a:solidFill>
          <a:srgbClr val="0070C0"/>
        </a:solidFill>
      </dgm:spPr>
      <dgm:t>
        <a:bodyPr/>
        <a:lstStyle/>
        <a:p>
          <a:r>
            <a:rPr lang="en-US" b="1" i="0" u="none" dirty="0"/>
            <a:t>The language has changed </a:t>
          </a:r>
        </a:p>
        <a:p>
          <a:endParaRPr lang="en-US" b="1" i="0" u="none" dirty="0"/>
        </a:p>
        <a:p>
          <a:r>
            <a:rPr lang="en-US" b="1" i="0" u="none" dirty="0"/>
            <a:t>eg suspension; GB</a:t>
          </a:r>
          <a:endParaRPr lang="en-GB" dirty="0"/>
        </a:p>
      </dgm:t>
    </dgm:pt>
    <dgm:pt modelId="{10EAAD39-2869-42DC-9E5C-0700250F856C}" type="parTrans" cxnId="{2C6F3F25-C6E1-4551-91AE-2793E21508A2}">
      <dgm:prSet/>
      <dgm:spPr/>
      <dgm:t>
        <a:bodyPr/>
        <a:lstStyle/>
        <a:p>
          <a:endParaRPr lang="en-GB"/>
        </a:p>
      </dgm:t>
    </dgm:pt>
    <dgm:pt modelId="{A03F4746-AEDA-429F-B15E-825A23F7CB01}" type="sibTrans" cxnId="{2C6F3F25-C6E1-4551-91AE-2793E21508A2}">
      <dgm:prSet/>
      <dgm:spPr/>
      <dgm:t>
        <a:bodyPr/>
        <a:lstStyle/>
        <a:p>
          <a:endParaRPr lang="en-GB"/>
        </a:p>
      </dgm:t>
    </dgm:pt>
    <dgm:pt modelId="{2D560ED1-8D04-4E6B-B661-D7F4FDF61FFC}">
      <dgm:prSet phldrT="[Text]"/>
      <dgm:spPr>
        <a:solidFill>
          <a:schemeClr val="accent3">
            <a:lumMod val="75000"/>
          </a:schemeClr>
        </a:solidFill>
      </dgm:spPr>
      <dgm:t>
        <a:bodyPr/>
        <a:lstStyle/>
        <a:p>
          <a:r>
            <a:rPr lang="en-US" b="1" i="0" u="none" dirty="0"/>
            <a:t>Clarity that Head may cancel exclusion (either suspension or  PEX) not yet reviewed by GB</a:t>
          </a:r>
          <a:endParaRPr lang="en-GB" dirty="0"/>
        </a:p>
      </dgm:t>
    </dgm:pt>
    <dgm:pt modelId="{79E22100-1206-47D6-8E29-F68D508A7268}" type="parTrans" cxnId="{8D195172-EB81-4A1F-9C3B-92A0FF22667A}">
      <dgm:prSet/>
      <dgm:spPr/>
      <dgm:t>
        <a:bodyPr/>
        <a:lstStyle/>
        <a:p>
          <a:endParaRPr lang="en-GB"/>
        </a:p>
      </dgm:t>
    </dgm:pt>
    <dgm:pt modelId="{0EA03F54-B932-491A-BE8E-64F136913CDF}" type="sibTrans" cxnId="{8D195172-EB81-4A1F-9C3B-92A0FF22667A}">
      <dgm:prSet/>
      <dgm:spPr/>
      <dgm:t>
        <a:bodyPr/>
        <a:lstStyle/>
        <a:p>
          <a:endParaRPr lang="en-GB"/>
        </a:p>
      </dgm:t>
    </dgm:pt>
    <dgm:pt modelId="{4183F925-1DEE-4F6C-9AA6-A9A2A6119AA1}">
      <dgm:prSet/>
      <dgm:spPr>
        <a:solidFill>
          <a:srgbClr val="C00000"/>
        </a:solidFill>
      </dgm:spPr>
      <dgm:t>
        <a:bodyPr/>
        <a:lstStyle/>
        <a:p>
          <a:r>
            <a:rPr lang="en-US" b="1" i="0" u="none" dirty="0"/>
            <a:t>Must without delay notify</a:t>
          </a:r>
          <a:r>
            <a:rPr lang="en-US" b="1" i="1" u="none" dirty="0"/>
            <a:t> parents (or </a:t>
          </a:r>
          <a:r>
            <a:rPr lang="en-US" b="1" i="0" u="none" dirty="0"/>
            <a:t>social worker/VSH as  appropriate if suspend or PEX</a:t>
          </a:r>
        </a:p>
      </dgm:t>
    </dgm:pt>
    <dgm:pt modelId="{434D66E5-4C2E-4B9D-AE4A-75D546E402D6}" type="parTrans" cxnId="{C3C9D5B6-10A0-4890-8515-D81688798593}">
      <dgm:prSet/>
      <dgm:spPr/>
      <dgm:t>
        <a:bodyPr/>
        <a:lstStyle/>
        <a:p>
          <a:endParaRPr lang="en-GB"/>
        </a:p>
      </dgm:t>
    </dgm:pt>
    <dgm:pt modelId="{FB9D55E0-06C7-4380-A7AD-BBD3DD03AA5C}" type="sibTrans" cxnId="{C3C9D5B6-10A0-4890-8515-D81688798593}">
      <dgm:prSet/>
      <dgm:spPr/>
      <dgm:t>
        <a:bodyPr/>
        <a:lstStyle/>
        <a:p>
          <a:endParaRPr lang="en-GB"/>
        </a:p>
      </dgm:t>
    </dgm:pt>
    <dgm:pt modelId="{0A2549A1-0A22-4B91-8D83-3B3D37B62D6A}">
      <dgm:prSet/>
      <dgm:spPr>
        <a:solidFill>
          <a:srgbClr val="C00000"/>
        </a:solidFill>
      </dgm:spPr>
      <dgm:t>
        <a:bodyPr/>
        <a:lstStyle/>
        <a:p>
          <a:r>
            <a:rPr lang="en-US" b="1" i="0" u="none" dirty="0"/>
            <a:t>Must also notify the LA-  regardless of length of the exclusion</a:t>
          </a:r>
          <a:endParaRPr lang="en-US" b="1" dirty="0"/>
        </a:p>
      </dgm:t>
    </dgm:pt>
    <dgm:pt modelId="{A02D83A4-6672-4739-8FBF-50F103592B36}" type="parTrans" cxnId="{E81C676B-8A62-4976-B2F6-3DAE107806D9}">
      <dgm:prSet/>
      <dgm:spPr/>
      <dgm:t>
        <a:bodyPr/>
        <a:lstStyle/>
        <a:p>
          <a:endParaRPr lang="en-GB"/>
        </a:p>
      </dgm:t>
    </dgm:pt>
    <dgm:pt modelId="{41C5A3C9-50F9-4C93-AD99-1F5C21009747}" type="sibTrans" cxnId="{E81C676B-8A62-4976-B2F6-3DAE107806D9}">
      <dgm:prSet/>
      <dgm:spPr/>
      <dgm:t>
        <a:bodyPr/>
        <a:lstStyle/>
        <a:p>
          <a:endParaRPr lang="en-GB"/>
        </a:p>
      </dgm:t>
    </dgm:pt>
    <dgm:pt modelId="{F6BD2A47-4104-43C7-88C6-4A4FDAD2198E}" type="pres">
      <dgm:prSet presAssocID="{D454358E-6678-41C5-8EF0-E3A5A6904875}" presName="diagram" presStyleCnt="0">
        <dgm:presLayoutVars>
          <dgm:dir/>
          <dgm:resizeHandles val="exact"/>
        </dgm:presLayoutVars>
      </dgm:prSet>
      <dgm:spPr/>
      <dgm:t>
        <a:bodyPr/>
        <a:lstStyle/>
        <a:p>
          <a:endParaRPr lang="en-US"/>
        </a:p>
      </dgm:t>
    </dgm:pt>
    <dgm:pt modelId="{F0850DCC-2FFC-452E-B917-0AF00559B278}" type="pres">
      <dgm:prSet presAssocID="{E1F709B9-2224-4CA2-88F9-ED0AF1AF9CEB}" presName="node" presStyleLbl="node1" presStyleIdx="0" presStyleCnt="4" custScaleX="170034" custScaleY="201475" custLinFactNeighborX="-53300" custLinFactNeighborY="-9263">
        <dgm:presLayoutVars>
          <dgm:bulletEnabled val="1"/>
        </dgm:presLayoutVars>
      </dgm:prSet>
      <dgm:spPr/>
      <dgm:t>
        <a:bodyPr/>
        <a:lstStyle/>
        <a:p>
          <a:endParaRPr lang="en-US"/>
        </a:p>
      </dgm:t>
    </dgm:pt>
    <dgm:pt modelId="{09B69E3D-F1C4-45D4-BF69-7CFF143DF686}" type="pres">
      <dgm:prSet presAssocID="{A03F4746-AEDA-429F-B15E-825A23F7CB01}" presName="sibTrans" presStyleCnt="0"/>
      <dgm:spPr/>
    </dgm:pt>
    <dgm:pt modelId="{1D2BF03E-70CD-4D65-A845-9BB080741853}" type="pres">
      <dgm:prSet presAssocID="{2D560ED1-8D04-4E6B-B661-D7F4FDF61FFC}" presName="node" presStyleLbl="node1" presStyleIdx="1" presStyleCnt="4" custScaleX="209250" custScaleY="208573" custLinFactY="100000" custLinFactNeighborX="-89998" custLinFactNeighborY="156819">
        <dgm:presLayoutVars>
          <dgm:bulletEnabled val="1"/>
        </dgm:presLayoutVars>
      </dgm:prSet>
      <dgm:spPr/>
      <dgm:t>
        <a:bodyPr/>
        <a:lstStyle/>
        <a:p>
          <a:endParaRPr lang="en-US"/>
        </a:p>
      </dgm:t>
    </dgm:pt>
    <dgm:pt modelId="{74993556-0E64-45EF-B9D5-672785361A6D}" type="pres">
      <dgm:prSet presAssocID="{0EA03F54-B932-491A-BE8E-64F136913CDF}" presName="sibTrans" presStyleCnt="0"/>
      <dgm:spPr/>
    </dgm:pt>
    <dgm:pt modelId="{3FD4F646-467B-4DE8-9316-E6D912C2A9B0}" type="pres">
      <dgm:prSet presAssocID="{0A2549A1-0A22-4B91-8D83-3B3D37B62D6A}" presName="node" presStyleLbl="node1" presStyleIdx="2" presStyleCnt="4" custScaleX="150353" custScaleY="170341" custLinFactY="-99257" custLinFactNeighborX="84913" custLinFactNeighborY="-100000">
        <dgm:presLayoutVars>
          <dgm:bulletEnabled val="1"/>
        </dgm:presLayoutVars>
      </dgm:prSet>
      <dgm:spPr/>
      <dgm:t>
        <a:bodyPr/>
        <a:lstStyle/>
        <a:p>
          <a:endParaRPr lang="en-US"/>
        </a:p>
      </dgm:t>
    </dgm:pt>
    <dgm:pt modelId="{1B041049-9AA9-431A-A6F1-759852CF8DAB}" type="pres">
      <dgm:prSet presAssocID="{41C5A3C9-50F9-4C93-AD99-1F5C21009747}" presName="sibTrans" presStyleCnt="0"/>
      <dgm:spPr/>
    </dgm:pt>
    <dgm:pt modelId="{C0392BE2-83D8-46E3-AF16-4AB31646D93D}" type="pres">
      <dgm:prSet presAssocID="{4183F925-1DEE-4F6C-9AA6-A9A2A6119AA1}" presName="node" presStyleLbl="node1" presStyleIdx="3" presStyleCnt="4" custScaleX="136279" custScaleY="258540" custLinFactY="-100000" custLinFactNeighborX="87706" custLinFactNeighborY="-121578">
        <dgm:presLayoutVars>
          <dgm:bulletEnabled val="1"/>
        </dgm:presLayoutVars>
      </dgm:prSet>
      <dgm:spPr/>
      <dgm:t>
        <a:bodyPr/>
        <a:lstStyle/>
        <a:p>
          <a:endParaRPr lang="en-US"/>
        </a:p>
      </dgm:t>
    </dgm:pt>
  </dgm:ptLst>
  <dgm:cxnLst>
    <dgm:cxn modelId="{E81C676B-8A62-4976-B2F6-3DAE107806D9}" srcId="{D454358E-6678-41C5-8EF0-E3A5A6904875}" destId="{0A2549A1-0A22-4B91-8D83-3B3D37B62D6A}" srcOrd="2" destOrd="0" parTransId="{A02D83A4-6672-4739-8FBF-50F103592B36}" sibTransId="{41C5A3C9-50F9-4C93-AD99-1F5C21009747}"/>
    <dgm:cxn modelId="{C3C9D5B6-10A0-4890-8515-D81688798593}" srcId="{D454358E-6678-41C5-8EF0-E3A5A6904875}" destId="{4183F925-1DEE-4F6C-9AA6-A9A2A6119AA1}" srcOrd="3" destOrd="0" parTransId="{434D66E5-4C2E-4B9D-AE4A-75D546E402D6}" sibTransId="{FB9D55E0-06C7-4380-A7AD-BBD3DD03AA5C}"/>
    <dgm:cxn modelId="{4DCF4C1C-B531-45C2-981D-8EFC1CF8199A}" type="presOf" srcId="{4183F925-1DEE-4F6C-9AA6-A9A2A6119AA1}" destId="{C0392BE2-83D8-46E3-AF16-4AB31646D93D}" srcOrd="0" destOrd="0" presId="urn:microsoft.com/office/officeart/2005/8/layout/default"/>
    <dgm:cxn modelId="{2C6F3F25-C6E1-4551-91AE-2793E21508A2}" srcId="{D454358E-6678-41C5-8EF0-E3A5A6904875}" destId="{E1F709B9-2224-4CA2-88F9-ED0AF1AF9CEB}" srcOrd="0" destOrd="0" parTransId="{10EAAD39-2869-42DC-9E5C-0700250F856C}" sibTransId="{A03F4746-AEDA-429F-B15E-825A23F7CB01}"/>
    <dgm:cxn modelId="{3AA6CC84-4F61-48EE-8A5C-B2B74FED7DE3}" type="presOf" srcId="{0A2549A1-0A22-4B91-8D83-3B3D37B62D6A}" destId="{3FD4F646-467B-4DE8-9316-E6D912C2A9B0}" srcOrd="0" destOrd="0" presId="urn:microsoft.com/office/officeart/2005/8/layout/default"/>
    <dgm:cxn modelId="{A47EEE18-6863-4531-85C8-7BC2078B0F87}" type="presOf" srcId="{2D560ED1-8D04-4E6B-B661-D7F4FDF61FFC}" destId="{1D2BF03E-70CD-4D65-A845-9BB080741853}" srcOrd="0" destOrd="0" presId="urn:microsoft.com/office/officeart/2005/8/layout/default"/>
    <dgm:cxn modelId="{E815CECF-E4E7-41E6-911C-69FBD18FCFE7}" type="presOf" srcId="{E1F709B9-2224-4CA2-88F9-ED0AF1AF9CEB}" destId="{F0850DCC-2FFC-452E-B917-0AF00559B278}" srcOrd="0" destOrd="0" presId="urn:microsoft.com/office/officeart/2005/8/layout/default"/>
    <dgm:cxn modelId="{8D195172-EB81-4A1F-9C3B-92A0FF22667A}" srcId="{D454358E-6678-41C5-8EF0-E3A5A6904875}" destId="{2D560ED1-8D04-4E6B-B661-D7F4FDF61FFC}" srcOrd="1" destOrd="0" parTransId="{79E22100-1206-47D6-8E29-F68D508A7268}" sibTransId="{0EA03F54-B932-491A-BE8E-64F136913CDF}"/>
    <dgm:cxn modelId="{094EA9F6-5F59-4FFC-B690-E8708C75B7A2}" type="presOf" srcId="{D454358E-6678-41C5-8EF0-E3A5A6904875}" destId="{F6BD2A47-4104-43C7-88C6-4A4FDAD2198E}" srcOrd="0" destOrd="0" presId="urn:microsoft.com/office/officeart/2005/8/layout/default"/>
    <dgm:cxn modelId="{76C17850-C3C9-48B7-B095-91F44A79362F}" type="presParOf" srcId="{F6BD2A47-4104-43C7-88C6-4A4FDAD2198E}" destId="{F0850DCC-2FFC-452E-B917-0AF00559B278}" srcOrd="0" destOrd="0" presId="urn:microsoft.com/office/officeart/2005/8/layout/default"/>
    <dgm:cxn modelId="{560E8171-9857-4ADE-8932-6CE3CFC83626}" type="presParOf" srcId="{F6BD2A47-4104-43C7-88C6-4A4FDAD2198E}" destId="{09B69E3D-F1C4-45D4-BF69-7CFF143DF686}" srcOrd="1" destOrd="0" presId="urn:microsoft.com/office/officeart/2005/8/layout/default"/>
    <dgm:cxn modelId="{98ED1608-2201-4139-8680-64C5AD13C5E6}" type="presParOf" srcId="{F6BD2A47-4104-43C7-88C6-4A4FDAD2198E}" destId="{1D2BF03E-70CD-4D65-A845-9BB080741853}" srcOrd="2" destOrd="0" presId="urn:microsoft.com/office/officeart/2005/8/layout/default"/>
    <dgm:cxn modelId="{FD2C7A7A-629F-403B-9BC0-A989E942DAEA}" type="presParOf" srcId="{F6BD2A47-4104-43C7-88C6-4A4FDAD2198E}" destId="{74993556-0E64-45EF-B9D5-672785361A6D}" srcOrd="3" destOrd="0" presId="urn:microsoft.com/office/officeart/2005/8/layout/default"/>
    <dgm:cxn modelId="{06F33F93-3940-4B9B-97A3-9D082ABFB3D4}" type="presParOf" srcId="{F6BD2A47-4104-43C7-88C6-4A4FDAD2198E}" destId="{3FD4F646-467B-4DE8-9316-E6D912C2A9B0}" srcOrd="4" destOrd="0" presId="urn:microsoft.com/office/officeart/2005/8/layout/default"/>
    <dgm:cxn modelId="{50C60AEC-6582-432A-8E1E-0F685336A0C5}" type="presParOf" srcId="{F6BD2A47-4104-43C7-88C6-4A4FDAD2198E}" destId="{1B041049-9AA9-431A-A6F1-759852CF8DAB}" srcOrd="5" destOrd="0" presId="urn:microsoft.com/office/officeart/2005/8/layout/default"/>
    <dgm:cxn modelId="{3BDB2063-0DF4-4A6C-AB7D-C6B4CB84F418}" type="presParOf" srcId="{F6BD2A47-4104-43C7-88C6-4A4FDAD2198E}" destId="{C0392BE2-83D8-46E3-AF16-4AB31646D93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454358E-6678-41C5-8EF0-E3A5A690487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D219956-A749-4228-8A63-B444F3FFBFFC}">
      <dgm:prSet phldrT="[Text]"/>
      <dgm:spPr>
        <a:solidFill>
          <a:srgbClr val="7030A0"/>
        </a:solidFill>
      </dgm:spPr>
      <dgm:t>
        <a:bodyPr/>
        <a:lstStyle/>
        <a:p>
          <a:r>
            <a:rPr lang="en-GB" dirty="0"/>
            <a:t>Clear sections on eg </a:t>
          </a:r>
        </a:p>
      </dgm:t>
    </dgm:pt>
    <dgm:pt modelId="{1548CD8D-AA2F-4F3E-92FD-21D7D2A98289}" type="parTrans" cxnId="{3A7BF592-833C-476F-A094-C1D38EBF55CD}">
      <dgm:prSet/>
      <dgm:spPr/>
      <dgm:t>
        <a:bodyPr/>
        <a:lstStyle/>
        <a:p>
          <a:endParaRPr lang="en-GB"/>
        </a:p>
      </dgm:t>
    </dgm:pt>
    <dgm:pt modelId="{7D51E8FC-7D37-4471-988E-CD50C4256655}" type="sibTrans" cxnId="{3A7BF592-833C-476F-A094-C1D38EBF55CD}">
      <dgm:prSet/>
      <dgm:spPr/>
      <dgm:t>
        <a:bodyPr/>
        <a:lstStyle/>
        <a:p>
          <a:endParaRPr lang="en-GB"/>
        </a:p>
      </dgm:t>
    </dgm:pt>
    <dgm:pt modelId="{9522B3A1-57DF-4A51-9085-69EDD85D120D}">
      <dgm:prSet phldrT="[Text]"/>
      <dgm:spPr/>
      <dgm:t>
        <a:bodyPr/>
        <a:lstStyle/>
        <a:p>
          <a:r>
            <a:rPr lang="en-GB" dirty="0"/>
            <a:t>More guidance eg on</a:t>
          </a:r>
        </a:p>
      </dgm:t>
    </dgm:pt>
    <dgm:pt modelId="{658DEC2E-058E-4B78-970C-094A6FB726ED}" type="parTrans" cxnId="{9636B198-3B1F-4879-A9B9-01C446C1C2C5}">
      <dgm:prSet/>
      <dgm:spPr/>
      <dgm:t>
        <a:bodyPr/>
        <a:lstStyle/>
        <a:p>
          <a:endParaRPr lang="en-GB"/>
        </a:p>
      </dgm:t>
    </dgm:pt>
    <dgm:pt modelId="{8925BFF0-F9C2-488A-9FB6-2915EDDA2302}" type="sibTrans" cxnId="{9636B198-3B1F-4879-A9B9-01C446C1C2C5}">
      <dgm:prSet/>
      <dgm:spPr/>
      <dgm:t>
        <a:bodyPr/>
        <a:lstStyle/>
        <a:p>
          <a:endParaRPr lang="en-GB"/>
        </a:p>
      </dgm:t>
    </dgm:pt>
    <dgm:pt modelId="{F6BD2A47-4104-43C7-88C6-4A4FDAD2198E}" type="pres">
      <dgm:prSet presAssocID="{D454358E-6678-41C5-8EF0-E3A5A6904875}" presName="diagram" presStyleCnt="0">
        <dgm:presLayoutVars>
          <dgm:dir/>
          <dgm:resizeHandles val="exact"/>
        </dgm:presLayoutVars>
      </dgm:prSet>
      <dgm:spPr/>
      <dgm:t>
        <a:bodyPr/>
        <a:lstStyle/>
        <a:p>
          <a:endParaRPr lang="en-US"/>
        </a:p>
      </dgm:t>
    </dgm:pt>
    <dgm:pt modelId="{33EF7BEB-8256-4E8B-B984-8BDD82CFA804}" type="pres">
      <dgm:prSet presAssocID="{2D219956-A749-4228-8A63-B444F3FFBFFC}" presName="node" presStyleLbl="node1" presStyleIdx="0" presStyleCnt="2" custScaleY="139336" custLinFactNeighborX="-3419" custLinFactNeighborY="-59624">
        <dgm:presLayoutVars>
          <dgm:bulletEnabled val="1"/>
        </dgm:presLayoutVars>
      </dgm:prSet>
      <dgm:spPr/>
      <dgm:t>
        <a:bodyPr/>
        <a:lstStyle/>
        <a:p>
          <a:endParaRPr lang="en-US"/>
        </a:p>
      </dgm:t>
    </dgm:pt>
    <dgm:pt modelId="{D4955E24-3CEA-4963-8C30-E4802378799C}" type="pres">
      <dgm:prSet presAssocID="{7D51E8FC-7D37-4471-988E-CD50C4256655}" presName="sibTrans" presStyleCnt="0"/>
      <dgm:spPr/>
    </dgm:pt>
    <dgm:pt modelId="{C6782D23-13B2-4B39-AA0C-75E14BA70409}" type="pres">
      <dgm:prSet presAssocID="{9522B3A1-57DF-4A51-9085-69EDD85D120D}" presName="node" presStyleLbl="node1" presStyleIdx="1" presStyleCnt="2" custScaleX="144853" custLinFactNeighborX="56708" custLinFactNeighborY="-41640">
        <dgm:presLayoutVars>
          <dgm:bulletEnabled val="1"/>
        </dgm:presLayoutVars>
      </dgm:prSet>
      <dgm:spPr/>
      <dgm:t>
        <a:bodyPr/>
        <a:lstStyle/>
        <a:p>
          <a:endParaRPr lang="en-US"/>
        </a:p>
      </dgm:t>
    </dgm:pt>
  </dgm:ptLst>
  <dgm:cxnLst>
    <dgm:cxn modelId="{DBA14A65-3EF2-45B3-9C78-3FDE932DE8C1}" type="presOf" srcId="{2D219956-A749-4228-8A63-B444F3FFBFFC}" destId="{33EF7BEB-8256-4E8B-B984-8BDD82CFA804}" srcOrd="0" destOrd="0" presId="urn:microsoft.com/office/officeart/2005/8/layout/default"/>
    <dgm:cxn modelId="{3A7BF592-833C-476F-A094-C1D38EBF55CD}" srcId="{D454358E-6678-41C5-8EF0-E3A5A6904875}" destId="{2D219956-A749-4228-8A63-B444F3FFBFFC}" srcOrd="0" destOrd="0" parTransId="{1548CD8D-AA2F-4F3E-92FD-21D7D2A98289}" sibTransId="{7D51E8FC-7D37-4471-988E-CD50C4256655}"/>
    <dgm:cxn modelId="{094EA9F6-5F59-4FFC-B690-E8708C75B7A2}" type="presOf" srcId="{D454358E-6678-41C5-8EF0-E3A5A6904875}" destId="{F6BD2A47-4104-43C7-88C6-4A4FDAD2198E}" srcOrd="0" destOrd="0" presId="urn:microsoft.com/office/officeart/2005/8/layout/default"/>
    <dgm:cxn modelId="{F3FDBE31-61D5-437C-AF01-DF2A796BFCCC}" type="presOf" srcId="{9522B3A1-57DF-4A51-9085-69EDD85D120D}" destId="{C6782D23-13B2-4B39-AA0C-75E14BA70409}" srcOrd="0" destOrd="0" presId="urn:microsoft.com/office/officeart/2005/8/layout/default"/>
    <dgm:cxn modelId="{9636B198-3B1F-4879-A9B9-01C446C1C2C5}" srcId="{D454358E-6678-41C5-8EF0-E3A5A6904875}" destId="{9522B3A1-57DF-4A51-9085-69EDD85D120D}" srcOrd="1" destOrd="0" parTransId="{658DEC2E-058E-4B78-970C-094A6FB726ED}" sibTransId="{8925BFF0-F9C2-488A-9FB6-2915EDDA2302}"/>
    <dgm:cxn modelId="{AB34F450-3F19-4C69-BB0D-AE85F7369D44}" type="presParOf" srcId="{F6BD2A47-4104-43C7-88C6-4A4FDAD2198E}" destId="{33EF7BEB-8256-4E8B-B984-8BDD82CFA804}" srcOrd="0" destOrd="0" presId="urn:microsoft.com/office/officeart/2005/8/layout/default"/>
    <dgm:cxn modelId="{FF13F455-7FF1-43E8-AD81-E8ADB61B32A9}" type="presParOf" srcId="{F6BD2A47-4104-43C7-88C6-4A4FDAD2198E}" destId="{D4955E24-3CEA-4963-8C30-E4802378799C}" srcOrd="1" destOrd="0" presId="urn:microsoft.com/office/officeart/2005/8/layout/default"/>
    <dgm:cxn modelId="{0B9CDB2F-C3A1-4CC5-839A-36A375589066}" type="presParOf" srcId="{F6BD2A47-4104-43C7-88C6-4A4FDAD2198E}" destId="{C6782D23-13B2-4B39-AA0C-75E14BA70409}"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D7AF24-44E9-406B-9EC4-5DCD992679E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021C4155-99FB-4031-9A2E-35E02935611D}">
      <dgm:prSet/>
      <dgm:spPr>
        <a:solidFill>
          <a:srgbClr val="6600CC"/>
        </a:solidFill>
      </dgm:spPr>
      <dgm:t>
        <a:bodyPr/>
        <a:lstStyle/>
        <a:p>
          <a:r>
            <a:rPr lang="en-GB" dirty="0"/>
            <a:t>Head teachers must make any exclusion decisions (either suspensions or permanent) in line with principles of administrative law (para 2 </a:t>
          </a:r>
          <a:r>
            <a:rPr lang="en-GB" dirty="0" err="1"/>
            <a:t>ExG</a:t>
          </a:r>
          <a:r>
            <a:rPr lang="en-GB" dirty="0"/>
            <a:t>) </a:t>
          </a:r>
          <a:r>
            <a:rPr lang="en-GB" dirty="0" err="1"/>
            <a:t>ie</a:t>
          </a:r>
          <a:r>
            <a:rPr lang="en-GB" dirty="0"/>
            <a:t> was it :</a:t>
          </a:r>
          <a:endParaRPr lang="en-US" dirty="0"/>
        </a:p>
      </dgm:t>
    </dgm:pt>
    <dgm:pt modelId="{9B3CA7BD-11BC-4579-AE44-D2426F2A76D5}" type="parTrans" cxnId="{82E5ED19-07D6-4F90-9CAC-B7F123B998DB}">
      <dgm:prSet/>
      <dgm:spPr/>
      <dgm:t>
        <a:bodyPr/>
        <a:lstStyle/>
        <a:p>
          <a:endParaRPr lang="en-US"/>
        </a:p>
      </dgm:t>
    </dgm:pt>
    <dgm:pt modelId="{EDD3DB46-C2DD-4678-AC9B-E730B27377D7}" type="sibTrans" cxnId="{82E5ED19-07D6-4F90-9CAC-B7F123B998DB}">
      <dgm:prSet/>
      <dgm:spPr/>
      <dgm:t>
        <a:bodyPr/>
        <a:lstStyle/>
        <a:p>
          <a:endParaRPr lang="en-US"/>
        </a:p>
      </dgm:t>
    </dgm:pt>
    <dgm:pt modelId="{DE99C97D-CC93-4A5F-81C5-19F89FFC38FB}">
      <dgm:prSet/>
      <dgm:spPr>
        <a:solidFill>
          <a:srgbClr val="FF0000"/>
        </a:solidFill>
      </dgm:spPr>
      <dgm:t>
        <a:bodyPr/>
        <a:lstStyle/>
        <a:p>
          <a:r>
            <a:rPr lang="en-GB" b="1"/>
            <a:t>LAWFUL </a:t>
          </a:r>
          <a:endParaRPr lang="en-US"/>
        </a:p>
      </dgm:t>
    </dgm:pt>
    <dgm:pt modelId="{DD717830-2C8C-4948-832B-949AF29FD36F}" type="parTrans" cxnId="{9A0584C4-43DA-4531-8D7E-4B78C9E542DC}">
      <dgm:prSet/>
      <dgm:spPr/>
      <dgm:t>
        <a:bodyPr/>
        <a:lstStyle/>
        <a:p>
          <a:endParaRPr lang="en-US"/>
        </a:p>
      </dgm:t>
    </dgm:pt>
    <dgm:pt modelId="{B1BE4853-9649-4B4F-A906-DAC9A1EB8AC2}" type="sibTrans" cxnId="{9A0584C4-43DA-4531-8D7E-4B78C9E542DC}">
      <dgm:prSet/>
      <dgm:spPr/>
      <dgm:t>
        <a:bodyPr/>
        <a:lstStyle/>
        <a:p>
          <a:endParaRPr lang="en-US"/>
        </a:p>
      </dgm:t>
    </dgm:pt>
    <dgm:pt modelId="{77E52B7C-2F6A-4751-B2E6-33630E1D47C4}">
      <dgm:prSet/>
      <dgm:spPr>
        <a:solidFill>
          <a:srgbClr val="009900"/>
        </a:solidFill>
      </dgm:spPr>
      <dgm:t>
        <a:bodyPr/>
        <a:lstStyle/>
        <a:p>
          <a:r>
            <a:rPr lang="en-GB" b="1"/>
            <a:t>REASONABLE</a:t>
          </a:r>
          <a:endParaRPr lang="en-US"/>
        </a:p>
      </dgm:t>
    </dgm:pt>
    <dgm:pt modelId="{A4EA3D59-010B-4AE6-B886-88D0C63DB21E}" type="parTrans" cxnId="{B37DCF20-5AD3-4F45-BA39-5BBD3926BA19}">
      <dgm:prSet/>
      <dgm:spPr/>
      <dgm:t>
        <a:bodyPr/>
        <a:lstStyle/>
        <a:p>
          <a:endParaRPr lang="en-US"/>
        </a:p>
      </dgm:t>
    </dgm:pt>
    <dgm:pt modelId="{F4ABF7D7-A557-439C-A210-FFE0DC2C79BE}" type="sibTrans" cxnId="{B37DCF20-5AD3-4F45-BA39-5BBD3926BA19}">
      <dgm:prSet/>
      <dgm:spPr/>
      <dgm:t>
        <a:bodyPr/>
        <a:lstStyle/>
        <a:p>
          <a:endParaRPr lang="en-US"/>
        </a:p>
      </dgm:t>
    </dgm:pt>
    <dgm:pt modelId="{B84150C6-FDA7-4820-8572-323838666CAA}">
      <dgm:prSet/>
      <dgm:spPr/>
      <dgm:t>
        <a:bodyPr/>
        <a:lstStyle/>
        <a:p>
          <a:r>
            <a:rPr lang="en-GB" b="1" dirty="0"/>
            <a:t>FAIR</a:t>
          </a:r>
          <a:endParaRPr lang="en-US" dirty="0"/>
        </a:p>
      </dgm:t>
    </dgm:pt>
    <dgm:pt modelId="{243FA097-02B1-45EC-B412-D8E258DCB34C}" type="parTrans" cxnId="{7ADBC9B6-E438-4E72-A07D-5D85D7DF5974}">
      <dgm:prSet/>
      <dgm:spPr/>
      <dgm:t>
        <a:bodyPr/>
        <a:lstStyle/>
        <a:p>
          <a:endParaRPr lang="en-US"/>
        </a:p>
      </dgm:t>
    </dgm:pt>
    <dgm:pt modelId="{72D8E1A4-59C2-46FD-8FEF-36A33BF52A93}" type="sibTrans" cxnId="{7ADBC9B6-E438-4E72-A07D-5D85D7DF5974}">
      <dgm:prSet/>
      <dgm:spPr/>
      <dgm:t>
        <a:bodyPr/>
        <a:lstStyle/>
        <a:p>
          <a:endParaRPr lang="en-US"/>
        </a:p>
      </dgm:t>
    </dgm:pt>
    <dgm:pt modelId="{31A4BA61-362B-41A4-8AE8-DEC83F65E01B}">
      <dgm:prSet/>
      <dgm:spPr>
        <a:solidFill>
          <a:srgbClr val="C00000"/>
        </a:solidFill>
      </dgm:spPr>
      <dgm:t>
        <a:bodyPr/>
        <a:lstStyle/>
        <a:p>
          <a:r>
            <a:rPr lang="en-GB" b="1"/>
            <a:t>PROPORTIONATE</a:t>
          </a:r>
          <a:endParaRPr lang="en-US"/>
        </a:p>
      </dgm:t>
    </dgm:pt>
    <dgm:pt modelId="{FDB929F2-9D54-4B80-9841-42B0D67EF12B}" type="parTrans" cxnId="{46EDAEDE-23BA-49AF-98B5-E21E3AE73EBC}">
      <dgm:prSet/>
      <dgm:spPr/>
      <dgm:t>
        <a:bodyPr/>
        <a:lstStyle/>
        <a:p>
          <a:endParaRPr lang="en-US"/>
        </a:p>
      </dgm:t>
    </dgm:pt>
    <dgm:pt modelId="{A912A3A5-5E9B-4FA7-85F5-AFAAC97F0966}" type="sibTrans" cxnId="{46EDAEDE-23BA-49AF-98B5-E21E3AE73EBC}">
      <dgm:prSet/>
      <dgm:spPr/>
      <dgm:t>
        <a:bodyPr/>
        <a:lstStyle/>
        <a:p>
          <a:endParaRPr lang="en-US"/>
        </a:p>
      </dgm:t>
    </dgm:pt>
    <dgm:pt modelId="{BD132251-23F4-4BA0-BBC0-17974D6F2A73}" type="pres">
      <dgm:prSet presAssocID="{C2D7AF24-44E9-406B-9EC4-5DCD992679E1}" presName="Name0" presStyleCnt="0">
        <dgm:presLayoutVars>
          <dgm:dir/>
          <dgm:resizeHandles val="exact"/>
        </dgm:presLayoutVars>
      </dgm:prSet>
      <dgm:spPr/>
      <dgm:t>
        <a:bodyPr/>
        <a:lstStyle/>
        <a:p>
          <a:endParaRPr lang="en-US"/>
        </a:p>
      </dgm:t>
    </dgm:pt>
    <dgm:pt modelId="{3EE535C5-BCE1-497B-9D8B-E7A90ABF6834}" type="pres">
      <dgm:prSet presAssocID="{C2D7AF24-44E9-406B-9EC4-5DCD992679E1}" presName="cycle" presStyleCnt="0"/>
      <dgm:spPr/>
    </dgm:pt>
    <dgm:pt modelId="{CB4433B7-A47E-440C-9D4D-6EF2D6758364}" type="pres">
      <dgm:prSet presAssocID="{021C4155-99FB-4031-9A2E-35E02935611D}" presName="nodeFirstNode" presStyleLbl="node1" presStyleIdx="0" presStyleCnt="5" custScaleX="150256" custScaleY="282703" custRadScaleRad="159544" custRadScaleInc="-6860">
        <dgm:presLayoutVars>
          <dgm:bulletEnabled val="1"/>
        </dgm:presLayoutVars>
      </dgm:prSet>
      <dgm:spPr/>
      <dgm:t>
        <a:bodyPr/>
        <a:lstStyle/>
        <a:p>
          <a:endParaRPr lang="en-US"/>
        </a:p>
      </dgm:t>
    </dgm:pt>
    <dgm:pt modelId="{830F179F-E45D-47FC-98B5-923ECE14FC1A}" type="pres">
      <dgm:prSet presAssocID="{EDD3DB46-C2DD-4678-AC9B-E730B27377D7}" presName="sibTransFirstNode" presStyleLbl="bgShp" presStyleIdx="0" presStyleCnt="1"/>
      <dgm:spPr/>
      <dgm:t>
        <a:bodyPr/>
        <a:lstStyle/>
        <a:p>
          <a:endParaRPr lang="en-US"/>
        </a:p>
      </dgm:t>
    </dgm:pt>
    <dgm:pt modelId="{C5029B53-A0B4-42CF-89A2-14BE2CEE3128}" type="pres">
      <dgm:prSet presAssocID="{DE99C97D-CC93-4A5F-81C5-19F89FFC38FB}" presName="nodeFollowingNodes" presStyleLbl="node1" presStyleIdx="1" presStyleCnt="5" custScaleY="227173" custRadScaleRad="74588" custRadScaleInc="-251680">
        <dgm:presLayoutVars>
          <dgm:bulletEnabled val="1"/>
        </dgm:presLayoutVars>
      </dgm:prSet>
      <dgm:spPr/>
      <dgm:t>
        <a:bodyPr/>
        <a:lstStyle/>
        <a:p>
          <a:endParaRPr lang="en-US"/>
        </a:p>
      </dgm:t>
    </dgm:pt>
    <dgm:pt modelId="{D6A2C962-A61B-4C61-9897-909F5F4800AB}" type="pres">
      <dgm:prSet presAssocID="{77E52B7C-2F6A-4751-B2E6-33630E1D47C4}" presName="nodeFollowingNodes" presStyleLbl="node1" presStyleIdx="2" presStyleCnt="5" custScaleX="125699" custScaleY="200203" custRadScaleRad="81432" custRadScaleInc="-115330">
        <dgm:presLayoutVars>
          <dgm:bulletEnabled val="1"/>
        </dgm:presLayoutVars>
      </dgm:prSet>
      <dgm:spPr/>
      <dgm:t>
        <a:bodyPr/>
        <a:lstStyle/>
        <a:p>
          <a:endParaRPr lang="en-US"/>
        </a:p>
      </dgm:t>
    </dgm:pt>
    <dgm:pt modelId="{AE0926AA-E0C0-4792-94BD-69C78A2AB64E}" type="pres">
      <dgm:prSet presAssocID="{B84150C6-FDA7-4820-8572-323838666CAA}" presName="nodeFollowingNodes" presStyleLbl="node1" presStyleIdx="3" presStyleCnt="5" custScaleY="206823" custRadScaleRad="140079" custRadScaleInc="-253">
        <dgm:presLayoutVars>
          <dgm:bulletEnabled val="1"/>
        </dgm:presLayoutVars>
      </dgm:prSet>
      <dgm:spPr/>
      <dgm:t>
        <a:bodyPr/>
        <a:lstStyle/>
        <a:p>
          <a:endParaRPr lang="en-US"/>
        </a:p>
      </dgm:t>
    </dgm:pt>
    <dgm:pt modelId="{B3290A3A-3BFA-4469-A68D-31ABCA213B81}" type="pres">
      <dgm:prSet presAssocID="{31A4BA61-362B-41A4-8AE8-DEC83F65E01B}" presName="nodeFollowingNodes" presStyleLbl="node1" presStyleIdx="4" presStyleCnt="5" custScaleX="133571" custScaleY="200772" custRadScaleRad="129443" custRadScaleInc="-232774">
        <dgm:presLayoutVars>
          <dgm:bulletEnabled val="1"/>
        </dgm:presLayoutVars>
      </dgm:prSet>
      <dgm:spPr/>
      <dgm:t>
        <a:bodyPr/>
        <a:lstStyle/>
        <a:p>
          <a:endParaRPr lang="en-US"/>
        </a:p>
      </dgm:t>
    </dgm:pt>
  </dgm:ptLst>
  <dgm:cxnLst>
    <dgm:cxn modelId="{EE221D68-C6B9-481D-A357-6807066167C4}" type="presOf" srcId="{B84150C6-FDA7-4820-8572-323838666CAA}" destId="{AE0926AA-E0C0-4792-94BD-69C78A2AB64E}" srcOrd="0" destOrd="0" presId="urn:microsoft.com/office/officeart/2005/8/layout/cycle3"/>
    <dgm:cxn modelId="{82E5ED19-07D6-4F90-9CAC-B7F123B998DB}" srcId="{C2D7AF24-44E9-406B-9EC4-5DCD992679E1}" destId="{021C4155-99FB-4031-9A2E-35E02935611D}" srcOrd="0" destOrd="0" parTransId="{9B3CA7BD-11BC-4579-AE44-D2426F2A76D5}" sibTransId="{EDD3DB46-C2DD-4678-AC9B-E730B27377D7}"/>
    <dgm:cxn modelId="{0743EEA1-0026-40DC-B6F3-1A0A1426B873}" type="presOf" srcId="{31A4BA61-362B-41A4-8AE8-DEC83F65E01B}" destId="{B3290A3A-3BFA-4469-A68D-31ABCA213B81}" srcOrd="0" destOrd="0" presId="urn:microsoft.com/office/officeart/2005/8/layout/cycle3"/>
    <dgm:cxn modelId="{46EDAEDE-23BA-49AF-98B5-E21E3AE73EBC}" srcId="{C2D7AF24-44E9-406B-9EC4-5DCD992679E1}" destId="{31A4BA61-362B-41A4-8AE8-DEC83F65E01B}" srcOrd="4" destOrd="0" parTransId="{FDB929F2-9D54-4B80-9841-42B0D67EF12B}" sibTransId="{A912A3A5-5E9B-4FA7-85F5-AFAAC97F0966}"/>
    <dgm:cxn modelId="{5E39DDD8-E151-48A7-91B0-FAF2D744EC97}" type="presOf" srcId="{021C4155-99FB-4031-9A2E-35E02935611D}" destId="{CB4433B7-A47E-440C-9D4D-6EF2D6758364}" srcOrd="0" destOrd="0" presId="urn:microsoft.com/office/officeart/2005/8/layout/cycle3"/>
    <dgm:cxn modelId="{7AE1B9B4-9DF2-4511-AD12-BB7CFA475456}" type="presOf" srcId="{77E52B7C-2F6A-4751-B2E6-33630E1D47C4}" destId="{D6A2C962-A61B-4C61-9897-909F5F4800AB}" srcOrd="0" destOrd="0" presId="urn:microsoft.com/office/officeart/2005/8/layout/cycle3"/>
    <dgm:cxn modelId="{9A0584C4-43DA-4531-8D7E-4B78C9E542DC}" srcId="{C2D7AF24-44E9-406B-9EC4-5DCD992679E1}" destId="{DE99C97D-CC93-4A5F-81C5-19F89FFC38FB}" srcOrd="1" destOrd="0" parTransId="{DD717830-2C8C-4948-832B-949AF29FD36F}" sibTransId="{B1BE4853-9649-4B4F-A906-DAC9A1EB8AC2}"/>
    <dgm:cxn modelId="{D273059E-5FF5-49C6-957D-90EBC45D5130}" type="presOf" srcId="{C2D7AF24-44E9-406B-9EC4-5DCD992679E1}" destId="{BD132251-23F4-4BA0-BBC0-17974D6F2A73}" srcOrd="0" destOrd="0" presId="urn:microsoft.com/office/officeart/2005/8/layout/cycle3"/>
    <dgm:cxn modelId="{7ADBC9B6-E438-4E72-A07D-5D85D7DF5974}" srcId="{C2D7AF24-44E9-406B-9EC4-5DCD992679E1}" destId="{B84150C6-FDA7-4820-8572-323838666CAA}" srcOrd="3" destOrd="0" parTransId="{243FA097-02B1-45EC-B412-D8E258DCB34C}" sibTransId="{72D8E1A4-59C2-46FD-8FEF-36A33BF52A93}"/>
    <dgm:cxn modelId="{B37DCF20-5AD3-4F45-BA39-5BBD3926BA19}" srcId="{C2D7AF24-44E9-406B-9EC4-5DCD992679E1}" destId="{77E52B7C-2F6A-4751-B2E6-33630E1D47C4}" srcOrd="2" destOrd="0" parTransId="{A4EA3D59-010B-4AE6-B886-88D0C63DB21E}" sibTransId="{F4ABF7D7-A557-439C-A210-FFE0DC2C79BE}"/>
    <dgm:cxn modelId="{AD8F863F-729C-4653-9D6F-9E608BFE139F}" type="presOf" srcId="{DE99C97D-CC93-4A5F-81C5-19F89FFC38FB}" destId="{C5029B53-A0B4-42CF-89A2-14BE2CEE3128}" srcOrd="0" destOrd="0" presId="urn:microsoft.com/office/officeart/2005/8/layout/cycle3"/>
    <dgm:cxn modelId="{FD0758DB-9141-4A84-805E-B0243D52BA79}" type="presOf" srcId="{EDD3DB46-C2DD-4678-AC9B-E730B27377D7}" destId="{830F179F-E45D-47FC-98B5-923ECE14FC1A}" srcOrd="0" destOrd="0" presId="urn:microsoft.com/office/officeart/2005/8/layout/cycle3"/>
    <dgm:cxn modelId="{42DB20DC-D39E-45F3-9AD1-26284D36A95A}" type="presParOf" srcId="{BD132251-23F4-4BA0-BBC0-17974D6F2A73}" destId="{3EE535C5-BCE1-497B-9D8B-E7A90ABF6834}" srcOrd="0" destOrd="0" presId="urn:microsoft.com/office/officeart/2005/8/layout/cycle3"/>
    <dgm:cxn modelId="{2F75104B-2309-46FC-9948-A6DD11852F32}" type="presParOf" srcId="{3EE535C5-BCE1-497B-9D8B-E7A90ABF6834}" destId="{CB4433B7-A47E-440C-9D4D-6EF2D6758364}" srcOrd="0" destOrd="0" presId="urn:microsoft.com/office/officeart/2005/8/layout/cycle3"/>
    <dgm:cxn modelId="{DF4E510D-8B53-4158-943B-FADE46544EFD}" type="presParOf" srcId="{3EE535C5-BCE1-497B-9D8B-E7A90ABF6834}" destId="{830F179F-E45D-47FC-98B5-923ECE14FC1A}" srcOrd="1" destOrd="0" presId="urn:microsoft.com/office/officeart/2005/8/layout/cycle3"/>
    <dgm:cxn modelId="{1221FA66-669F-419D-B0F1-CF3590C091F2}" type="presParOf" srcId="{3EE535C5-BCE1-497B-9D8B-E7A90ABF6834}" destId="{C5029B53-A0B4-42CF-89A2-14BE2CEE3128}" srcOrd="2" destOrd="0" presId="urn:microsoft.com/office/officeart/2005/8/layout/cycle3"/>
    <dgm:cxn modelId="{E43B4A53-0A08-4D38-873C-07857782DE31}" type="presParOf" srcId="{3EE535C5-BCE1-497B-9D8B-E7A90ABF6834}" destId="{D6A2C962-A61B-4C61-9897-909F5F4800AB}" srcOrd="3" destOrd="0" presId="urn:microsoft.com/office/officeart/2005/8/layout/cycle3"/>
    <dgm:cxn modelId="{FA4E5C78-6D51-4060-A0DB-628F447119E5}" type="presParOf" srcId="{3EE535C5-BCE1-497B-9D8B-E7A90ABF6834}" destId="{AE0926AA-E0C0-4792-94BD-69C78A2AB64E}" srcOrd="4" destOrd="0" presId="urn:microsoft.com/office/officeart/2005/8/layout/cycle3"/>
    <dgm:cxn modelId="{CF5EE0FB-43AD-437E-A992-DB623242359B}" type="presParOf" srcId="{3EE535C5-BCE1-497B-9D8B-E7A90ABF6834}" destId="{B3290A3A-3BFA-4469-A68D-31ABCA213B8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1EC22C-C271-4F1D-90C5-03B4FEC274D3}" type="doc">
      <dgm:prSet loTypeId="urn:microsoft.com/office/officeart/2005/8/layout/vProcess5" loCatId="process" qsTypeId="urn:microsoft.com/office/officeart/2005/8/quickstyle/simple2" qsCatId="simple" csTypeId="urn:microsoft.com/office/officeart/2005/8/colors/colorful2" csCatId="colorful"/>
      <dgm:spPr/>
      <dgm:t>
        <a:bodyPr/>
        <a:lstStyle/>
        <a:p>
          <a:endParaRPr lang="en-US"/>
        </a:p>
      </dgm:t>
    </dgm:pt>
    <dgm:pt modelId="{A027BE74-3E8A-48E4-9A37-D10B51A2DEB4}">
      <dgm:prSet/>
      <dgm:spPr/>
      <dgm:t>
        <a:bodyPr/>
        <a:lstStyle/>
        <a:p>
          <a:r>
            <a:rPr lang="en-GB" b="1"/>
            <a:t>THERE ARE THEN CHECKS IN PLACE BY</a:t>
          </a:r>
          <a:endParaRPr lang="en-US"/>
        </a:p>
      </dgm:t>
    </dgm:pt>
    <dgm:pt modelId="{286C592A-8CF5-4110-BCD5-4946CCA620BF}" type="parTrans" cxnId="{F9E4620D-2B09-4B39-8FBF-D47A4C81F0C4}">
      <dgm:prSet/>
      <dgm:spPr/>
      <dgm:t>
        <a:bodyPr/>
        <a:lstStyle/>
        <a:p>
          <a:endParaRPr lang="en-US"/>
        </a:p>
      </dgm:t>
    </dgm:pt>
    <dgm:pt modelId="{7E287607-AB58-44ED-9A5C-943C332F7C37}" type="sibTrans" cxnId="{F9E4620D-2B09-4B39-8FBF-D47A4C81F0C4}">
      <dgm:prSet/>
      <dgm:spPr/>
      <dgm:t>
        <a:bodyPr/>
        <a:lstStyle/>
        <a:p>
          <a:endParaRPr lang="en-US"/>
        </a:p>
      </dgm:t>
    </dgm:pt>
    <dgm:pt modelId="{E2B8C7BB-2F5D-4AA8-AD35-94FC05B3ED51}">
      <dgm:prSet/>
      <dgm:spPr/>
      <dgm:t>
        <a:bodyPr/>
        <a:lstStyle/>
        <a:p>
          <a:r>
            <a:rPr lang="en-GB" b="1"/>
            <a:t>GB BEING ABLE TO REVIEW A HEAD TEACHER’S DECISION, </a:t>
          </a:r>
          <a:endParaRPr lang="en-US"/>
        </a:p>
      </dgm:t>
    </dgm:pt>
    <dgm:pt modelId="{0B1E4033-7682-43CD-809B-046B86103269}" type="parTrans" cxnId="{7A0F9503-F96A-49FF-AF0F-602503880573}">
      <dgm:prSet/>
      <dgm:spPr/>
      <dgm:t>
        <a:bodyPr/>
        <a:lstStyle/>
        <a:p>
          <a:endParaRPr lang="en-US"/>
        </a:p>
      </dgm:t>
    </dgm:pt>
    <dgm:pt modelId="{6808B120-851C-4127-B728-C06B51A1918A}" type="sibTrans" cxnId="{7A0F9503-F96A-49FF-AF0F-602503880573}">
      <dgm:prSet/>
      <dgm:spPr/>
      <dgm:t>
        <a:bodyPr/>
        <a:lstStyle/>
        <a:p>
          <a:endParaRPr lang="en-US"/>
        </a:p>
      </dgm:t>
    </dgm:pt>
    <dgm:pt modelId="{BD639413-8486-4641-9301-B6D18BEBD009}">
      <dgm:prSet/>
      <dgm:spPr/>
      <dgm:t>
        <a:bodyPr/>
        <a:lstStyle/>
        <a:p>
          <a:r>
            <a:rPr lang="en-GB" b="1"/>
            <a:t>THEN THE IRP BEING ABLE TO REVIEW GB’S DECISION NOT TO REINSTATE THE PERMANENTLY EXCLUDED PUPIL </a:t>
          </a:r>
          <a:endParaRPr lang="en-US"/>
        </a:p>
      </dgm:t>
    </dgm:pt>
    <dgm:pt modelId="{A9398A91-3848-49E6-89CD-D7F95DB3C37F}" type="parTrans" cxnId="{A4EBFA58-3559-4B5F-9E85-5854DE6DB379}">
      <dgm:prSet/>
      <dgm:spPr/>
      <dgm:t>
        <a:bodyPr/>
        <a:lstStyle/>
        <a:p>
          <a:endParaRPr lang="en-US"/>
        </a:p>
      </dgm:t>
    </dgm:pt>
    <dgm:pt modelId="{E19B2F7A-C794-42EB-B8E7-9A7552C7B990}" type="sibTrans" cxnId="{A4EBFA58-3559-4B5F-9E85-5854DE6DB379}">
      <dgm:prSet/>
      <dgm:spPr/>
      <dgm:t>
        <a:bodyPr/>
        <a:lstStyle/>
        <a:p>
          <a:endParaRPr lang="en-US"/>
        </a:p>
      </dgm:t>
    </dgm:pt>
    <dgm:pt modelId="{69A4E3D6-69AD-4606-8D6C-5CAAE9F755EE}" type="pres">
      <dgm:prSet presAssocID="{4B1EC22C-C271-4F1D-90C5-03B4FEC274D3}" presName="outerComposite" presStyleCnt="0">
        <dgm:presLayoutVars>
          <dgm:chMax val="5"/>
          <dgm:dir/>
          <dgm:resizeHandles val="exact"/>
        </dgm:presLayoutVars>
      </dgm:prSet>
      <dgm:spPr/>
      <dgm:t>
        <a:bodyPr/>
        <a:lstStyle/>
        <a:p>
          <a:endParaRPr lang="en-US"/>
        </a:p>
      </dgm:t>
    </dgm:pt>
    <dgm:pt modelId="{6A70EEC8-DDA3-4C3E-86C8-C02B9CCAF030}" type="pres">
      <dgm:prSet presAssocID="{4B1EC22C-C271-4F1D-90C5-03B4FEC274D3}" presName="dummyMaxCanvas" presStyleCnt="0">
        <dgm:presLayoutVars/>
      </dgm:prSet>
      <dgm:spPr/>
    </dgm:pt>
    <dgm:pt modelId="{7D804A10-94C6-4DE4-846B-C1B5B36AC8D0}" type="pres">
      <dgm:prSet presAssocID="{4B1EC22C-C271-4F1D-90C5-03B4FEC274D3}" presName="ThreeNodes_1" presStyleLbl="node1" presStyleIdx="0" presStyleCnt="3">
        <dgm:presLayoutVars>
          <dgm:bulletEnabled val="1"/>
        </dgm:presLayoutVars>
      </dgm:prSet>
      <dgm:spPr/>
      <dgm:t>
        <a:bodyPr/>
        <a:lstStyle/>
        <a:p>
          <a:endParaRPr lang="en-US"/>
        </a:p>
      </dgm:t>
    </dgm:pt>
    <dgm:pt modelId="{7D0E7C30-D6AE-41A3-9308-134887906D45}" type="pres">
      <dgm:prSet presAssocID="{4B1EC22C-C271-4F1D-90C5-03B4FEC274D3}" presName="ThreeNodes_2" presStyleLbl="node1" presStyleIdx="1" presStyleCnt="3">
        <dgm:presLayoutVars>
          <dgm:bulletEnabled val="1"/>
        </dgm:presLayoutVars>
      </dgm:prSet>
      <dgm:spPr/>
      <dgm:t>
        <a:bodyPr/>
        <a:lstStyle/>
        <a:p>
          <a:endParaRPr lang="en-US"/>
        </a:p>
      </dgm:t>
    </dgm:pt>
    <dgm:pt modelId="{5C083CEE-A861-44B9-887E-A1D0A2372E58}" type="pres">
      <dgm:prSet presAssocID="{4B1EC22C-C271-4F1D-90C5-03B4FEC274D3}" presName="ThreeNodes_3" presStyleLbl="node1" presStyleIdx="2" presStyleCnt="3">
        <dgm:presLayoutVars>
          <dgm:bulletEnabled val="1"/>
        </dgm:presLayoutVars>
      </dgm:prSet>
      <dgm:spPr/>
      <dgm:t>
        <a:bodyPr/>
        <a:lstStyle/>
        <a:p>
          <a:endParaRPr lang="en-US"/>
        </a:p>
      </dgm:t>
    </dgm:pt>
    <dgm:pt modelId="{A6BE2E88-25FB-4B4B-89AC-C102B93A5B8D}" type="pres">
      <dgm:prSet presAssocID="{4B1EC22C-C271-4F1D-90C5-03B4FEC274D3}" presName="ThreeConn_1-2" presStyleLbl="fgAccFollowNode1" presStyleIdx="0" presStyleCnt="2">
        <dgm:presLayoutVars>
          <dgm:bulletEnabled val="1"/>
        </dgm:presLayoutVars>
      </dgm:prSet>
      <dgm:spPr/>
      <dgm:t>
        <a:bodyPr/>
        <a:lstStyle/>
        <a:p>
          <a:endParaRPr lang="en-US"/>
        </a:p>
      </dgm:t>
    </dgm:pt>
    <dgm:pt modelId="{A47013AF-9A83-4647-9428-D2214F6D3CBC}" type="pres">
      <dgm:prSet presAssocID="{4B1EC22C-C271-4F1D-90C5-03B4FEC274D3}" presName="ThreeConn_2-3" presStyleLbl="fgAccFollowNode1" presStyleIdx="1" presStyleCnt="2">
        <dgm:presLayoutVars>
          <dgm:bulletEnabled val="1"/>
        </dgm:presLayoutVars>
      </dgm:prSet>
      <dgm:spPr/>
      <dgm:t>
        <a:bodyPr/>
        <a:lstStyle/>
        <a:p>
          <a:endParaRPr lang="en-US"/>
        </a:p>
      </dgm:t>
    </dgm:pt>
    <dgm:pt modelId="{6B3E8BED-2B38-43B5-85F7-BA1936D75CA1}" type="pres">
      <dgm:prSet presAssocID="{4B1EC22C-C271-4F1D-90C5-03B4FEC274D3}" presName="ThreeNodes_1_text" presStyleLbl="node1" presStyleIdx="2" presStyleCnt="3">
        <dgm:presLayoutVars>
          <dgm:bulletEnabled val="1"/>
        </dgm:presLayoutVars>
      </dgm:prSet>
      <dgm:spPr/>
      <dgm:t>
        <a:bodyPr/>
        <a:lstStyle/>
        <a:p>
          <a:endParaRPr lang="en-US"/>
        </a:p>
      </dgm:t>
    </dgm:pt>
    <dgm:pt modelId="{0F670B7A-CB1B-49C6-8CEF-5900517FE1C0}" type="pres">
      <dgm:prSet presAssocID="{4B1EC22C-C271-4F1D-90C5-03B4FEC274D3}" presName="ThreeNodes_2_text" presStyleLbl="node1" presStyleIdx="2" presStyleCnt="3">
        <dgm:presLayoutVars>
          <dgm:bulletEnabled val="1"/>
        </dgm:presLayoutVars>
      </dgm:prSet>
      <dgm:spPr/>
      <dgm:t>
        <a:bodyPr/>
        <a:lstStyle/>
        <a:p>
          <a:endParaRPr lang="en-US"/>
        </a:p>
      </dgm:t>
    </dgm:pt>
    <dgm:pt modelId="{0B4F52C3-D4AD-49EE-AB65-CFBE33799144}" type="pres">
      <dgm:prSet presAssocID="{4B1EC22C-C271-4F1D-90C5-03B4FEC274D3}" presName="ThreeNodes_3_text" presStyleLbl="node1" presStyleIdx="2" presStyleCnt="3">
        <dgm:presLayoutVars>
          <dgm:bulletEnabled val="1"/>
        </dgm:presLayoutVars>
      </dgm:prSet>
      <dgm:spPr/>
      <dgm:t>
        <a:bodyPr/>
        <a:lstStyle/>
        <a:p>
          <a:endParaRPr lang="en-US"/>
        </a:p>
      </dgm:t>
    </dgm:pt>
  </dgm:ptLst>
  <dgm:cxnLst>
    <dgm:cxn modelId="{3A895556-DAAB-4B23-83CE-ABB45F44A6C6}" type="presOf" srcId="{A027BE74-3E8A-48E4-9A37-D10B51A2DEB4}" destId="{7D804A10-94C6-4DE4-846B-C1B5B36AC8D0}" srcOrd="0" destOrd="0" presId="urn:microsoft.com/office/officeart/2005/8/layout/vProcess5"/>
    <dgm:cxn modelId="{745C9C90-0DCE-4517-9B51-9E66681F172D}" type="presOf" srcId="{E2B8C7BB-2F5D-4AA8-AD35-94FC05B3ED51}" destId="{7D0E7C30-D6AE-41A3-9308-134887906D45}" srcOrd="0" destOrd="0" presId="urn:microsoft.com/office/officeart/2005/8/layout/vProcess5"/>
    <dgm:cxn modelId="{0BCDB8F3-2D28-47CA-975F-713F8322FCE0}" type="presOf" srcId="{E2B8C7BB-2F5D-4AA8-AD35-94FC05B3ED51}" destId="{0F670B7A-CB1B-49C6-8CEF-5900517FE1C0}" srcOrd="1" destOrd="0" presId="urn:microsoft.com/office/officeart/2005/8/layout/vProcess5"/>
    <dgm:cxn modelId="{EE85DD90-B280-4C2A-A870-F440595786B5}" type="presOf" srcId="{7E287607-AB58-44ED-9A5C-943C332F7C37}" destId="{A6BE2E88-25FB-4B4B-89AC-C102B93A5B8D}" srcOrd="0" destOrd="0" presId="urn:microsoft.com/office/officeart/2005/8/layout/vProcess5"/>
    <dgm:cxn modelId="{26BBA924-3386-4D92-9748-663D1F77EC0E}" type="presOf" srcId="{BD639413-8486-4641-9301-B6D18BEBD009}" destId="{0B4F52C3-D4AD-49EE-AB65-CFBE33799144}" srcOrd="1" destOrd="0" presId="urn:microsoft.com/office/officeart/2005/8/layout/vProcess5"/>
    <dgm:cxn modelId="{EA3CE0A4-E6FE-4CF2-AE65-E2C1AF335D8A}" type="presOf" srcId="{A027BE74-3E8A-48E4-9A37-D10B51A2DEB4}" destId="{6B3E8BED-2B38-43B5-85F7-BA1936D75CA1}" srcOrd="1" destOrd="0" presId="urn:microsoft.com/office/officeart/2005/8/layout/vProcess5"/>
    <dgm:cxn modelId="{7211AAAE-8DA1-428B-AB44-D8231229A438}" type="presOf" srcId="{6808B120-851C-4127-B728-C06B51A1918A}" destId="{A47013AF-9A83-4647-9428-D2214F6D3CBC}" srcOrd="0" destOrd="0" presId="urn:microsoft.com/office/officeart/2005/8/layout/vProcess5"/>
    <dgm:cxn modelId="{E78EA3A7-F224-42BE-BC36-655115397030}" type="presOf" srcId="{4B1EC22C-C271-4F1D-90C5-03B4FEC274D3}" destId="{69A4E3D6-69AD-4606-8D6C-5CAAE9F755EE}" srcOrd="0" destOrd="0" presId="urn:microsoft.com/office/officeart/2005/8/layout/vProcess5"/>
    <dgm:cxn modelId="{F9E4620D-2B09-4B39-8FBF-D47A4C81F0C4}" srcId="{4B1EC22C-C271-4F1D-90C5-03B4FEC274D3}" destId="{A027BE74-3E8A-48E4-9A37-D10B51A2DEB4}" srcOrd="0" destOrd="0" parTransId="{286C592A-8CF5-4110-BCD5-4946CCA620BF}" sibTransId="{7E287607-AB58-44ED-9A5C-943C332F7C37}"/>
    <dgm:cxn modelId="{80BF116C-175E-41E9-9D33-089E85C5066E}" type="presOf" srcId="{BD639413-8486-4641-9301-B6D18BEBD009}" destId="{5C083CEE-A861-44B9-887E-A1D0A2372E58}" srcOrd="0" destOrd="0" presId="urn:microsoft.com/office/officeart/2005/8/layout/vProcess5"/>
    <dgm:cxn modelId="{A4EBFA58-3559-4B5F-9E85-5854DE6DB379}" srcId="{4B1EC22C-C271-4F1D-90C5-03B4FEC274D3}" destId="{BD639413-8486-4641-9301-B6D18BEBD009}" srcOrd="2" destOrd="0" parTransId="{A9398A91-3848-49E6-89CD-D7F95DB3C37F}" sibTransId="{E19B2F7A-C794-42EB-B8E7-9A7552C7B990}"/>
    <dgm:cxn modelId="{7A0F9503-F96A-49FF-AF0F-602503880573}" srcId="{4B1EC22C-C271-4F1D-90C5-03B4FEC274D3}" destId="{E2B8C7BB-2F5D-4AA8-AD35-94FC05B3ED51}" srcOrd="1" destOrd="0" parTransId="{0B1E4033-7682-43CD-809B-046B86103269}" sibTransId="{6808B120-851C-4127-B728-C06B51A1918A}"/>
    <dgm:cxn modelId="{D02C5E00-DF92-4A40-B51F-4B68D336F1CD}" type="presParOf" srcId="{69A4E3D6-69AD-4606-8D6C-5CAAE9F755EE}" destId="{6A70EEC8-DDA3-4C3E-86C8-C02B9CCAF030}" srcOrd="0" destOrd="0" presId="urn:microsoft.com/office/officeart/2005/8/layout/vProcess5"/>
    <dgm:cxn modelId="{D2E2CEA5-0208-4F3A-B5B1-1F61713DA540}" type="presParOf" srcId="{69A4E3D6-69AD-4606-8D6C-5CAAE9F755EE}" destId="{7D804A10-94C6-4DE4-846B-C1B5B36AC8D0}" srcOrd="1" destOrd="0" presId="urn:microsoft.com/office/officeart/2005/8/layout/vProcess5"/>
    <dgm:cxn modelId="{CA5EFDBD-98BA-442C-B660-D41242C462D9}" type="presParOf" srcId="{69A4E3D6-69AD-4606-8D6C-5CAAE9F755EE}" destId="{7D0E7C30-D6AE-41A3-9308-134887906D45}" srcOrd="2" destOrd="0" presId="urn:microsoft.com/office/officeart/2005/8/layout/vProcess5"/>
    <dgm:cxn modelId="{6020F677-493F-40E4-9AB2-FBAD6322079B}" type="presParOf" srcId="{69A4E3D6-69AD-4606-8D6C-5CAAE9F755EE}" destId="{5C083CEE-A861-44B9-887E-A1D0A2372E58}" srcOrd="3" destOrd="0" presId="urn:microsoft.com/office/officeart/2005/8/layout/vProcess5"/>
    <dgm:cxn modelId="{79A739F6-9AF2-42C0-872B-6DBE025F83FC}" type="presParOf" srcId="{69A4E3D6-69AD-4606-8D6C-5CAAE9F755EE}" destId="{A6BE2E88-25FB-4B4B-89AC-C102B93A5B8D}" srcOrd="4" destOrd="0" presId="urn:microsoft.com/office/officeart/2005/8/layout/vProcess5"/>
    <dgm:cxn modelId="{07AF1C0F-D573-42CD-B5CA-CA2D880750CD}" type="presParOf" srcId="{69A4E3D6-69AD-4606-8D6C-5CAAE9F755EE}" destId="{A47013AF-9A83-4647-9428-D2214F6D3CBC}" srcOrd="5" destOrd="0" presId="urn:microsoft.com/office/officeart/2005/8/layout/vProcess5"/>
    <dgm:cxn modelId="{C63CB4A1-B81E-4FCA-BB5F-2EF9B9005764}" type="presParOf" srcId="{69A4E3D6-69AD-4606-8D6C-5CAAE9F755EE}" destId="{6B3E8BED-2B38-43B5-85F7-BA1936D75CA1}" srcOrd="6" destOrd="0" presId="urn:microsoft.com/office/officeart/2005/8/layout/vProcess5"/>
    <dgm:cxn modelId="{DA722216-2229-4E89-AA92-0DFB5650F9A7}" type="presParOf" srcId="{69A4E3D6-69AD-4606-8D6C-5CAAE9F755EE}" destId="{0F670B7A-CB1B-49C6-8CEF-5900517FE1C0}" srcOrd="7" destOrd="0" presId="urn:microsoft.com/office/officeart/2005/8/layout/vProcess5"/>
    <dgm:cxn modelId="{DFFCBC8E-B6FB-4911-AEA3-BA757617D4AF}" type="presParOf" srcId="{69A4E3D6-69AD-4606-8D6C-5CAAE9F755EE}" destId="{0B4F52C3-D4AD-49EE-AB65-CFBE3379914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DA88B-69F9-4770-A62C-A392011FF39E}">
      <dsp:nvSpPr>
        <dsp:cNvPr id="0" name=""/>
        <dsp:cNvSpPr/>
      </dsp:nvSpPr>
      <dsp:spPr>
        <a:xfrm>
          <a:off x="0" y="0"/>
          <a:ext cx="7213600" cy="2736825"/>
        </a:xfrm>
        <a:prstGeom prst="roundRect">
          <a:avLst/>
        </a:prstGeom>
        <a:solidFill>
          <a:srgbClr val="0000CC"/>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a:t>See Sept 2022 Behaviour in Schools Guidance ag para 82 on the distinction between:</a:t>
          </a:r>
        </a:p>
        <a:p>
          <a:pPr lvl="0" algn="l" defTabSz="755650">
            <a:lnSpc>
              <a:spcPct val="90000"/>
            </a:lnSpc>
            <a:spcBef>
              <a:spcPct val="0"/>
            </a:spcBef>
            <a:spcAft>
              <a:spcPct val="35000"/>
            </a:spcAft>
          </a:pPr>
          <a:r>
            <a:rPr lang="en-GB" sz="1700" kern="1200" dirty="0"/>
            <a:t>	 - use of </a:t>
          </a:r>
          <a:r>
            <a:rPr lang="en-GB" sz="1700" b="1" kern="1200" dirty="0">
              <a:solidFill>
                <a:schemeClr val="bg1"/>
              </a:solidFill>
            </a:rPr>
            <a:t>SEPARATION SPACES </a:t>
          </a:r>
        </a:p>
        <a:p>
          <a:pPr lvl="0" algn="l" defTabSz="755650">
            <a:lnSpc>
              <a:spcPct val="90000"/>
            </a:lnSpc>
            <a:spcBef>
              <a:spcPct val="0"/>
            </a:spcBef>
            <a:spcAft>
              <a:spcPct val="35000"/>
            </a:spcAft>
          </a:pPr>
          <a:r>
            <a:rPr lang="en-GB" sz="1700" kern="1200" dirty="0"/>
            <a:t>		(eg nurture/sensory rooms)</a:t>
          </a:r>
        </a:p>
        <a:p>
          <a:pPr lvl="0" algn="l" defTabSz="755650">
            <a:lnSpc>
              <a:spcPct val="90000"/>
            </a:lnSpc>
            <a:spcBef>
              <a:spcPct val="0"/>
            </a:spcBef>
            <a:spcAft>
              <a:spcPct val="35000"/>
            </a:spcAft>
          </a:pPr>
          <a:r>
            <a:rPr lang="en-GB" sz="1700" kern="1200" dirty="0"/>
            <a:t>		 for </a:t>
          </a:r>
          <a:r>
            <a:rPr lang="en-GB" sz="1700" b="1" kern="1200" dirty="0">
              <a:solidFill>
                <a:schemeClr val="bg1"/>
              </a:solidFill>
            </a:rPr>
            <a:t>NON-DISCIPLINARY REASONS  </a:t>
          </a:r>
        </a:p>
        <a:p>
          <a:pPr lvl="0" algn="l" defTabSz="755650">
            <a:lnSpc>
              <a:spcPct val="90000"/>
            </a:lnSpc>
            <a:spcBef>
              <a:spcPct val="0"/>
            </a:spcBef>
            <a:spcAft>
              <a:spcPct val="35000"/>
            </a:spcAft>
          </a:pPr>
          <a:r>
            <a:rPr lang="en-GB" sz="1700" kern="1200" dirty="0"/>
            <a:t>	- compared to </a:t>
          </a:r>
          <a:r>
            <a:rPr lang="en-GB" sz="1700" b="1" kern="1200" dirty="0">
              <a:solidFill>
                <a:schemeClr val="bg1"/>
              </a:solidFill>
            </a:rPr>
            <a:t>REMOVAL</a:t>
          </a:r>
          <a:r>
            <a:rPr lang="en-GB" sz="1700" kern="1200" dirty="0"/>
            <a:t> from the classroom for </a:t>
          </a:r>
          <a:r>
            <a:rPr lang="en-GB" sz="1700" b="1" kern="1200" dirty="0">
              <a:solidFill>
                <a:schemeClr val="bg1"/>
              </a:solidFill>
            </a:rPr>
            <a:t>DISCIPLINARY REASONS </a:t>
          </a:r>
          <a:endParaRPr lang="en-US" sz="1700" b="1" kern="1200" dirty="0">
            <a:solidFill>
              <a:schemeClr val="bg1"/>
            </a:solidFill>
          </a:endParaRPr>
        </a:p>
      </dsp:txBody>
      <dsp:txXfrm>
        <a:off x="133601" y="133601"/>
        <a:ext cx="6946398" cy="2469623"/>
      </dsp:txXfrm>
    </dsp:sp>
    <dsp:sp modelId="{FF22C631-6370-4BFE-A057-E366E6018AA1}">
      <dsp:nvSpPr>
        <dsp:cNvPr id="0" name=""/>
        <dsp:cNvSpPr/>
      </dsp:nvSpPr>
      <dsp:spPr>
        <a:xfrm>
          <a:off x="0" y="2813743"/>
          <a:ext cx="7213600" cy="2307240"/>
        </a:xfrm>
        <a:prstGeom prst="roundRect">
          <a:avLst/>
        </a:prstGeom>
        <a:solidFill>
          <a:srgbClr val="0000CC"/>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a:t>Guidance on governance of removal </a:t>
          </a:r>
        </a:p>
        <a:p>
          <a:pPr lvl="0" algn="l" defTabSz="755650">
            <a:lnSpc>
              <a:spcPct val="90000"/>
            </a:lnSpc>
            <a:spcBef>
              <a:spcPct val="0"/>
            </a:spcBef>
            <a:spcAft>
              <a:spcPct val="35000"/>
            </a:spcAft>
          </a:pPr>
          <a:r>
            <a:rPr lang="en-GB" sz="1700" kern="1200" dirty="0"/>
            <a:t>see paras 83-88 of Behaviour in schools Sept 2022, including:</a:t>
          </a:r>
        </a:p>
        <a:p>
          <a:pPr lvl="0" algn="l" defTabSz="755650">
            <a:lnSpc>
              <a:spcPct val="90000"/>
            </a:lnSpc>
            <a:spcBef>
              <a:spcPct val="0"/>
            </a:spcBef>
            <a:spcAft>
              <a:spcPct val="35000"/>
            </a:spcAft>
          </a:pPr>
          <a:r>
            <a:rPr lang="en-GB" sz="1700" kern="1200" dirty="0"/>
            <a:t>	eg never to be locked in the room of their removal;</a:t>
          </a:r>
        </a:p>
        <a:p>
          <a:pPr lvl="0" algn="l" defTabSz="755650">
            <a:lnSpc>
              <a:spcPct val="90000"/>
            </a:lnSpc>
            <a:spcBef>
              <a:spcPct val="0"/>
            </a:spcBef>
            <a:spcAft>
              <a:spcPct val="35000"/>
            </a:spcAft>
          </a:pPr>
          <a:r>
            <a:rPr lang="en-GB" sz="1700" kern="1200" dirty="0"/>
            <a:t>	not to be removed from classrooms for prolonged periods of time without the explicit agreement of the headteacher; </a:t>
          </a:r>
        </a:p>
        <a:p>
          <a:pPr lvl="0" algn="l" defTabSz="755650">
            <a:lnSpc>
              <a:spcPct val="90000"/>
            </a:lnSpc>
            <a:spcBef>
              <a:spcPct val="0"/>
            </a:spcBef>
            <a:spcAft>
              <a:spcPct val="35000"/>
            </a:spcAft>
          </a:pPr>
          <a:r>
            <a:rPr lang="en-GB" sz="1700" kern="1200" dirty="0"/>
            <a:t>	Need for pastoral support and extensive support; to be supervised by trained staff</a:t>
          </a:r>
          <a:endParaRPr lang="en-US" sz="1700" kern="1200" dirty="0"/>
        </a:p>
      </dsp:txBody>
      <dsp:txXfrm>
        <a:off x="112630" y="2926373"/>
        <a:ext cx="6988340" cy="20819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DD020-F828-4C9F-A96D-BA3DF4B00CD0}">
      <dsp:nvSpPr>
        <dsp:cNvPr id="0" name=""/>
        <dsp:cNvSpPr/>
      </dsp:nvSpPr>
      <dsp:spPr>
        <a:xfrm>
          <a:off x="0" y="207423"/>
          <a:ext cx="5019611" cy="1513387"/>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a:solidFill>
                <a:schemeClr val="tx1"/>
              </a:solidFill>
            </a:rPr>
            <a:t>HT should also take the pupil’s views into account , considering these in the light of their age and understanding, before deciding whether to exclude, unless it would not be appropriate to do so (para 4 2022 ExG)</a:t>
          </a:r>
          <a:endParaRPr lang="en-US" sz="1800" kern="1200" dirty="0">
            <a:solidFill>
              <a:schemeClr val="tx1"/>
            </a:solidFill>
          </a:endParaRPr>
        </a:p>
      </dsp:txBody>
      <dsp:txXfrm>
        <a:off x="73877" y="281300"/>
        <a:ext cx="4871857" cy="1365633"/>
      </dsp:txXfrm>
    </dsp:sp>
    <dsp:sp modelId="{CFACD152-A845-4C73-947F-E5F48F1141FA}">
      <dsp:nvSpPr>
        <dsp:cNvPr id="0" name=""/>
        <dsp:cNvSpPr/>
      </dsp:nvSpPr>
      <dsp:spPr>
        <a:xfrm>
          <a:off x="0" y="1961896"/>
          <a:ext cx="5019611" cy="2599984"/>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solidFill>
                <a:schemeClr val="tx1"/>
              </a:solidFill>
            </a:rPr>
            <a:t>Support to pupil to express their views (para 4)</a:t>
          </a:r>
        </a:p>
        <a:p>
          <a:pPr lvl="0" algn="l" defTabSz="711200">
            <a:lnSpc>
              <a:spcPct val="90000"/>
            </a:lnSpc>
            <a:spcBef>
              <a:spcPct val="0"/>
            </a:spcBef>
            <a:spcAft>
              <a:spcPct val="35000"/>
            </a:spcAft>
          </a:pPr>
          <a:endParaRPr lang="en-GB" sz="1600" kern="1200" dirty="0">
            <a:solidFill>
              <a:schemeClr val="tx1"/>
            </a:solidFill>
          </a:endParaRPr>
        </a:p>
        <a:p>
          <a:pPr lvl="0" algn="l" defTabSz="711200">
            <a:lnSpc>
              <a:spcPct val="90000"/>
            </a:lnSpc>
            <a:spcBef>
              <a:spcPct val="0"/>
            </a:spcBef>
            <a:spcAft>
              <a:spcPct val="35000"/>
            </a:spcAft>
          </a:pPr>
          <a:r>
            <a:rPr lang="en-GB" sz="1600" kern="1200" dirty="0">
              <a:solidFill>
                <a:schemeClr val="tx1"/>
              </a:solidFill>
            </a:rPr>
            <a:t>Advocates such as parents or social workers mentioned</a:t>
          </a:r>
        </a:p>
        <a:p>
          <a:pPr lvl="0" algn="l" defTabSz="711200">
            <a:lnSpc>
              <a:spcPct val="90000"/>
            </a:lnSpc>
            <a:spcBef>
              <a:spcPct val="0"/>
            </a:spcBef>
            <a:spcAft>
              <a:spcPct val="35000"/>
            </a:spcAft>
          </a:pPr>
          <a:endParaRPr lang="en-GB" sz="1100" kern="1200" dirty="0"/>
        </a:p>
      </dsp:txBody>
      <dsp:txXfrm>
        <a:off x="126921" y="2088817"/>
        <a:ext cx="4765769" cy="23461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DD020-F828-4C9F-A96D-BA3DF4B00CD0}">
      <dsp:nvSpPr>
        <dsp:cNvPr id="0" name=""/>
        <dsp:cNvSpPr/>
      </dsp:nvSpPr>
      <dsp:spPr>
        <a:xfrm>
          <a:off x="0" y="0"/>
          <a:ext cx="5019611" cy="48184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a:solidFill>
                <a:schemeClr val="tx1"/>
              </a:solidFill>
            </a:rPr>
            <a:t>When GB review exclusions, pupil and parents should also be made aware of  their rights to attend and participate (para 105 2022 ExG) </a:t>
          </a: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r>
            <a:rPr lang="en-GB" sz="1800" kern="1200" dirty="0">
              <a:solidFill>
                <a:schemeClr val="tx1"/>
              </a:solidFill>
            </a:rPr>
            <a:t>Interestingly, still only have to invite pupil to GB hearing if over 18 (para 102) </a:t>
          </a: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r>
            <a:rPr lang="en-GB" sz="1800" kern="1200" dirty="0">
              <a:solidFill>
                <a:schemeClr val="tx1"/>
              </a:solidFill>
            </a:rPr>
            <a:t>but much more emphasis on all pupil  views being heard</a:t>
          </a:r>
          <a:endParaRPr lang="en-US" sz="1800" kern="1200" dirty="0">
            <a:solidFill>
              <a:schemeClr val="tx1"/>
            </a:solidFill>
          </a:endParaRPr>
        </a:p>
      </dsp:txBody>
      <dsp:txXfrm>
        <a:off x="235219" y="235219"/>
        <a:ext cx="4549173" cy="43480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DD020-F828-4C9F-A96D-BA3DF4B00CD0}">
      <dsp:nvSpPr>
        <dsp:cNvPr id="0" name=""/>
        <dsp:cNvSpPr/>
      </dsp:nvSpPr>
      <dsp:spPr>
        <a:xfrm>
          <a:off x="0" y="0"/>
          <a:ext cx="5019611" cy="48184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a:solidFill>
                <a:schemeClr val="tx1"/>
              </a:solidFill>
            </a:rPr>
            <a:t>When IRP review GB PEX hearings being heard</a:t>
          </a: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r>
            <a:rPr lang="en-GB" sz="1800" kern="1200" dirty="0">
              <a:solidFill>
                <a:schemeClr val="tx1"/>
              </a:solidFill>
            </a:rPr>
            <a:t>Para 199</a:t>
          </a:r>
        </a:p>
        <a:p>
          <a:pPr lvl="0" algn="l" defTabSz="800100">
            <a:lnSpc>
              <a:spcPct val="90000"/>
            </a:lnSpc>
            <a:spcBef>
              <a:spcPct val="0"/>
            </a:spcBef>
            <a:spcAft>
              <a:spcPct val="35000"/>
            </a:spcAft>
          </a:pPr>
          <a:r>
            <a:rPr lang="en-GB" sz="1800" kern="1200" dirty="0">
              <a:solidFill>
                <a:schemeClr val="tx1"/>
              </a:solidFill>
            </a:rPr>
            <a:t>“ </a:t>
          </a:r>
          <a:r>
            <a:rPr lang="en-GB" sz="1800" i="1" kern="1200" dirty="0">
              <a:solidFill>
                <a:schemeClr val="tx1"/>
              </a:solidFill>
            </a:rPr>
            <a:t>Taking into account the pupil’s age and understanding, the pupil or their parents should be made aware of their right to attend and participate in the review meeting and the pupil should be enabled to make a representation on their own behalf if they desire to do so”.</a:t>
          </a:r>
          <a:endParaRPr lang="en-US" sz="1800" i="1" kern="1200" dirty="0">
            <a:solidFill>
              <a:schemeClr val="tx1"/>
            </a:solidFill>
          </a:endParaRPr>
        </a:p>
      </dsp:txBody>
      <dsp:txXfrm>
        <a:off x="235219" y="235219"/>
        <a:ext cx="4549173" cy="43480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32389-9C8D-47F2-88FE-EA68066BE057}">
      <dsp:nvSpPr>
        <dsp:cNvPr id="0" name=""/>
        <dsp:cNvSpPr/>
      </dsp:nvSpPr>
      <dsp:spPr>
        <a:xfrm>
          <a:off x="0" y="538718"/>
          <a:ext cx="4793456" cy="135135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dirty="0">
              <a:solidFill>
                <a:schemeClr val="tx1"/>
              </a:solidFill>
            </a:rPr>
            <a:t>If safeguarding issues (see para 22 of ExG), including child-on-child abuse</a:t>
          </a:r>
          <a:endParaRPr lang="en-US" sz="2000" kern="1200" dirty="0">
            <a:solidFill>
              <a:schemeClr val="tx1"/>
            </a:solidFill>
          </a:endParaRPr>
        </a:p>
      </dsp:txBody>
      <dsp:txXfrm>
        <a:off x="65967" y="604685"/>
        <a:ext cx="4661522" cy="1219416"/>
      </dsp:txXfrm>
    </dsp:sp>
    <dsp:sp modelId="{641ECFA6-8D68-41F0-A732-505941C13E50}">
      <dsp:nvSpPr>
        <dsp:cNvPr id="0" name=""/>
        <dsp:cNvSpPr/>
      </dsp:nvSpPr>
      <dsp:spPr>
        <a:xfrm>
          <a:off x="0" y="1947668"/>
          <a:ext cx="4793456" cy="1351350"/>
        </a:xfrm>
        <a:prstGeom prst="roundRect">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dirty="0">
              <a:solidFill>
                <a:schemeClr val="tx1"/>
              </a:solidFill>
            </a:rPr>
            <a:t>Reference to </a:t>
          </a:r>
          <a:r>
            <a:rPr lang="en-GB" sz="2000" b="1" u="sng" kern="1200" dirty="0">
              <a:solidFill>
                <a:schemeClr val="tx1"/>
              </a:solidFill>
            </a:rPr>
            <a:t>Keeping children Safe in Education Guidance Sept 2022  </a:t>
          </a:r>
          <a:r>
            <a:rPr lang="en-GB" sz="2000" kern="1200" dirty="0">
              <a:solidFill>
                <a:schemeClr val="tx1"/>
              </a:solidFill>
            </a:rPr>
            <a:t>and to always prioritise bests interests of the child (para 25 ExG 2022)</a:t>
          </a:r>
          <a:endParaRPr lang="en-US" sz="2000" kern="1200" dirty="0">
            <a:solidFill>
              <a:schemeClr val="tx1"/>
            </a:solidFill>
          </a:endParaRPr>
        </a:p>
      </dsp:txBody>
      <dsp:txXfrm>
        <a:off x="65967" y="2013635"/>
        <a:ext cx="4661522" cy="1219416"/>
      </dsp:txXfrm>
    </dsp:sp>
    <dsp:sp modelId="{155DE149-D6CE-4EE3-BA5B-C0CA4FA78EB0}">
      <dsp:nvSpPr>
        <dsp:cNvPr id="0" name=""/>
        <dsp:cNvSpPr/>
      </dsp:nvSpPr>
      <dsp:spPr>
        <a:xfrm>
          <a:off x="0" y="3356618"/>
          <a:ext cx="4793456" cy="1351350"/>
        </a:xfrm>
        <a:prstGeom prst="roundRec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kern="1200" dirty="0">
              <a:solidFill>
                <a:schemeClr val="tx1"/>
              </a:solidFill>
            </a:rPr>
            <a:t>Discussion : which child?</a:t>
          </a:r>
          <a:endParaRPr lang="en-US" sz="2000" kern="1200" dirty="0">
            <a:solidFill>
              <a:schemeClr val="tx1"/>
            </a:solidFill>
          </a:endParaRPr>
        </a:p>
      </dsp:txBody>
      <dsp:txXfrm>
        <a:off x="65967" y="3422585"/>
        <a:ext cx="4661522" cy="12194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E23FC-8A23-4E69-A82D-2EF2B363E6F5}">
      <dsp:nvSpPr>
        <dsp:cNvPr id="0" name=""/>
        <dsp:cNvSpPr/>
      </dsp:nvSpPr>
      <dsp:spPr>
        <a:xfrm>
          <a:off x="0" y="26370"/>
          <a:ext cx="4793456" cy="170059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a:solidFill>
                <a:schemeClr val="tx1"/>
              </a:solidFill>
            </a:rPr>
            <a:t>Unlawful exclusions leading to deleting pupil’s name from register, this is known as </a:t>
          </a:r>
          <a:r>
            <a:rPr lang="en-GB" sz="1800" b="1" kern="1200" dirty="0">
              <a:solidFill>
                <a:schemeClr val="tx1"/>
              </a:solidFill>
            </a:rPr>
            <a:t>off-rolling</a:t>
          </a:r>
          <a:r>
            <a:rPr lang="en-GB" sz="1800" kern="1200" dirty="0">
              <a:solidFill>
                <a:schemeClr val="tx1"/>
              </a:solidFill>
            </a:rPr>
            <a:t> (para 19)</a:t>
          </a:r>
          <a:endParaRPr lang="en-US" sz="1800" kern="1200" dirty="0">
            <a:solidFill>
              <a:schemeClr val="tx1"/>
            </a:solidFill>
          </a:endParaRPr>
        </a:p>
      </dsp:txBody>
      <dsp:txXfrm>
        <a:off x="83016" y="109386"/>
        <a:ext cx="4627424" cy="1534563"/>
      </dsp:txXfrm>
    </dsp:sp>
    <dsp:sp modelId="{5517DEBA-9537-46BB-8001-8C95F05D7777}">
      <dsp:nvSpPr>
        <dsp:cNvPr id="0" name=""/>
        <dsp:cNvSpPr/>
      </dsp:nvSpPr>
      <dsp:spPr>
        <a:xfrm>
          <a:off x="0" y="1773046"/>
          <a:ext cx="4793456" cy="1700595"/>
        </a:xfrm>
        <a:prstGeom prst="roundRect">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a:solidFill>
                <a:schemeClr val="tx1"/>
              </a:solidFill>
            </a:rPr>
            <a:t>Ofsted will take a dim view of off-rolling – likely to judge a school as </a:t>
          </a:r>
          <a:r>
            <a:rPr lang="en-GB" sz="1800" b="1" kern="1200" dirty="0">
              <a:solidFill>
                <a:schemeClr val="tx1"/>
              </a:solidFill>
            </a:rPr>
            <a:t>inadequate</a:t>
          </a:r>
          <a:r>
            <a:rPr lang="en-GB" sz="1800" kern="1200" dirty="0">
              <a:solidFill>
                <a:schemeClr val="tx1"/>
              </a:solidFill>
            </a:rPr>
            <a:t> para 21</a:t>
          </a:r>
          <a:endParaRPr lang="en-US" sz="1800" kern="1200" dirty="0">
            <a:solidFill>
              <a:schemeClr val="tx1"/>
            </a:solidFill>
          </a:endParaRPr>
        </a:p>
      </dsp:txBody>
      <dsp:txXfrm>
        <a:off x="83016" y="1856062"/>
        <a:ext cx="4627424" cy="1534563"/>
      </dsp:txXfrm>
    </dsp:sp>
    <dsp:sp modelId="{EBC6F995-9B88-410F-941E-F173D8DAB6F6}">
      <dsp:nvSpPr>
        <dsp:cNvPr id="0" name=""/>
        <dsp:cNvSpPr/>
      </dsp:nvSpPr>
      <dsp:spPr>
        <a:xfrm>
          <a:off x="0" y="3519721"/>
          <a:ext cx="4793456" cy="1700595"/>
        </a:xfrm>
        <a:prstGeom prst="roundRect">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600" kern="1200" dirty="0">
              <a:solidFill>
                <a:schemeClr val="tx1"/>
              </a:solidFill>
            </a:rPr>
            <a:t>Off-rolling Defined“ </a:t>
          </a:r>
          <a:r>
            <a:rPr lang="en-GB" sz="1600" i="1" kern="1200" dirty="0">
              <a:solidFill>
                <a:schemeClr val="tx1"/>
              </a:solidFill>
            </a:rPr>
            <a:t>includes exercising undue influence over a parent to remove their child from the school under the threat of  a PEX and encouraging them to choose elective home education or to find another school place”</a:t>
          </a:r>
          <a:endParaRPr lang="en-US" sz="1600" kern="1200" dirty="0">
            <a:solidFill>
              <a:schemeClr val="tx1"/>
            </a:solidFill>
          </a:endParaRPr>
        </a:p>
        <a:p>
          <a:pPr marL="0" lvl="0" algn="l" defTabSz="622300">
            <a:lnSpc>
              <a:spcPct val="90000"/>
            </a:lnSpc>
            <a:spcBef>
              <a:spcPct val="0"/>
            </a:spcBef>
            <a:spcAft>
              <a:spcPct val="35000"/>
            </a:spcAft>
            <a:buNone/>
          </a:pPr>
          <a:endParaRPr lang="en-US" sz="1600" kern="1200" dirty="0"/>
        </a:p>
      </dsp:txBody>
      <dsp:txXfrm>
        <a:off x="83016" y="3602737"/>
        <a:ext cx="4627424" cy="153456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A0E68-FD93-4895-9574-B0AD7FED585E}">
      <dsp:nvSpPr>
        <dsp:cNvPr id="0" name=""/>
        <dsp:cNvSpPr/>
      </dsp:nvSpPr>
      <dsp:spPr>
        <a:xfrm>
          <a:off x="0" y="222738"/>
          <a:ext cx="5019610" cy="1418917"/>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GB" sz="2100" kern="1200" dirty="0"/>
            <a:t>NEW GUIDANCE IS MORE CLEARLY LAID OUT WITH SECTION ON SUSPENSION </a:t>
          </a:r>
          <a:endParaRPr lang="en-US" sz="2100" kern="1200" dirty="0"/>
        </a:p>
      </dsp:txBody>
      <dsp:txXfrm>
        <a:off x="69266" y="292004"/>
        <a:ext cx="4881078" cy="1280385"/>
      </dsp:txXfrm>
    </dsp:sp>
    <dsp:sp modelId="{2120A66D-2AE9-43A7-99E9-0417BE3E1122}">
      <dsp:nvSpPr>
        <dsp:cNvPr id="0" name=""/>
        <dsp:cNvSpPr/>
      </dsp:nvSpPr>
      <dsp:spPr>
        <a:xfrm>
          <a:off x="0" y="1702136"/>
          <a:ext cx="5019610" cy="1418917"/>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GB" sz="2100" kern="1200" dirty="0"/>
            <a:t>INCLUDES: “ </a:t>
          </a:r>
          <a:r>
            <a:rPr lang="en-GB" sz="2100" i="1" kern="1200" dirty="0"/>
            <a:t>a suspension is an essential behaviour management tool that should be set within a school’s behaviour policy” (</a:t>
          </a:r>
          <a:r>
            <a:rPr lang="en-GB" sz="2100" kern="1200" dirty="0"/>
            <a:t>para 5)</a:t>
          </a:r>
          <a:endParaRPr lang="en-US" sz="2100" kern="1200" dirty="0"/>
        </a:p>
      </dsp:txBody>
      <dsp:txXfrm>
        <a:off x="69266" y="1771402"/>
        <a:ext cx="4881078" cy="1280385"/>
      </dsp:txXfrm>
    </dsp:sp>
    <dsp:sp modelId="{8ABB5D1F-A35F-4D11-8363-D8623C22D6CA}">
      <dsp:nvSpPr>
        <dsp:cNvPr id="0" name=""/>
        <dsp:cNvSpPr/>
      </dsp:nvSpPr>
      <dsp:spPr>
        <a:xfrm>
          <a:off x="0" y="3181533"/>
          <a:ext cx="5019610" cy="1418917"/>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GB" sz="2100" kern="1200" dirty="0"/>
            <a:t>&amp; “ </a:t>
          </a:r>
          <a:r>
            <a:rPr lang="en-GB" sz="2100" i="1" kern="1200" dirty="0"/>
            <a:t>A suspension may be used to provide a clear signal of what is unacceptable behaviour as part of the school’s behaviour policy”. </a:t>
          </a:r>
          <a:r>
            <a:rPr lang="en-GB" sz="2100" kern="1200" dirty="0"/>
            <a:t>(Para 7)</a:t>
          </a:r>
          <a:endParaRPr lang="en-US" sz="2100" kern="1200" dirty="0"/>
        </a:p>
      </dsp:txBody>
      <dsp:txXfrm>
        <a:off x="69266" y="3250799"/>
        <a:ext cx="4881078" cy="12803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AB717-5B15-4A72-9EBE-87FE904FD849}">
      <dsp:nvSpPr>
        <dsp:cNvPr id="0" name=""/>
        <dsp:cNvSpPr/>
      </dsp:nvSpPr>
      <dsp:spPr>
        <a:xfrm>
          <a:off x="0" y="37799"/>
          <a:ext cx="5019610" cy="152685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GB" sz="2900" kern="1200" dirty="0"/>
            <a:t>Exclusions Guidance makes it clear they are companion pieces of guidance (p. 3)</a:t>
          </a:r>
          <a:endParaRPr lang="en-US" sz="2900" kern="1200" dirty="0"/>
        </a:p>
      </dsp:txBody>
      <dsp:txXfrm>
        <a:off x="74535" y="112334"/>
        <a:ext cx="4870540" cy="1377780"/>
      </dsp:txXfrm>
    </dsp:sp>
    <dsp:sp modelId="{6CC46B7E-A96C-45B8-8381-136E0EA09740}">
      <dsp:nvSpPr>
        <dsp:cNvPr id="0" name=""/>
        <dsp:cNvSpPr/>
      </dsp:nvSpPr>
      <dsp:spPr>
        <a:xfrm>
          <a:off x="0" y="1648170"/>
          <a:ext cx="5019610" cy="152685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GB" sz="2900" kern="1200" dirty="0"/>
            <a:t>That schools should try all strategies in Behaviour in Schools Advice first</a:t>
          </a:r>
          <a:endParaRPr lang="en-US" sz="2900" kern="1200" dirty="0"/>
        </a:p>
      </dsp:txBody>
      <dsp:txXfrm>
        <a:off x="74535" y="1722705"/>
        <a:ext cx="4870540" cy="1377780"/>
      </dsp:txXfrm>
    </dsp:sp>
    <dsp:sp modelId="{C5448BB1-A7F0-45BD-BD8E-E645F832B2F6}">
      <dsp:nvSpPr>
        <dsp:cNvPr id="0" name=""/>
        <dsp:cNvSpPr/>
      </dsp:nvSpPr>
      <dsp:spPr>
        <a:xfrm>
          <a:off x="0" y="3258540"/>
          <a:ext cx="5019610" cy="152685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GB" sz="2900" kern="1200" dirty="0"/>
            <a:t>Only exclude when those strategies and interventions have not been successful</a:t>
          </a:r>
          <a:endParaRPr lang="en-US" sz="2900" kern="1200" dirty="0"/>
        </a:p>
      </dsp:txBody>
      <dsp:txXfrm>
        <a:off x="74535" y="3333075"/>
        <a:ext cx="4870540" cy="13777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AB91B-DB3A-4374-B016-C2BAB5348E06}">
      <dsp:nvSpPr>
        <dsp:cNvPr id="0" name=""/>
        <dsp:cNvSpPr/>
      </dsp:nvSpPr>
      <dsp:spPr>
        <a:xfrm>
          <a:off x="612" y="21888"/>
          <a:ext cx="2389706" cy="1433824"/>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New in 2022 ExG is a list of some of the circumstances that may warrant a suspension or a PEX</a:t>
          </a:r>
          <a:endParaRPr lang="en-US" sz="1900" kern="1200" dirty="0"/>
        </a:p>
      </dsp:txBody>
      <dsp:txXfrm>
        <a:off x="612" y="21888"/>
        <a:ext cx="2389706" cy="1433824"/>
      </dsp:txXfrm>
    </dsp:sp>
    <dsp:sp modelId="{9CC6FA3C-9C21-4DE4-9ACB-9E5711E6EC29}">
      <dsp:nvSpPr>
        <dsp:cNvPr id="0" name=""/>
        <dsp:cNvSpPr/>
      </dsp:nvSpPr>
      <dsp:spPr>
        <a:xfrm>
          <a:off x="2629290" y="21888"/>
          <a:ext cx="2389706" cy="1433824"/>
        </a:xfrm>
        <a:prstGeom prst="rect">
          <a:avLst/>
        </a:prstGeom>
        <a:gradFill rotWithShape="0">
          <a:gsLst>
            <a:gs pos="0">
              <a:schemeClr val="accent2">
                <a:hueOff val="-542490"/>
                <a:satOff val="-331"/>
                <a:lumOff val="1294"/>
                <a:alphaOff val="0"/>
                <a:tint val="96000"/>
                <a:lumMod val="100000"/>
              </a:schemeClr>
            </a:gs>
            <a:gs pos="78000">
              <a:schemeClr val="accent2">
                <a:hueOff val="-542490"/>
                <a:satOff val="-331"/>
                <a:lumOff val="129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See list  at para 15</a:t>
          </a:r>
          <a:endParaRPr lang="en-US" sz="1900" kern="1200"/>
        </a:p>
      </dsp:txBody>
      <dsp:txXfrm>
        <a:off x="2629290" y="21888"/>
        <a:ext cx="2389706" cy="1433824"/>
      </dsp:txXfrm>
    </dsp:sp>
    <dsp:sp modelId="{3CB79E36-C38D-4512-9CCD-5C1FE4D89A10}">
      <dsp:nvSpPr>
        <dsp:cNvPr id="0" name=""/>
        <dsp:cNvSpPr/>
      </dsp:nvSpPr>
      <dsp:spPr>
        <a:xfrm>
          <a:off x="612" y="1694682"/>
          <a:ext cx="2389706" cy="1433824"/>
        </a:xfrm>
        <a:prstGeom prst="rect">
          <a:avLst/>
        </a:prstGeom>
        <a:gradFill rotWithShape="0">
          <a:gsLst>
            <a:gs pos="0">
              <a:schemeClr val="accent2">
                <a:hueOff val="-1084980"/>
                <a:satOff val="-662"/>
                <a:lumOff val="2588"/>
                <a:alphaOff val="0"/>
                <a:tint val="96000"/>
                <a:lumMod val="100000"/>
              </a:schemeClr>
            </a:gs>
            <a:gs pos="78000">
              <a:schemeClr val="accent2">
                <a:hueOff val="-1084980"/>
                <a:satOff val="-662"/>
                <a:lumOff val="258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Not exhaustive</a:t>
          </a:r>
          <a:endParaRPr lang="en-US" sz="1900" kern="1200"/>
        </a:p>
      </dsp:txBody>
      <dsp:txXfrm>
        <a:off x="612" y="1694682"/>
        <a:ext cx="2389706" cy="1433824"/>
      </dsp:txXfrm>
    </dsp:sp>
    <dsp:sp modelId="{AAFA8C36-732C-426C-8F2D-D7CA0A7978C1}">
      <dsp:nvSpPr>
        <dsp:cNvPr id="0" name=""/>
        <dsp:cNvSpPr/>
      </dsp:nvSpPr>
      <dsp:spPr>
        <a:xfrm>
          <a:off x="2629290" y="1694682"/>
          <a:ext cx="2389706" cy="1433824"/>
        </a:xfrm>
        <a:prstGeom prst="rect">
          <a:avLst/>
        </a:prstGeom>
        <a:gradFill rotWithShape="0">
          <a:gsLst>
            <a:gs pos="0">
              <a:schemeClr val="accent2">
                <a:hueOff val="-1627470"/>
                <a:satOff val="-994"/>
                <a:lumOff val="3883"/>
                <a:alphaOff val="0"/>
                <a:tint val="96000"/>
                <a:lumMod val="100000"/>
              </a:schemeClr>
            </a:gs>
            <a:gs pos="78000">
              <a:schemeClr val="accent2">
                <a:hueOff val="-1627470"/>
                <a:satOff val="-994"/>
                <a:lumOff val="388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Examples only </a:t>
          </a:r>
          <a:endParaRPr lang="en-US" sz="1900" kern="1200"/>
        </a:p>
      </dsp:txBody>
      <dsp:txXfrm>
        <a:off x="2629290" y="1694682"/>
        <a:ext cx="2389706" cy="1433824"/>
      </dsp:txXfrm>
    </dsp:sp>
    <dsp:sp modelId="{50F8DA94-A73F-4C76-A303-78A220878E88}">
      <dsp:nvSpPr>
        <dsp:cNvPr id="0" name=""/>
        <dsp:cNvSpPr/>
      </dsp:nvSpPr>
      <dsp:spPr>
        <a:xfrm>
          <a:off x="612" y="3367477"/>
          <a:ext cx="2389706" cy="1433824"/>
        </a:xfrm>
        <a:prstGeom prst="rect">
          <a:avLst/>
        </a:prstGeom>
        <a:gradFill rotWithShape="0">
          <a:gsLst>
            <a:gs pos="0">
              <a:schemeClr val="accent2">
                <a:hueOff val="-2169960"/>
                <a:satOff val="-1325"/>
                <a:lumOff val="5177"/>
                <a:alphaOff val="0"/>
                <a:tint val="96000"/>
                <a:lumMod val="100000"/>
              </a:schemeClr>
            </a:gs>
            <a:gs pos="78000">
              <a:schemeClr val="accent2">
                <a:hueOff val="-2169960"/>
                <a:satOff val="-1325"/>
                <a:lumOff val="517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Discretion </a:t>
          </a:r>
          <a:endParaRPr lang="en-US" sz="1900" kern="1200"/>
        </a:p>
      </dsp:txBody>
      <dsp:txXfrm>
        <a:off x="612" y="3367477"/>
        <a:ext cx="2389706" cy="1433824"/>
      </dsp:txXfrm>
    </dsp:sp>
    <dsp:sp modelId="{51A770FF-D790-4893-BE6D-56A33E28827C}">
      <dsp:nvSpPr>
        <dsp:cNvPr id="0" name=""/>
        <dsp:cNvSpPr/>
      </dsp:nvSpPr>
      <dsp:spPr>
        <a:xfrm>
          <a:off x="2629290" y="3367477"/>
          <a:ext cx="2389706" cy="1433824"/>
        </a:xfrm>
        <a:prstGeom prst="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a:t>Schools to keep an eye on data</a:t>
          </a:r>
          <a:endParaRPr lang="en-US" sz="1900" kern="1200"/>
        </a:p>
      </dsp:txBody>
      <dsp:txXfrm>
        <a:off x="2629290" y="3367477"/>
        <a:ext cx="2389706" cy="143382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0A71B-2B99-491D-BF5B-4B5BAC0748E0}">
      <dsp:nvSpPr>
        <dsp:cNvPr id="0" name=""/>
        <dsp:cNvSpPr/>
      </dsp:nvSpPr>
      <dsp:spPr>
        <a:xfrm>
          <a:off x="1935840" y="253386"/>
          <a:ext cx="3438524" cy="3438524"/>
        </a:xfrm>
        <a:prstGeom prst="pie">
          <a:avLst>
            <a:gd name="adj1" fmla="val 16200000"/>
            <a:gd name="adj2" fmla="val 2052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solidFill>
                <a:srgbClr val="002060"/>
              </a:solidFill>
            </a:rPr>
            <a:t>monitoring</a:t>
          </a:r>
          <a:endParaRPr lang="en-US" sz="1600" kern="1200" dirty="0">
            <a:solidFill>
              <a:srgbClr val="002060"/>
            </a:solidFill>
          </a:endParaRPr>
        </a:p>
      </dsp:txBody>
      <dsp:txXfrm>
        <a:off x="3729604" y="831386"/>
        <a:ext cx="1105240" cy="736826"/>
      </dsp:txXfrm>
    </dsp:sp>
    <dsp:sp modelId="{B05AD72C-D582-4B1C-AB98-6B938F04F8D3}">
      <dsp:nvSpPr>
        <dsp:cNvPr id="0" name=""/>
        <dsp:cNvSpPr/>
      </dsp:nvSpPr>
      <dsp:spPr>
        <a:xfrm>
          <a:off x="1965313" y="345080"/>
          <a:ext cx="3438524" cy="3438524"/>
        </a:xfrm>
        <a:prstGeom prst="pie">
          <a:avLst>
            <a:gd name="adj1" fmla="val 20520000"/>
            <a:gd name="adj2" fmla="val 324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solidFill>
                <a:srgbClr val="002060"/>
              </a:solidFill>
            </a:rPr>
            <a:t>Formal processes for informing relevant people</a:t>
          </a:r>
          <a:endParaRPr lang="en-US" sz="1400" kern="1200" dirty="0">
            <a:solidFill>
              <a:srgbClr val="002060"/>
            </a:solidFill>
          </a:endParaRPr>
        </a:p>
      </dsp:txBody>
      <dsp:txXfrm>
        <a:off x="4179887" y="1916158"/>
        <a:ext cx="1023370" cy="818696"/>
      </dsp:txXfrm>
    </dsp:sp>
    <dsp:sp modelId="{95536C37-D327-40BF-909E-036D012AFEBE}">
      <dsp:nvSpPr>
        <dsp:cNvPr id="0" name=""/>
        <dsp:cNvSpPr/>
      </dsp:nvSpPr>
      <dsp:spPr>
        <a:xfrm>
          <a:off x="1887537" y="401570"/>
          <a:ext cx="3438524" cy="3438524"/>
        </a:xfrm>
        <a:prstGeom prst="pie">
          <a:avLst>
            <a:gd name="adj1" fmla="val 3240000"/>
            <a:gd name="adj2" fmla="val 756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solidFill>
                <a:srgbClr val="002060"/>
              </a:solidFill>
            </a:rPr>
            <a:t>Signposting advice to parents</a:t>
          </a:r>
          <a:endParaRPr lang="en-US" sz="1400" kern="1200" dirty="0">
            <a:solidFill>
              <a:srgbClr val="002060"/>
            </a:solidFill>
          </a:endParaRPr>
        </a:p>
      </dsp:txBody>
      <dsp:txXfrm>
        <a:off x="3115582" y="2816724"/>
        <a:ext cx="982435" cy="900566"/>
      </dsp:txXfrm>
    </dsp:sp>
    <dsp:sp modelId="{58BBC5EB-B6DF-4A63-8C69-B95B740AF36F}">
      <dsp:nvSpPr>
        <dsp:cNvPr id="0" name=""/>
        <dsp:cNvSpPr/>
      </dsp:nvSpPr>
      <dsp:spPr>
        <a:xfrm>
          <a:off x="1809761" y="345080"/>
          <a:ext cx="3438524" cy="3438524"/>
        </a:xfrm>
        <a:prstGeom prst="pie">
          <a:avLst>
            <a:gd name="adj1" fmla="val 7560000"/>
            <a:gd name="adj2" fmla="val 1188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solidFill>
                <a:srgbClr val="002060"/>
              </a:solidFill>
            </a:rPr>
            <a:t>Reintegration</a:t>
          </a:r>
          <a:endParaRPr lang="en-US" sz="1600" kern="1200" dirty="0">
            <a:solidFill>
              <a:srgbClr val="002060"/>
            </a:solidFill>
          </a:endParaRPr>
        </a:p>
      </dsp:txBody>
      <dsp:txXfrm>
        <a:off x="2010342" y="1916158"/>
        <a:ext cx="1023370" cy="818696"/>
      </dsp:txXfrm>
    </dsp:sp>
    <dsp:sp modelId="{7A2C4980-A776-4890-A718-173E7E7038A0}">
      <dsp:nvSpPr>
        <dsp:cNvPr id="0" name=""/>
        <dsp:cNvSpPr/>
      </dsp:nvSpPr>
      <dsp:spPr>
        <a:xfrm>
          <a:off x="1839234" y="253386"/>
          <a:ext cx="3438524" cy="3438524"/>
        </a:xfrm>
        <a:prstGeom prst="pie">
          <a:avLst>
            <a:gd name="adj1" fmla="val 11880000"/>
            <a:gd name="adj2" fmla="val 1620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GB" sz="1200" kern="1200" dirty="0">
            <a:solidFill>
              <a:srgbClr val="002060"/>
            </a:solidFill>
          </a:endParaRPr>
        </a:p>
        <a:p>
          <a:pPr lvl="0" algn="ctr" defTabSz="533400">
            <a:lnSpc>
              <a:spcPct val="90000"/>
            </a:lnSpc>
            <a:spcBef>
              <a:spcPct val="0"/>
            </a:spcBef>
            <a:spcAft>
              <a:spcPct val="35000"/>
            </a:spcAft>
          </a:pPr>
          <a:r>
            <a:rPr lang="en-GB" sz="1200" kern="1200" dirty="0">
              <a:solidFill>
                <a:srgbClr val="002060"/>
              </a:solidFill>
            </a:rPr>
            <a:t>Alternative education processes for pupils suspended for more than 5 days</a:t>
          </a:r>
          <a:endParaRPr lang="en-US" sz="1200" kern="1200" dirty="0">
            <a:solidFill>
              <a:srgbClr val="002060"/>
            </a:solidFill>
          </a:endParaRPr>
        </a:p>
      </dsp:txBody>
      <dsp:txXfrm>
        <a:off x="2378755" y="831386"/>
        <a:ext cx="1105240" cy="736826"/>
      </dsp:txXfrm>
    </dsp:sp>
    <dsp:sp modelId="{F6891892-FAAC-4064-A41C-4AA51CCAA4CE}">
      <dsp:nvSpPr>
        <dsp:cNvPr id="0" name=""/>
        <dsp:cNvSpPr/>
      </dsp:nvSpPr>
      <dsp:spPr>
        <a:xfrm>
          <a:off x="1722817" y="40525"/>
          <a:ext cx="3864247" cy="3864247"/>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9E4B31-79B0-4DD1-93B0-B01BFCEE4708}">
      <dsp:nvSpPr>
        <dsp:cNvPr id="0" name=""/>
        <dsp:cNvSpPr/>
      </dsp:nvSpPr>
      <dsp:spPr>
        <a:xfrm>
          <a:off x="1752690" y="132189"/>
          <a:ext cx="3864247" cy="3864247"/>
        </a:xfrm>
        <a:prstGeom prst="circularArrow">
          <a:avLst>
            <a:gd name="adj1" fmla="val 5085"/>
            <a:gd name="adj2" fmla="val 327528"/>
            <a:gd name="adj3" fmla="val 2912753"/>
            <a:gd name="adj4" fmla="val 20519953"/>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55E830-E596-4C01-B950-54C81E60ED7D}">
      <dsp:nvSpPr>
        <dsp:cNvPr id="0" name=""/>
        <dsp:cNvSpPr/>
      </dsp:nvSpPr>
      <dsp:spPr>
        <a:xfrm>
          <a:off x="1674676" y="188851"/>
          <a:ext cx="3864247" cy="3864247"/>
        </a:xfrm>
        <a:prstGeom prst="circularArrow">
          <a:avLst>
            <a:gd name="adj1" fmla="val 5085"/>
            <a:gd name="adj2" fmla="val 327528"/>
            <a:gd name="adj3" fmla="val 7232777"/>
            <a:gd name="adj4" fmla="val 3239695"/>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548FA6-6FA3-4CFC-823B-3D3BAE4919D7}">
      <dsp:nvSpPr>
        <dsp:cNvPr id="0" name=""/>
        <dsp:cNvSpPr/>
      </dsp:nvSpPr>
      <dsp:spPr>
        <a:xfrm>
          <a:off x="1596662" y="132189"/>
          <a:ext cx="3864247" cy="3864247"/>
        </a:xfrm>
        <a:prstGeom prst="circularArrow">
          <a:avLst>
            <a:gd name="adj1" fmla="val 5085"/>
            <a:gd name="adj2" fmla="val 327528"/>
            <a:gd name="adj3" fmla="val 11552519"/>
            <a:gd name="adj4" fmla="val 7559718"/>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272789-664C-42FB-89AF-3AEAC55BD96A}">
      <dsp:nvSpPr>
        <dsp:cNvPr id="0" name=""/>
        <dsp:cNvSpPr/>
      </dsp:nvSpPr>
      <dsp:spPr>
        <a:xfrm>
          <a:off x="1626535" y="40525"/>
          <a:ext cx="3864247" cy="3864247"/>
        </a:xfrm>
        <a:prstGeom prst="circularArrow">
          <a:avLst>
            <a:gd name="adj1" fmla="val 5085"/>
            <a:gd name="adj2" fmla="val 327528"/>
            <a:gd name="adj3" fmla="val 15872148"/>
            <a:gd name="adj4" fmla="val 11880111"/>
            <a:gd name="adj5" fmla="val 593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B2221-ACFF-4AAB-A5C3-294794BD1ECF}">
      <dsp:nvSpPr>
        <dsp:cNvPr id="0" name=""/>
        <dsp:cNvSpPr/>
      </dsp:nvSpPr>
      <dsp:spPr>
        <a:xfrm>
          <a:off x="0" y="0"/>
          <a:ext cx="6131560" cy="1228044"/>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Head to ask chair of governing board whether there are clear processes in place for  considering suspensions and PEX</a:t>
          </a:r>
          <a:endParaRPr lang="en-US" sz="1900" kern="1200" dirty="0"/>
        </a:p>
      </dsp:txBody>
      <dsp:txXfrm>
        <a:off x="35968" y="35968"/>
        <a:ext cx="4806404" cy="1156108"/>
      </dsp:txXfrm>
    </dsp:sp>
    <dsp:sp modelId="{472A39AA-8402-42C9-B798-DCC904A3A689}">
      <dsp:nvSpPr>
        <dsp:cNvPr id="0" name=""/>
        <dsp:cNvSpPr/>
      </dsp:nvSpPr>
      <dsp:spPr>
        <a:xfrm>
          <a:off x="541019" y="1432718"/>
          <a:ext cx="6131560" cy="1228044"/>
        </a:xfrm>
        <a:prstGeom prst="roundRect">
          <a:avLst>
            <a:gd name="adj" fmla="val 10000"/>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See para 84 for the detail </a:t>
          </a:r>
          <a:endParaRPr lang="en-US" sz="1900" kern="1200" dirty="0"/>
        </a:p>
      </dsp:txBody>
      <dsp:txXfrm>
        <a:off x="576987" y="1468686"/>
        <a:ext cx="4720375" cy="1156108"/>
      </dsp:txXfrm>
    </dsp:sp>
    <dsp:sp modelId="{DD57A2CC-E578-4B7F-AF59-74624D72EAE9}">
      <dsp:nvSpPr>
        <dsp:cNvPr id="0" name=""/>
        <dsp:cNvSpPr/>
      </dsp:nvSpPr>
      <dsp:spPr>
        <a:xfrm>
          <a:off x="1082039" y="2865437"/>
          <a:ext cx="6131560" cy="1228044"/>
        </a:xfrm>
        <a:prstGeom prst="roundRect">
          <a:avLst>
            <a:gd name="adj" fmla="val 10000"/>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Also to consider governor training both on exclusions and the other matters set out -</a:t>
          </a:r>
        </a:p>
        <a:p>
          <a:pPr lvl="0" algn="l" defTabSz="844550">
            <a:lnSpc>
              <a:spcPct val="90000"/>
            </a:lnSpc>
            <a:spcBef>
              <a:spcPct val="0"/>
            </a:spcBef>
            <a:spcAft>
              <a:spcPct val="35000"/>
            </a:spcAft>
          </a:pPr>
          <a:r>
            <a:rPr lang="en-GB" sz="1900" kern="1200" dirty="0"/>
            <a:t>see para 86</a:t>
          </a:r>
          <a:endParaRPr lang="en-US" sz="1900" kern="1200" dirty="0"/>
        </a:p>
      </dsp:txBody>
      <dsp:txXfrm>
        <a:off x="1118007" y="2901405"/>
        <a:ext cx="4720375" cy="1156108"/>
      </dsp:txXfrm>
    </dsp:sp>
    <dsp:sp modelId="{017A98E1-D7CE-4F38-9894-A596B0DF01F5}">
      <dsp:nvSpPr>
        <dsp:cNvPr id="0" name=""/>
        <dsp:cNvSpPr/>
      </dsp:nvSpPr>
      <dsp:spPr>
        <a:xfrm>
          <a:off x="5333331" y="931267"/>
          <a:ext cx="798228" cy="798228"/>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5512932" y="931267"/>
        <a:ext cx="439026" cy="600667"/>
      </dsp:txXfrm>
    </dsp:sp>
    <dsp:sp modelId="{DEE660EC-EEF8-48D2-AC98-6FC14C03ECB8}">
      <dsp:nvSpPr>
        <dsp:cNvPr id="0" name=""/>
        <dsp:cNvSpPr/>
      </dsp:nvSpPr>
      <dsp:spPr>
        <a:xfrm>
          <a:off x="5874351" y="2355798"/>
          <a:ext cx="798228" cy="798228"/>
        </a:xfrm>
        <a:prstGeom prst="downArrow">
          <a:avLst>
            <a:gd name="adj1" fmla="val 55000"/>
            <a:gd name="adj2" fmla="val 45000"/>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6053952" y="2355798"/>
        <a:ext cx="439026" cy="600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DFAE4-7A33-48C6-82AC-BD7D39F554D5}">
      <dsp:nvSpPr>
        <dsp:cNvPr id="0" name=""/>
        <dsp:cNvSpPr/>
      </dsp:nvSpPr>
      <dsp:spPr>
        <a:xfrm>
          <a:off x="-38055" y="670772"/>
          <a:ext cx="3881251" cy="30173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F3F230A-66E5-478B-AE86-8877AD9BEF52}">
      <dsp:nvSpPr>
        <dsp:cNvPr id="0" name=""/>
        <dsp:cNvSpPr/>
      </dsp:nvSpPr>
      <dsp:spPr>
        <a:xfrm>
          <a:off x="158686" y="857678"/>
          <a:ext cx="3881251" cy="301731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kern="1200" dirty="0"/>
            <a:t>30 recommendations</a:t>
          </a:r>
          <a:endParaRPr lang="en-US" sz="3200" kern="1200" dirty="0"/>
        </a:p>
      </dsp:txBody>
      <dsp:txXfrm>
        <a:off x="247060" y="946052"/>
        <a:ext cx="3704503" cy="2840571"/>
      </dsp:txXfrm>
    </dsp:sp>
    <dsp:sp modelId="{97E103E2-C0F9-475D-8704-D15BD777F74D}">
      <dsp:nvSpPr>
        <dsp:cNvPr id="0" name=""/>
        <dsp:cNvSpPr/>
      </dsp:nvSpPr>
      <dsp:spPr>
        <a:xfrm>
          <a:off x="4107827" y="328037"/>
          <a:ext cx="2452043" cy="3261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41EFBE6-EC34-4F73-99AC-41740FC49558}">
      <dsp:nvSpPr>
        <dsp:cNvPr id="0" name=""/>
        <dsp:cNvSpPr/>
      </dsp:nvSpPr>
      <dsp:spPr>
        <a:xfrm>
          <a:off x="4304570" y="514943"/>
          <a:ext cx="2452043" cy="326152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DFE in its response welcomed the Review and agreed to all 30 recommendations in principle, committing to act to make sure that no child misses out on a quality education</a:t>
          </a:r>
          <a:endParaRPr lang="en-US" sz="1800" kern="1200" dirty="0"/>
        </a:p>
      </dsp:txBody>
      <dsp:txXfrm>
        <a:off x="4376388" y="586761"/>
        <a:ext cx="2308407" cy="31178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7F392-09BC-4732-BC92-B77F2C45D052}">
      <dsp:nvSpPr>
        <dsp:cNvPr id="0" name=""/>
        <dsp:cNvSpPr/>
      </dsp:nvSpPr>
      <dsp:spPr>
        <a:xfrm>
          <a:off x="0" y="4435"/>
          <a:ext cx="4366325" cy="151959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800656-2330-43FD-B164-3D322F233A33}">
      <dsp:nvSpPr>
        <dsp:cNvPr id="0" name=""/>
        <dsp:cNvSpPr/>
      </dsp:nvSpPr>
      <dsp:spPr>
        <a:xfrm>
          <a:off x="459676" y="346343"/>
          <a:ext cx="836591" cy="8357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DCAAD9-7341-4275-82CF-9A789007E440}">
      <dsp:nvSpPr>
        <dsp:cNvPr id="0" name=""/>
        <dsp:cNvSpPr/>
      </dsp:nvSpPr>
      <dsp:spPr>
        <a:xfrm>
          <a:off x="1755943" y="4435"/>
          <a:ext cx="2518139" cy="152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81" tIns="160981" rIns="160981" bIns="160981" numCol="1" spcCol="1270" anchor="ctr" anchorCtr="0">
          <a:noAutofit/>
        </a:bodyPr>
        <a:lstStyle/>
        <a:p>
          <a:pPr lvl="0" algn="l" defTabSz="622300">
            <a:lnSpc>
              <a:spcPct val="90000"/>
            </a:lnSpc>
            <a:spcBef>
              <a:spcPct val="0"/>
            </a:spcBef>
            <a:spcAft>
              <a:spcPct val="35000"/>
            </a:spcAft>
          </a:pPr>
          <a:r>
            <a:rPr lang="en-GB" sz="1400" kern="1200" dirty="0"/>
            <a:t>HEAD CAN ONLY EXCLUDE:</a:t>
          </a:r>
          <a:endParaRPr lang="en-US" sz="1400" kern="1200" dirty="0"/>
        </a:p>
      </dsp:txBody>
      <dsp:txXfrm>
        <a:off x="1755943" y="4435"/>
        <a:ext cx="2518139" cy="1521075"/>
      </dsp:txXfrm>
    </dsp:sp>
    <dsp:sp modelId="{96F2BD88-75B2-4A12-BAE2-732D9AD2A1BE}">
      <dsp:nvSpPr>
        <dsp:cNvPr id="0" name=""/>
        <dsp:cNvSpPr/>
      </dsp:nvSpPr>
      <dsp:spPr>
        <a:xfrm>
          <a:off x="0" y="1883411"/>
          <a:ext cx="4366325" cy="15195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2F5FD8-6856-4F2C-B7F1-659ED47466B7}">
      <dsp:nvSpPr>
        <dsp:cNvPr id="0" name=""/>
        <dsp:cNvSpPr/>
      </dsp:nvSpPr>
      <dsp:spPr>
        <a:xfrm>
          <a:off x="459676" y="2225319"/>
          <a:ext cx="836591" cy="8357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436D4E-558F-4807-9A66-2E733F3002C5}">
      <dsp:nvSpPr>
        <dsp:cNvPr id="0" name=""/>
        <dsp:cNvSpPr/>
      </dsp:nvSpPr>
      <dsp:spPr>
        <a:xfrm>
          <a:off x="1755943" y="1883411"/>
          <a:ext cx="2518139" cy="152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81" tIns="160981" rIns="160981" bIns="160981" numCol="1" spcCol="1270" anchor="ctr" anchorCtr="0">
          <a:noAutofit/>
        </a:bodyPr>
        <a:lstStyle/>
        <a:p>
          <a:pPr lvl="0" algn="l" defTabSz="622300">
            <a:lnSpc>
              <a:spcPct val="90000"/>
            </a:lnSpc>
            <a:spcBef>
              <a:spcPct val="0"/>
            </a:spcBef>
            <a:spcAft>
              <a:spcPct val="35000"/>
            </a:spcAft>
          </a:pPr>
          <a:r>
            <a:rPr lang="en-GB" sz="1400" kern="1200" dirty="0"/>
            <a:t>In response to a serious breach , or persistent breaches, of the school’s behaviour policy; </a:t>
          </a:r>
          <a:r>
            <a:rPr lang="en-GB" sz="1400" b="1" u="sng" kern="1200" dirty="0"/>
            <a:t>and</a:t>
          </a:r>
          <a:endParaRPr lang="en-US" sz="1400" kern="1200" dirty="0"/>
        </a:p>
      </dsp:txBody>
      <dsp:txXfrm>
        <a:off x="1755943" y="1883411"/>
        <a:ext cx="2518139" cy="1521075"/>
      </dsp:txXfrm>
    </dsp:sp>
    <dsp:sp modelId="{36FE8865-61DC-4B1F-B885-EFE3FF68D660}">
      <dsp:nvSpPr>
        <dsp:cNvPr id="0" name=""/>
        <dsp:cNvSpPr/>
      </dsp:nvSpPr>
      <dsp:spPr>
        <a:xfrm>
          <a:off x="0" y="3762387"/>
          <a:ext cx="4366325" cy="151959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B2F64-8AAF-4F82-A05F-51177DDFA62E}">
      <dsp:nvSpPr>
        <dsp:cNvPr id="0" name=""/>
        <dsp:cNvSpPr/>
      </dsp:nvSpPr>
      <dsp:spPr>
        <a:xfrm>
          <a:off x="460125" y="4104295"/>
          <a:ext cx="836591" cy="8357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CC0EAA-ADE2-4FCB-AE98-CEF84626093D}">
      <dsp:nvSpPr>
        <dsp:cNvPr id="0" name=""/>
        <dsp:cNvSpPr/>
      </dsp:nvSpPr>
      <dsp:spPr>
        <a:xfrm>
          <a:off x="1756842" y="3762387"/>
          <a:ext cx="2518139" cy="152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81" tIns="160981" rIns="160981" bIns="160981" numCol="1" spcCol="1270" anchor="ctr" anchorCtr="0">
          <a:noAutofit/>
        </a:bodyPr>
        <a:lstStyle/>
        <a:p>
          <a:pPr lvl="0" algn="l" defTabSz="622300">
            <a:lnSpc>
              <a:spcPct val="90000"/>
            </a:lnSpc>
            <a:spcBef>
              <a:spcPct val="0"/>
            </a:spcBef>
            <a:spcAft>
              <a:spcPct val="35000"/>
            </a:spcAft>
          </a:pPr>
          <a:r>
            <a:rPr lang="en-GB" sz="1400" kern="1200" dirty="0"/>
            <a:t>Where allowing  pupil to remain in school would seriously harm the education or welfare of the pupil or others in the school (para 11 2017 Guidance)</a:t>
          </a:r>
          <a:endParaRPr lang="en-US" sz="1400" kern="1200" dirty="0"/>
        </a:p>
      </dsp:txBody>
      <dsp:txXfrm>
        <a:off x="1756842" y="3762387"/>
        <a:ext cx="2518139" cy="152107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DA640-8CC5-4118-8D8C-C0AC1FFE5AA0}">
      <dsp:nvSpPr>
        <dsp:cNvPr id="0" name=""/>
        <dsp:cNvSpPr/>
      </dsp:nvSpPr>
      <dsp:spPr>
        <a:xfrm>
          <a:off x="0" y="0"/>
          <a:ext cx="6742556" cy="18789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GB" sz="2200" kern="1200" dirty="0"/>
            <a:t>Clearer layout in new guidance so there is now a section on pupils with  SEND, </a:t>
          </a:r>
        </a:p>
        <a:p>
          <a:pPr lvl="0" algn="l" defTabSz="977900">
            <a:lnSpc>
              <a:spcPct val="90000"/>
            </a:lnSpc>
            <a:spcBef>
              <a:spcPct val="0"/>
            </a:spcBef>
            <a:spcAft>
              <a:spcPct val="35000"/>
            </a:spcAft>
          </a:pPr>
          <a:r>
            <a:rPr lang="en-GB" sz="2200" kern="1200" dirty="0"/>
            <a:t>both with or without EHC plans (paras 53-56) </a:t>
          </a:r>
          <a:endParaRPr lang="en-US" sz="2200" kern="1200" dirty="0"/>
        </a:p>
      </dsp:txBody>
      <dsp:txXfrm>
        <a:off x="55033" y="55033"/>
        <a:ext cx="4800503" cy="1768894"/>
      </dsp:txXfrm>
    </dsp:sp>
    <dsp:sp modelId="{2F6201C4-1431-4AC9-A03B-3CCF1FE6D010}">
      <dsp:nvSpPr>
        <dsp:cNvPr id="0" name=""/>
        <dsp:cNvSpPr/>
      </dsp:nvSpPr>
      <dsp:spPr>
        <a:xfrm>
          <a:off x="1189862" y="2296507"/>
          <a:ext cx="6742556" cy="1878960"/>
        </a:xfrm>
        <a:prstGeom prst="roundRect">
          <a:avLst>
            <a:gd name="adj" fmla="val 10000"/>
          </a:avLst>
        </a:prstGeom>
        <a:solidFill>
          <a:schemeClr val="accent2">
            <a:hueOff val="2529934"/>
            <a:satOff val="-47862"/>
            <a:lumOff val="-3334"/>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GB" sz="2200" kern="1200" dirty="0"/>
            <a:t>&amp; on Pupils who have a social worker </a:t>
          </a:r>
        </a:p>
        <a:p>
          <a:pPr lvl="0" algn="l" defTabSz="977900">
            <a:lnSpc>
              <a:spcPct val="90000"/>
            </a:lnSpc>
            <a:spcBef>
              <a:spcPct val="0"/>
            </a:spcBef>
            <a:spcAft>
              <a:spcPct val="35000"/>
            </a:spcAft>
          </a:pPr>
          <a:r>
            <a:rPr lang="en-GB" sz="2200" kern="1200" dirty="0"/>
            <a:t>including LAC and PLAC children (paras 57-61)</a:t>
          </a:r>
          <a:endParaRPr lang="en-US" sz="2200" kern="1200" dirty="0"/>
        </a:p>
      </dsp:txBody>
      <dsp:txXfrm>
        <a:off x="1244895" y="2351540"/>
        <a:ext cx="4221302" cy="1768894"/>
      </dsp:txXfrm>
    </dsp:sp>
    <dsp:sp modelId="{E0879769-CBD7-4D22-9E43-C04607CCB203}">
      <dsp:nvSpPr>
        <dsp:cNvPr id="0" name=""/>
        <dsp:cNvSpPr/>
      </dsp:nvSpPr>
      <dsp:spPr>
        <a:xfrm>
          <a:off x="5521231" y="1477071"/>
          <a:ext cx="1221324" cy="1221324"/>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5796029" y="1477071"/>
        <a:ext cx="671728" cy="91904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8CA32-78F7-48DB-9F91-13E16E8DC03A}">
      <dsp:nvSpPr>
        <dsp:cNvPr id="0" name=""/>
        <dsp:cNvSpPr/>
      </dsp:nvSpPr>
      <dsp:spPr>
        <a:xfrm>
          <a:off x="411726" y="136"/>
          <a:ext cx="3046699" cy="3572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2899F19-0000-492F-8488-CAF406B0E50D}">
      <dsp:nvSpPr>
        <dsp:cNvPr id="0" name=""/>
        <dsp:cNvSpPr/>
      </dsp:nvSpPr>
      <dsp:spPr>
        <a:xfrm>
          <a:off x="750248" y="321732"/>
          <a:ext cx="3046699" cy="357214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t>“</a:t>
          </a:r>
          <a:r>
            <a:rPr lang="en-GB" sz="2300" i="1" kern="1200" dirty="0"/>
            <a:t>schools should engage proactively with parents in supporting the behaviour of pupils with additional needs.</a:t>
          </a:r>
          <a:r>
            <a:rPr lang="en-GB" sz="2300" kern="1200" dirty="0"/>
            <a:t>”</a:t>
          </a:r>
        </a:p>
        <a:p>
          <a:pPr lvl="0" algn="ctr" defTabSz="1022350">
            <a:lnSpc>
              <a:spcPct val="90000"/>
            </a:lnSpc>
            <a:spcBef>
              <a:spcPct val="0"/>
            </a:spcBef>
            <a:spcAft>
              <a:spcPct val="35000"/>
            </a:spcAft>
          </a:pPr>
          <a:r>
            <a:rPr lang="en-GB" sz="2300" kern="1200" dirty="0"/>
            <a:t>Para 54 of 2022 ExG see also pages 9-10</a:t>
          </a:r>
          <a:endParaRPr lang="en-US" sz="2300" kern="1200" dirty="0"/>
        </a:p>
      </dsp:txBody>
      <dsp:txXfrm>
        <a:off x="839483" y="410967"/>
        <a:ext cx="2868229" cy="3393675"/>
      </dsp:txXfrm>
    </dsp:sp>
    <dsp:sp modelId="{8284CDB7-2C45-4F93-B924-DFB1EFC0184E}">
      <dsp:nvSpPr>
        <dsp:cNvPr id="0" name=""/>
        <dsp:cNvSpPr/>
      </dsp:nvSpPr>
      <dsp:spPr>
        <a:xfrm>
          <a:off x="3949804" y="272"/>
          <a:ext cx="3046699" cy="38535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A384DE6-7E55-4CDD-B7F4-7CD3CED0AAEC}">
      <dsp:nvSpPr>
        <dsp:cNvPr id="0" name=""/>
        <dsp:cNvSpPr/>
      </dsp:nvSpPr>
      <dsp:spPr>
        <a:xfrm>
          <a:off x="4288326" y="321868"/>
          <a:ext cx="3046699" cy="38535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t>Also refers to need to </a:t>
          </a:r>
          <a:r>
            <a:rPr lang="en-GB" sz="2300" b="1" kern="1200" dirty="0"/>
            <a:t>make reasonable adjustments </a:t>
          </a:r>
          <a:r>
            <a:rPr lang="en-GB" sz="2300" kern="1200" dirty="0"/>
            <a:t>for disabled pupils (under Equality Act 2010)</a:t>
          </a:r>
        </a:p>
        <a:p>
          <a:pPr lvl="0" algn="ctr" defTabSz="1022350">
            <a:lnSpc>
              <a:spcPct val="90000"/>
            </a:lnSpc>
            <a:spcBef>
              <a:spcPct val="0"/>
            </a:spcBef>
            <a:spcAft>
              <a:spcPct val="35000"/>
            </a:spcAft>
          </a:pPr>
          <a:r>
            <a:rPr lang="en-GB" sz="2300" kern="1200" dirty="0"/>
            <a:t>(Para 53 ExG)</a:t>
          </a:r>
          <a:endParaRPr lang="en-US" sz="2300" kern="1200" dirty="0"/>
        </a:p>
      </dsp:txBody>
      <dsp:txXfrm>
        <a:off x="4377561" y="411103"/>
        <a:ext cx="2868229" cy="367512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4BB24-772C-4A5F-8240-AA54212E9E77}">
      <dsp:nvSpPr>
        <dsp:cNvPr id="0" name=""/>
        <dsp:cNvSpPr/>
      </dsp:nvSpPr>
      <dsp:spPr>
        <a:xfrm>
          <a:off x="0" y="509"/>
          <a:ext cx="7932419" cy="119269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628385-DADA-4C98-BCDD-C2A05214E8F6}">
      <dsp:nvSpPr>
        <dsp:cNvPr id="0" name=""/>
        <dsp:cNvSpPr/>
      </dsp:nvSpPr>
      <dsp:spPr>
        <a:xfrm>
          <a:off x="360791" y="268867"/>
          <a:ext cx="655984" cy="65598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218763-7846-43BC-B760-3CF9234057AD}">
      <dsp:nvSpPr>
        <dsp:cNvPr id="0" name=""/>
        <dsp:cNvSpPr/>
      </dsp:nvSpPr>
      <dsp:spPr>
        <a:xfrm>
          <a:off x="1377568" y="509"/>
          <a:ext cx="6554850"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lvl="0" algn="l" defTabSz="889000">
            <a:lnSpc>
              <a:spcPct val="90000"/>
            </a:lnSpc>
            <a:spcBef>
              <a:spcPct val="0"/>
            </a:spcBef>
            <a:spcAft>
              <a:spcPct val="35000"/>
            </a:spcAft>
          </a:pPr>
          <a:r>
            <a:rPr lang="en-GB" sz="2000" kern="1200" dirty="0"/>
            <a:t>No longer has the para that was in the old exclusions guidance at para 23 about “as far as possible avoid” exclusions for those pupils</a:t>
          </a:r>
          <a:endParaRPr lang="en-US" sz="2000" kern="1200" dirty="0"/>
        </a:p>
      </dsp:txBody>
      <dsp:txXfrm>
        <a:off x="1377568" y="509"/>
        <a:ext cx="6554850" cy="1192699"/>
      </dsp:txXfrm>
    </dsp:sp>
    <dsp:sp modelId="{287D88EC-D7C3-4157-B18A-BA97DD199592}">
      <dsp:nvSpPr>
        <dsp:cNvPr id="0" name=""/>
        <dsp:cNvSpPr/>
      </dsp:nvSpPr>
      <dsp:spPr>
        <a:xfrm>
          <a:off x="0" y="1491384"/>
          <a:ext cx="7932419" cy="119269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06049-9F26-4D20-9853-046A9BAD40F7}">
      <dsp:nvSpPr>
        <dsp:cNvPr id="0" name=""/>
        <dsp:cNvSpPr/>
      </dsp:nvSpPr>
      <dsp:spPr>
        <a:xfrm>
          <a:off x="360791" y="1759741"/>
          <a:ext cx="655984" cy="655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5B002D-F5BE-4816-A4CF-35671198D5DB}">
      <dsp:nvSpPr>
        <dsp:cNvPr id="0" name=""/>
        <dsp:cNvSpPr/>
      </dsp:nvSpPr>
      <dsp:spPr>
        <a:xfrm>
          <a:off x="1377568" y="1491384"/>
          <a:ext cx="6554850"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lvl="0" algn="l" defTabSz="889000">
            <a:lnSpc>
              <a:spcPct val="90000"/>
            </a:lnSpc>
            <a:spcBef>
              <a:spcPct val="0"/>
            </a:spcBef>
            <a:spcAft>
              <a:spcPct val="35000"/>
            </a:spcAft>
          </a:pPr>
          <a:r>
            <a:rPr lang="en-GB" sz="2000" kern="1200" dirty="0"/>
            <a:t>Though this concept of </a:t>
          </a:r>
          <a:r>
            <a:rPr lang="en-GB" sz="2000" b="1" kern="1200" dirty="0"/>
            <a:t>last resort </a:t>
          </a:r>
          <a:r>
            <a:rPr lang="en-GB" sz="2000" kern="1200" dirty="0"/>
            <a:t>is now permeating whole guidance for all pupils, with greater emphasis on behaviour management strategies being tried</a:t>
          </a:r>
          <a:endParaRPr lang="en-US" sz="2000" kern="1200" dirty="0"/>
        </a:p>
      </dsp:txBody>
      <dsp:txXfrm>
        <a:off x="1377568" y="1491384"/>
        <a:ext cx="6554850" cy="1192699"/>
      </dsp:txXfrm>
    </dsp:sp>
    <dsp:sp modelId="{636C748F-7747-444C-8634-EECDB5BD9FE0}">
      <dsp:nvSpPr>
        <dsp:cNvPr id="0" name=""/>
        <dsp:cNvSpPr/>
      </dsp:nvSpPr>
      <dsp:spPr>
        <a:xfrm>
          <a:off x="0" y="2982258"/>
          <a:ext cx="7932419" cy="119269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6A049-FB97-469A-81F8-C000C7F8400D}">
      <dsp:nvSpPr>
        <dsp:cNvPr id="0" name=""/>
        <dsp:cNvSpPr/>
      </dsp:nvSpPr>
      <dsp:spPr>
        <a:xfrm>
          <a:off x="360791" y="3250616"/>
          <a:ext cx="655984" cy="655984"/>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1FE6FA-82FA-4EAC-AC0E-3AEF30C5DBDA}">
      <dsp:nvSpPr>
        <dsp:cNvPr id="0" name=""/>
        <dsp:cNvSpPr/>
      </dsp:nvSpPr>
      <dsp:spPr>
        <a:xfrm>
          <a:off x="1377568" y="2982258"/>
          <a:ext cx="6554850"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lvl="0" algn="l" defTabSz="889000">
            <a:lnSpc>
              <a:spcPct val="90000"/>
            </a:lnSpc>
            <a:spcBef>
              <a:spcPct val="0"/>
            </a:spcBef>
            <a:spcAft>
              <a:spcPct val="35000"/>
            </a:spcAft>
          </a:pPr>
          <a:r>
            <a:rPr lang="en-GB" sz="2000" kern="1200" dirty="0"/>
            <a:t>Still has the emphasis on looking to see what additional support pupils with SEND could be offered (now para 55 of 2022 ExG)</a:t>
          </a:r>
          <a:endParaRPr lang="en-US" sz="2000" kern="1200" dirty="0"/>
        </a:p>
      </dsp:txBody>
      <dsp:txXfrm>
        <a:off x="1377568" y="2982258"/>
        <a:ext cx="6554850" cy="119269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50592-9D6F-44C6-AB02-F7064D81D281}">
      <dsp:nvSpPr>
        <dsp:cNvPr id="0" name=""/>
        <dsp:cNvSpPr/>
      </dsp:nvSpPr>
      <dsp:spPr>
        <a:xfrm>
          <a:off x="0" y="0"/>
          <a:ext cx="7932419" cy="18214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School should work in partnership with others to consider what additional support or alternative placement may be required (para 55 of ExG)</a:t>
          </a:r>
          <a:endParaRPr lang="en-US" sz="1900" kern="1200" dirty="0"/>
        </a:p>
      </dsp:txBody>
      <dsp:txXfrm>
        <a:off x="88917" y="88917"/>
        <a:ext cx="7754585" cy="1643636"/>
      </dsp:txXfrm>
    </dsp:sp>
    <dsp:sp modelId="{DDEBC7A5-5C38-4C59-95B7-2EA611AD6EB1}">
      <dsp:nvSpPr>
        <dsp:cNvPr id="0" name=""/>
        <dsp:cNvSpPr/>
      </dsp:nvSpPr>
      <dsp:spPr>
        <a:xfrm>
          <a:off x="0" y="1635094"/>
          <a:ext cx="7932419" cy="1821470"/>
        </a:xfrm>
        <a:prstGeom prst="roundRect">
          <a:avLst/>
        </a:prstGeom>
        <a:solidFill>
          <a:schemeClr val="accent2">
            <a:hueOff val="2529934"/>
            <a:satOff val="-47862"/>
            <a:lumOff val="-3334"/>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Schools should consider requesting an early annual review or depending on circumstances, request and EHC assessment or review of pupils current package of support  (para  56)</a:t>
          </a:r>
        </a:p>
        <a:p>
          <a:pPr lvl="0" algn="l" defTabSz="844550">
            <a:lnSpc>
              <a:spcPct val="90000"/>
            </a:lnSpc>
            <a:spcBef>
              <a:spcPct val="0"/>
            </a:spcBef>
            <a:spcAft>
              <a:spcPct val="35000"/>
            </a:spcAft>
          </a:pPr>
          <a:endParaRPr lang="en-GB" sz="1900" kern="1200" dirty="0"/>
        </a:p>
        <a:p>
          <a:pPr lvl="0" algn="l" defTabSz="844550">
            <a:lnSpc>
              <a:spcPct val="90000"/>
            </a:lnSpc>
            <a:spcBef>
              <a:spcPct val="0"/>
            </a:spcBef>
            <a:spcAft>
              <a:spcPct val="35000"/>
            </a:spcAft>
          </a:pPr>
          <a:endParaRPr lang="en-US" sz="1900" kern="1200" dirty="0"/>
        </a:p>
      </dsp:txBody>
      <dsp:txXfrm>
        <a:off x="88917" y="1724011"/>
        <a:ext cx="7754585" cy="164363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8CA32-78F7-48DB-9F91-13E16E8DC03A}">
      <dsp:nvSpPr>
        <dsp:cNvPr id="0" name=""/>
        <dsp:cNvSpPr/>
      </dsp:nvSpPr>
      <dsp:spPr>
        <a:xfrm>
          <a:off x="411726" y="136"/>
          <a:ext cx="3046699" cy="35721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2899F19-0000-492F-8488-CAF406B0E50D}">
      <dsp:nvSpPr>
        <dsp:cNvPr id="0" name=""/>
        <dsp:cNvSpPr/>
      </dsp:nvSpPr>
      <dsp:spPr>
        <a:xfrm>
          <a:off x="750248" y="321732"/>
          <a:ext cx="3046699" cy="357214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a:t>See 2022 ExG at Paras 57-61</a:t>
          </a:r>
          <a:endParaRPr lang="en-US" sz="2400" kern="1200" dirty="0"/>
        </a:p>
      </dsp:txBody>
      <dsp:txXfrm>
        <a:off x="839483" y="410967"/>
        <a:ext cx="2868229" cy="3393675"/>
      </dsp:txXfrm>
    </dsp:sp>
    <dsp:sp modelId="{8284CDB7-2C45-4F93-B924-DFB1EFC0184E}">
      <dsp:nvSpPr>
        <dsp:cNvPr id="0" name=""/>
        <dsp:cNvSpPr/>
      </dsp:nvSpPr>
      <dsp:spPr>
        <a:xfrm>
          <a:off x="3949804" y="272"/>
          <a:ext cx="3046699" cy="38535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6A384DE6-7E55-4CDD-B7F4-7CD3CED0AAEC}">
      <dsp:nvSpPr>
        <dsp:cNvPr id="0" name=""/>
        <dsp:cNvSpPr/>
      </dsp:nvSpPr>
      <dsp:spPr>
        <a:xfrm>
          <a:off x="4288326" y="321868"/>
          <a:ext cx="3046699" cy="38535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 and see also </a:t>
          </a:r>
          <a:r>
            <a:rPr lang="en-GB" sz="2400" b="0" i="1" u="sng" kern="1200" dirty="0"/>
            <a:t>Promoting the education of looked after children and previously looked after children, statutory guidance for local authorities </a:t>
          </a:r>
          <a:r>
            <a:rPr lang="en-GB" sz="2400" b="0" i="1" kern="1200" dirty="0"/>
            <a:t>Feb 2018</a:t>
          </a:r>
          <a:endParaRPr lang="en-US" sz="2400" b="0" kern="1200" dirty="0"/>
        </a:p>
      </dsp:txBody>
      <dsp:txXfrm>
        <a:off x="4377561" y="411103"/>
        <a:ext cx="2868229" cy="367512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5E50E-0AE7-4587-898A-9C72B819502B}">
      <dsp:nvSpPr>
        <dsp:cNvPr id="0" name=""/>
        <dsp:cNvSpPr/>
      </dsp:nvSpPr>
      <dsp:spPr>
        <a:xfrm>
          <a:off x="0" y="1560"/>
          <a:ext cx="5019610" cy="6648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42ADB-F781-4760-990E-7EDA65315FB9}">
      <dsp:nvSpPr>
        <dsp:cNvPr id="0" name=""/>
        <dsp:cNvSpPr/>
      </dsp:nvSpPr>
      <dsp:spPr>
        <a:xfrm>
          <a:off x="201113" y="151148"/>
          <a:ext cx="365660" cy="365660"/>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09976D-5330-4773-A920-F52D32C6CA55}">
      <dsp:nvSpPr>
        <dsp:cNvPr id="0" name=""/>
        <dsp:cNvSpPr/>
      </dsp:nvSpPr>
      <dsp:spPr>
        <a:xfrm>
          <a:off x="767886" y="1560"/>
          <a:ext cx="4251723" cy="664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362" tIns="70362" rIns="70362" bIns="70362" numCol="1" spcCol="1270" anchor="ctr" anchorCtr="0">
          <a:noAutofit/>
        </a:bodyPr>
        <a:lstStyle/>
        <a:p>
          <a:pPr lvl="0" algn="l" defTabSz="711200">
            <a:lnSpc>
              <a:spcPct val="90000"/>
            </a:lnSpc>
            <a:spcBef>
              <a:spcPct val="0"/>
            </a:spcBef>
            <a:spcAft>
              <a:spcPct val="35000"/>
            </a:spcAft>
          </a:pPr>
          <a:r>
            <a:rPr lang="en-GB" sz="1600" kern="1200" dirty="0"/>
            <a:t>HELPFUL NEW SECTION ON MANAGED MOVES  </a:t>
          </a:r>
        </a:p>
        <a:p>
          <a:pPr lvl="0" algn="l" defTabSz="711200">
            <a:lnSpc>
              <a:spcPct val="90000"/>
            </a:lnSpc>
            <a:spcBef>
              <a:spcPct val="0"/>
            </a:spcBef>
            <a:spcAft>
              <a:spcPct val="35000"/>
            </a:spcAft>
          </a:pPr>
          <a:r>
            <a:rPr lang="en-GB" sz="1600" kern="1200" dirty="0"/>
            <a:t>2022 ExG  at paras 47-51 </a:t>
          </a:r>
          <a:endParaRPr lang="en-US" sz="1600" kern="1200" dirty="0"/>
        </a:p>
      </dsp:txBody>
      <dsp:txXfrm>
        <a:off x="767886" y="1560"/>
        <a:ext cx="4251723" cy="664837"/>
      </dsp:txXfrm>
    </dsp:sp>
    <dsp:sp modelId="{E4657B86-593C-4506-B455-BFDCBFD2DEB3}">
      <dsp:nvSpPr>
        <dsp:cNvPr id="0" name=""/>
        <dsp:cNvSpPr/>
      </dsp:nvSpPr>
      <dsp:spPr>
        <a:xfrm>
          <a:off x="0" y="832606"/>
          <a:ext cx="5019610" cy="6648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C28F47-AD62-4944-8DE7-8AD8F0AE5763}">
      <dsp:nvSpPr>
        <dsp:cNvPr id="0" name=""/>
        <dsp:cNvSpPr/>
      </dsp:nvSpPr>
      <dsp:spPr>
        <a:xfrm>
          <a:off x="201113" y="982195"/>
          <a:ext cx="365660" cy="36566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EB89B6-FCAB-40A8-8A9F-6F268D98CF7F}">
      <dsp:nvSpPr>
        <dsp:cNvPr id="0" name=""/>
        <dsp:cNvSpPr/>
      </dsp:nvSpPr>
      <dsp:spPr>
        <a:xfrm>
          <a:off x="767886" y="832606"/>
          <a:ext cx="4251723" cy="664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362" tIns="70362" rIns="70362" bIns="70362" numCol="1" spcCol="1270" anchor="ctr" anchorCtr="0">
          <a:noAutofit/>
        </a:bodyPr>
        <a:lstStyle/>
        <a:p>
          <a:pPr lvl="0" algn="l" defTabSz="711200">
            <a:lnSpc>
              <a:spcPct val="90000"/>
            </a:lnSpc>
            <a:spcBef>
              <a:spcPct val="0"/>
            </a:spcBef>
            <a:spcAft>
              <a:spcPct val="35000"/>
            </a:spcAft>
          </a:pPr>
          <a:r>
            <a:rPr lang="en-GB" sz="1600" kern="1200" dirty="0"/>
            <a:t>Including:</a:t>
          </a:r>
          <a:endParaRPr lang="en-US" sz="1600" kern="1200" dirty="0"/>
        </a:p>
      </dsp:txBody>
      <dsp:txXfrm>
        <a:off x="767886" y="832606"/>
        <a:ext cx="4251723" cy="664837"/>
      </dsp:txXfrm>
    </dsp:sp>
    <dsp:sp modelId="{A126D1C1-FB7F-4EB9-96A6-5A3A15966BA7}">
      <dsp:nvSpPr>
        <dsp:cNvPr id="0" name=""/>
        <dsp:cNvSpPr/>
      </dsp:nvSpPr>
      <dsp:spPr>
        <a:xfrm>
          <a:off x="0" y="1663653"/>
          <a:ext cx="5019610" cy="6648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09DB8-8D7E-40B3-A8C1-8310C5896AE3}">
      <dsp:nvSpPr>
        <dsp:cNvPr id="0" name=""/>
        <dsp:cNvSpPr/>
      </dsp:nvSpPr>
      <dsp:spPr>
        <a:xfrm>
          <a:off x="201113" y="1813241"/>
          <a:ext cx="365660" cy="365660"/>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FFEAC7-4BD7-458F-AF11-33A950B27766}">
      <dsp:nvSpPr>
        <dsp:cNvPr id="0" name=""/>
        <dsp:cNvSpPr/>
      </dsp:nvSpPr>
      <dsp:spPr>
        <a:xfrm>
          <a:off x="767886" y="1663653"/>
          <a:ext cx="4251723" cy="664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362" tIns="70362" rIns="70362" bIns="70362" numCol="1" spcCol="1270" anchor="ctr" anchorCtr="0">
          <a:noAutofit/>
        </a:bodyPr>
        <a:lstStyle/>
        <a:p>
          <a:pPr lvl="0" algn="l" defTabSz="711200">
            <a:lnSpc>
              <a:spcPct val="90000"/>
            </a:lnSpc>
            <a:spcBef>
              <a:spcPct val="0"/>
            </a:spcBef>
            <a:spcAft>
              <a:spcPct val="35000"/>
            </a:spcAft>
          </a:pPr>
          <a:r>
            <a:rPr lang="en-GB" sz="1600" kern="1200" dirty="0"/>
            <a:t>Only to occur when it is in pupil’s best interests</a:t>
          </a:r>
          <a:endParaRPr lang="en-US" sz="1600" kern="1200" dirty="0"/>
        </a:p>
      </dsp:txBody>
      <dsp:txXfrm>
        <a:off x="767886" y="1663653"/>
        <a:ext cx="4251723" cy="664837"/>
      </dsp:txXfrm>
    </dsp:sp>
    <dsp:sp modelId="{1D0D7354-207E-4D87-8461-2CC90D7A7B14}">
      <dsp:nvSpPr>
        <dsp:cNvPr id="0" name=""/>
        <dsp:cNvSpPr/>
      </dsp:nvSpPr>
      <dsp:spPr>
        <a:xfrm>
          <a:off x="0" y="2494699"/>
          <a:ext cx="5019610" cy="6648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16AF4D-86AE-438D-AAC7-282FF15BD219}">
      <dsp:nvSpPr>
        <dsp:cNvPr id="0" name=""/>
        <dsp:cNvSpPr/>
      </dsp:nvSpPr>
      <dsp:spPr>
        <a:xfrm>
          <a:off x="201113" y="2644288"/>
          <a:ext cx="365660" cy="365660"/>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80DD894-330A-4DCD-B569-CAFF7364B1C5}">
      <dsp:nvSpPr>
        <dsp:cNvPr id="0" name=""/>
        <dsp:cNvSpPr/>
      </dsp:nvSpPr>
      <dsp:spPr>
        <a:xfrm>
          <a:off x="767886" y="2494699"/>
          <a:ext cx="4251723" cy="664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362" tIns="70362" rIns="70362" bIns="70362" numCol="1" spcCol="1270" anchor="ctr" anchorCtr="0">
          <a:noAutofit/>
        </a:bodyPr>
        <a:lstStyle/>
        <a:p>
          <a:pPr lvl="0" algn="l" defTabSz="711200">
            <a:lnSpc>
              <a:spcPct val="90000"/>
            </a:lnSpc>
            <a:spcBef>
              <a:spcPct val="0"/>
            </a:spcBef>
            <a:spcAft>
              <a:spcPct val="35000"/>
            </a:spcAft>
          </a:pPr>
          <a:r>
            <a:rPr lang="en-GB" sz="1600" kern="1200" dirty="0"/>
            <a:t>Be part of a planned intervention </a:t>
          </a:r>
          <a:endParaRPr lang="en-US" sz="1600" kern="1200" dirty="0"/>
        </a:p>
      </dsp:txBody>
      <dsp:txXfrm>
        <a:off x="767886" y="2494699"/>
        <a:ext cx="4251723" cy="664837"/>
      </dsp:txXfrm>
    </dsp:sp>
    <dsp:sp modelId="{795B5655-5F39-4187-9BF0-7C3C50E0B08D}">
      <dsp:nvSpPr>
        <dsp:cNvPr id="0" name=""/>
        <dsp:cNvSpPr/>
      </dsp:nvSpPr>
      <dsp:spPr>
        <a:xfrm>
          <a:off x="0" y="3325746"/>
          <a:ext cx="5019610" cy="6648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8EA9C1-CF7C-4722-95AD-82286921EFD4}">
      <dsp:nvSpPr>
        <dsp:cNvPr id="0" name=""/>
        <dsp:cNvSpPr/>
      </dsp:nvSpPr>
      <dsp:spPr>
        <a:xfrm>
          <a:off x="201113" y="3475334"/>
          <a:ext cx="365660" cy="365660"/>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413D34-D704-45D0-B6D5-F1F5D8CD97CF}">
      <dsp:nvSpPr>
        <dsp:cNvPr id="0" name=""/>
        <dsp:cNvSpPr/>
      </dsp:nvSpPr>
      <dsp:spPr>
        <a:xfrm>
          <a:off x="767886" y="3325746"/>
          <a:ext cx="4251723" cy="664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362" tIns="70362" rIns="70362" bIns="70362" numCol="1" spcCol="1270" anchor="ctr" anchorCtr="0">
          <a:noAutofit/>
        </a:bodyPr>
        <a:lstStyle/>
        <a:p>
          <a:pPr lvl="0" algn="l" defTabSz="711200">
            <a:lnSpc>
              <a:spcPct val="90000"/>
            </a:lnSpc>
            <a:spcBef>
              <a:spcPct val="0"/>
            </a:spcBef>
            <a:spcAft>
              <a:spcPct val="35000"/>
            </a:spcAft>
          </a:pPr>
          <a:r>
            <a:rPr lang="en-GB" sz="1600" kern="1200" dirty="0"/>
            <a:t>Risk assessment and information sharing</a:t>
          </a:r>
          <a:endParaRPr lang="en-US" sz="1600" kern="1200" dirty="0"/>
        </a:p>
      </dsp:txBody>
      <dsp:txXfrm>
        <a:off x="767886" y="3325746"/>
        <a:ext cx="4251723" cy="664837"/>
      </dsp:txXfrm>
    </dsp:sp>
    <dsp:sp modelId="{A0DCCE16-D724-47A1-A5D8-6A49F475B233}">
      <dsp:nvSpPr>
        <dsp:cNvPr id="0" name=""/>
        <dsp:cNvSpPr/>
      </dsp:nvSpPr>
      <dsp:spPr>
        <a:xfrm>
          <a:off x="0" y="4156792"/>
          <a:ext cx="5019610" cy="6648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7DBC18-B953-4755-B33A-0FF4DAA91DD7}">
      <dsp:nvSpPr>
        <dsp:cNvPr id="0" name=""/>
        <dsp:cNvSpPr/>
      </dsp:nvSpPr>
      <dsp:spPr>
        <a:xfrm>
          <a:off x="201113" y="4306380"/>
          <a:ext cx="365660" cy="365660"/>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FAE1938-1AAD-4190-97BB-EC917A2ED1BA}">
      <dsp:nvSpPr>
        <dsp:cNvPr id="0" name=""/>
        <dsp:cNvSpPr/>
      </dsp:nvSpPr>
      <dsp:spPr>
        <a:xfrm>
          <a:off x="767886" y="4156792"/>
          <a:ext cx="4251723" cy="664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362" tIns="70362" rIns="70362" bIns="70362" numCol="1" spcCol="1270" anchor="ctr" anchorCtr="0">
          <a:noAutofit/>
        </a:bodyPr>
        <a:lstStyle/>
        <a:p>
          <a:pPr lvl="0" algn="l" defTabSz="711200">
            <a:lnSpc>
              <a:spcPct val="90000"/>
            </a:lnSpc>
            <a:spcBef>
              <a:spcPct val="0"/>
            </a:spcBef>
            <a:spcAft>
              <a:spcPct val="35000"/>
            </a:spcAft>
          </a:pPr>
          <a:r>
            <a:rPr lang="en-GB" sz="1600" kern="1200" dirty="0"/>
            <a:t>Parents not be pressured into managed move -can complain if they feel they are </a:t>
          </a:r>
          <a:endParaRPr lang="en-US" sz="1600" kern="1200" dirty="0"/>
        </a:p>
      </dsp:txBody>
      <dsp:txXfrm>
        <a:off x="767886" y="4156792"/>
        <a:ext cx="4251723" cy="66483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B2221-ACFF-4AAB-A5C3-294794BD1ECF}">
      <dsp:nvSpPr>
        <dsp:cNvPr id="0" name=""/>
        <dsp:cNvSpPr/>
      </dsp:nvSpPr>
      <dsp:spPr>
        <a:xfrm>
          <a:off x="0" y="0"/>
          <a:ext cx="6131560" cy="1228044"/>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Head to ask chair of governing board whether there are clear processes in place for  considering suspensions and PEX</a:t>
          </a:r>
          <a:endParaRPr lang="en-US" sz="1900" kern="1200" dirty="0"/>
        </a:p>
      </dsp:txBody>
      <dsp:txXfrm>
        <a:off x="35968" y="35968"/>
        <a:ext cx="4806404" cy="1156108"/>
      </dsp:txXfrm>
    </dsp:sp>
    <dsp:sp modelId="{472A39AA-8402-42C9-B798-DCC904A3A689}">
      <dsp:nvSpPr>
        <dsp:cNvPr id="0" name=""/>
        <dsp:cNvSpPr/>
      </dsp:nvSpPr>
      <dsp:spPr>
        <a:xfrm>
          <a:off x="541019" y="1432718"/>
          <a:ext cx="6131560" cy="1228044"/>
        </a:xfrm>
        <a:prstGeom prst="roundRect">
          <a:avLst>
            <a:gd name="adj" fmla="val 10000"/>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See para 84 for the detail </a:t>
          </a:r>
          <a:endParaRPr lang="en-US" sz="1900" kern="1200" dirty="0"/>
        </a:p>
      </dsp:txBody>
      <dsp:txXfrm>
        <a:off x="576987" y="1468686"/>
        <a:ext cx="4720375" cy="1156108"/>
      </dsp:txXfrm>
    </dsp:sp>
    <dsp:sp modelId="{DD57A2CC-E578-4B7F-AF59-74624D72EAE9}">
      <dsp:nvSpPr>
        <dsp:cNvPr id="0" name=""/>
        <dsp:cNvSpPr/>
      </dsp:nvSpPr>
      <dsp:spPr>
        <a:xfrm>
          <a:off x="1082039" y="2865437"/>
          <a:ext cx="6131560" cy="1228044"/>
        </a:xfrm>
        <a:prstGeom prst="roundRect">
          <a:avLst>
            <a:gd name="adj" fmla="val 10000"/>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Also to consider governor training</a:t>
          </a:r>
        </a:p>
        <a:p>
          <a:pPr lvl="0" algn="l" defTabSz="844550">
            <a:lnSpc>
              <a:spcPct val="90000"/>
            </a:lnSpc>
            <a:spcBef>
              <a:spcPct val="0"/>
            </a:spcBef>
            <a:spcAft>
              <a:spcPct val="35000"/>
            </a:spcAft>
          </a:pPr>
          <a:r>
            <a:rPr lang="en-GB" sz="1900" kern="1200" dirty="0"/>
            <a:t>see para 86</a:t>
          </a:r>
          <a:endParaRPr lang="en-US" sz="1900" kern="1200" dirty="0"/>
        </a:p>
      </dsp:txBody>
      <dsp:txXfrm>
        <a:off x="1118007" y="2901405"/>
        <a:ext cx="4720375" cy="1156108"/>
      </dsp:txXfrm>
    </dsp:sp>
    <dsp:sp modelId="{017A98E1-D7CE-4F38-9894-A596B0DF01F5}">
      <dsp:nvSpPr>
        <dsp:cNvPr id="0" name=""/>
        <dsp:cNvSpPr/>
      </dsp:nvSpPr>
      <dsp:spPr>
        <a:xfrm>
          <a:off x="5333331" y="931267"/>
          <a:ext cx="798228" cy="798228"/>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5512932" y="931267"/>
        <a:ext cx="439026" cy="600667"/>
      </dsp:txXfrm>
    </dsp:sp>
    <dsp:sp modelId="{DEE660EC-EEF8-48D2-AC98-6FC14C03ECB8}">
      <dsp:nvSpPr>
        <dsp:cNvPr id="0" name=""/>
        <dsp:cNvSpPr/>
      </dsp:nvSpPr>
      <dsp:spPr>
        <a:xfrm>
          <a:off x="5874351" y="2355798"/>
          <a:ext cx="798228" cy="798228"/>
        </a:xfrm>
        <a:prstGeom prst="downArrow">
          <a:avLst>
            <a:gd name="adj1" fmla="val 55000"/>
            <a:gd name="adj2" fmla="val 45000"/>
          </a:avLst>
        </a:prstGeom>
        <a:solidFill>
          <a:schemeClr val="accent2">
            <a:tint val="40000"/>
            <a:alpha val="90000"/>
            <a:hueOff val="-3741368"/>
            <a:satOff val="7526"/>
            <a:lumOff val="1147"/>
            <a:alphaOff val="0"/>
          </a:schemeClr>
        </a:solidFill>
        <a:ln w="19050" cap="rnd" cmpd="sng" algn="ctr">
          <a:solidFill>
            <a:schemeClr val="accent2">
              <a:tint val="40000"/>
              <a:alpha val="90000"/>
              <a:hueOff val="-3741368"/>
              <a:satOff val="7526"/>
              <a:lumOff val="1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6053952" y="2355798"/>
        <a:ext cx="439026" cy="60066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89792-3F5E-41A2-9F54-480D2AB35F23}">
      <dsp:nvSpPr>
        <dsp:cNvPr id="0" name=""/>
        <dsp:cNvSpPr/>
      </dsp:nvSpPr>
      <dsp:spPr>
        <a:xfrm>
          <a:off x="5269902" y="1302916"/>
          <a:ext cx="1273863" cy="442167"/>
        </a:xfrm>
        <a:custGeom>
          <a:avLst/>
          <a:gdLst/>
          <a:ahLst/>
          <a:cxnLst/>
          <a:rect l="0" t="0" r="0" b="0"/>
          <a:pathLst>
            <a:path>
              <a:moveTo>
                <a:pt x="0" y="0"/>
              </a:moveTo>
              <a:lnTo>
                <a:pt x="0" y="221083"/>
              </a:lnTo>
              <a:lnTo>
                <a:pt x="1273863" y="221083"/>
              </a:lnTo>
              <a:lnTo>
                <a:pt x="1273863" y="442167"/>
              </a:lnTo>
            </a:path>
          </a:pathLst>
        </a:custGeom>
        <a:noFill/>
        <a:ln w="19050"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9D4F8C-1D2D-453C-A8BA-74FEAAA92258}">
      <dsp:nvSpPr>
        <dsp:cNvPr id="0" name=""/>
        <dsp:cNvSpPr/>
      </dsp:nvSpPr>
      <dsp:spPr>
        <a:xfrm>
          <a:off x="3996038" y="1302916"/>
          <a:ext cx="1273863" cy="442167"/>
        </a:xfrm>
        <a:custGeom>
          <a:avLst/>
          <a:gdLst/>
          <a:ahLst/>
          <a:cxnLst/>
          <a:rect l="0" t="0" r="0" b="0"/>
          <a:pathLst>
            <a:path>
              <a:moveTo>
                <a:pt x="1273863" y="0"/>
              </a:moveTo>
              <a:lnTo>
                <a:pt x="1273863" y="221083"/>
              </a:lnTo>
              <a:lnTo>
                <a:pt x="0" y="221083"/>
              </a:lnTo>
              <a:lnTo>
                <a:pt x="0" y="442167"/>
              </a:lnTo>
            </a:path>
          </a:pathLst>
        </a:custGeom>
        <a:noFill/>
        <a:ln w="19050" cap="rnd"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2F5A63-1E60-4BC4-A0F9-AADF0C9931C3}">
      <dsp:nvSpPr>
        <dsp:cNvPr id="0" name=""/>
        <dsp:cNvSpPr/>
      </dsp:nvSpPr>
      <dsp:spPr>
        <a:xfrm>
          <a:off x="2021" y="250136"/>
          <a:ext cx="2499068" cy="153824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00000"/>
            </a:lnSpc>
            <a:spcBef>
              <a:spcPct val="0"/>
            </a:spcBef>
            <a:spcAft>
              <a:spcPct val="35000"/>
            </a:spcAft>
          </a:pPr>
          <a:r>
            <a:rPr lang="en-GB" sz="1400" u="none" kern="1200" dirty="0">
              <a:solidFill>
                <a:schemeClr val="tx1"/>
              </a:solidFill>
            </a:rPr>
            <a:t>This is now clearer in the 2022 ExG.</a:t>
          </a:r>
        </a:p>
        <a:p>
          <a:pPr lvl="0" algn="ctr" defTabSz="622300">
            <a:lnSpc>
              <a:spcPct val="100000"/>
            </a:lnSpc>
            <a:spcBef>
              <a:spcPct val="0"/>
            </a:spcBef>
            <a:spcAft>
              <a:spcPct val="35000"/>
            </a:spcAft>
          </a:pPr>
          <a:r>
            <a:rPr lang="en-GB" sz="1400" u="none" kern="1200" dirty="0">
              <a:solidFill>
                <a:schemeClr val="tx1"/>
              </a:solidFill>
            </a:rPr>
            <a:t> ie paras 92-94 </a:t>
          </a:r>
        </a:p>
        <a:p>
          <a:pPr lvl="0" algn="ctr" defTabSz="622300">
            <a:lnSpc>
              <a:spcPct val="100000"/>
            </a:lnSpc>
            <a:spcBef>
              <a:spcPct val="0"/>
            </a:spcBef>
            <a:spcAft>
              <a:spcPct val="35000"/>
            </a:spcAft>
          </a:pPr>
          <a:r>
            <a:rPr lang="en-GB" sz="1400" u="none" kern="1200" dirty="0">
              <a:solidFill>
                <a:schemeClr val="tx1"/>
              </a:solidFill>
            </a:rPr>
            <a:t>COVER BOTH PRIOR TO AND AFTER 6</a:t>
          </a:r>
          <a:r>
            <a:rPr lang="en-GB" sz="1400" u="none" kern="1200" baseline="30000" dirty="0">
              <a:solidFill>
                <a:schemeClr val="tx1"/>
              </a:solidFill>
            </a:rPr>
            <a:t>TH</a:t>
          </a:r>
          <a:r>
            <a:rPr lang="en-GB" sz="1400" u="none" kern="1200" dirty="0">
              <a:solidFill>
                <a:schemeClr val="tx1"/>
              </a:solidFill>
            </a:rPr>
            <a:t> DAY OF AN EXCLUSION </a:t>
          </a:r>
          <a:endParaRPr lang="en-US" sz="1400" u="none" kern="1200" dirty="0">
            <a:solidFill>
              <a:schemeClr val="tx1"/>
            </a:solidFill>
          </a:endParaRPr>
        </a:p>
      </dsp:txBody>
      <dsp:txXfrm>
        <a:off x="2021" y="250136"/>
        <a:ext cx="2499068" cy="1538248"/>
      </dsp:txXfrm>
    </dsp:sp>
    <dsp:sp modelId="{601BA686-C10E-440E-A9F0-96AA057615FC}">
      <dsp:nvSpPr>
        <dsp:cNvPr id="0" name=""/>
        <dsp:cNvSpPr/>
      </dsp:nvSpPr>
      <dsp:spPr>
        <a:xfrm>
          <a:off x="4217121" y="250136"/>
          <a:ext cx="2105560" cy="105278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00000"/>
            </a:lnSpc>
            <a:spcBef>
              <a:spcPct val="0"/>
            </a:spcBef>
            <a:spcAft>
              <a:spcPct val="35000"/>
            </a:spcAft>
          </a:pPr>
          <a:r>
            <a:rPr lang="en-GB" sz="1400" b="1" kern="1200" dirty="0">
              <a:solidFill>
                <a:schemeClr val="tx1"/>
              </a:solidFill>
            </a:rPr>
            <a:t>GB must arrange</a:t>
          </a:r>
          <a:endParaRPr lang="en-US" sz="1400" kern="1200" dirty="0">
            <a:solidFill>
              <a:schemeClr val="tx1"/>
            </a:solidFill>
          </a:endParaRPr>
        </a:p>
      </dsp:txBody>
      <dsp:txXfrm>
        <a:off x="4217121" y="250136"/>
        <a:ext cx="2105560" cy="1052780"/>
      </dsp:txXfrm>
    </dsp:sp>
    <dsp:sp modelId="{779AFDE0-147F-44CB-BBF8-48FF3F3C8992}">
      <dsp:nvSpPr>
        <dsp:cNvPr id="0" name=""/>
        <dsp:cNvSpPr/>
      </dsp:nvSpPr>
      <dsp:spPr>
        <a:xfrm>
          <a:off x="2943257" y="1745083"/>
          <a:ext cx="2105560" cy="105278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00000"/>
            </a:lnSpc>
            <a:spcBef>
              <a:spcPct val="0"/>
            </a:spcBef>
            <a:spcAft>
              <a:spcPct val="35000"/>
            </a:spcAft>
          </a:pPr>
          <a:r>
            <a:rPr lang="en-GB" sz="1400" kern="1200" dirty="0">
              <a:solidFill>
                <a:schemeClr val="tx1"/>
              </a:solidFill>
            </a:rPr>
            <a:t>Suitable fulltime education for any pupil of compulsory school age</a:t>
          </a:r>
          <a:endParaRPr lang="en-US" sz="1400" kern="1200" dirty="0">
            <a:solidFill>
              <a:schemeClr val="tx1"/>
            </a:solidFill>
          </a:endParaRPr>
        </a:p>
      </dsp:txBody>
      <dsp:txXfrm>
        <a:off x="2943257" y="1745083"/>
        <a:ext cx="2105560" cy="1052780"/>
      </dsp:txXfrm>
    </dsp:sp>
    <dsp:sp modelId="{8D707080-3D9D-4EE5-95FC-BAE821CFB958}">
      <dsp:nvSpPr>
        <dsp:cNvPr id="0" name=""/>
        <dsp:cNvSpPr/>
      </dsp:nvSpPr>
      <dsp:spPr>
        <a:xfrm>
          <a:off x="5490985" y="1745083"/>
          <a:ext cx="2105560" cy="1052780"/>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100000"/>
            </a:lnSpc>
            <a:spcBef>
              <a:spcPct val="0"/>
            </a:spcBef>
            <a:spcAft>
              <a:spcPct val="35000"/>
            </a:spcAft>
          </a:pPr>
          <a:r>
            <a:rPr lang="en-GB" sz="1400" kern="1200" dirty="0">
              <a:solidFill>
                <a:schemeClr val="tx1"/>
              </a:solidFill>
            </a:rPr>
            <a:t>Must begin no later than 6</a:t>
          </a:r>
          <a:r>
            <a:rPr lang="en-GB" sz="1400" kern="1200" baseline="30000" dirty="0">
              <a:solidFill>
                <a:schemeClr val="tx1"/>
              </a:solidFill>
            </a:rPr>
            <a:t>th</a:t>
          </a:r>
          <a:r>
            <a:rPr lang="en-GB" sz="1400" kern="1200" dirty="0">
              <a:solidFill>
                <a:schemeClr val="tx1"/>
              </a:solidFill>
            </a:rPr>
            <a:t> day of exclusion…. </a:t>
          </a:r>
          <a:endParaRPr lang="en-US" sz="1400" kern="1200" dirty="0">
            <a:solidFill>
              <a:schemeClr val="tx1"/>
            </a:solidFill>
          </a:endParaRPr>
        </a:p>
      </dsp:txBody>
      <dsp:txXfrm>
        <a:off x="5490985" y="1745083"/>
        <a:ext cx="2105560" cy="10527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E87DD-F1BB-4C60-905B-18A3A574017E}">
      <dsp:nvSpPr>
        <dsp:cNvPr id="0" name=""/>
        <dsp:cNvSpPr/>
      </dsp:nvSpPr>
      <dsp:spPr>
        <a:xfrm>
          <a:off x="0" y="28092"/>
          <a:ext cx="4734740" cy="47455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GB" sz="2600" kern="1200" dirty="0"/>
            <a:t>This is now laid out more clearly - (instead of in an Annex )– </a:t>
          </a:r>
        </a:p>
        <a:p>
          <a:pPr lvl="0" algn="l" defTabSz="1155700">
            <a:lnSpc>
              <a:spcPct val="90000"/>
            </a:lnSpc>
            <a:spcBef>
              <a:spcPct val="0"/>
            </a:spcBef>
            <a:spcAft>
              <a:spcPct val="35000"/>
            </a:spcAft>
          </a:pPr>
          <a:r>
            <a:rPr lang="en-GB" sz="2600" kern="1200" dirty="0"/>
            <a:t>in helpful summary section of </a:t>
          </a:r>
          <a:r>
            <a:rPr lang="en-GB" sz="2600" kern="1200" dirty="0">
              <a:solidFill>
                <a:srgbClr val="0070C0"/>
              </a:solidFill>
            </a:rPr>
            <a:t>GB duties to review the Head’s exclusion</a:t>
          </a:r>
        </a:p>
        <a:p>
          <a:pPr lvl="0" algn="l" defTabSz="1155700">
            <a:lnSpc>
              <a:spcPct val="90000"/>
            </a:lnSpc>
            <a:spcBef>
              <a:spcPct val="0"/>
            </a:spcBef>
            <a:spcAft>
              <a:spcPct val="35000"/>
            </a:spcAft>
          </a:pPr>
          <a:r>
            <a:rPr lang="en-GB" sz="2600" kern="1200" dirty="0">
              <a:solidFill>
                <a:srgbClr val="0070C0"/>
              </a:solidFill>
            </a:rPr>
            <a:t> </a:t>
          </a:r>
          <a:r>
            <a:rPr lang="en-GB" sz="2600" kern="1200" dirty="0"/>
            <a:t>at </a:t>
          </a:r>
          <a:r>
            <a:rPr lang="en-GB" sz="2600" b="1" kern="1200" dirty="0">
              <a:solidFill>
                <a:schemeClr val="tx1"/>
              </a:solidFill>
            </a:rPr>
            <a:t>pages 38-39 </a:t>
          </a:r>
          <a:r>
            <a:rPr lang="en-GB" sz="2600" kern="1200" dirty="0"/>
            <a:t>of 2022 ExG</a:t>
          </a:r>
        </a:p>
        <a:p>
          <a:pPr lvl="0" algn="l" defTabSz="1155700">
            <a:lnSpc>
              <a:spcPct val="90000"/>
            </a:lnSpc>
            <a:spcBef>
              <a:spcPct val="0"/>
            </a:spcBef>
            <a:spcAft>
              <a:spcPct val="35000"/>
            </a:spcAft>
          </a:pPr>
          <a:endParaRPr lang="en-US" sz="2600" kern="1200" dirty="0"/>
        </a:p>
      </dsp:txBody>
      <dsp:txXfrm>
        <a:off x="231131" y="259223"/>
        <a:ext cx="4272478" cy="42832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41FA1-4B94-4D4A-8A86-B45658004DB3}">
      <dsp:nvSpPr>
        <dsp:cNvPr id="0" name=""/>
        <dsp:cNvSpPr/>
      </dsp:nvSpPr>
      <dsp:spPr>
        <a:xfrm>
          <a:off x="680" y="733"/>
          <a:ext cx="2157406" cy="2273768"/>
        </a:xfrm>
        <a:prstGeom prst="rect">
          <a:avLst/>
        </a:prstGeom>
        <a:solidFill>
          <a:srgbClr val="6600CC"/>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NEW SEPT 2022 GUIDANCE ONLY APPLIES TO EXCLUSIONS WHICH OCCUR ON OR AFTER 1 SEPT 2022</a:t>
          </a:r>
          <a:endParaRPr lang="en-US" sz="1800" kern="1200" dirty="0"/>
        </a:p>
      </dsp:txBody>
      <dsp:txXfrm>
        <a:off x="680" y="733"/>
        <a:ext cx="2157406" cy="2273768"/>
      </dsp:txXfrm>
    </dsp:sp>
    <dsp:sp modelId="{0069C1AA-D199-439B-9652-AAF3830EED91}">
      <dsp:nvSpPr>
        <dsp:cNvPr id="0" name=""/>
        <dsp:cNvSpPr/>
      </dsp:nvSpPr>
      <dsp:spPr>
        <a:xfrm>
          <a:off x="2374507" y="0"/>
          <a:ext cx="2266635" cy="2208049"/>
        </a:xfrm>
        <a:prstGeom prst="rect">
          <a:avLst/>
        </a:prstGeom>
        <a:solidFill>
          <a:schemeClr val="accent1">
            <a:lumMod val="75000"/>
          </a:schemeClr>
        </a:soli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FOR </a:t>
          </a:r>
          <a:r>
            <a:rPr lang="en-GB" sz="1400" b="0" kern="1200" dirty="0"/>
            <a:t>EXCLUSIONS WHICH OCCURRED BEFORE THIS </a:t>
          </a:r>
          <a:r>
            <a:rPr lang="en-GB" sz="1400" kern="1200" dirty="0"/>
            <a:t>DATE, YOU STILL USE THE OLD 2017 EXCLUSIONS GUIDANCE –</a:t>
          </a:r>
        </a:p>
        <a:p>
          <a:pPr lvl="0" algn="ctr" defTabSz="622300">
            <a:lnSpc>
              <a:spcPct val="90000"/>
            </a:lnSpc>
            <a:spcBef>
              <a:spcPct val="0"/>
            </a:spcBef>
            <a:spcAft>
              <a:spcPct val="35000"/>
            </a:spcAft>
          </a:pPr>
          <a:r>
            <a:rPr lang="en-GB" sz="1400" kern="1200" dirty="0"/>
            <a:t> no longer available online, so hang onto your old versions in case needed for that reason! </a:t>
          </a:r>
          <a:endParaRPr lang="en-US" sz="1400" kern="1200" dirty="0"/>
        </a:p>
      </dsp:txBody>
      <dsp:txXfrm>
        <a:off x="2374507" y="0"/>
        <a:ext cx="2266635" cy="2208049"/>
      </dsp:txXfrm>
    </dsp:sp>
    <dsp:sp modelId="{3A853978-9EEC-459A-B398-08779A7B4599}">
      <dsp:nvSpPr>
        <dsp:cNvPr id="0" name=""/>
        <dsp:cNvSpPr/>
      </dsp:nvSpPr>
      <dsp:spPr>
        <a:xfrm>
          <a:off x="1241868" y="2490242"/>
          <a:ext cx="2157406" cy="1294443"/>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SEE PAGE 6 OF 2022 GUIDANCE </a:t>
          </a:r>
          <a:endParaRPr lang="en-US" sz="1400" kern="1200" dirty="0"/>
        </a:p>
      </dsp:txBody>
      <dsp:txXfrm>
        <a:off x="1241868" y="2490242"/>
        <a:ext cx="2157406" cy="129444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99052-A7C0-4222-9E44-A318F1740E10}">
      <dsp:nvSpPr>
        <dsp:cNvPr id="0" name=""/>
        <dsp:cNvSpPr/>
      </dsp:nvSpPr>
      <dsp:spPr>
        <a:xfrm>
          <a:off x="0" y="2761505"/>
          <a:ext cx="4872039" cy="1810494"/>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kern="1200" dirty="0"/>
            <a:t>And in questions at page 39 eg depends on  factors eg:</a:t>
          </a:r>
        </a:p>
        <a:p>
          <a:pPr lvl="0" algn="ctr" defTabSz="844550">
            <a:lnSpc>
              <a:spcPct val="90000"/>
            </a:lnSpc>
            <a:spcBef>
              <a:spcPct val="0"/>
            </a:spcBef>
            <a:spcAft>
              <a:spcPct val="35000"/>
            </a:spcAft>
          </a:pPr>
          <a:r>
            <a:rPr lang="en-US" sz="1900" kern="1200" dirty="0"/>
            <a:t>-the number of days of the suspension</a:t>
          </a:r>
        </a:p>
        <a:p>
          <a:pPr lvl="0" algn="ctr" defTabSz="844550">
            <a:lnSpc>
              <a:spcPct val="90000"/>
            </a:lnSpc>
            <a:spcBef>
              <a:spcPct val="0"/>
            </a:spcBef>
            <a:spcAft>
              <a:spcPct val="35000"/>
            </a:spcAft>
          </a:pPr>
          <a:r>
            <a:rPr lang="en-US" sz="1900" kern="1200" dirty="0"/>
            <a:t>-  whether pupil will miss a public exam etc</a:t>
          </a:r>
        </a:p>
      </dsp:txBody>
      <dsp:txXfrm>
        <a:off x="0" y="2761505"/>
        <a:ext cx="4872039" cy="1810494"/>
      </dsp:txXfrm>
    </dsp:sp>
    <dsp:sp modelId="{EB79E152-84E5-4721-823E-224116C2DD0D}">
      <dsp:nvSpPr>
        <dsp:cNvPr id="0" name=""/>
        <dsp:cNvSpPr/>
      </dsp:nvSpPr>
      <dsp:spPr>
        <a:xfrm rot="10800000">
          <a:off x="0" y="2061"/>
          <a:ext cx="4872039" cy="2784539"/>
        </a:xfrm>
        <a:prstGeom prst="upArrowCallou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b="0" i="0" kern="1200" dirty="0">
              <a:solidFill>
                <a:schemeClr val="tx1"/>
              </a:solidFill>
            </a:rPr>
            <a:t>So see </a:t>
          </a:r>
          <a:r>
            <a:rPr lang="en-GB" sz="2800" b="1" i="0" kern="1200" dirty="0">
              <a:solidFill>
                <a:schemeClr val="tx1"/>
              </a:solidFill>
            </a:rPr>
            <a:t>page 38 </a:t>
          </a:r>
          <a:r>
            <a:rPr lang="en-GB" sz="1900" b="0" i="0" kern="1200" dirty="0">
              <a:solidFill>
                <a:schemeClr val="tx1"/>
              </a:solidFill>
            </a:rPr>
            <a:t>of 2022 ExG-  summary of GB’s duties to review the HT’s exclusion decision </a:t>
          </a:r>
          <a:endParaRPr lang="en-US" sz="1900" kern="1200" dirty="0">
            <a:solidFill>
              <a:schemeClr val="tx1"/>
            </a:solidFill>
          </a:endParaRPr>
        </a:p>
      </dsp:txBody>
      <dsp:txXfrm rot="10800000">
        <a:off x="0" y="2061"/>
        <a:ext cx="4872039" cy="180931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7E4A9-F706-48D4-943F-5A403C3149E0}">
      <dsp:nvSpPr>
        <dsp:cNvPr id="0" name=""/>
        <dsp:cNvSpPr/>
      </dsp:nvSpPr>
      <dsp:spPr>
        <a:xfrm>
          <a:off x="0" y="469032"/>
          <a:ext cx="4872039" cy="87516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GB" sz="2200" kern="1200" dirty="0">
              <a:solidFill>
                <a:schemeClr val="tx1"/>
              </a:solidFill>
            </a:rPr>
            <a:t>Within 15 school days of receiving the notice of exclusion if its:</a:t>
          </a:r>
          <a:endParaRPr lang="en-US" sz="2200" kern="1200" dirty="0">
            <a:solidFill>
              <a:schemeClr val="tx1"/>
            </a:solidFill>
          </a:endParaRPr>
        </a:p>
      </dsp:txBody>
      <dsp:txXfrm>
        <a:off x="42722" y="511754"/>
        <a:ext cx="4786595" cy="789716"/>
      </dsp:txXfrm>
    </dsp:sp>
    <dsp:sp modelId="{DF1E0871-41E1-4500-9627-F9423DBBDFA6}">
      <dsp:nvSpPr>
        <dsp:cNvPr id="0" name=""/>
        <dsp:cNvSpPr/>
      </dsp:nvSpPr>
      <dsp:spPr>
        <a:xfrm>
          <a:off x="0" y="1379159"/>
          <a:ext cx="4872039" cy="875160"/>
        </a:xfrm>
        <a:prstGeom prst="roundRect">
          <a:avLst/>
        </a:prstGeom>
        <a:gradFill rotWithShape="0">
          <a:gsLst>
            <a:gs pos="0">
              <a:schemeClr val="accent2">
                <a:hueOff val="451605"/>
                <a:satOff val="-2211"/>
                <a:lumOff val="1242"/>
                <a:alphaOff val="0"/>
                <a:tint val="98000"/>
                <a:lumMod val="114000"/>
              </a:schemeClr>
            </a:gs>
            <a:gs pos="100000">
              <a:schemeClr val="accent2">
                <a:hueOff val="451605"/>
                <a:satOff val="-2211"/>
                <a:lumOff val="124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GB" sz="2200" kern="1200" dirty="0"/>
            <a:t>a </a:t>
          </a:r>
          <a:r>
            <a:rPr lang="en-GB" sz="2200" kern="1200" dirty="0">
              <a:solidFill>
                <a:srgbClr val="FF0000"/>
              </a:solidFill>
            </a:rPr>
            <a:t>permanent exclusion</a:t>
          </a:r>
          <a:endParaRPr lang="en-US" sz="2200" kern="1200" dirty="0">
            <a:solidFill>
              <a:srgbClr val="FF0000"/>
            </a:solidFill>
          </a:endParaRPr>
        </a:p>
      </dsp:txBody>
      <dsp:txXfrm>
        <a:off x="42722" y="1421881"/>
        <a:ext cx="4786595" cy="789716"/>
      </dsp:txXfrm>
    </dsp:sp>
    <dsp:sp modelId="{A80ACA55-687F-4BFD-A056-162AB1811301}">
      <dsp:nvSpPr>
        <dsp:cNvPr id="0" name=""/>
        <dsp:cNvSpPr/>
      </dsp:nvSpPr>
      <dsp:spPr>
        <a:xfrm>
          <a:off x="0" y="2317680"/>
          <a:ext cx="4872039" cy="875160"/>
        </a:xfrm>
        <a:prstGeom prst="roundRect">
          <a:avLst/>
        </a:prstGeom>
        <a:gradFill rotWithShape="0">
          <a:gsLst>
            <a:gs pos="0">
              <a:schemeClr val="accent2">
                <a:hueOff val="903209"/>
                <a:satOff val="-4421"/>
                <a:lumOff val="2483"/>
                <a:alphaOff val="0"/>
                <a:tint val="98000"/>
                <a:lumMod val="114000"/>
              </a:schemeClr>
            </a:gs>
            <a:gs pos="100000">
              <a:schemeClr val="accent2">
                <a:hueOff val="903209"/>
                <a:satOff val="-4421"/>
                <a:lumOff val="2483"/>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GB" sz="2200" kern="1200" dirty="0"/>
            <a:t>or suspension of more than 15 school days in one term</a:t>
          </a:r>
          <a:endParaRPr lang="en-US" sz="2200" kern="1200" dirty="0"/>
        </a:p>
      </dsp:txBody>
      <dsp:txXfrm>
        <a:off x="42722" y="2360402"/>
        <a:ext cx="4786595" cy="789716"/>
      </dsp:txXfrm>
    </dsp:sp>
    <dsp:sp modelId="{C7D3E988-92B2-4947-8188-C4718243B8F1}">
      <dsp:nvSpPr>
        <dsp:cNvPr id="0" name=""/>
        <dsp:cNvSpPr/>
      </dsp:nvSpPr>
      <dsp:spPr>
        <a:xfrm>
          <a:off x="0" y="3256200"/>
          <a:ext cx="4872039" cy="87516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GB" sz="2200" kern="1200" dirty="0"/>
            <a:t>Or it would result in pupil missing public exam (para 98 of 202 ExG)</a:t>
          </a:r>
          <a:endParaRPr lang="en-US" sz="2200" kern="1200" dirty="0"/>
        </a:p>
      </dsp:txBody>
      <dsp:txXfrm>
        <a:off x="42722" y="3298922"/>
        <a:ext cx="4786595" cy="78971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E87DD-F1BB-4C60-905B-18A3A574017E}">
      <dsp:nvSpPr>
        <dsp:cNvPr id="0" name=""/>
        <dsp:cNvSpPr/>
      </dsp:nvSpPr>
      <dsp:spPr>
        <a:xfrm>
          <a:off x="0" y="370806"/>
          <a:ext cx="4211240" cy="196559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GB" sz="3500" kern="1200" dirty="0"/>
            <a:t>Must meet regardless of parental request</a:t>
          </a:r>
          <a:endParaRPr lang="en-US" sz="3500" kern="1200" dirty="0"/>
        </a:p>
      </dsp:txBody>
      <dsp:txXfrm>
        <a:off x="95953" y="466759"/>
        <a:ext cx="4019334" cy="1773693"/>
      </dsp:txXfrm>
    </dsp:sp>
    <dsp:sp modelId="{E4670DBB-BC2E-4283-A74B-9C4EE047F0C7}">
      <dsp:nvSpPr>
        <dsp:cNvPr id="0" name=""/>
        <dsp:cNvSpPr/>
      </dsp:nvSpPr>
      <dsp:spPr>
        <a:xfrm>
          <a:off x="0" y="2437206"/>
          <a:ext cx="4211240" cy="1965599"/>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GB" sz="3500" kern="1200" dirty="0"/>
            <a:t>should consider whether to direct reinstatement </a:t>
          </a:r>
          <a:endParaRPr lang="en-US" sz="3500" kern="1200" dirty="0"/>
        </a:p>
      </dsp:txBody>
      <dsp:txXfrm>
        <a:off x="95953" y="2533159"/>
        <a:ext cx="4019334" cy="177369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4A4B8-6405-4CA5-9A08-2886E1676D51}">
      <dsp:nvSpPr>
        <dsp:cNvPr id="0" name=""/>
        <dsp:cNvSpPr/>
      </dsp:nvSpPr>
      <dsp:spPr>
        <a:xfrm>
          <a:off x="997" y="405711"/>
          <a:ext cx="3501228" cy="222328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C55438-CC68-4DCD-950D-2040200009BE}">
      <dsp:nvSpPr>
        <dsp:cNvPr id="0" name=""/>
        <dsp:cNvSpPr/>
      </dsp:nvSpPr>
      <dsp:spPr>
        <a:xfrm>
          <a:off x="390022" y="775285"/>
          <a:ext cx="3501228" cy="222328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a:t>GB must make reasonable endeavours to arrange meeting within statutory time limits</a:t>
          </a:r>
          <a:endParaRPr lang="en-US" sz="2200" kern="1200" dirty="0"/>
        </a:p>
      </dsp:txBody>
      <dsp:txXfrm>
        <a:off x="455140" y="840403"/>
        <a:ext cx="3370992" cy="2093044"/>
      </dsp:txXfrm>
    </dsp:sp>
    <dsp:sp modelId="{FFD10242-B720-4200-93EC-4A56FF0EFA4F}">
      <dsp:nvSpPr>
        <dsp:cNvPr id="0" name=""/>
        <dsp:cNvSpPr/>
      </dsp:nvSpPr>
      <dsp:spPr>
        <a:xfrm>
          <a:off x="4280276" y="405711"/>
          <a:ext cx="3501228" cy="222328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97818-871F-47CD-8BF2-C9B49F987C11}">
      <dsp:nvSpPr>
        <dsp:cNvPr id="0" name=""/>
        <dsp:cNvSpPr/>
      </dsp:nvSpPr>
      <dsp:spPr>
        <a:xfrm>
          <a:off x="4669302" y="775285"/>
          <a:ext cx="3501228" cy="222328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a:t>However decisions would </a:t>
          </a:r>
          <a:r>
            <a:rPr lang="en-GB" sz="2200" b="1" kern="1200" dirty="0"/>
            <a:t>not</a:t>
          </a:r>
          <a:r>
            <a:rPr lang="en-GB" sz="2200" kern="1200" dirty="0"/>
            <a:t> be invalid simply because made out of time (para 103 ExG 2022)</a:t>
          </a:r>
          <a:endParaRPr lang="en-US" sz="2200" kern="1200" dirty="0"/>
        </a:p>
      </dsp:txBody>
      <dsp:txXfrm>
        <a:off x="4734420" y="840403"/>
        <a:ext cx="3370992" cy="209304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430E6-C48D-41BB-B0B4-908EF9642569}">
      <dsp:nvSpPr>
        <dsp:cNvPr id="0" name=""/>
        <dsp:cNvSpPr/>
      </dsp:nvSpPr>
      <dsp:spPr>
        <a:xfrm>
          <a:off x="354232" y="1894"/>
          <a:ext cx="2349686" cy="117484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solidFill>
                <a:srgbClr val="0070C0"/>
              </a:solidFill>
            </a:rPr>
            <a:t>See paras 112-118 of 2022 ExG</a:t>
          </a:r>
          <a:endParaRPr lang="en-US" sz="1600" kern="1200" dirty="0">
            <a:solidFill>
              <a:srgbClr val="0070C0"/>
            </a:solidFill>
          </a:endParaRPr>
        </a:p>
      </dsp:txBody>
      <dsp:txXfrm>
        <a:off x="388642" y="36304"/>
        <a:ext cx="2280866" cy="1106023"/>
      </dsp:txXfrm>
    </dsp:sp>
    <dsp:sp modelId="{33D61A75-2769-4BFE-8A10-7F82F2133CDA}">
      <dsp:nvSpPr>
        <dsp:cNvPr id="0" name=""/>
        <dsp:cNvSpPr/>
      </dsp:nvSpPr>
      <dsp:spPr>
        <a:xfrm>
          <a:off x="354232" y="1352964"/>
          <a:ext cx="2349686" cy="1174843"/>
        </a:xfrm>
        <a:prstGeom prst="roundRect">
          <a:avLst>
            <a:gd name="adj" fmla="val 1000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t>When required to consider reinstatement, GB must consider both:</a:t>
          </a:r>
          <a:endParaRPr lang="en-US" sz="1600" kern="1200" dirty="0"/>
        </a:p>
      </dsp:txBody>
      <dsp:txXfrm>
        <a:off x="388642" y="1387374"/>
        <a:ext cx="2280866" cy="1106023"/>
      </dsp:txXfrm>
    </dsp:sp>
    <dsp:sp modelId="{92C488EF-5F89-4557-A80F-B634A810FFF2}">
      <dsp:nvSpPr>
        <dsp:cNvPr id="0" name=""/>
        <dsp:cNvSpPr/>
      </dsp:nvSpPr>
      <dsp:spPr>
        <a:xfrm rot="19457599">
          <a:off x="2595127" y="1575372"/>
          <a:ext cx="1157459" cy="54492"/>
        </a:xfrm>
        <a:custGeom>
          <a:avLst/>
          <a:gdLst/>
          <a:ahLst/>
          <a:cxnLst/>
          <a:rect l="0" t="0" r="0" b="0"/>
          <a:pathLst>
            <a:path>
              <a:moveTo>
                <a:pt x="0" y="27246"/>
              </a:moveTo>
              <a:lnTo>
                <a:pt x="1157459" y="2724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44920" y="1573682"/>
        <a:ext cx="57872" cy="57872"/>
      </dsp:txXfrm>
    </dsp:sp>
    <dsp:sp modelId="{2161F93B-4691-4C4B-824D-D663EA4A91E7}">
      <dsp:nvSpPr>
        <dsp:cNvPr id="0" name=""/>
        <dsp:cNvSpPr/>
      </dsp:nvSpPr>
      <dsp:spPr>
        <a:xfrm>
          <a:off x="3643794" y="677429"/>
          <a:ext cx="2349686" cy="1174843"/>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t>the interests and circumstances of the suspended or permanently excluded pupil and</a:t>
          </a:r>
          <a:endParaRPr lang="en-US" sz="1600" kern="1200" dirty="0"/>
        </a:p>
      </dsp:txBody>
      <dsp:txXfrm>
        <a:off x="3678204" y="711839"/>
        <a:ext cx="2280866" cy="1106023"/>
      </dsp:txXfrm>
    </dsp:sp>
    <dsp:sp modelId="{9DAF1EF2-1F4C-42EC-8382-E486D2270FFF}">
      <dsp:nvSpPr>
        <dsp:cNvPr id="0" name=""/>
        <dsp:cNvSpPr/>
      </dsp:nvSpPr>
      <dsp:spPr>
        <a:xfrm rot="2142401">
          <a:off x="2595127" y="2250907"/>
          <a:ext cx="1157459" cy="54492"/>
        </a:xfrm>
        <a:custGeom>
          <a:avLst/>
          <a:gdLst/>
          <a:ahLst/>
          <a:cxnLst/>
          <a:rect l="0" t="0" r="0" b="0"/>
          <a:pathLst>
            <a:path>
              <a:moveTo>
                <a:pt x="0" y="27246"/>
              </a:moveTo>
              <a:lnTo>
                <a:pt x="1157459" y="2724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44920" y="2249217"/>
        <a:ext cx="57872" cy="57872"/>
      </dsp:txXfrm>
    </dsp:sp>
    <dsp:sp modelId="{361445E2-BDC8-44EE-8254-43797FA4BF21}">
      <dsp:nvSpPr>
        <dsp:cNvPr id="0" name=""/>
        <dsp:cNvSpPr/>
      </dsp:nvSpPr>
      <dsp:spPr>
        <a:xfrm>
          <a:off x="3643794" y="2028499"/>
          <a:ext cx="2349686" cy="1174843"/>
        </a:xfrm>
        <a:prstGeom prst="roundRect">
          <a:avLst>
            <a:gd name="adj" fmla="val 10000"/>
          </a:avLst>
        </a:prstGeom>
        <a:solidFill>
          <a:schemeClr val="accent2"/>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t>That of the other pupils, staff and school community</a:t>
          </a:r>
          <a:endParaRPr lang="en-US" sz="1600" kern="1200" dirty="0"/>
        </a:p>
      </dsp:txBody>
      <dsp:txXfrm>
        <a:off x="3678204" y="2062909"/>
        <a:ext cx="2280866" cy="1106023"/>
      </dsp:txXfrm>
    </dsp:sp>
    <dsp:sp modelId="{3343EF22-7DFF-46AE-94F5-1C075214FDEF}">
      <dsp:nvSpPr>
        <dsp:cNvPr id="0" name=""/>
        <dsp:cNvSpPr/>
      </dsp:nvSpPr>
      <dsp:spPr>
        <a:xfrm>
          <a:off x="354232" y="2704034"/>
          <a:ext cx="2349686" cy="117484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a:t>Slightly clearer wording now- “school community” rather than  “others” in old guidance </a:t>
          </a:r>
          <a:endParaRPr lang="en-US" sz="1600" kern="1200" dirty="0"/>
        </a:p>
      </dsp:txBody>
      <dsp:txXfrm>
        <a:off x="388642" y="2738444"/>
        <a:ext cx="2280866" cy="110602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70766-733A-4634-AB29-0AC9B2684377}">
      <dsp:nvSpPr>
        <dsp:cNvPr id="0" name=""/>
        <dsp:cNvSpPr/>
      </dsp:nvSpPr>
      <dsp:spPr>
        <a:xfrm>
          <a:off x="0" y="384731"/>
          <a:ext cx="2498924" cy="1499355"/>
        </a:xfrm>
        <a:prstGeom prst="rect">
          <a:avLst/>
        </a:prstGeom>
        <a:gradFill rotWithShape="0">
          <a:gsLst>
            <a:gs pos="0">
              <a:schemeClr val="accent2">
                <a:hueOff val="0"/>
                <a:satOff val="0"/>
                <a:lumOff val="0"/>
                <a:alphaOff val="0"/>
                <a:tint val="98000"/>
                <a:hueMod val="94000"/>
                <a:satMod val="130000"/>
                <a:lumMod val="138000"/>
              </a:schemeClr>
            </a:gs>
            <a:gs pos="100000">
              <a:schemeClr val="accent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Invited to attend and make representations are (paras 102 &amp; 113):</a:t>
          </a:r>
          <a:endParaRPr lang="en-US" sz="1800" kern="1200" dirty="0"/>
        </a:p>
      </dsp:txBody>
      <dsp:txXfrm>
        <a:off x="0" y="384731"/>
        <a:ext cx="2498924" cy="1499355"/>
      </dsp:txXfrm>
    </dsp:sp>
    <dsp:sp modelId="{36DAA9AB-4824-4DFC-820F-F43FF180A474}">
      <dsp:nvSpPr>
        <dsp:cNvPr id="0" name=""/>
        <dsp:cNvSpPr/>
      </dsp:nvSpPr>
      <dsp:spPr>
        <a:xfrm>
          <a:off x="2748817" y="384731"/>
          <a:ext cx="2498924" cy="1499355"/>
        </a:xfrm>
        <a:prstGeom prst="rect">
          <a:avLst/>
        </a:prstGeom>
        <a:gradFill rotWithShape="0">
          <a:gsLst>
            <a:gs pos="0">
              <a:schemeClr val="accent2">
                <a:hueOff val="-2188608"/>
                <a:satOff val="-1975"/>
                <a:lumOff val="-440"/>
                <a:alphaOff val="0"/>
                <a:tint val="98000"/>
                <a:hueMod val="94000"/>
                <a:satMod val="130000"/>
                <a:lumMod val="138000"/>
              </a:schemeClr>
            </a:gs>
            <a:gs pos="100000">
              <a:schemeClr val="accent2">
                <a:hueOff val="-2188608"/>
                <a:satOff val="-1975"/>
                <a:lumOff val="-44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Parents</a:t>
          </a:r>
          <a:endParaRPr lang="en-US" sz="1800" kern="1200" dirty="0"/>
        </a:p>
      </dsp:txBody>
      <dsp:txXfrm>
        <a:off x="2748817" y="384731"/>
        <a:ext cx="2498924" cy="1499355"/>
      </dsp:txXfrm>
    </dsp:sp>
    <dsp:sp modelId="{B2EFEC5B-84AB-44F8-931C-1615B9F4E866}">
      <dsp:nvSpPr>
        <dsp:cNvPr id="0" name=""/>
        <dsp:cNvSpPr/>
      </dsp:nvSpPr>
      <dsp:spPr>
        <a:xfrm>
          <a:off x="5497635" y="384731"/>
          <a:ext cx="2498924" cy="1499355"/>
        </a:xfrm>
        <a:prstGeom prst="rect">
          <a:avLst/>
        </a:prstGeom>
        <a:gradFill rotWithShape="0">
          <a:gsLst>
            <a:gs pos="0">
              <a:schemeClr val="accent2">
                <a:hueOff val="-4377215"/>
                <a:satOff val="-3950"/>
                <a:lumOff val="-881"/>
                <a:alphaOff val="0"/>
                <a:tint val="98000"/>
                <a:hueMod val="94000"/>
                <a:satMod val="130000"/>
                <a:lumMod val="138000"/>
              </a:schemeClr>
            </a:gs>
            <a:gs pos="100000">
              <a:schemeClr val="accent2">
                <a:hueOff val="-4377215"/>
                <a:satOff val="-3950"/>
                <a:lumOff val="-881"/>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HT</a:t>
          </a:r>
          <a:endParaRPr lang="en-US" sz="1800" kern="1200" dirty="0"/>
        </a:p>
      </dsp:txBody>
      <dsp:txXfrm>
        <a:off x="5497635" y="384731"/>
        <a:ext cx="2498924" cy="1499355"/>
      </dsp:txXfrm>
    </dsp:sp>
    <dsp:sp modelId="{0627A1A5-C39E-4BA7-83CB-162BEFC18007}">
      <dsp:nvSpPr>
        <dsp:cNvPr id="0" name=""/>
        <dsp:cNvSpPr/>
      </dsp:nvSpPr>
      <dsp:spPr>
        <a:xfrm>
          <a:off x="1374408" y="2133978"/>
          <a:ext cx="2498924" cy="1499355"/>
        </a:xfrm>
        <a:prstGeom prst="rect">
          <a:avLst/>
        </a:prstGeom>
        <a:gradFill rotWithShape="0">
          <a:gsLst>
            <a:gs pos="0">
              <a:schemeClr val="accent2">
                <a:hueOff val="-6565823"/>
                <a:satOff val="-5925"/>
                <a:lumOff val="-1321"/>
                <a:alphaOff val="0"/>
                <a:tint val="98000"/>
                <a:hueMod val="94000"/>
                <a:satMod val="130000"/>
                <a:lumMod val="138000"/>
              </a:schemeClr>
            </a:gs>
            <a:gs pos="100000">
              <a:schemeClr val="accent2">
                <a:hueOff val="-6565823"/>
                <a:satOff val="-5925"/>
                <a:lumOff val="-1321"/>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Representative of the LA (in the case of a maintained school or PRU)</a:t>
          </a:r>
          <a:endParaRPr lang="en-US" sz="1800" kern="1200" dirty="0"/>
        </a:p>
      </dsp:txBody>
      <dsp:txXfrm>
        <a:off x="1374408" y="2133978"/>
        <a:ext cx="2498924" cy="1499355"/>
      </dsp:txXfrm>
    </dsp:sp>
    <dsp:sp modelId="{C4AC44EC-11CA-4701-9D6E-C067EF3631DA}">
      <dsp:nvSpPr>
        <dsp:cNvPr id="0" name=""/>
        <dsp:cNvSpPr/>
      </dsp:nvSpPr>
      <dsp:spPr>
        <a:xfrm>
          <a:off x="4123226" y="2133978"/>
          <a:ext cx="2498924" cy="1499355"/>
        </a:xfrm>
        <a:prstGeom prst="rect">
          <a:avLst/>
        </a:prstGeom>
        <a:gradFill rotWithShape="0">
          <a:gsLst>
            <a:gs pos="0">
              <a:schemeClr val="accent2">
                <a:hueOff val="-8754431"/>
                <a:satOff val="-7900"/>
                <a:lumOff val="-1762"/>
                <a:alphaOff val="0"/>
                <a:tint val="98000"/>
                <a:hueMod val="94000"/>
                <a:satMod val="130000"/>
                <a:lumMod val="138000"/>
              </a:schemeClr>
            </a:gs>
            <a:gs pos="100000">
              <a:schemeClr val="accent2">
                <a:hueOff val="-8754431"/>
                <a:satOff val="-7900"/>
                <a:lumOff val="-1762"/>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Good idea for school to bring Eg SENDCO? </a:t>
          </a:r>
        </a:p>
        <a:p>
          <a:pPr lvl="0" algn="ctr" defTabSz="800100">
            <a:lnSpc>
              <a:spcPct val="90000"/>
            </a:lnSpc>
            <a:spcBef>
              <a:spcPct val="0"/>
            </a:spcBef>
            <a:spcAft>
              <a:spcPct val="35000"/>
            </a:spcAft>
          </a:pPr>
          <a:r>
            <a:rPr lang="en-GB" sz="1800" kern="1200" dirty="0"/>
            <a:t>And what about the pupil?</a:t>
          </a:r>
          <a:endParaRPr lang="en-US" sz="1800" kern="1200" dirty="0"/>
        </a:p>
      </dsp:txBody>
      <dsp:txXfrm>
        <a:off x="4123226" y="2133978"/>
        <a:ext cx="2498924" cy="149935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DD020-F828-4C9F-A96D-BA3DF4B00CD0}">
      <dsp:nvSpPr>
        <dsp:cNvPr id="0" name=""/>
        <dsp:cNvSpPr/>
      </dsp:nvSpPr>
      <dsp:spPr>
        <a:xfrm>
          <a:off x="0" y="0"/>
          <a:ext cx="5019611" cy="5539201"/>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r>
            <a:rPr lang="en-GB" sz="1800" kern="1200" dirty="0">
              <a:solidFill>
                <a:schemeClr val="tx1"/>
              </a:solidFill>
            </a:rPr>
            <a:t>Pupil and parents should also be made aware of  their rights to attend and participate (para 105 2022 ExG) </a:t>
          </a: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r>
            <a:rPr lang="en-GB" sz="1800" kern="1200" dirty="0">
              <a:solidFill>
                <a:schemeClr val="tx1"/>
              </a:solidFill>
            </a:rPr>
            <a:t>See also steps to take to prepare to “</a:t>
          </a:r>
          <a:r>
            <a:rPr lang="en-GB" sz="1800" i="1" kern="1200" dirty="0">
              <a:solidFill>
                <a:schemeClr val="tx1"/>
              </a:solidFill>
            </a:rPr>
            <a:t>enable and encourage the suspended or permanently excluded pupils to attend the meeting and speak on their behalf if they wish to do so”.</a:t>
          </a: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endParaRPr lang="en-GB" sz="1800" kern="1200" dirty="0">
            <a:solidFill>
              <a:schemeClr val="tx1"/>
            </a:solidFill>
          </a:endParaRPr>
        </a:p>
      </dsp:txBody>
      <dsp:txXfrm>
        <a:off x="245037" y="245037"/>
        <a:ext cx="4529537" cy="504912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DD020-F828-4C9F-A96D-BA3DF4B00CD0}">
      <dsp:nvSpPr>
        <dsp:cNvPr id="0" name=""/>
        <dsp:cNvSpPr/>
      </dsp:nvSpPr>
      <dsp:spPr>
        <a:xfrm>
          <a:off x="0" y="0"/>
          <a:ext cx="5019611" cy="48184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GB" sz="1800" kern="1200" dirty="0">
              <a:solidFill>
                <a:schemeClr val="tx1"/>
              </a:solidFill>
            </a:rPr>
            <a:t>Interestingly, still only have to invite pupil to GB hearing if over 18 (para 102) </a:t>
          </a: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r>
            <a:rPr lang="en-GB" sz="1800" kern="1200" dirty="0">
              <a:solidFill>
                <a:schemeClr val="tx1"/>
              </a:solidFill>
            </a:rPr>
            <a:t>but much more emphasis on all pupil  views being heard</a:t>
          </a:r>
        </a:p>
        <a:p>
          <a:pPr lvl="0" algn="l" defTabSz="800100">
            <a:lnSpc>
              <a:spcPct val="90000"/>
            </a:lnSpc>
            <a:spcBef>
              <a:spcPct val="0"/>
            </a:spcBef>
            <a:spcAft>
              <a:spcPct val="35000"/>
            </a:spcAft>
          </a:pPr>
          <a:endParaRPr lang="en-GB" sz="1800" i="1" kern="1200" dirty="0">
            <a:solidFill>
              <a:schemeClr val="tx1"/>
            </a:solidFill>
          </a:endParaRPr>
        </a:p>
        <a:p>
          <a:pPr lvl="0" algn="l" defTabSz="800100">
            <a:lnSpc>
              <a:spcPct val="90000"/>
            </a:lnSpc>
            <a:spcBef>
              <a:spcPct val="0"/>
            </a:spcBef>
            <a:spcAft>
              <a:spcPct val="35000"/>
            </a:spcAft>
          </a:pPr>
          <a:r>
            <a:rPr lang="en-GB" sz="1800" i="0" kern="1200" dirty="0">
              <a:solidFill>
                <a:schemeClr val="tx1"/>
              </a:solidFill>
            </a:rPr>
            <a:t>See also para 114</a:t>
          </a:r>
        </a:p>
        <a:p>
          <a:pPr lvl="0" algn="l" defTabSz="800100">
            <a:lnSpc>
              <a:spcPct val="90000"/>
            </a:lnSpc>
            <a:spcBef>
              <a:spcPct val="0"/>
            </a:spcBef>
            <a:spcAft>
              <a:spcPct val="35000"/>
            </a:spcAft>
          </a:pPr>
          <a:endParaRPr lang="en-GB" sz="1800" kern="1200" dirty="0">
            <a:solidFill>
              <a:schemeClr val="tx1"/>
            </a:solidFill>
          </a:endParaRPr>
        </a:p>
        <a:p>
          <a:pPr lvl="0" algn="l" defTabSz="800100">
            <a:lnSpc>
              <a:spcPct val="90000"/>
            </a:lnSpc>
            <a:spcBef>
              <a:spcPct val="0"/>
            </a:spcBef>
            <a:spcAft>
              <a:spcPct val="35000"/>
            </a:spcAft>
          </a:pPr>
          <a:endParaRPr lang="en-GB" sz="1800" kern="1200" dirty="0">
            <a:solidFill>
              <a:schemeClr val="tx1"/>
            </a:solidFill>
          </a:endParaRPr>
        </a:p>
      </dsp:txBody>
      <dsp:txXfrm>
        <a:off x="235219" y="235219"/>
        <a:ext cx="4549173" cy="434804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A6ADF-2C65-41B7-B832-1CCA30DBE54A}">
      <dsp:nvSpPr>
        <dsp:cNvPr id="0" name=""/>
        <dsp:cNvSpPr/>
      </dsp:nvSpPr>
      <dsp:spPr>
        <a:xfrm>
          <a:off x="656863" y="2770"/>
          <a:ext cx="3705884" cy="2223530"/>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solidFill>
                <a:schemeClr val="tx1"/>
              </a:solidFill>
            </a:rPr>
            <a:t>2022 ExG seems to be silent on role of LA representative at hearings</a:t>
          </a:r>
        </a:p>
        <a:p>
          <a:pPr lvl="0" algn="ctr" defTabSz="1022350">
            <a:lnSpc>
              <a:spcPct val="90000"/>
            </a:lnSpc>
            <a:spcBef>
              <a:spcPct val="0"/>
            </a:spcBef>
            <a:spcAft>
              <a:spcPct val="35000"/>
            </a:spcAft>
          </a:pPr>
          <a:r>
            <a:rPr lang="en-GB" sz="2300" kern="1200" dirty="0">
              <a:solidFill>
                <a:schemeClr val="tx1"/>
              </a:solidFill>
            </a:rPr>
            <a:t> (though covers roles of VSH and social workers if appropriate) </a:t>
          </a:r>
          <a:endParaRPr lang="en-US" sz="2300" kern="1200" dirty="0">
            <a:solidFill>
              <a:schemeClr val="tx1"/>
            </a:solidFill>
          </a:endParaRPr>
        </a:p>
      </dsp:txBody>
      <dsp:txXfrm>
        <a:off x="656863" y="2770"/>
        <a:ext cx="3705884" cy="2223530"/>
      </dsp:txXfrm>
    </dsp:sp>
    <dsp:sp modelId="{D26E5E24-2801-4E9D-BE6E-6C1CE772F344}">
      <dsp:nvSpPr>
        <dsp:cNvPr id="0" name=""/>
        <dsp:cNvSpPr/>
      </dsp:nvSpPr>
      <dsp:spPr>
        <a:xfrm>
          <a:off x="633553" y="2307430"/>
          <a:ext cx="3705884" cy="2223530"/>
        </a:xfrm>
        <a:prstGeom prst="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a:solidFill>
                <a:schemeClr val="tx1"/>
              </a:solidFill>
            </a:rPr>
            <a:t>An oversight? :</a:t>
          </a:r>
        </a:p>
        <a:p>
          <a:pPr lvl="0" algn="ctr" defTabSz="1022350">
            <a:lnSpc>
              <a:spcPct val="90000"/>
            </a:lnSpc>
            <a:spcBef>
              <a:spcPct val="0"/>
            </a:spcBef>
            <a:spcAft>
              <a:spcPct val="35000"/>
            </a:spcAft>
          </a:pPr>
          <a:r>
            <a:rPr lang="en-GB" sz="2300" kern="1200" dirty="0">
              <a:solidFill>
                <a:schemeClr val="tx1"/>
              </a:solidFill>
            </a:rPr>
            <a:t>Eg Only mentioned in </a:t>
          </a:r>
        </a:p>
        <a:p>
          <a:pPr lvl="0" algn="ctr" defTabSz="1022350">
            <a:lnSpc>
              <a:spcPct val="90000"/>
            </a:lnSpc>
            <a:spcBef>
              <a:spcPct val="0"/>
            </a:spcBef>
            <a:spcAft>
              <a:spcPct val="35000"/>
            </a:spcAft>
          </a:pPr>
          <a:r>
            <a:rPr lang="en-GB" sz="2300" kern="1200" dirty="0">
              <a:solidFill>
                <a:schemeClr val="tx1"/>
              </a:solidFill>
            </a:rPr>
            <a:t>para 113 but not para 110</a:t>
          </a:r>
        </a:p>
      </dsp:txBody>
      <dsp:txXfrm>
        <a:off x="633553" y="2307430"/>
        <a:ext cx="3705884" cy="222353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386FA-BB3A-4640-BDD2-CF92363E16CF}">
      <dsp:nvSpPr>
        <dsp:cNvPr id="0" name=""/>
        <dsp:cNvSpPr/>
      </dsp:nvSpPr>
      <dsp:spPr>
        <a:xfrm>
          <a:off x="787" y="917853"/>
          <a:ext cx="2762426" cy="1754140"/>
        </a:xfrm>
        <a:prstGeom prst="roundRect">
          <a:avLst>
            <a:gd name="adj" fmla="val 10000"/>
          </a:avLst>
        </a:prstGeom>
        <a:solidFill>
          <a:schemeClr val="accent4"/>
        </a:solidFill>
        <a:ln w="19050" cap="rnd"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sp>
    <dsp:sp modelId="{3FEF9D6E-3A28-48CD-9D77-FD3852AA099D}">
      <dsp:nvSpPr>
        <dsp:cNvPr id="0" name=""/>
        <dsp:cNvSpPr/>
      </dsp:nvSpPr>
      <dsp:spPr>
        <a:xfrm>
          <a:off x="307723" y="1209442"/>
          <a:ext cx="2762426" cy="17541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a:t>May stay with GB when it makes its decision to help it by reference to notes ; (para 120)</a:t>
          </a:r>
          <a:endParaRPr lang="en-US" sz="2200" kern="1200" dirty="0"/>
        </a:p>
      </dsp:txBody>
      <dsp:txXfrm>
        <a:off x="359100" y="1260819"/>
        <a:ext cx="2659672" cy="1651386"/>
      </dsp:txXfrm>
    </dsp:sp>
    <dsp:sp modelId="{468577ED-764F-4EB4-9DC5-2B24EE7B1217}">
      <dsp:nvSpPr>
        <dsp:cNvPr id="0" name=""/>
        <dsp:cNvSpPr/>
      </dsp:nvSpPr>
      <dsp:spPr>
        <a:xfrm>
          <a:off x="3377085" y="917853"/>
          <a:ext cx="2762426" cy="1754140"/>
        </a:xfrm>
        <a:prstGeom prst="roundRect">
          <a:avLst>
            <a:gd name="adj" fmla="val 10000"/>
          </a:avLst>
        </a:prstGeom>
        <a:solidFill>
          <a:srgbClr val="00B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7979CF-F5C1-49A6-ACC9-6E275D04C66A}">
      <dsp:nvSpPr>
        <dsp:cNvPr id="0" name=""/>
        <dsp:cNvSpPr/>
      </dsp:nvSpPr>
      <dsp:spPr>
        <a:xfrm>
          <a:off x="3684021" y="1209442"/>
          <a:ext cx="2762426" cy="17541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a:t>And with the wording of the decision letter (para 122)</a:t>
          </a:r>
          <a:endParaRPr lang="en-US" sz="2200" kern="1200" dirty="0"/>
        </a:p>
      </dsp:txBody>
      <dsp:txXfrm>
        <a:off x="3735398" y="1260819"/>
        <a:ext cx="2659672" cy="16513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95D4E-3996-4358-87D4-E322DE57B53A}">
      <dsp:nvSpPr>
        <dsp:cNvPr id="0" name=""/>
        <dsp:cNvSpPr/>
      </dsp:nvSpPr>
      <dsp:spPr>
        <a:xfrm>
          <a:off x="0" y="432800"/>
          <a:ext cx="4229100" cy="50193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a:solidFill>
                <a:schemeClr val="tx1"/>
              </a:solidFill>
            </a:rPr>
            <a:t>INVESTIGATIONS/EVIDENCE GATHERING/ACTIONS FOR THE HEAD/POLICIES AND PROCEDURES</a:t>
          </a:r>
          <a:endParaRPr lang="en-US" sz="1300" kern="1200" dirty="0">
            <a:solidFill>
              <a:schemeClr val="tx1"/>
            </a:solidFill>
          </a:endParaRPr>
        </a:p>
      </dsp:txBody>
      <dsp:txXfrm>
        <a:off x="24502" y="457302"/>
        <a:ext cx="4180096" cy="452926"/>
      </dsp:txXfrm>
    </dsp:sp>
    <dsp:sp modelId="{5D220FA1-B57C-4ECA-9334-DE2BE8418C2F}">
      <dsp:nvSpPr>
        <dsp:cNvPr id="0" name=""/>
        <dsp:cNvSpPr/>
      </dsp:nvSpPr>
      <dsp:spPr>
        <a:xfrm>
          <a:off x="0" y="972170"/>
          <a:ext cx="4229100" cy="50193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a:solidFill>
                <a:schemeClr val="tx1"/>
              </a:solidFill>
            </a:rPr>
            <a:t>PUPIL EXCLUDED</a:t>
          </a:r>
          <a:endParaRPr lang="en-US" sz="1300" kern="1200" dirty="0">
            <a:solidFill>
              <a:schemeClr val="tx1"/>
            </a:solidFill>
          </a:endParaRPr>
        </a:p>
      </dsp:txBody>
      <dsp:txXfrm>
        <a:off x="24502" y="996672"/>
        <a:ext cx="4180096" cy="452926"/>
      </dsp:txXfrm>
    </dsp:sp>
    <dsp:sp modelId="{1E5BD2BB-A1BA-4EE9-9D89-07DBAED3BDFD}">
      <dsp:nvSpPr>
        <dsp:cNvPr id="0" name=""/>
        <dsp:cNvSpPr/>
      </dsp:nvSpPr>
      <dsp:spPr>
        <a:xfrm>
          <a:off x="0" y="1511540"/>
          <a:ext cx="4229100" cy="50193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a:solidFill>
                <a:schemeClr val="tx1"/>
              </a:solidFill>
            </a:rPr>
            <a:t>CAN APPEAL TO GB</a:t>
          </a:r>
          <a:endParaRPr lang="en-US" sz="1300" kern="1200" dirty="0">
            <a:solidFill>
              <a:schemeClr val="tx1"/>
            </a:solidFill>
          </a:endParaRPr>
        </a:p>
      </dsp:txBody>
      <dsp:txXfrm>
        <a:off x="24502" y="1536042"/>
        <a:ext cx="4180096" cy="452926"/>
      </dsp:txXfrm>
    </dsp:sp>
    <dsp:sp modelId="{5EEA04FB-D583-4F16-8587-67D75E14360B}">
      <dsp:nvSpPr>
        <dsp:cNvPr id="0" name=""/>
        <dsp:cNvSpPr/>
      </dsp:nvSpPr>
      <dsp:spPr>
        <a:xfrm>
          <a:off x="0" y="2052498"/>
          <a:ext cx="4229100" cy="50193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a:solidFill>
                <a:schemeClr val="tx1"/>
              </a:solidFill>
            </a:rPr>
            <a:t>IF PERMANENT EXCLUSION </a:t>
          </a:r>
          <a:endParaRPr lang="en-US" sz="1300" kern="1200" dirty="0">
            <a:solidFill>
              <a:schemeClr val="tx1"/>
            </a:solidFill>
          </a:endParaRPr>
        </a:p>
      </dsp:txBody>
      <dsp:txXfrm>
        <a:off x="24502" y="2077000"/>
        <a:ext cx="4180096" cy="452926"/>
      </dsp:txXfrm>
    </dsp:sp>
    <dsp:sp modelId="{69CE13A8-9355-4A10-983F-3E3CED294DB9}">
      <dsp:nvSpPr>
        <dsp:cNvPr id="0" name=""/>
        <dsp:cNvSpPr/>
      </dsp:nvSpPr>
      <dsp:spPr>
        <a:xfrm>
          <a:off x="0" y="2590280"/>
          <a:ext cx="4229100" cy="50193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a:solidFill>
                <a:schemeClr val="tx1"/>
              </a:solidFill>
            </a:rPr>
            <a:t>CAN GO TO IRP</a:t>
          </a:r>
          <a:endParaRPr lang="en-US" sz="1300" kern="1200" dirty="0">
            <a:solidFill>
              <a:schemeClr val="tx1"/>
            </a:solidFill>
          </a:endParaRPr>
        </a:p>
      </dsp:txBody>
      <dsp:txXfrm>
        <a:off x="24502" y="2614782"/>
        <a:ext cx="4180096" cy="452926"/>
      </dsp:txXfrm>
    </dsp:sp>
    <dsp:sp modelId="{1CA0699F-3852-40C7-8F90-00D3AC1D8488}">
      <dsp:nvSpPr>
        <dsp:cNvPr id="0" name=""/>
        <dsp:cNvSpPr/>
      </dsp:nvSpPr>
      <dsp:spPr>
        <a:xfrm>
          <a:off x="0" y="3129650"/>
          <a:ext cx="4229100" cy="50193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a:solidFill>
                <a:schemeClr val="tx1"/>
              </a:solidFill>
            </a:rPr>
            <a:t>WHAT CAN THEY DO?</a:t>
          </a:r>
          <a:endParaRPr lang="en-US" sz="1300" kern="1200" dirty="0">
            <a:solidFill>
              <a:schemeClr val="tx1"/>
            </a:solidFill>
          </a:endParaRPr>
        </a:p>
      </dsp:txBody>
      <dsp:txXfrm>
        <a:off x="24502" y="3154152"/>
        <a:ext cx="4180096" cy="452926"/>
      </dsp:txXfrm>
    </dsp:sp>
    <dsp:sp modelId="{60F394B4-89D0-4770-B9E1-6119F500B0E0}">
      <dsp:nvSpPr>
        <dsp:cNvPr id="0" name=""/>
        <dsp:cNvSpPr/>
      </dsp:nvSpPr>
      <dsp:spPr>
        <a:xfrm>
          <a:off x="0" y="3669020"/>
          <a:ext cx="4229100" cy="50193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GB" sz="1300" kern="1200" dirty="0">
              <a:solidFill>
                <a:schemeClr val="tx1"/>
              </a:solidFill>
            </a:rPr>
            <a:t>WHAT CAN HAPPEN NEXT?</a:t>
          </a:r>
          <a:endParaRPr lang="en-US" sz="1300" kern="1200" dirty="0">
            <a:solidFill>
              <a:schemeClr val="tx1"/>
            </a:solidFill>
          </a:endParaRPr>
        </a:p>
      </dsp:txBody>
      <dsp:txXfrm>
        <a:off x="24502" y="3693522"/>
        <a:ext cx="4180096" cy="45292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C1B04-256C-496A-897C-F2D4F5145590}">
      <dsp:nvSpPr>
        <dsp:cNvPr id="0" name=""/>
        <dsp:cNvSpPr/>
      </dsp:nvSpPr>
      <dsp:spPr>
        <a:xfrm>
          <a:off x="0" y="2569"/>
          <a:ext cx="8382000" cy="0"/>
        </a:xfrm>
        <a:prstGeom prst="line">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E5C70-33F6-4A62-BB65-2B345E212103}">
      <dsp:nvSpPr>
        <dsp:cNvPr id="0" name=""/>
        <dsp:cNvSpPr/>
      </dsp:nvSpPr>
      <dsp:spPr>
        <a:xfrm>
          <a:off x="0" y="2569"/>
          <a:ext cx="8382000" cy="87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solidFill>
                <a:schemeClr val="bg1"/>
              </a:solidFill>
            </a:rPr>
            <a:t>Who should GB tell of their decision?</a:t>
          </a:r>
          <a:endParaRPr lang="en-US" sz="1700" kern="1200" dirty="0">
            <a:solidFill>
              <a:schemeClr val="bg1"/>
            </a:solidFill>
          </a:endParaRPr>
        </a:p>
      </dsp:txBody>
      <dsp:txXfrm>
        <a:off x="0" y="2569"/>
        <a:ext cx="8382000" cy="876306"/>
      </dsp:txXfrm>
    </dsp:sp>
    <dsp:sp modelId="{B24D8B22-CBEB-4144-A3A8-C5A14C373B5D}">
      <dsp:nvSpPr>
        <dsp:cNvPr id="0" name=""/>
        <dsp:cNvSpPr/>
      </dsp:nvSpPr>
      <dsp:spPr>
        <a:xfrm>
          <a:off x="0" y="878876"/>
          <a:ext cx="8382000" cy="0"/>
        </a:xfrm>
        <a:prstGeom prst="line">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027191-6AC5-41F6-A4ED-DFDDFEFAEA19}">
      <dsp:nvSpPr>
        <dsp:cNvPr id="0" name=""/>
        <dsp:cNvSpPr/>
      </dsp:nvSpPr>
      <dsp:spPr>
        <a:xfrm>
          <a:off x="0" y="878876"/>
          <a:ext cx="8382000" cy="87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solidFill>
                <a:schemeClr val="bg1"/>
              </a:solidFill>
            </a:rPr>
            <a:t>Parent; pupil if 18 or over Head; LA (&amp; “home LA” if pupil resides in different LA from one maintaining the school); where relevant VSH and/or social worker</a:t>
          </a:r>
          <a:endParaRPr lang="en-US" sz="1700" kern="1200" dirty="0">
            <a:solidFill>
              <a:schemeClr val="bg1"/>
            </a:solidFill>
          </a:endParaRPr>
        </a:p>
      </dsp:txBody>
      <dsp:txXfrm>
        <a:off x="0" y="878876"/>
        <a:ext cx="8382000" cy="876306"/>
      </dsp:txXfrm>
    </dsp:sp>
    <dsp:sp modelId="{A5FCA315-20B1-4A3D-90ED-AA5B85299A7A}">
      <dsp:nvSpPr>
        <dsp:cNvPr id="0" name=""/>
        <dsp:cNvSpPr/>
      </dsp:nvSpPr>
      <dsp:spPr>
        <a:xfrm>
          <a:off x="0" y="1755182"/>
          <a:ext cx="8382000" cy="0"/>
        </a:xfrm>
        <a:prstGeom prst="line">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296DD-B935-43D7-93A4-73FC8DD601D8}">
      <dsp:nvSpPr>
        <dsp:cNvPr id="0" name=""/>
        <dsp:cNvSpPr/>
      </dsp:nvSpPr>
      <dsp:spPr>
        <a:xfrm>
          <a:off x="0" y="1755182"/>
          <a:ext cx="8382000" cy="87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solidFill>
                <a:schemeClr val="bg1"/>
              </a:solidFill>
            </a:rPr>
            <a:t>When?</a:t>
          </a:r>
          <a:endParaRPr lang="en-US" sz="1700" kern="1200" dirty="0">
            <a:solidFill>
              <a:schemeClr val="bg1"/>
            </a:solidFill>
          </a:endParaRPr>
        </a:p>
      </dsp:txBody>
      <dsp:txXfrm>
        <a:off x="0" y="1755182"/>
        <a:ext cx="8382000" cy="876306"/>
      </dsp:txXfrm>
    </dsp:sp>
    <dsp:sp modelId="{B6292FCB-A141-4D0D-8D69-A11E6A6E24B2}">
      <dsp:nvSpPr>
        <dsp:cNvPr id="0" name=""/>
        <dsp:cNvSpPr/>
      </dsp:nvSpPr>
      <dsp:spPr>
        <a:xfrm>
          <a:off x="0" y="2631489"/>
          <a:ext cx="8382000" cy="0"/>
        </a:xfrm>
        <a:prstGeom prst="line">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E82EF3-F27F-492D-80A1-6B78240377F5}">
      <dsp:nvSpPr>
        <dsp:cNvPr id="0" name=""/>
        <dsp:cNvSpPr/>
      </dsp:nvSpPr>
      <dsp:spPr>
        <a:xfrm>
          <a:off x="0" y="2631489"/>
          <a:ext cx="8382000" cy="87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solidFill>
                <a:schemeClr val="bg1"/>
              </a:solidFill>
            </a:rPr>
            <a:t>Without delay </a:t>
          </a:r>
          <a:endParaRPr lang="en-US" sz="1700" kern="1200" dirty="0">
            <a:solidFill>
              <a:schemeClr val="bg1"/>
            </a:solidFill>
          </a:endParaRPr>
        </a:p>
      </dsp:txBody>
      <dsp:txXfrm>
        <a:off x="0" y="2631489"/>
        <a:ext cx="8382000" cy="876306"/>
      </dsp:txXfrm>
    </dsp:sp>
    <dsp:sp modelId="{8701BC6B-D70C-4A14-BC08-871DF6A8DEFB}">
      <dsp:nvSpPr>
        <dsp:cNvPr id="0" name=""/>
        <dsp:cNvSpPr/>
      </dsp:nvSpPr>
      <dsp:spPr>
        <a:xfrm>
          <a:off x="0" y="3507796"/>
          <a:ext cx="8382000" cy="0"/>
        </a:xfrm>
        <a:prstGeom prst="line">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483844-D6B5-4C0A-A77F-AC46B8ED07BA}">
      <dsp:nvSpPr>
        <dsp:cNvPr id="0" name=""/>
        <dsp:cNvSpPr/>
      </dsp:nvSpPr>
      <dsp:spPr>
        <a:xfrm>
          <a:off x="0" y="3507796"/>
          <a:ext cx="8382000" cy="87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solidFill>
                <a:schemeClr val="bg1"/>
              </a:solidFill>
            </a:rPr>
            <a:t>How? In writing, STATING REASONS</a:t>
          </a:r>
          <a:endParaRPr lang="en-US" sz="1700" kern="1200" dirty="0">
            <a:solidFill>
              <a:schemeClr val="bg1"/>
            </a:solidFill>
          </a:endParaRPr>
        </a:p>
      </dsp:txBody>
      <dsp:txXfrm>
        <a:off x="0" y="3507796"/>
        <a:ext cx="8382000" cy="876306"/>
      </dsp:txXfrm>
    </dsp:sp>
    <dsp:sp modelId="{3EF6F9CB-D3E1-433D-951A-249A4FE30B1E}">
      <dsp:nvSpPr>
        <dsp:cNvPr id="0" name=""/>
        <dsp:cNvSpPr/>
      </dsp:nvSpPr>
      <dsp:spPr>
        <a:xfrm>
          <a:off x="0" y="4384102"/>
          <a:ext cx="8382000" cy="0"/>
        </a:xfrm>
        <a:prstGeom prst="line">
          <a:avLst/>
        </a:prstGeom>
        <a:solidFill>
          <a:schemeClr val="accent1">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1E053B-FECB-43D3-8B8B-25A86B953F25}">
      <dsp:nvSpPr>
        <dsp:cNvPr id="0" name=""/>
        <dsp:cNvSpPr/>
      </dsp:nvSpPr>
      <dsp:spPr>
        <a:xfrm>
          <a:off x="0" y="4384102"/>
          <a:ext cx="8382000" cy="87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solidFill>
                <a:schemeClr val="bg1"/>
              </a:solidFill>
            </a:rPr>
            <a:t>Para 129 of 2022 ExG</a:t>
          </a:r>
          <a:endParaRPr lang="en-US" sz="1700" kern="1200" dirty="0">
            <a:solidFill>
              <a:schemeClr val="bg1"/>
            </a:solidFill>
          </a:endParaRPr>
        </a:p>
      </dsp:txBody>
      <dsp:txXfrm>
        <a:off x="0" y="4384102"/>
        <a:ext cx="8382000" cy="87630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ED01D-BC04-405D-AF5E-8FDD9D85D419}">
      <dsp:nvSpPr>
        <dsp:cNvPr id="0" name=""/>
        <dsp:cNvSpPr/>
      </dsp:nvSpPr>
      <dsp:spPr>
        <a:xfrm>
          <a:off x="0" y="59040"/>
          <a:ext cx="5019611" cy="88803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GB DECISIONS MUST STAND UP TO JUDICIAL REVIEW SCRUTINY</a:t>
          </a:r>
          <a:endParaRPr lang="en-US" sz="2300" kern="1200" dirty="0"/>
        </a:p>
      </dsp:txBody>
      <dsp:txXfrm>
        <a:off x="43350" y="102390"/>
        <a:ext cx="4932911" cy="801330"/>
      </dsp:txXfrm>
    </dsp:sp>
    <dsp:sp modelId="{B1177086-31B2-4EAD-8F3C-065E9379CE12}">
      <dsp:nvSpPr>
        <dsp:cNvPr id="0" name=""/>
        <dsp:cNvSpPr/>
      </dsp:nvSpPr>
      <dsp:spPr>
        <a:xfrm>
          <a:off x="0" y="1013310"/>
          <a:ext cx="5019611" cy="888030"/>
        </a:xfrm>
        <a:prstGeom prst="roundRect">
          <a:avLst/>
        </a:prstGeom>
        <a:gradFill rotWithShape="0">
          <a:gsLst>
            <a:gs pos="0">
              <a:schemeClr val="accent2">
                <a:hueOff val="-678113"/>
                <a:satOff val="-414"/>
                <a:lumOff val="1618"/>
                <a:alphaOff val="0"/>
                <a:tint val="96000"/>
                <a:lumMod val="100000"/>
              </a:schemeClr>
            </a:gs>
            <a:gs pos="78000">
              <a:schemeClr val="accent2">
                <a:hueOff val="-678113"/>
                <a:satOff val="-414"/>
                <a:lumOff val="161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WATCH OUT FOR:</a:t>
          </a:r>
          <a:endParaRPr lang="en-US" sz="2300" kern="1200" dirty="0"/>
        </a:p>
      </dsp:txBody>
      <dsp:txXfrm>
        <a:off x="43350" y="1056660"/>
        <a:ext cx="4932911" cy="801330"/>
      </dsp:txXfrm>
    </dsp:sp>
    <dsp:sp modelId="{6EEF2505-0F80-4443-83F4-57BD8EAE8ACB}">
      <dsp:nvSpPr>
        <dsp:cNvPr id="0" name=""/>
        <dsp:cNvSpPr/>
      </dsp:nvSpPr>
      <dsp:spPr>
        <a:xfrm>
          <a:off x="0" y="1967580"/>
          <a:ext cx="5019611" cy="888030"/>
        </a:xfrm>
        <a:prstGeom prst="roundRect">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Bias</a:t>
          </a:r>
          <a:endParaRPr lang="en-US" sz="2300" kern="1200" dirty="0"/>
        </a:p>
      </dsp:txBody>
      <dsp:txXfrm>
        <a:off x="43350" y="2010930"/>
        <a:ext cx="4932911" cy="801330"/>
      </dsp:txXfrm>
    </dsp:sp>
    <dsp:sp modelId="{92983133-D45B-4A9F-BE8C-16FF81E5214E}">
      <dsp:nvSpPr>
        <dsp:cNvPr id="0" name=""/>
        <dsp:cNvSpPr/>
      </dsp:nvSpPr>
      <dsp:spPr>
        <a:xfrm>
          <a:off x="0" y="2921850"/>
          <a:ext cx="5019611" cy="888030"/>
        </a:xfrm>
        <a:prstGeom prst="roundRect">
          <a:avLst/>
        </a:prstGeom>
        <a:gradFill rotWithShape="0">
          <a:gsLst>
            <a:gs pos="0">
              <a:schemeClr val="accent2">
                <a:hueOff val="-2034338"/>
                <a:satOff val="-1242"/>
                <a:lumOff val="4853"/>
                <a:alphaOff val="0"/>
                <a:tint val="96000"/>
                <a:lumMod val="100000"/>
              </a:schemeClr>
            </a:gs>
            <a:gs pos="78000">
              <a:schemeClr val="accent2">
                <a:hueOff val="-2034338"/>
                <a:satOff val="-1242"/>
                <a:lumOff val="485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Make sure GB tell parents of their right to make representations</a:t>
          </a:r>
          <a:endParaRPr lang="en-US" sz="2300" kern="1200" dirty="0"/>
        </a:p>
      </dsp:txBody>
      <dsp:txXfrm>
        <a:off x="43350" y="2965200"/>
        <a:ext cx="4932911" cy="801330"/>
      </dsp:txXfrm>
    </dsp:sp>
    <dsp:sp modelId="{0597CF2E-0992-4382-B218-D0EEF6B8F26D}">
      <dsp:nvSpPr>
        <dsp:cNvPr id="0" name=""/>
        <dsp:cNvSpPr/>
      </dsp:nvSpPr>
      <dsp:spPr>
        <a:xfrm>
          <a:off x="0" y="3876120"/>
          <a:ext cx="5019611" cy="888030"/>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And give parents opportunity to make representations….</a:t>
          </a:r>
          <a:endParaRPr lang="en-US" sz="2300" kern="1200" dirty="0"/>
        </a:p>
      </dsp:txBody>
      <dsp:txXfrm>
        <a:off x="43350" y="3919470"/>
        <a:ext cx="4932911" cy="80133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248EA-6A02-4262-B9B3-ADB7EFB1A556}">
      <dsp:nvSpPr>
        <dsp:cNvPr id="0" name=""/>
        <dsp:cNvSpPr/>
      </dsp:nvSpPr>
      <dsp:spPr>
        <a:xfrm>
          <a:off x="612" y="858285"/>
          <a:ext cx="2389707" cy="1433824"/>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….if GB don’t give reasons for  decision </a:t>
          </a:r>
          <a:endParaRPr lang="en-US" sz="1600" kern="1200" dirty="0"/>
        </a:p>
      </dsp:txBody>
      <dsp:txXfrm>
        <a:off x="612" y="858285"/>
        <a:ext cx="2389707" cy="1433824"/>
      </dsp:txXfrm>
    </dsp:sp>
    <dsp:sp modelId="{04C546B1-4960-40CE-BEC6-DB55779955AE}">
      <dsp:nvSpPr>
        <dsp:cNvPr id="0" name=""/>
        <dsp:cNvSpPr/>
      </dsp:nvSpPr>
      <dsp:spPr>
        <a:xfrm>
          <a:off x="2629290" y="858285"/>
          <a:ext cx="2389707" cy="1433824"/>
        </a:xfrm>
        <a:prstGeom prst="rect">
          <a:avLst/>
        </a:prstGeom>
        <a:gradFill rotWithShape="0">
          <a:gsLst>
            <a:gs pos="0">
              <a:schemeClr val="accent2">
                <a:hueOff val="-904150"/>
                <a:satOff val="-552"/>
                <a:lumOff val="2157"/>
                <a:alphaOff val="0"/>
                <a:tint val="96000"/>
                <a:lumMod val="100000"/>
              </a:schemeClr>
            </a:gs>
            <a:gs pos="78000">
              <a:schemeClr val="accent2">
                <a:hueOff val="-904150"/>
                <a:satOff val="-552"/>
                <a:lumOff val="215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If act as judge in your own cause ie HT who took decision to exclude should not vote on whether to uphold exclusion </a:t>
          </a:r>
          <a:endParaRPr lang="en-US" sz="1600" kern="1200" dirty="0"/>
        </a:p>
      </dsp:txBody>
      <dsp:txXfrm>
        <a:off x="2629290" y="858285"/>
        <a:ext cx="2389707" cy="1433824"/>
      </dsp:txXfrm>
    </dsp:sp>
    <dsp:sp modelId="{51C56B05-5AB2-4F07-9771-5F68F1198429}">
      <dsp:nvSpPr>
        <dsp:cNvPr id="0" name=""/>
        <dsp:cNvSpPr/>
      </dsp:nvSpPr>
      <dsp:spPr>
        <a:xfrm>
          <a:off x="612" y="2531080"/>
          <a:ext cx="2389707" cy="1433824"/>
        </a:xfrm>
        <a:prstGeom prst="rect">
          <a:avLst/>
        </a:prstGeom>
        <a:gradFill rotWithShape="0">
          <a:gsLst>
            <a:gs pos="0">
              <a:schemeClr val="accent2">
                <a:hueOff val="-1808300"/>
                <a:satOff val="-1104"/>
                <a:lumOff val="4314"/>
                <a:alphaOff val="0"/>
                <a:tint val="96000"/>
                <a:lumMod val="100000"/>
              </a:schemeClr>
            </a:gs>
            <a:gs pos="78000">
              <a:schemeClr val="accent2">
                <a:hueOff val="-1808300"/>
                <a:satOff val="-1104"/>
                <a:lumOff val="4314"/>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Taking irrelevant considerations/failing to take relevant considerations  </a:t>
          </a:r>
          <a:endParaRPr lang="en-US" sz="1600" kern="1200" dirty="0"/>
        </a:p>
      </dsp:txBody>
      <dsp:txXfrm>
        <a:off x="612" y="2531080"/>
        <a:ext cx="2389707" cy="1433824"/>
      </dsp:txXfrm>
    </dsp:sp>
    <dsp:sp modelId="{AA367BAC-8DBF-4D8E-BF60-C0BC4A0A1D67}">
      <dsp:nvSpPr>
        <dsp:cNvPr id="0" name=""/>
        <dsp:cNvSpPr/>
      </dsp:nvSpPr>
      <dsp:spPr>
        <a:xfrm>
          <a:off x="2629290" y="2531080"/>
          <a:ext cx="2389707" cy="1433824"/>
        </a:xfrm>
        <a:prstGeom prst="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See also para 226 of 2022 ExG Guidance </a:t>
          </a:r>
          <a:endParaRPr lang="en-US" sz="1600" kern="1200" dirty="0"/>
        </a:p>
      </dsp:txBody>
      <dsp:txXfrm>
        <a:off x="2629290" y="2531080"/>
        <a:ext cx="2389707" cy="14338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60BE7-2FD8-49B3-8E5C-F276143CFDAB}">
      <dsp:nvSpPr>
        <dsp:cNvPr id="0" name=""/>
        <dsp:cNvSpPr/>
      </dsp:nvSpPr>
      <dsp:spPr>
        <a:xfrm>
          <a:off x="0" y="1925435"/>
          <a:ext cx="4211240" cy="378000"/>
        </a:xfrm>
        <a:prstGeom prst="rect">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E98D79-C2B1-49F9-B843-D8B9671B27E8}">
      <dsp:nvSpPr>
        <dsp:cNvPr id="0" name=""/>
        <dsp:cNvSpPr/>
      </dsp:nvSpPr>
      <dsp:spPr>
        <a:xfrm>
          <a:off x="210562" y="1704035"/>
          <a:ext cx="2947868" cy="44280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lvl="0" algn="l" defTabSz="666750">
            <a:lnSpc>
              <a:spcPct val="90000"/>
            </a:lnSpc>
            <a:spcBef>
              <a:spcPct val="0"/>
            </a:spcBef>
            <a:spcAft>
              <a:spcPct val="35000"/>
            </a:spcAft>
          </a:pPr>
          <a:r>
            <a:rPr lang="en-GB" sz="1500" kern="1200" dirty="0"/>
            <a:t>NOTE THE </a:t>
          </a:r>
          <a:r>
            <a:rPr lang="en-GB" sz="2400" kern="1200" dirty="0">
              <a:solidFill>
                <a:srgbClr val="C00000"/>
              </a:solidFill>
            </a:rPr>
            <a:t>MUSTS- </a:t>
          </a:r>
          <a:endParaRPr lang="en-US" sz="1500" kern="1200" dirty="0">
            <a:solidFill>
              <a:srgbClr val="C00000"/>
            </a:solidFill>
          </a:endParaRPr>
        </a:p>
      </dsp:txBody>
      <dsp:txXfrm>
        <a:off x="232178" y="1725651"/>
        <a:ext cx="2904636" cy="399568"/>
      </dsp:txXfrm>
    </dsp:sp>
    <dsp:sp modelId="{116B2DB2-FFA6-4DF0-813B-A897812613AC}">
      <dsp:nvSpPr>
        <dsp:cNvPr id="0" name=""/>
        <dsp:cNvSpPr/>
      </dsp:nvSpPr>
      <dsp:spPr>
        <a:xfrm>
          <a:off x="0" y="2605836"/>
          <a:ext cx="4211240" cy="378000"/>
        </a:xfrm>
        <a:prstGeom prst="rect">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A2C5E0-225F-4C09-9F44-647368EDB513}">
      <dsp:nvSpPr>
        <dsp:cNvPr id="0" name=""/>
        <dsp:cNvSpPr/>
      </dsp:nvSpPr>
      <dsp:spPr>
        <a:xfrm>
          <a:off x="210562" y="2384435"/>
          <a:ext cx="2947868" cy="44280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lvl="0" algn="l" defTabSz="666750">
            <a:lnSpc>
              <a:spcPct val="90000"/>
            </a:lnSpc>
            <a:spcBef>
              <a:spcPct val="0"/>
            </a:spcBef>
            <a:spcAft>
              <a:spcPct val="35000"/>
            </a:spcAft>
          </a:pPr>
          <a:r>
            <a:rPr lang="en-GB" sz="1500" kern="1200" dirty="0"/>
            <a:t>DISCUSS “HAVE Regard TO”</a:t>
          </a:r>
          <a:endParaRPr lang="en-US" sz="1500" kern="1200" dirty="0"/>
        </a:p>
      </dsp:txBody>
      <dsp:txXfrm>
        <a:off x="232178" y="2406051"/>
        <a:ext cx="2904636" cy="399568"/>
      </dsp:txXfrm>
    </dsp:sp>
    <dsp:sp modelId="{1AF6DAB8-8111-44F9-BB94-D35D95238C1B}">
      <dsp:nvSpPr>
        <dsp:cNvPr id="0" name=""/>
        <dsp:cNvSpPr/>
      </dsp:nvSpPr>
      <dsp:spPr>
        <a:xfrm>
          <a:off x="0" y="3286236"/>
          <a:ext cx="4211240" cy="378000"/>
        </a:xfrm>
        <a:prstGeom prst="rect">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D73BB5-47B9-4F1E-B45E-102C9F04929A}">
      <dsp:nvSpPr>
        <dsp:cNvPr id="0" name=""/>
        <dsp:cNvSpPr/>
      </dsp:nvSpPr>
      <dsp:spPr>
        <a:xfrm>
          <a:off x="210562" y="3064836"/>
          <a:ext cx="2947868" cy="44280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lvl="0" algn="l" defTabSz="666750">
            <a:lnSpc>
              <a:spcPct val="90000"/>
            </a:lnSpc>
            <a:spcBef>
              <a:spcPct val="0"/>
            </a:spcBef>
            <a:spcAft>
              <a:spcPct val="35000"/>
            </a:spcAft>
          </a:pPr>
          <a:r>
            <a:rPr lang="en-GB" sz="1500" kern="1200" dirty="0"/>
            <a:t>AND THE </a:t>
          </a:r>
          <a:r>
            <a:rPr lang="en-GB" sz="2000" kern="1200" dirty="0">
              <a:solidFill>
                <a:srgbClr val="009900"/>
              </a:solidFill>
            </a:rPr>
            <a:t>“SHOULDS”</a:t>
          </a:r>
          <a:endParaRPr lang="en-US" sz="1500" kern="1200" dirty="0">
            <a:solidFill>
              <a:srgbClr val="009900"/>
            </a:solidFill>
          </a:endParaRPr>
        </a:p>
      </dsp:txBody>
      <dsp:txXfrm>
        <a:off x="232178" y="3086452"/>
        <a:ext cx="2904636" cy="399568"/>
      </dsp:txXfrm>
    </dsp:sp>
    <dsp:sp modelId="{6DE9F66C-E920-41DE-A50E-766ABE9A0824}">
      <dsp:nvSpPr>
        <dsp:cNvPr id="0" name=""/>
        <dsp:cNvSpPr/>
      </dsp:nvSpPr>
      <dsp:spPr>
        <a:xfrm>
          <a:off x="0" y="3966636"/>
          <a:ext cx="4211240" cy="378000"/>
        </a:xfrm>
        <a:prstGeom prst="rect">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89ABD1-65FB-443B-AF8B-BF91665A8C27}">
      <dsp:nvSpPr>
        <dsp:cNvPr id="0" name=""/>
        <dsp:cNvSpPr/>
      </dsp:nvSpPr>
      <dsp:spPr>
        <a:xfrm>
          <a:off x="210562" y="3745236"/>
          <a:ext cx="2947868" cy="442800"/>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lvl="0" algn="l" defTabSz="666750">
            <a:lnSpc>
              <a:spcPct val="90000"/>
            </a:lnSpc>
            <a:spcBef>
              <a:spcPct val="0"/>
            </a:spcBef>
            <a:spcAft>
              <a:spcPct val="35000"/>
            </a:spcAft>
          </a:pPr>
          <a:r>
            <a:rPr lang="en-GB" sz="1500" kern="1200" dirty="0"/>
            <a:t>SEE  P 4 OF GUIDANCE</a:t>
          </a:r>
          <a:endParaRPr lang="en-US" sz="1500" kern="1200" dirty="0"/>
        </a:p>
      </dsp:txBody>
      <dsp:txXfrm>
        <a:off x="232178" y="3766852"/>
        <a:ext cx="2904636" cy="39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50DCC-2FFC-452E-B917-0AF00559B278}">
      <dsp:nvSpPr>
        <dsp:cNvPr id="0" name=""/>
        <dsp:cNvSpPr/>
      </dsp:nvSpPr>
      <dsp:spPr>
        <a:xfrm>
          <a:off x="0" y="0"/>
          <a:ext cx="2176404" cy="1547305"/>
        </a:xfrm>
        <a:prstGeom prst="rect">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u="none" kern="1200" dirty="0"/>
            <a:t>The language has changed </a:t>
          </a:r>
        </a:p>
        <a:p>
          <a:pPr lvl="0" algn="ctr" defTabSz="755650">
            <a:lnSpc>
              <a:spcPct val="90000"/>
            </a:lnSpc>
            <a:spcBef>
              <a:spcPct val="0"/>
            </a:spcBef>
            <a:spcAft>
              <a:spcPct val="35000"/>
            </a:spcAft>
          </a:pPr>
          <a:endParaRPr lang="en-US" sz="1700" b="1" i="0" u="none" kern="1200" dirty="0"/>
        </a:p>
        <a:p>
          <a:pPr lvl="0" algn="ctr" defTabSz="755650">
            <a:lnSpc>
              <a:spcPct val="90000"/>
            </a:lnSpc>
            <a:spcBef>
              <a:spcPct val="0"/>
            </a:spcBef>
            <a:spcAft>
              <a:spcPct val="35000"/>
            </a:spcAft>
          </a:pPr>
          <a:r>
            <a:rPr lang="en-US" sz="1700" b="1" i="0" u="none" kern="1200" dirty="0"/>
            <a:t>eg suspension; GB</a:t>
          </a:r>
          <a:endParaRPr lang="en-GB" sz="1700" kern="1200" dirty="0"/>
        </a:p>
      </dsp:txBody>
      <dsp:txXfrm>
        <a:off x="0" y="0"/>
        <a:ext cx="2176404" cy="1547305"/>
      </dsp:txXfrm>
    </dsp:sp>
    <dsp:sp modelId="{1D2BF03E-70CD-4D65-A845-9BB080741853}">
      <dsp:nvSpPr>
        <dsp:cNvPr id="0" name=""/>
        <dsp:cNvSpPr/>
      </dsp:nvSpPr>
      <dsp:spPr>
        <a:xfrm>
          <a:off x="1834673" y="1973050"/>
          <a:ext cx="2678361" cy="1601817"/>
        </a:xfrm>
        <a:prstGeom prst="rect">
          <a:avLst/>
        </a:prstGeom>
        <a:solidFill>
          <a:schemeClr val="accent3">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u="none" kern="1200" dirty="0"/>
            <a:t>Clarity that Head may cancel exclusion (either suspension or  PEX) not yet reviewed by GB</a:t>
          </a:r>
          <a:endParaRPr lang="en-GB" sz="1700" kern="1200" dirty="0"/>
        </a:p>
      </dsp:txBody>
      <dsp:txXfrm>
        <a:off x="1834673" y="1973050"/>
        <a:ext cx="2678361" cy="1601817"/>
      </dsp:txXfrm>
    </dsp:sp>
    <dsp:sp modelId="{3FD4F646-467B-4DE8-9316-E6D912C2A9B0}">
      <dsp:nvSpPr>
        <dsp:cNvPr id="0" name=""/>
        <dsp:cNvSpPr/>
      </dsp:nvSpPr>
      <dsp:spPr>
        <a:xfrm>
          <a:off x="2362064" y="538932"/>
          <a:ext cx="1924491" cy="1308200"/>
        </a:xfrm>
        <a:prstGeom prst="rect">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u="none" kern="1200" dirty="0"/>
            <a:t>Must also notify the LA-  regardless of length of the exclusion</a:t>
          </a:r>
          <a:endParaRPr lang="en-US" sz="1700" b="1" kern="1200" dirty="0"/>
        </a:p>
      </dsp:txBody>
      <dsp:txXfrm>
        <a:off x="2362064" y="538932"/>
        <a:ext cx="1924491" cy="1308200"/>
      </dsp:txXfrm>
    </dsp:sp>
    <dsp:sp modelId="{C0392BE2-83D8-46E3-AF16-4AB31646D93D}">
      <dsp:nvSpPr>
        <dsp:cNvPr id="0" name=""/>
        <dsp:cNvSpPr/>
      </dsp:nvSpPr>
      <dsp:spPr>
        <a:xfrm>
          <a:off x="4450303" y="28830"/>
          <a:ext cx="1744346" cy="1985558"/>
        </a:xfrm>
        <a:prstGeom prst="rect">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u="none" kern="1200" dirty="0"/>
            <a:t>Must without delay notify</a:t>
          </a:r>
          <a:r>
            <a:rPr lang="en-US" sz="1700" b="1" i="1" u="none" kern="1200" dirty="0"/>
            <a:t> parents (or </a:t>
          </a:r>
          <a:r>
            <a:rPr lang="en-US" sz="1700" b="1" i="0" u="none" kern="1200" dirty="0"/>
            <a:t>social worker/VSH as  appropriate if suspend or PEX</a:t>
          </a:r>
        </a:p>
      </dsp:txBody>
      <dsp:txXfrm>
        <a:off x="4450303" y="28830"/>
        <a:ext cx="1744346" cy="19855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F7BEB-8256-4E8B-B984-8BDD82CFA804}">
      <dsp:nvSpPr>
        <dsp:cNvPr id="0" name=""/>
        <dsp:cNvSpPr/>
      </dsp:nvSpPr>
      <dsp:spPr>
        <a:xfrm>
          <a:off x="0" y="0"/>
          <a:ext cx="2488681" cy="2080577"/>
        </a:xfrm>
        <a:prstGeom prst="rect">
          <a:avLst/>
        </a:prstGeom>
        <a:solidFill>
          <a:srgbClr val="7030A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GB" sz="4000" kern="1200" dirty="0"/>
            <a:t>Clear sections on eg </a:t>
          </a:r>
        </a:p>
      </dsp:txBody>
      <dsp:txXfrm>
        <a:off x="0" y="0"/>
        <a:ext cx="2488681" cy="2080577"/>
      </dsp:txXfrm>
    </dsp:sp>
    <dsp:sp modelId="{C6782D23-13B2-4B39-AA0C-75E14BA70409}">
      <dsp:nvSpPr>
        <dsp:cNvPr id="0" name=""/>
        <dsp:cNvSpPr/>
      </dsp:nvSpPr>
      <dsp:spPr>
        <a:xfrm>
          <a:off x="2742292" y="490019"/>
          <a:ext cx="3604929" cy="14932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GB" sz="4000" kern="1200" dirty="0"/>
            <a:t>More guidance eg on</a:t>
          </a:r>
        </a:p>
      </dsp:txBody>
      <dsp:txXfrm>
        <a:off x="2742292" y="490019"/>
        <a:ext cx="3604929" cy="14932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F179F-E45D-47FC-98B5-923ECE14FC1A}">
      <dsp:nvSpPr>
        <dsp:cNvPr id="0" name=""/>
        <dsp:cNvSpPr/>
      </dsp:nvSpPr>
      <dsp:spPr>
        <a:xfrm>
          <a:off x="460969" y="402052"/>
          <a:ext cx="3830564" cy="3830564"/>
        </a:xfrm>
        <a:prstGeom prst="circularArrow">
          <a:avLst>
            <a:gd name="adj1" fmla="val 5544"/>
            <a:gd name="adj2" fmla="val 330680"/>
            <a:gd name="adj3" fmla="val 12620543"/>
            <a:gd name="adj4" fmla="val 1813645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4433B7-A47E-440C-9D4D-6EF2D6758364}">
      <dsp:nvSpPr>
        <dsp:cNvPr id="0" name=""/>
        <dsp:cNvSpPr/>
      </dsp:nvSpPr>
      <dsp:spPr>
        <a:xfrm>
          <a:off x="1079220" y="0"/>
          <a:ext cx="2594061" cy="2440332"/>
        </a:xfrm>
        <a:prstGeom prst="roundRect">
          <a:avLst/>
        </a:prstGeom>
        <a:solidFill>
          <a:srgbClr val="6600CC"/>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a:t>Head teachers must make any exclusion decisions (either suspensions or permanent) in line with principles of administrative law (para 2 </a:t>
          </a:r>
          <a:r>
            <a:rPr lang="en-GB" sz="1700" kern="1200" dirty="0" err="1"/>
            <a:t>ExG</a:t>
          </a:r>
          <a:r>
            <a:rPr lang="en-GB" sz="1700" kern="1200" dirty="0"/>
            <a:t>) </a:t>
          </a:r>
          <a:r>
            <a:rPr lang="en-GB" sz="1700" kern="1200" dirty="0" err="1"/>
            <a:t>ie</a:t>
          </a:r>
          <a:r>
            <a:rPr lang="en-GB" sz="1700" kern="1200" dirty="0"/>
            <a:t> was it :</a:t>
          </a:r>
          <a:endParaRPr lang="en-US" sz="1700" kern="1200" dirty="0"/>
        </a:p>
      </dsp:txBody>
      <dsp:txXfrm>
        <a:off x="1198347" y="119127"/>
        <a:ext cx="2355807" cy="2202078"/>
      </dsp:txXfrm>
    </dsp:sp>
    <dsp:sp modelId="{C5029B53-A0B4-42CF-89A2-14BE2CEE3128}">
      <dsp:nvSpPr>
        <dsp:cNvPr id="0" name=""/>
        <dsp:cNvSpPr/>
      </dsp:nvSpPr>
      <dsp:spPr>
        <a:xfrm>
          <a:off x="504052" y="2462329"/>
          <a:ext cx="1726428" cy="1960989"/>
        </a:xfrm>
        <a:prstGeom prst="roundRect">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a:t>LAWFUL </a:t>
          </a:r>
          <a:endParaRPr lang="en-US" sz="1700" kern="1200"/>
        </a:p>
      </dsp:txBody>
      <dsp:txXfrm>
        <a:off x="588329" y="2546606"/>
        <a:ext cx="1557874" cy="1792435"/>
      </dsp:txXfrm>
    </dsp:sp>
    <dsp:sp modelId="{D6A2C962-A61B-4C61-9897-909F5F4800AB}">
      <dsp:nvSpPr>
        <dsp:cNvPr id="0" name=""/>
        <dsp:cNvSpPr/>
      </dsp:nvSpPr>
      <dsp:spPr>
        <a:xfrm>
          <a:off x="2666730" y="2462329"/>
          <a:ext cx="2170102" cy="1728180"/>
        </a:xfrm>
        <a:prstGeom prst="roundRect">
          <a:avLst/>
        </a:prstGeom>
        <a:solidFill>
          <a:srgbClr val="0099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a:t>REASONABLE</a:t>
          </a:r>
          <a:endParaRPr lang="en-US" sz="1700" kern="1200"/>
        </a:p>
      </dsp:txBody>
      <dsp:txXfrm>
        <a:off x="2751093" y="2546692"/>
        <a:ext cx="2001376" cy="1559454"/>
      </dsp:txXfrm>
    </dsp:sp>
    <dsp:sp modelId="{AE0926AA-E0C0-4792-94BD-69C78A2AB64E}">
      <dsp:nvSpPr>
        <dsp:cNvPr id="0" name=""/>
        <dsp:cNvSpPr/>
      </dsp:nvSpPr>
      <dsp:spPr>
        <a:xfrm>
          <a:off x="360039" y="4637220"/>
          <a:ext cx="1726428" cy="17853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dirty="0"/>
            <a:t>FAIR</a:t>
          </a:r>
          <a:endParaRPr lang="en-US" sz="1700" kern="1200" dirty="0"/>
        </a:p>
      </dsp:txBody>
      <dsp:txXfrm>
        <a:off x="444316" y="4721497"/>
        <a:ext cx="1557874" cy="1616771"/>
      </dsp:txXfrm>
    </dsp:sp>
    <dsp:sp modelId="{B3290A3A-3BFA-4469-A68D-31ABCA213B81}">
      <dsp:nvSpPr>
        <dsp:cNvPr id="0" name=""/>
        <dsp:cNvSpPr/>
      </dsp:nvSpPr>
      <dsp:spPr>
        <a:xfrm>
          <a:off x="2520275" y="4608283"/>
          <a:ext cx="2306007" cy="1733092"/>
        </a:xfrm>
        <a:prstGeom prst="roundRect">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a:t>PROPORTIONATE</a:t>
          </a:r>
          <a:endParaRPr lang="en-US" sz="1700" kern="1200"/>
        </a:p>
      </dsp:txBody>
      <dsp:txXfrm>
        <a:off x="2604878" y="4692886"/>
        <a:ext cx="2136801" cy="15638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04A10-94C6-4DE4-846B-C1B5B36AC8D0}">
      <dsp:nvSpPr>
        <dsp:cNvPr id="0" name=""/>
        <dsp:cNvSpPr/>
      </dsp:nvSpPr>
      <dsp:spPr>
        <a:xfrm>
          <a:off x="0" y="0"/>
          <a:ext cx="6742556" cy="12526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a:t>THERE ARE THEN CHECKS IN PLACE BY</a:t>
          </a:r>
          <a:endParaRPr lang="en-US" sz="2000" kern="1200"/>
        </a:p>
      </dsp:txBody>
      <dsp:txXfrm>
        <a:off x="36689" y="36689"/>
        <a:ext cx="5390858" cy="1179262"/>
      </dsp:txXfrm>
    </dsp:sp>
    <dsp:sp modelId="{7D0E7C30-D6AE-41A3-9308-134887906D45}">
      <dsp:nvSpPr>
        <dsp:cNvPr id="0" name=""/>
        <dsp:cNvSpPr/>
      </dsp:nvSpPr>
      <dsp:spPr>
        <a:xfrm>
          <a:off x="594931" y="1461413"/>
          <a:ext cx="6742556" cy="1252640"/>
        </a:xfrm>
        <a:prstGeom prst="roundRect">
          <a:avLst>
            <a:gd name="adj" fmla="val 10000"/>
          </a:avLst>
        </a:prstGeom>
        <a:solidFill>
          <a:schemeClr val="accent2">
            <a:hueOff val="1264967"/>
            <a:satOff val="-23931"/>
            <a:lumOff val="-1667"/>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a:t>GB BEING ABLE TO REVIEW A HEAD TEACHER’S DECISION, </a:t>
          </a:r>
          <a:endParaRPr lang="en-US" sz="2000" kern="1200"/>
        </a:p>
      </dsp:txBody>
      <dsp:txXfrm>
        <a:off x="631620" y="1498102"/>
        <a:ext cx="5260030" cy="1179262"/>
      </dsp:txXfrm>
    </dsp:sp>
    <dsp:sp modelId="{5C083CEE-A861-44B9-887E-A1D0A2372E58}">
      <dsp:nvSpPr>
        <dsp:cNvPr id="0" name=""/>
        <dsp:cNvSpPr/>
      </dsp:nvSpPr>
      <dsp:spPr>
        <a:xfrm>
          <a:off x="1189862" y="2922827"/>
          <a:ext cx="6742556" cy="1252640"/>
        </a:xfrm>
        <a:prstGeom prst="roundRect">
          <a:avLst>
            <a:gd name="adj" fmla="val 10000"/>
          </a:avLst>
        </a:prstGeom>
        <a:solidFill>
          <a:schemeClr val="accent2">
            <a:hueOff val="2529934"/>
            <a:satOff val="-47862"/>
            <a:lumOff val="-3334"/>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a:t>THEN THE IRP BEING ABLE TO REVIEW GB’S DECISION NOT TO REINSTATE THE PERMANENTLY EXCLUDED PUPIL </a:t>
          </a:r>
          <a:endParaRPr lang="en-US" sz="2000" kern="1200"/>
        </a:p>
      </dsp:txBody>
      <dsp:txXfrm>
        <a:off x="1226551" y="2959516"/>
        <a:ext cx="5260030" cy="1179262"/>
      </dsp:txXfrm>
    </dsp:sp>
    <dsp:sp modelId="{A6BE2E88-25FB-4B4B-89AC-C102B93A5B8D}">
      <dsp:nvSpPr>
        <dsp:cNvPr id="0" name=""/>
        <dsp:cNvSpPr/>
      </dsp:nvSpPr>
      <dsp:spPr>
        <a:xfrm>
          <a:off x="5928339" y="949918"/>
          <a:ext cx="814216" cy="81421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111538" y="949918"/>
        <a:ext cx="447818" cy="612698"/>
      </dsp:txXfrm>
    </dsp:sp>
    <dsp:sp modelId="{A47013AF-9A83-4647-9428-D2214F6D3CBC}">
      <dsp:nvSpPr>
        <dsp:cNvPr id="0" name=""/>
        <dsp:cNvSpPr/>
      </dsp:nvSpPr>
      <dsp:spPr>
        <a:xfrm>
          <a:off x="6523271" y="2402981"/>
          <a:ext cx="814216" cy="814216"/>
        </a:xfrm>
        <a:prstGeom prst="downArrow">
          <a:avLst>
            <a:gd name="adj1" fmla="val 55000"/>
            <a:gd name="adj2" fmla="val 45000"/>
          </a:avLst>
        </a:prstGeom>
        <a:solidFill>
          <a:schemeClr val="accent2">
            <a:tint val="40000"/>
            <a:alpha val="90000"/>
            <a:hueOff val="3524137"/>
            <a:satOff val="-59496"/>
            <a:lumOff val="-3708"/>
            <a:alphaOff val="0"/>
          </a:schemeClr>
        </a:solidFill>
        <a:ln w="15875" cap="flat" cmpd="sng" algn="ctr">
          <a:solidFill>
            <a:schemeClr val="accent2">
              <a:tint val="40000"/>
              <a:alpha val="90000"/>
              <a:hueOff val="3524137"/>
              <a:satOff val="-59496"/>
              <a:lumOff val="-37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706470" y="2402981"/>
        <a:ext cx="447818" cy="6126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6994" name="Rectangle 2">
            <a:extLst>
              <a:ext uri="{FF2B5EF4-FFF2-40B4-BE49-F238E27FC236}">
                <a16:creationId xmlns:a16="http://schemas.microsoft.com/office/drawing/2014/main" id="{7B078E9E-CCBA-4BCC-BC3C-F68DD420EADB}"/>
              </a:ext>
            </a:extLst>
          </p:cNvPr>
          <p:cNvSpPr>
            <a:spLocks noGrp="1" noChangeArrowheads="1"/>
          </p:cNvSpPr>
          <p:nvPr>
            <p:ph type="hdr" sz="quarter"/>
          </p:nvPr>
        </p:nvSpPr>
        <p:spPr bwMode="auto">
          <a:xfrm>
            <a:off x="0" y="0"/>
            <a:ext cx="4028440" cy="350520"/>
          </a:xfrm>
          <a:prstGeom prst="rect">
            <a:avLst/>
          </a:prstGeom>
          <a:noFill/>
          <a:ln>
            <a:noFill/>
          </a:ln>
          <a:effectLst/>
        </p:spPr>
        <p:txBody>
          <a:bodyPr vert="horz" wrap="square" lIns="93177" tIns="46589" rIns="93177" bIns="46589" numCol="1" anchor="t" anchorCtr="0" compatLnSpc="1">
            <a:prstTxWarp prst="textNoShape">
              <a:avLst/>
            </a:prstTxWarp>
          </a:bodyPr>
          <a:lstStyle>
            <a:lvl1pPr eaLnBrk="1" hangingPunct="1">
              <a:defRPr sz="1200">
                <a:latin typeface="Comic Sans MS" panose="030F0702030302020204" pitchFamily="66" charset="0"/>
              </a:defRPr>
            </a:lvl1pPr>
          </a:lstStyle>
          <a:p>
            <a:pPr>
              <a:defRPr/>
            </a:pPr>
            <a:endParaRPr lang="en-GB" altLang="en-US" dirty="0"/>
          </a:p>
        </p:txBody>
      </p:sp>
      <p:sp>
        <p:nvSpPr>
          <p:cNvPr id="596995" name="Rectangle 3">
            <a:extLst>
              <a:ext uri="{FF2B5EF4-FFF2-40B4-BE49-F238E27FC236}">
                <a16:creationId xmlns:a16="http://schemas.microsoft.com/office/drawing/2014/main" id="{845C7719-F233-4B94-9D7F-B7ED34C8A0F0}"/>
              </a:ext>
            </a:extLst>
          </p:cNvPr>
          <p:cNvSpPr>
            <a:spLocks noGrp="1" noChangeArrowheads="1"/>
          </p:cNvSpPr>
          <p:nvPr>
            <p:ph type="dt" sz="quarter" idx="1"/>
          </p:nvPr>
        </p:nvSpPr>
        <p:spPr bwMode="auto">
          <a:xfrm>
            <a:off x="5265809" y="0"/>
            <a:ext cx="4028440" cy="350520"/>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eaLnBrk="1" hangingPunct="1">
              <a:defRPr sz="1200">
                <a:latin typeface="Comic Sans MS" panose="030F0702030302020204" pitchFamily="66" charset="0"/>
              </a:defRPr>
            </a:lvl1pPr>
          </a:lstStyle>
          <a:p>
            <a:pPr>
              <a:defRPr/>
            </a:pPr>
            <a:endParaRPr lang="en-GB" altLang="en-US" dirty="0"/>
          </a:p>
        </p:txBody>
      </p:sp>
      <p:sp>
        <p:nvSpPr>
          <p:cNvPr id="596996" name="Rectangle 4">
            <a:extLst>
              <a:ext uri="{FF2B5EF4-FFF2-40B4-BE49-F238E27FC236}">
                <a16:creationId xmlns:a16="http://schemas.microsoft.com/office/drawing/2014/main" id="{CA0FE565-D943-4562-85A9-EFAEEB21EFFF}"/>
              </a:ext>
            </a:extLst>
          </p:cNvPr>
          <p:cNvSpPr>
            <a:spLocks noGrp="1" noChangeArrowheads="1"/>
          </p:cNvSpPr>
          <p:nvPr>
            <p:ph type="ftr" sz="quarter" idx="2"/>
          </p:nvPr>
        </p:nvSpPr>
        <p:spPr bwMode="auto">
          <a:xfrm>
            <a:off x="0" y="6658664"/>
            <a:ext cx="4028440" cy="350520"/>
          </a:xfrm>
          <a:prstGeom prst="rect">
            <a:avLst/>
          </a:prstGeom>
          <a:noFill/>
          <a:ln>
            <a:noFill/>
          </a:ln>
          <a:effectLst/>
        </p:spPr>
        <p:txBody>
          <a:bodyPr vert="horz" wrap="square" lIns="93177" tIns="46589" rIns="93177" bIns="46589" numCol="1" anchor="b" anchorCtr="0" compatLnSpc="1">
            <a:prstTxWarp prst="textNoShape">
              <a:avLst/>
            </a:prstTxWarp>
          </a:bodyPr>
          <a:lstStyle>
            <a:lvl1pPr eaLnBrk="1" hangingPunct="1">
              <a:defRPr sz="1200">
                <a:latin typeface="Comic Sans MS" panose="030F0702030302020204" pitchFamily="66" charset="0"/>
              </a:defRPr>
            </a:lvl1pPr>
          </a:lstStyle>
          <a:p>
            <a:pPr>
              <a:defRPr/>
            </a:pPr>
            <a:endParaRPr lang="en-GB" altLang="en-US" dirty="0"/>
          </a:p>
        </p:txBody>
      </p:sp>
      <p:sp>
        <p:nvSpPr>
          <p:cNvPr id="596997" name="Rectangle 5">
            <a:extLst>
              <a:ext uri="{FF2B5EF4-FFF2-40B4-BE49-F238E27FC236}">
                <a16:creationId xmlns:a16="http://schemas.microsoft.com/office/drawing/2014/main" id="{1467D81E-9A79-43A3-8AE3-92CE3EB78040}"/>
              </a:ext>
            </a:extLst>
          </p:cNvPr>
          <p:cNvSpPr>
            <a:spLocks noGrp="1" noChangeArrowheads="1"/>
          </p:cNvSpPr>
          <p:nvPr>
            <p:ph type="sldNum" sz="quarter" idx="3"/>
          </p:nvPr>
        </p:nvSpPr>
        <p:spPr bwMode="auto">
          <a:xfrm>
            <a:off x="5265809" y="6658664"/>
            <a:ext cx="4028440" cy="350520"/>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eaLnBrk="1" hangingPunct="1">
              <a:defRPr sz="1200">
                <a:latin typeface="Comic Sans MS" panose="030F0702030302020204" pitchFamily="66" charset="0"/>
              </a:defRPr>
            </a:lvl1pPr>
          </a:lstStyle>
          <a:p>
            <a:pPr>
              <a:defRPr/>
            </a:pPr>
            <a:fld id="{BDF0B2F2-A72E-403C-9866-D1DADFB9835C}" type="slidenum">
              <a:rPr lang="en-GB" altLang="en-US"/>
              <a:pPr>
                <a:defRPr/>
              </a:pPr>
              <a:t>‹#›</a:t>
            </a:fld>
            <a:endParaRPr lang="en-GB"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EC17FCF-0073-4AFF-A971-5BC55CB2A758}"/>
              </a:ext>
            </a:extLst>
          </p:cNvPr>
          <p:cNvSpPr>
            <a:spLocks noGrp="1" noChangeArrowheads="1"/>
          </p:cNvSpPr>
          <p:nvPr>
            <p:ph type="hdr" sz="quarter"/>
          </p:nvPr>
        </p:nvSpPr>
        <p:spPr bwMode="auto">
          <a:xfrm>
            <a:off x="0" y="0"/>
            <a:ext cx="4028440" cy="350520"/>
          </a:xfrm>
          <a:prstGeom prst="rect">
            <a:avLst/>
          </a:prstGeom>
          <a:noFill/>
          <a:ln>
            <a:noFill/>
          </a:ln>
          <a:effectLst/>
        </p:spPr>
        <p:txBody>
          <a:bodyPr vert="horz" wrap="square" lIns="93177" tIns="46589" rIns="93177" bIns="46589" numCol="1" anchor="t" anchorCtr="0" compatLnSpc="1">
            <a:prstTxWarp prst="textNoShape">
              <a:avLst/>
            </a:prstTxWarp>
          </a:bodyPr>
          <a:lstStyle>
            <a:lvl1pPr eaLnBrk="1" hangingPunct="1">
              <a:defRPr sz="1200">
                <a:latin typeface="Comic Sans MS" panose="030F0702030302020204" pitchFamily="66" charset="0"/>
              </a:defRPr>
            </a:lvl1pPr>
          </a:lstStyle>
          <a:p>
            <a:pPr>
              <a:defRPr/>
            </a:pPr>
            <a:endParaRPr lang="en-GB" altLang="en-US" dirty="0"/>
          </a:p>
        </p:txBody>
      </p:sp>
      <p:sp>
        <p:nvSpPr>
          <p:cNvPr id="58371" name="Rectangle 3">
            <a:extLst>
              <a:ext uri="{FF2B5EF4-FFF2-40B4-BE49-F238E27FC236}">
                <a16:creationId xmlns:a16="http://schemas.microsoft.com/office/drawing/2014/main" id="{EC5BC693-FFBA-4C45-8D9D-E9AC4E9366E4}"/>
              </a:ext>
            </a:extLst>
          </p:cNvPr>
          <p:cNvSpPr>
            <a:spLocks noGrp="1" noChangeArrowheads="1"/>
          </p:cNvSpPr>
          <p:nvPr>
            <p:ph type="dt" idx="1"/>
          </p:nvPr>
        </p:nvSpPr>
        <p:spPr bwMode="auto">
          <a:xfrm>
            <a:off x="5265809" y="0"/>
            <a:ext cx="4028440" cy="350520"/>
          </a:xfrm>
          <a:prstGeom prst="rect">
            <a:avLst/>
          </a:prstGeom>
          <a:noFill/>
          <a:ln>
            <a:noFill/>
          </a:ln>
          <a:effectLst/>
        </p:spPr>
        <p:txBody>
          <a:bodyPr vert="horz" wrap="square" lIns="93177" tIns="46589" rIns="93177" bIns="46589" numCol="1" anchor="t" anchorCtr="0" compatLnSpc="1">
            <a:prstTxWarp prst="textNoShape">
              <a:avLst/>
            </a:prstTxWarp>
          </a:bodyPr>
          <a:lstStyle>
            <a:lvl1pPr algn="r" eaLnBrk="1" hangingPunct="1">
              <a:defRPr sz="1200">
                <a:latin typeface="Comic Sans MS" panose="030F0702030302020204" pitchFamily="66" charset="0"/>
              </a:defRPr>
            </a:lvl1pPr>
          </a:lstStyle>
          <a:p>
            <a:pPr>
              <a:defRPr/>
            </a:pPr>
            <a:endParaRPr lang="en-GB" altLang="en-US" dirty="0"/>
          </a:p>
        </p:txBody>
      </p:sp>
      <p:sp>
        <p:nvSpPr>
          <p:cNvPr id="15364" name="Rectangle 4">
            <a:extLst>
              <a:ext uri="{FF2B5EF4-FFF2-40B4-BE49-F238E27FC236}">
                <a16:creationId xmlns:a16="http://schemas.microsoft.com/office/drawing/2014/main" id="{8AD62F93-E158-4D55-91B9-D81244DC7588}"/>
              </a:ext>
            </a:extLst>
          </p:cNvPr>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8373" name="Rectangle 5">
            <a:extLst>
              <a:ext uri="{FF2B5EF4-FFF2-40B4-BE49-F238E27FC236}">
                <a16:creationId xmlns:a16="http://schemas.microsoft.com/office/drawing/2014/main" id="{DC2D0BF9-B0F7-43BF-ABBD-90D8A01A53E6}"/>
              </a:ext>
            </a:extLst>
          </p:cNvPr>
          <p:cNvSpPr>
            <a:spLocks noGrp="1" noChangeArrowheads="1"/>
          </p:cNvSpPr>
          <p:nvPr>
            <p:ph type="body" sz="quarter" idx="3"/>
          </p:nvPr>
        </p:nvSpPr>
        <p:spPr bwMode="auto">
          <a:xfrm>
            <a:off x="929640" y="3329940"/>
            <a:ext cx="7437120" cy="3154680"/>
          </a:xfrm>
          <a:prstGeom prst="rect">
            <a:avLst/>
          </a:prstGeom>
          <a:noFill/>
          <a:ln>
            <a:noFill/>
          </a:ln>
          <a:effectLst/>
        </p:spPr>
        <p:txBody>
          <a:bodyPr vert="horz" wrap="square" lIns="93177" tIns="46589" rIns="93177" bIns="46589"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8374" name="Rectangle 6">
            <a:extLst>
              <a:ext uri="{FF2B5EF4-FFF2-40B4-BE49-F238E27FC236}">
                <a16:creationId xmlns:a16="http://schemas.microsoft.com/office/drawing/2014/main" id="{FA62079C-AE64-43E2-BF3A-027D4734BFDA}"/>
              </a:ext>
            </a:extLst>
          </p:cNvPr>
          <p:cNvSpPr>
            <a:spLocks noGrp="1" noChangeArrowheads="1"/>
          </p:cNvSpPr>
          <p:nvPr>
            <p:ph type="ftr" sz="quarter" idx="4"/>
          </p:nvPr>
        </p:nvSpPr>
        <p:spPr bwMode="auto">
          <a:xfrm>
            <a:off x="0" y="6658664"/>
            <a:ext cx="4028440" cy="350520"/>
          </a:xfrm>
          <a:prstGeom prst="rect">
            <a:avLst/>
          </a:prstGeom>
          <a:noFill/>
          <a:ln>
            <a:noFill/>
          </a:ln>
          <a:effectLst/>
        </p:spPr>
        <p:txBody>
          <a:bodyPr vert="horz" wrap="square" lIns="93177" tIns="46589" rIns="93177" bIns="46589" numCol="1" anchor="b" anchorCtr="0" compatLnSpc="1">
            <a:prstTxWarp prst="textNoShape">
              <a:avLst/>
            </a:prstTxWarp>
          </a:bodyPr>
          <a:lstStyle>
            <a:lvl1pPr eaLnBrk="1" hangingPunct="1">
              <a:defRPr sz="1200">
                <a:latin typeface="Comic Sans MS" panose="030F0702030302020204" pitchFamily="66" charset="0"/>
              </a:defRPr>
            </a:lvl1pPr>
          </a:lstStyle>
          <a:p>
            <a:pPr>
              <a:defRPr/>
            </a:pPr>
            <a:endParaRPr lang="en-GB" altLang="en-US" dirty="0"/>
          </a:p>
        </p:txBody>
      </p:sp>
      <p:sp>
        <p:nvSpPr>
          <p:cNvPr id="58375" name="Rectangle 7">
            <a:extLst>
              <a:ext uri="{FF2B5EF4-FFF2-40B4-BE49-F238E27FC236}">
                <a16:creationId xmlns:a16="http://schemas.microsoft.com/office/drawing/2014/main" id="{008B0346-2EF8-43E0-957C-03EC5428E148}"/>
              </a:ext>
            </a:extLst>
          </p:cNvPr>
          <p:cNvSpPr>
            <a:spLocks noGrp="1" noChangeArrowheads="1"/>
          </p:cNvSpPr>
          <p:nvPr>
            <p:ph type="sldNum" sz="quarter" idx="5"/>
          </p:nvPr>
        </p:nvSpPr>
        <p:spPr bwMode="auto">
          <a:xfrm>
            <a:off x="5265809" y="6658664"/>
            <a:ext cx="4028440" cy="350520"/>
          </a:xfrm>
          <a:prstGeom prst="rect">
            <a:avLst/>
          </a:prstGeom>
          <a:noFill/>
          <a:ln>
            <a:noFill/>
          </a:ln>
          <a:effectLst/>
        </p:spPr>
        <p:txBody>
          <a:bodyPr vert="horz" wrap="square" lIns="93177" tIns="46589" rIns="93177" bIns="46589" numCol="1" anchor="b" anchorCtr="0" compatLnSpc="1">
            <a:prstTxWarp prst="textNoShape">
              <a:avLst/>
            </a:prstTxWarp>
          </a:bodyPr>
          <a:lstStyle>
            <a:lvl1pPr algn="r" eaLnBrk="1" hangingPunct="1">
              <a:defRPr sz="1200">
                <a:latin typeface="Comic Sans MS" panose="030F0702030302020204" pitchFamily="66" charset="0"/>
              </a:defRPr>
            </a:lvl1pPr>
          </a:lstStyle>
          <a:p>
            <a:pPr>
              <a:defRPr/>
            </a:pPr>
            <a:fld id="{0EA811DB-C21C-4498-9A8C-603C021C4EB7}"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omic Sans MS" panose="030F0702030302020204" pitchFamily="66"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Comic Sans MS" panose="030F0702030302020204" pitchFamily="66"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D18CB47-C35F-4C7C-A9EA-5A3716AE61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152FC4-F662-41FB-87F8-F807092C382A}"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altLang="en-US" sz="1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18435" name="Rectangle 2">
            <a:extLst>
              <a:ext uri="{FF2B5EF4-FFF2-40B4-BE49-F238E27FC236}">
                <a16:creationId xmlns:a16="http://schemas.microsoft.com/office/drawing/2014/main" id="{CC69CE85-4F30-4C46-9FBA-FC40720555EA}"/>
              </a:ext>
            </a:extLst>
          </p:cNvPr>
          <p:cNvSpPr>
            <a:spLocks noGrp="1" noRot="1" noChangeAspect="1" noChangeArrowheads="1" noTextEdit="1"/>
          </p:cNvSpPr>
          <p:nvPr>
            <p:ph type="sldImg"/>
          </p:nvPr>
        </p:nvSpPr>
        <p:spPr>
          <a:xfrm>
            <a:off x="2871788" y="523875"/>
            <a:ext cx="3506787" cy="2628900"/>
          </a:xfrm>
          <a:ln/>
        </p:spPr>
      </p:sp>
      <p:sp>
        <p:nvSpPr>
          <p:cNvPr id="18436" name="Rectangle 3">
            <a:extLst>
              <a:ext uri="{FF2B5EF4-FFF2-40B4-BE49-F238E27FC236}">
                <a16:creationId xmlns:a16="http://schemas.microsoft.com/office/drawing/2014/main" id="{9AD16527-59E1-4D5A-BB8A-607AA1D040A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Helpful new section </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78</a:t>
            </a:fld>
            <a:endParaRPr lang="en-GB" altLang="en-US" dirty="0"/>
          </a:p>
        </p:txBody>
      </p:sp>
    </p:spTree>
    <p:extLst>
      <p:ext uri="{BB962C8B-B14F-4D97-AF65-F5344CB8AC3E}">
        <p14:creationId xmlns:p14="http://schemas.microsoft.com/office/powerpoint/2010/main" val="1431814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Good that this mentions reintegration </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79</a:t>
            </a:fld>
            <a:endParaRPr lang="en-GB" altLang="en-US" dirty="0"/>
          </a:p>
        </p:txBody>
      </p:sp>
    </p:spTree>
    <p:extLst>
      <p:ext uri="{BB962C8B-B14F-4D97-AF65-F5344CB8AC3E}">
        <p14:creationId xmlns:p14="http://schemas.microsoft.com/office/powerpoint/2010/main" val="90674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 good new section TC TO POINT OUT WORDS IN CAPITALS THAT WERENT IN PACK IE PARA 63</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82</a:t>
            </a:fld>
            <a:endParaRPr lang="en-GB" altLang="en-US" dirty="0"/>
          </a:p>
        </p:txBody>
      </p:sp>
    </p:spTree>
    <p:extLst>
      <p:ext uri="{BB962C8B-B14F-4D97-AF65-F5344CB8AC3E}">
        <p14:creationId xmlns:p14="http://schemas.microsoft.com/office/powerpoint/2010/main" val="2271564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ref to text messages</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83</a:t>
            </a:fld>
            <a:endParaRPr lang="en-GB" altLang="en-US" dirty="0"/>
          </a:p>
        </p:txBody>
      </p:sp>
    </p:spTree>
    <p:extLst>
      <p:ext uri="{BB962C8B-B14F-4D97-AF65-F5344CB8AC3E}">
        <p14:creationId xmlns:p14="http://schemas.microsoft.com/office/powerpoint/2010/main" val="3995783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FF0000"/>
                </a:solidFill>
              </a:rPr>
              <a:t>To stress need to report all suspensions  as they occur to the LA  stress  para 81 notifying LA and to send to BehaviourAndInclusion@redbridge.gov.uk </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84</a:t>
            </a:fld>
            <a:endParaRPr lang="en-GB" altLang="en-US" dirty="0"/>
          </a:p>
        </p:txBody>
      </p:sp>
    </p:spTree>
    <p:extLst>
      <p:ext uri="{BB962C8B-B14F-4D97-AF65-F5344CB8AC3E}">
        <p14:creationId xmlns:p14="http://schemas.microsoft.com/office/powerpoint/2010/main" val="4287751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65DEDE9C-2162-42C1-8F1B-98E34846A9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20EAD2-580C-4236-BE21-74C3C558E29B}"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altLang="en-US" sz="1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157699" name="Rectangle 2">
            <a:extLst>
              <a:ext uri="{FF2B5EF4-FFF2-40B4-BE49-F238E27FC236}">
                <a16:creationId xmlns:a16="http://schemas.microsoft.com/office/drawing/2014/main" id="{68B116EF-66E1-456D-B642-DE7193F09378}"/>
              </a:ext>
            </a:extLst>
          </p:cNvPr>
          <p:cNvSpPr>
            <a:spLocks noGrp="1" noRot="1" noChangeAspect="1" noChangeArrowheads="1" noTextEdit="1"/>
          </p:cNvSpPr>
          <p:nvPr>
            <p:ph type="sldImg"/>
          </p:nvPr>
        </p:nvSpPr>
        <p:spPr>
          <a:xfrm>
            <a:off x="2895600" y="525463"/>
            <a:ext cx="3505200" cy="2628900"/>
          </a:xfrm>
          <a:ln/>
        </p:spPr>
      </p:sp>
      <p:sp>
        <p:nvSpPr>
          <p:cNvPr id="157700" name="Rectangle 3">
            <a:extLst>
              <a:ext uri="{FF2B5EF4-FFF2-40B4-BE49-F238E27FC236}">
                <a16:creationId xmlns:a16="http://schemas.microsoft.com/office/drawing/2014/main" id="{352B8D65-E3D8-4991-9E09-65029F66B6FA}"/>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4043548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Exclude initially for short period while investigate</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89</a:t>
            </a:fld>
            <a:endParaRPr lang="en-GB" altLang="en-US" dirty="0"/>
          </a:p>
        </p:txBody>
      </p:sp>
    </p:spTree>
    <p:extLst>
      <p:ext uri="{BB962C8B-B14F-4D97-AF65-F5344CB8AC3E}">
        <p14:creationId xmlns:p14="http://schemas.microsoft.com/office/powerpoint/2010/main" val="2445153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there before in old para 5 now clearer, in draft version they had planned for heads not to be allowed to do this, then DfE decided to keep it- listened to feedback that it’s a useful tool</a:t>
            </a:r>
          </a:p>
          <a:p>
            <a:r>
              <a:rPr lang="en-GB" dirty="0"/>
              <a:t> next slides go into para 13 in more detail </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90</a:t>
            </a:fld>
            <a:endParaRPr lang="en-GB" altLang="en-US" dirty="0"/>
          </a:p>
        </p:txBody>
      </p:sp>
    </p:spTree>
    <p:extLst>
      <p:ext uri="{BB962C8B-B14F-4D97-AF65-F5344CB8AC3E}">
        <p14:creationId xmlns:p14="http://schemas.microsoft.com/office/powerpoint/2010/main" val="2917670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not say slash rescinding!!</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91</a:t>
            </a:fld>
            <a:endParaRPr lang="en-GB" altLang="en-US" dirty="0"/>
          </a:p>
        </p:txBody>
      </p:sp>
    </p:spTree>
    <p:extLst>
      <p:ext uri="{BB962C8B-B14F-4D97-AF65-F5344CB8AC3E}">
        <p14:creationId xmlns:p14="http://schemas.microsoft.com/office/powerpoint/2010/main" val="1692554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Evidence Judgment Reasons</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94</a:t>
            </a:fld>
            <a:endParaRPr lang="en-GB" altLang="en-US" dirty="0"/>
          </a:p>
        </p:txBody>
      </p:sp>
    </p:spTree>
    <p:extLst>
      <p:ext uri="{BB962C8B-B14F-4D97-AF65-F5344CB8AC3E}">
        <p14:creationId xmlns:p14="http://schemas.microsoft.com/office/powerpoint/2010/main" val="1651030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other guidance paper for impact Timpson having on guidance being updated/due to be updated</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28</a:t>
            </a:fld>
            <a:endParaRPr lang="en-GB" altLang="en-US" dirty="0"/>
          </a:p>
        </p:txBody>
      </p:sp>
    </p:spTree>
    <p:extLst>
      <p:ext uri="{BB962C8B-B14F-4D97-AF65-F5344CB8AC3E}">
        <p14:creationId xmlns:p14="http://schemas.microsoft.com/office/powerpoint/2010/main" val="1019169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8B4FFD71-90D9-4979-A599-5D532F2450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B03C83B-656B-4EDE-970A-C7E655BD4554}" type="slidenum">
              <a:rPr lang="en-GB" altLang="en-US" smtClean="0">
                <a:latin typeface="Comic Sans MS" panose="030F0702030302020204" pitchFamily="66" charset="0"/>
              </a:rPr>
              <a:pPr/>
              <a:t>95</a:t>
            </a:fld>
            <a:endParaRPr lang="en-GB" altLang="en-US" dirty="0">
              <a:latin typeface="Comic Sans MS" panose="030F0702030302020204" pitchFamily="66" charset="0"/>
            </a:endParaRPr>
          </a:p>
        </p:txBody>
      </p:sp>
      <p:sp>
        <p:nvSpPr>
          <p:cNvPr id="154627" name="Rectangle 2">
            <a:extLst>
              <a:ext uri="{FF2B5EF4-FFF2-40B4-BE49-F238E27FC236}">
                <a16:creationId xmlns:a16="http://schemas.microsoft.com/office/drawing/2014/main" id="{2DF2D5D3-3979-43CE-855D-D979E0D80AD6}"/>
              </a:ext>
            </a:extLst>
          </p:cNvPr>
          <p:cNvSpPr>
            <a:spLocks noGrp="1" noRot="1" noChangeAspect="1" noChangeArrowheads="1" noTextEdit="1"/>
          </p:cNvSpPr>
          <p:nvPr>
            <p:ph type="sldImg"/>
          </p:nvPr>
        </p:nvSpPr>
        <p:spPr>
          <a:xfrm>
            <a:off x="2895600" y="525463"/>
            <a:ext cx="3505200" cy="2628900"/>
          </a:xfrm>
          <a:ln/>
        </p:spPr>
      </p:sp>
      <p:sp>
        <p:nvSpPr>
          <p:cNvPr id="154628" name="Rectangle 3">
            <a:extLst>
              <a:ext uri="{FF2B5EF4-FFF2-40B4-BE49-F238E27FC236}">
                <a16:creationId xmlns:a16="http://schemas.microsoft.com/office/drawing/2014/main" id="{0F6455BA-0F33-42EC-8054-8104BF3D93D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Ie April version has said in response to “serious or persistent breaches”- make sure you have correct version </a:t>
            </a:r>
          </a:p>
          <a:p>
            <a:pPr eaLnBrk="1" hangingPunct="1"/>
            <a:endParaRPr lang="en-GB" altLang="en-US" dirty="0"/>
          </a:p>
          <a:p>
            <a:pPr eaLnBrk="1" hangingPunct="1"/>
            <a:r>
              <a:rPr lang="en-GB" altLang="en-US" dirty="0"/>
              <a:t>September 2008 version had said response to serious breaches and in a 2</a:t>
            </a:r>
            <a:r>
              <a:rPr lang="en-GB" altLang="en-US" baseline="30000" dirty="0"/>
              <a:t>nd</a:t>
            </a:r>
            <a:r>
              <a:rPr lang="en-GB" altLang="en-US" dirty="0"/>
              <a:t> para referred to persistent disruptive behaviour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8AC1F133-0F70-4AE1-80AD-E3F6D3284C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4A7A247-2270-455D-A17D-9CC867567BF2}" type="slidenum">
              <a:rPr lang="en-GB" altLang="en-US" smtClean="0">
                <a:latin typeface="Comic Sans MS" panose="030F0702030302020204" pitchFamily="66" charset="0"/>
              </a:rPr>
              <a:pPr/>
              <a:t>99</a:t>
            </a:fld>
            <a:endParaRPr lang="en-GB" altLang="en-US" dirty="0">
              <a:latin typeface="Comic Sans MS" panose="030F0702030302020204" pitchFamily="66" charset="0"/>
            </a:endParaRPr>
          </a:p>
        </p:txBody>
      </p:sp>
      <p:sp>
        <p:nvSpPr>
          <p:cNvPr id="164867" name="Rectangle 2">
            <a:extLst>
              <a:ext uri="{FF2B5EF4-FFF2-40B4-BE49-F238E27FC236}">
                <a16:creationId xmlns:a16="http://schemas.microsoft.com/office/drawing/2014/main" id="{9671D097-3F46-469F-9439-5B7A5DEA4178}"/>
              </a:ext>
            </a:extLst>
          </p:cNvPr>
          <p:cNvSpPr>
            <a:spLocks noGrp="1" noRot="1" noChangeAspect="1" noChangeArrowheads="1" noTextEdit="1"/>
          </p:cNvSpPr>
          <p:nvPr>
            <p:ph type="sldImg"/>
          </p:nvPr>
        </p:nvSpPr>
        <p:spPr>
          <a:xfrm>
            <a:off x="2895600" y="525463"/>
            <a:ext cx="3505200" cy="2628900"/>
          </a:xfrm>
          <a:ln/>
        </p:spPr>
      </p:sp>
      <p:sp>
        <p:nvSpPr>
          <p:cNvPr id="164868" name="Rectangle 3">
            <a:extLst>
              <a:ext uri="{FF2B5EF4-FFF2-40B4-BE49-F238E27FC236}">
                <a16:creationId xmlns:a16="http://schemas.microsoft.com/office/drawing/2014/main" id="{4987BB74-A9F7-47D1-B48F-788D88E37D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Much slimmer than old Guidance here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0D170F9A-5424-47AC-BE32-104FBAFE712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C08979E-2593-4A52-B704-F915621F137F}" type="slidenum">
              <a:rPr lang="en-GB" altLang="en-US" smtClean="0">
                <a:latin typeface="Comic Sans MS" panose="030F0702030302020204" pitchFamily="66" charset="0"/>
              </a:rPr>
              <a:pPr/>
              <a:t>102</a:t>
            </a:fld>
            <a:endParaRPr lang="en-GB" altLang="en-US" dirty="0">
              <a:latin typeface="Comic Sans MS" panose="030F0702030302020204" pitchFamily="66" charset="0"/>
            </a:endParaRPr>
          </a:p>
        </p:txBody>
      </p:sp>
      <p:sp>
        <p:nvSpPr>
          <p:cNvPr id="178179" name="Rectangle 2">
            <a:extLst>
              <a:ext uri="{FF2B5EF4-FFF2-40B4-BE49-F238E27FC236}">
                <a16:creationId xmlns:a16="http://schemas.microsoft.com/office/drawing/2014/main" id="{864ED0BA-7C20-4051-9BC2-2512814A2A78}"/>
              </a:ext>
            </a:extLst>
          </p:cNvPr>
          <p:cNvSpPr>
            <a:spLocks noGrp="1" noRot="1" noChangeAspect="1" noChangeArrowheads="1" noTextEdit="1"/>
          </p:cNvSpPr>
          <p:nvPr>
            <p:ph type="sldImg"/>
          </p:nvPr>
        </p:nvSpPr>
        <p:spPr>
          <a:xfrm>
            <a:off x="2895600" y="525463"/>
            <a:ext cx="3505200" cy="2628900"/>
          </a:xfrm>
          <a:ln/>
        </p:spPr>
      </p:sp>
      <p:sp>
        <p:nvSpPr>
          <p:cNvPr id="178180" name="Rectangle 3">
            <a:extLst>
              <a:ext uri="{FF2B5EF4-FFF2-40B4-BE49-F238E27FC236}">
                <a16:creationId xmlns:a16="http://schemas.microsoft.com/office/drawing/2014/main" id="{43E6C6EA-5000-4873-8944-80CF0B4751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Useful used to be in old guidance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say eg not ExG</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103</a:t>
            </a:fld>
            <a:endParaRPr lang="en-GB" altLang="en-US" dirty="0"/>
          </a:p>
        </p:txBody>
      </p:sp>
    </p:spTree>
    <p:extLst>
      <p:ext uri="{BB962C8B-B14F-4D97-AF65-F5344CB8AC3E}">
        <p14:creationId xmlns:p14="http://schemas.microsoft.com/office/powerpoint/2010/main" val="691572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F994F9E5-7C98-43DB-B43D-2C31EE4925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3CD5D6D-73D0-4CCF-8D9A-30D113CE4DBC}" type="slidenum">
              <a:rPr lang="en-GB" altLang="en-US" smtClean="0">
                <a:latin typeface="Comic Sans MS" panose="030F0702030302020204" pitchFamily="66" charset="0"/>
              </a:rPr>
              <a:pPr/>
              <a:t>108</a:t>
            </a:fld>
            <a:endParaRPr lang="en-GB" altLang="en-US" dirty="0">
              <a:latin typeface="Comic Sans MS" panose="030F0702030302020204" pitchFamily="66" charset="0"/>
            </a:endParaRPr>
          </a:p>
        </p:txBody>
      </p:sp>
      <p:sp>
        <p:nvSpPr>
          <p:cNvPr id="185347" name="Rectangle 2">
            <a:extLst>
              <a:ext uri="{FF2B5EF4-FFF2-40B4-BE49-F238E27FC236}">
                <a16:creationId xmlns:a16="http://schemas.microsoft.com/office/drawing/2014/main" id="{67997E9F-8F8D-44D3-92B1-6F41C7A9F36B}"/>
              </a:ext>
            </a:extLst>
          </p:cNvPr>
          <p:cNvSpPr>
            <a:spLocks noGrp="1" noRot="1" noChangeAspect="1" noChangeArrowheads="1" noTextEdit="1"/>
          </p:cNvSpPr>
          <p:nvPr>
            <p:ph type="sldImg"/>
          </p:nvPr>
        </p:nvSpPr>
        <p:spPr>
          <a:xfrm>
            <a:off x="2895600" y="525463"/>
            <a:ext cx="3505200" cy="2628900"/>
          </a:xfrm>
          <a:ln/>
        </p:spPr>
      </p:sp>
      <p:sp>
        <p:nvSpPr>
          <p:cNvPr id="185348" name="Rectangle 3">
            <a:extLst>
              <a:ext uri="{FF2B5EF4-FFF2-40B4-BE49-F238E27FC236}">
                <a16:creationId xmlns:a16="http://schemas.microsoft.com/office/drawing/2014/main" id="{84509FE5-EA2C-4349-B312-4DCE692B7D0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To some extent this was there before in the old guidance  para 64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be egs not ExGs!! </a:t>
            </a:r>
          </a:p>
          <a:p>
            <a:r>
              <a:rPr lang="en-GB" dirty="0"/>
              <a:t>Not mentioned in the ExG</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109</a:t>
            </a:fld>
            <a:endParaRPr lang="en-GB" altLang="en-US" dirty="0"/>
          </a:p>
        </p:txBody>
      </p:sp>
    </p:spTree>
    <p:extLst>
      <p:ext uri="{BB962C8B-B14F-4D97-AF65-F5344CB8AC3E}">
        <p14:creationId xmlns:p14="http://schemas.microsoft.com/office/powerpoint/2010/main" val="3815454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9EF882D9-0702-48BE-8BEA-F9EB7EBA514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8EB2AD84-6EFE-4AD8-9076-1D04F403A05C}" type="slidenum">
              <a:rPr lang="en-GB" altLang="en-US" smtClean="0">
                <a:latin typeface="Comic Sans MS" panose="030F0702030302020204" pitchFamily="66" charset="0"/>
              </a:rPr>
              <a:pPr/>
              <a:t>114</a:t>
            </a:fld>
            <a:endParaRPr lang="en-GB" altLang="en-US" dirty="0">
              <a:latin typeface="Comic Sans MS" panose="030F0702030302020204" pitchFamily="66" charset="0"/>
            </a:endParaRPr>
          </a:p>
        </p:txBody>
      </p:sp>
      <p:sp>
        <p:nvSpPr>
          <p:cNvPr id="202755" name="Rectangle 2">
            <a:extLst>
              <a:ext uri="{FF2B5EF4-FFF2-40B4-BE49-F238E27FC236}">
                <a16:creationId xmlns:a16="http://schemas.microsoft.com/office/drawing/2014/main" id="{0C869D15-947E-4FE1-A3F1-6B901F5DDE9C}"/>
              </a:ext>
            </a:extLst>
          </p:cNvPr>
          <p:cNvSpPr>
            <a:spLocks noGrp="1" noRot="1" noChangeAspect="1" noChangeArrowheads="1" noTextEdit="1"/>
          </p:cNvSpPr>
          <p:nvPr>
            <p:ph type="sldImg"/>
          </p:nvPr>
        </p:nvSpPr>
        <p:spPr>
          <a:xfrm>
            <a:off x="2895600" y="525463"/>
            <a:ext cx="3505200" cy="2628900"/>
          </a:xfrm>
          <a:ln/>
        </p:spPr>
      </p:sp>
      <p:sp>
        <p:nvSpPr>
          <p:cNvPr id="202756" name="Rectangle 3">
            <a:extLst>
              <a:ext uri="{FF2B5EF4-FFF2-40B4-BE49-F238E27FC236}">
                <a16:creationId xmlns:a16="http://schemas.microsoft.com/office/drawing/2014/main" id="{9DD56A11-A488-48AC-A7DA-69E79BC505D2}"/>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TC skip to  125</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D4375B86-3E48-4F7B-B835-368255ED76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BB80F24-CF45-4793-986D-42E940212E2A}" type="slidenum">
              <a:rPr lang="en-GB" altLang="en-US" smtClean="0">
                <a:latin typeface="Comic Sans MS" panose="030F0702030302020204" pitchFamily="66" charset="0"/>
              </a:rPr>
              <a:pPr/>
              <a:t>117</a:t>
            </a:fld>
            <a:endParaRPr lang="en-GB" altLang="en-US" dirty="0">
              <a:latin typeface="Comic Sans MS" panose="030F0702030302020204" pitchFamily="66" charset="0"/>
            </a:endParaRPr>
          </a:p>
        </p:txBody>
      </p:sp>
      <p:sp>
        <p:nvSpPr>
          <p:cNvPr id="206851" name="Rectangle 2">
            <a:extLst>
              <a:ext uri="{FF2B5EF4-FFF2-40B4-BE49-F238E27FC236}">
                <a16:creationId xmlns:a16="http://schemas.microsoft.com/office/drawing/2014/main" id="{4BDFD3D6-F5D5-42D8-947A-A8B147C93CF8}"/>
              </a:ext>
            </a:extLst>
          </p:cNvPr>
          <p:cNvSpPr>
            <a:spLocks noGrp="1" noRot="1" noChangeAspect="1" noChangeArrowheads="1" noTextEdit="1"/>
          </p:cNvSpPr>
          <p:nvPr>
            <p:ph type="sldImg"/>
          </p:nvPr>
        </p:nvSpPr>
        <p:spPr>
          <a:xfrm>
            <a:off x="2895600" y="525463"/>
            <a:ext cx="3505200" cy="2628900"/>
          </a:xfrm>
          <a:ln/>
        </p:spPr>
      </p:sp>
      <p:sp>
        <p:nvSpPr>
          <p:cNvPr id="206852" name="Rectangle 3">
            <a:extLst>
              <a:ext uri="{FF2B5EF4-FFF2-40B4-BE49-F238E27FC236}">
                <a16:creationId xmlns:a16="http://schemas.microsoft.com/office/drawing/2014/main" id="{C24EB0FA-D996-4DBA-A3C9-410623296CC3}"/>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NB word “reasonable”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36E5CB87-548C-414C-B94B-46AD7F423F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EED0905-C2FE-431B-A9EB-C0A10BB13328}" type="slidenum">
              <a:rPr lang="en-GB" altLang="en-US" smtClean="0">
                <a:latin typeface="Comic Sans MS" panose="030F0702030302020204" pitchFamily="66" charset="0"/>
              </a:rPr>
              <a:pPr/>
              <a:t>118</a:t>
            </a:fld>
            <a:endParaRPr lang="en-GB" altLang="en-US" dirty="0">
              <a:latin typeface="Comic Sans MS" panose="030F0702030302020204" pitchFamily="66" charset="0"/>
            </a:endParaRPr>
          </a:p>
        </p:txBody>
      </p:sp>
      <p:sp>
        <p:nvSpPr>
          <p:cNvPr id="208899" name="Rectangle 2">
            <a:extLst>
              <a:ext uri="{FF2B5EF4-FFF2-40B4-BE49-F238E27FC236}">
                <a16:creationId xmlns:a16="http://schemas.microsoft.com/office/drawing/2014/main" id="{97D5DDCC-F952-4DF2-89C9-AE9BA6510122}"/>
              </a:ext>
            </a:extLst>
          </p:cNvPr>
          <p:cNvSpPr>
            <a:spLocks noGrp="1" noRot="1" noChangeAspect="1" noChangeArrowheads="1" noTextEdit="1"/>
          </p:cNvSpPr>
          <p:nvPr>
            <p:ph type="sldImg"/>
          </p:nvPr>
        </p:nvSpPr>
        <p:spPr>
          <a:xfrm>
            <a:off x="2895600" y="525463"/>
            <a:ext cx="3505200" cy="2628900"/>
          </a:xfrm>
          <a:ln/>
        </p:spPr>
      </p:sp>
      <p:sp>
        <p:nvSpPr>
          <p:cNvPr id="208900" name="Rectangle 3">
            <a:extLst>
              <a:ext uri="{FF2B5EF4-FFF2-40B4-BE49-F238E27FC236}">
                <a16:creationId xmlns:a16="http://schemas.microsoft.com/office/drawing/2014/main" id="{06A0AD80-AED8-45FB-AF36-390F6F423ECE}"/>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In that case, HT kept giving fixed term exclusion. At end of the 45 days allowed for fixed term exclusions, HT did not make it permanent (nor did GB follow correct procedure)</a:t>
            </a:r>
          </a:p>
          <a:p>
            <a:pPr eaLnBrk="1" hangingPunct="1"/>
            <a:r>
              <a:rPr lang="en-GB" altLang="en-US" dirty="0"/>
              <a:t>HL was concerned that HT had excluded without sufficient ev that boys had breached discipline policy. On facts of that case, boys had not yet been arrested, police were simply investigating</a:t>
            </a:r>
          </a:p>
          <a:p>
            <a:pPr eaLnBrk="1" hangingPunct="1"/>
            <a:endParaRPr lang="en-GB" altLang="en-US" dirty="0"/>
          </a:p>
          <a:p>
            <a:pPr eaLnBrk="1" hangingPunct="1"/>
            <a:r>
              <a:rPr lang="en-GB" altLang="en-US" dirty="0"/>
              <a:t>(RB feels that if HT has direct ev from one pupil ExG that assaulted by another, there might be sufficient ev for HT to give fixed term exclusion- depends on facts- but generally need more evidence than ExG in arson case where boys were simply seen in the area when there was a general fire in the school)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4BFA5D3E-7A19-4C2D-9423-9851C3ADBFB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1E4664D-AC80-402E-8C87-75BE99532789}" type="slidenum">
              <a:rPr lang="en-GB" altLang="en-US" smtClean="0">
                <a:latin typeface="Comic Sans MS" panose="030F0702030302020204" pitchFamily="66" charset="0"/>
              </a:rPr>
              <a:pPr/>
              <a:t>119</a:t>
            </a:fld>
            <a:endParaRPr lang="en-GB" altLang="en-US" dirty="0">
              <a:latin typeface="Comic Sans MS" panose="030F0702030302020204" pitchFamily="66" charset="0"/>
            </a:endParaRPr>
          </a:p>
        </p:txBody>
      </p:sp>
      <p:sp>
        <p:nvSpPr>
          <p:cNvPr id="210947" name="Rectangle 2">
            <a:extLst>
              <a:ext uri="{FF2B5EF4-FFF2-40B4-BE49-F238E27FC236}">
                <a16:creationId xmlns:a16="http://schemas.microsoft.com/office/drawing/2014/main" id="{B838CCC8-171D-4143-985D-28EFC4EBD79E}"/>
              </a:ext>
            </a:extLst>
          </p:cNvPr>
          <p:cNvSpPr>
            <a:spLocks noGrp="1" noRot="1" noChangeAspect="1" noChangeArrowheads="1" noTextEdit="1"/>
          </p:cNvSpPr>
          <p:nvPr>
            <p:ph type="sldImg"/>
          </p:nvPr>
        </p:nvSpPr>
        <p:spPr>
          <a:xfrm>
            <a:off x="2895600" y="525463"/>
            <a:ext cx="3505200" cy="2628900"/>
          </a:xfrm>
          <a:ln/>
        </p:spPr>
      </p:sp>
      <p:sp>
        <p:nvSpPr>
          <p:cNvPr id="210948" name="Rectangle 3">
            <a:extLst>
              <a:ext uri="{FF2B5EF4-FFF2-40B4-BE49-F238E27FC236}">
                <a16:creationId xmlns:a16="http://schemas.microsoft.com/office/drawing/2014/main" id="{6ECC5D6A-AAAE-46F3-99B1-C2C04DFFF02E}"/>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FOCUS ON LOCAL ISSUES AND LOCAL FACTORS</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30</a:t>
            </a:fld>
            <a:endParaRPr lang="en-GB" altLang="en-US" dirty="0"/>
          </a:p>
        </p:txBody>
      </p:sp>
    </p:spTree>
    <p:extLst>
      <p:ext uri="{BB962C8B-B14F-4D97-AF65-F5344CB8AC3E}">
        <p14:creationId xmlns:p14="http://schemas.microsoft.com/office/powerpoint/2010/main" val="774477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as was except for mention of considering safeguarding  principles para 258</a:t>
            </a:r>
          </a:p>
          <a:p>
            <a:endParaRPr lang="en-GB" dirty="0"/>
          </a:p>
          <a:p>
            <a:r>
              <a:rPr lang="en-GB" dirty="0"/>
              <a:t>Evidence judgment reasons</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120</a:t>
            </a:fld>
            <a:endParaRPr lang="en-GB" altLang="en-US" dirty="0"/>
          </a:p>
        </p:txBody>
      </p:sp>
    </p:spTree>
    <p:extLst>
      <p:ext uri="{BB962C8B-B14F-4D97-AF65-F5344CB8AC3E}">
        <p14:creationId xmlns:p14="http://schemas.microsoft.com/office/powerpoint/2010/main" val="748561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 para 25 is best interests of the child</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121</a:t>
            </a:fld>
            <a:endParaRPr lang="en-GB" altLang="en-US" dirty="0"/>
          </a:p>
        </p:txBody>
      </p:sp>
    </p:spTree>
    <p:extLst>
      <p:ext uri="{BB962C8B-B14F-4D97-AF65-F5344CB8AC3E}">
        <p14:creationId xmlns:p14="http://schemas.microsoft.com/office/powerpoint/2010/main" val="3222867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1F246125-3F89-48EC-81AB-452E4537802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1426C60-09A0-4ED5-BC0F-9EA19358D4BF}" type="slidenum">
              <a:rPr lang="en-GB" altLang="en-US" smtClean="0">
                <a:latin typeface="Comic Sans MS" panose="030F0702030302020204" pitchFamily="66" charset="0"/>
              </a:rPr>
              <a:pPr/>
              <a:t>122</a:t>
            </a:fld>
            <a:endParaRPr lang="en-GB" altLang="en-US" dirty="0">
              <a:latin typeface="Comic Sans MS" panose="030F0702030302020204" pitchFamily="66" charset="0"/>
            </a:endParaRPr>
          </a:p>
        </p:txBody>
      </p:sp>
      <p:sp>
        <p:nvSpPr>
          <p:cNvPr id="214019" name="Rectangle 2">
            <a:extLst>
              <a:ext uri="{FF2B5EF4-FFF2-40B4-BE49-F238E27FC236}">
                <a16:creationId xmlns:a16="http://schemas.microsoft.com/office/drawing/2014/main" id="{AA6E85DD-8F4E-4E40-BA8A-F5D7CDC631C6}"/>
              </a:ext>
            </a:extLst>
          </p:cNvPr>
          <p:cNvSpPr>
            <a:spLocks noGrp="1" noRot="1" noChangeAspect="1" noChangeArrowheads="1" noTextEdit="1"/>
          </p:cNvSpPr>
          <p:nvPr>
            <p:ph type="sldImg"/>
          </p:nvPr>
        </p:nvSpPr>
        <p:spPr>
          <a:xfrm>
            <a:off x="2895600" y="525463"/>
            <a:ext cx="3505200" cy="2628900"/>
          </a:xfrm>
          <a:ln/>
        </p:spPr>
      </p:sp>
      <p:sp>
        <p:nvSpPr>
          <p:cNvPr id="214020" name="Rectangle 3">
            <a:extLst>
              <a:ext uri="{FF2B5EF4-FFF2-40B4-BE49-F238E27FC236}">
                <a16:creationId xmlns:a16="http://schemas.microsoft.com/office/drawing/2014/main" id="{18F9B830-E52A-497E-B4AA-C735EBBA0589}"/>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of page 19</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124</a:t>
            </a:fld>
            <a:endParaRPr lang="en-GB" altLang="en-US" dirty="0"/>
          </a:p>
        </p:txBody>
      </p:sp>
    </p:spTree>
    <p:extLst>
      <p:ext uri="{BB962C8B-B14F-4D97-AF65-F5344CB8AC3E}">
        <p14:creationId xmlns:p14="http://schemas.microsoft.com/office/powerpoint/2010/main" val="1171965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best interests test</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132</a:t>
            </a:fld>
            <a:endParaRPr lang="en-GB" altLang="en-US" dirty="0"/>
          </a:p>
        </p:txBody>
      </p:sp>
    </p:spTree>
    <p:extLst>
      <p:ext uri="{BB962C8B-B14F-4D97-AF65-F5344CB8AC3E}">
        <p14:creationId xmlns:p14="http://schemas.microsoft.com/office/powerpoint/2010/main" val="1046803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136</a:t>
            </a:fld>
            <a:endParaRPr lang="en-GB" altLang="en-US" dirty="0"/>
          </a:p>
        </p:txBody>
      </p:sp>
    </p:spTree>
    <p:extLst>
      <p:ext uri="{BB962C8B-B14F-4D97-AF65-F5344CB8AC3E}">
        <p14:creationId xmlns:p14="http://schemas.microsoft.com/office/powerpoint/2010/main" val="2855815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case looked at powers of schools to direct pupils offsite not for disciplinary reasons but for safeguarding reasons- this was held by H Court to be allowed-  but this is NOT covered in new ExG which only deals with directing offsite for disciplinary reasons, for safeguarding-  you need to refer to and follow KSIE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A811DB-C21C-4498-9A8C-603C021C4EB7}"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altLang="en-US" sz="1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637767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B25277E8-0D4B-4C74-BAFB-DFB47470C73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CF63778-30B4-4967-A8D8-EA68551174F6}" type="slidenum">
              <a:rPr lang="en-GB" altLang="en-US" smtClean="0">
                <a:latin typeface="Comic Sans MS" panose="030F0702030302020204" pitchFamily="66" charset="0"/>
              </a:rPr>
              <a:pPr/>
              <a:t>139</a:t>
            </a:fld>
            <a:endParaRPr lang="en-GB" altLang="en-US" dirty="0">
              <a:latin typeface="Comic Sans MS" panose="030F0702030302020204" pitchFamily="66" charset="0"/>
            </a:endParaRPr>
          </a:p>
        </p:txBody>
      </p:sp>
      <p:sp>
        <p:nvSpPr>
          <p:cNvPr id="229379" name="Rectangle 2">
            <a:extLst>
              <a:ext uri="{FF2B5EF4-FFF2-40B4-BE49-F238E27FC236}">
                <a16:creationId xmlns:a16="http://schemas.microsoft.com/office/drawing/2014/main" id="{7816AC3D-E2A1-4FBA-B705-DA2221762F2C}"/>
              </a:ext>
            </a:extLst>
          </p:cNvPr>
          <p:cNvSpPr>
            <a:spLocks noGrp="1" noRot="1" noChangeAspect="1" noChangeArrowheads="1" noTextEdit="1"/>
          </p:cNvSpPr>
          <p:nvPr>
            <p:ph type="sldImg"/>
          </p:nvPr>
        </p:nvSpPr>
        <p:spPr>
          <a:xfrm>
            <a:off x="2895600" y="525463"/>
            <a:ext cx="3505200" cy="2628900"/>
          </a:xfrm>
          <a:ln/>
        </p:spPr>
      </p:sp>
      <p:sp>
        <p:nvSpPr>
          <p:cNvPr id="229380" name="Rectangle 3">
            <a:extLst>
              <a:ext uri="{FF2B5EF4-FFF2-40B4-BE49-F238E27FC236}">
                <a16:creationId xmlns:a16="http://schemas.microsoft.com/office/drawing/2014/main" id="{07E42C5C-08C3-49B8-BFFF-9FEF500B9C8B}"/>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Skip most of this – for reference only JUMP TO SECTION RE GB HEARING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1112C50E-4FC6-427C-9FA2-F8FF726595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9316C74-C06A-4DE6-8E2E-68651D631348}" type="slidenum">
              <a:rPr lang="en-GB" altLang="en-US" smtClean="0">
                <a:latin typeface="Comic Sans MS" panose="030F0702030302020204" pitchFamily="66" charset="0"/>
              </a:rPr>
              <a:pPr/>
              <a:t>141</a:t>
            </a:fld>
            <a:endParaRPr lang="en-GB" altLang="en-US" dirty="0">
              <a:latin typeface="Comic Sans MS" panose="030F0702030302020204" pitchFamily="66" charset="0"/>
            </a:endParaRPr>
          </a:p>
        </p:txBody>
      </p:sp>
      <p:sp>
        <p:nvSpPr>
          <p:cNvPr id="231427" name="Rectangle 2">
            <a:extLst>
              <a:ext uri="{FF2B5EF4-FFF2-40B4-BE49-F238E27FC236}">
                <a16:creationId xmlns:a16="http://schemas.microsoft.com/office/drawing/2014/main" id="{5528B9D0-2D44-4B43-8A74-F15D9E2916EA}"/>
              </a:ext>
            </a:extLst>
          </p:cNvPr>
          <p:cNvSpPr>
            <a:spLocks noGrp="1" noRot="1" noChangeAspect="1" noChangeArrowheads="1" noTextEdit="1"/>
          </p:cNvSpPr>
          <p:nvPr>
            <p:ph type="sldImg"/>
          </p:nvPr>
        </p:nvSpPr>
        <p:spPr>
          <a:xfrm>
            <a:off x="2895600" y="525463"/>
            <a:ext cx="3505200" cy="2628900"/>
          </a:xfrm>
          <a:ln/>
        </p:spPr>
      </p:sp>
      <p:sp>
        <p:nvSpPr>
          <p:cNvPr id="231428" name="Rectangle 3">
            <a:extLst>
              <a:ext uri="{FF2B5EF4-FFF2-40B4-BE49-F238E27FC236}">
                <a16:creationId xmlns:a16="http://schemas.microsoft.com/office/drawing/2014/main" id="{AD7060AB-DD7B-41DA-99B9-EF740071AD46}"/>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TC I WILL SKIP A LOT OF THIS SECTION WHICH IS FOR THOSE INVOLVED IN GOVERNOR TRAINING AND JUST FOCUS ON KEY POINTS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37221579-C69F-4937-A855-9948FDC72F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1DD2A81-6AA3-4F18-A599-F92EEB4F257C}" type="slidenum">
              <a:rPr lang="en-GB" altLang="en-US" smtClean="0">
                <a:latin typeface="Comic Sans MS" panose="030F0702030302020204" pitchFamily="66" charset="0"/>
              </a:rPr>
              <a:pPr/>
              <a:t>142</a:t>
            </a:fld>
            <a:endParaRPr lang="en-GB" altLang="en-US" dirty="0">
              <a:latin typeface="Comic Sans MS" panose="030F0702030302020204" pitchFamily="66" charset="0"/>
            </a:endParaRPr>
          </a:p>
        </p:txBody>
      </p:sp>
      <p:sp>
        <p:nvSpPr>
          <p:cNvPr id="233475" name="Rectangle 2">
            <a:extLst>
              <a:ext uri="{FF2B5EF4-FFF2-40B4-BE49-F238E27FC236}">
                <a16:creationId xmlns:a16="http://schemas.microsoft.com/office/drawing/2014/main" id="{82424B9A-427F-4BAD-B92F-E38C559D8674}"/>
              </a:ext>
            </a:extLst>
          </p:cNvPr>
          <p:cNvSpPr>
            <a:spLocks noGrp="1" noRot="1" noChangeAspect="1" noChangeArrowheads="1" noTextEdit="1"/>
          </p:cNvSpPr>
          <p:nvPr>
            <p:ph type="sldImg"/>
          </p:nvPr>
        </p:nvSpPr>
        <p:spPr>
          <a:xfrm>
            <a:off x="2895600" y="525463"/>
            <a:ext cx="3505200" cy="2628900"/>
          </a:xfrm>
          <a:ln/>
        </p:spPr>
      </p:sp>
      <p:sp>
        <p:nvSpPr>
          <p:cNvPr id="233476" name="Rectangle 3">
            <a:extLst>
              <a:ext uri="{FF2B5EF4-FFF2-40B4-BE49-F238E27FC236}">
                <a16:creationId xmlns:a16="http://schemas.microsoft.com/office/drawing/2014/main" id="{4AC79E8D-208C-4DE3-A03F-7538E276ABCB}"/>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Procedure: exclusions hearings- </a:t>
            </a:r>
            <a:r>
              <a:rPr lang="en-GB" altLang="en-US" b="1" dirty="0"/>
              <a:t>RB went through this quickly</a:t>
            </a:r>
          </a:p>
          <a:p>
            <a:pPr eaLnBrk="1" hangingPunct="1"/>
            <a:r>
              <a:rPr lang="en-GB" altLang="en-US" dirty="0"/>
              <a:t>TC formality vs professionalism</a:t>
            </a:r>
            <a:endParaRPr lang="en-GB" altLang="en-US" b="1" dirty="0"/>
          </a:p>
          <a:p>
            <a:pPr eaLnBrk="1" hangingPunct="1"/>
            <a:endParaRPr lang="en-GB" altLang="en-US" b="1" dirty="0"/>
          </a:p>
          <a:p>
            <a:pPr eaLnBrk="1" hangingPunct="1"/>
            <a:r>
              <a:rPr lang="en-GB" altLang="en-US" dirty="0"/>
              <a:t>In a recent case; child permanently excluded . Parent asked to make representations but was only given time and date; no details. No one there when turned up apart from one governor and a clerk. Not properly presented case (HT should have been there; GB committee etc)</a:t>
            </a:r>
          </a:p>
          <a:p>
            <a:pPr eaLnBrk="1" hangingPunct="1"/>
            <a:endParaRPr lang="en-GB" altLang="en-US" dirty="0"/>
          </a:p>
          <a:p>
            <a:pPr eaLnBrk="1" hangingPunct="1"/>
            <a:r>
              <a:rPr lang="en-GB" altLang="en-US" dirty="0"/>
              <a:t>Tc** TO CHECK THIS CASE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15B108F-355A-471D-ABF5-D05D357505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15B6CF-48C3-40D9-8934-2561586C6937}"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en-US" sz="1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84995" name="Rectangle 2">
            <a:extLst>
              <a:ext uri="{FF2B5EF4-FFF2-40B4-BE49-F238E27FC236}">
                <a16:creationId xmlns:a16="http://schemas.microsoft.com/office/drawing/2014/main" id="{6F07DA4A-8C50-4E8F-9645-BA1511820F52}"/>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99F41CA3-C86B-486A-BB0B-1472EC877D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Tc TO AMEND TO SAY SEP TABLES FOR ACAEMIES? ONCE I HEAR BACK FROM DFE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1635D5CB-98B4-4561-9C1A-9B8FFFA0B5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7629A3C-9D3C-41DE-8D52-67EC2F98BF6F}" type="slidenum">
              <a:rPr lang="en-GB" altLang="en-US" smtClean="0">
                <a:latin typeface="Comic Sans MS" panose="030F0702030302020204" pitchFamily="66" charset="0"/>
              </a:rPr>
              <a:pPr/>
              <a:t>149</a:t>
            </a:fld>
            <a:endParaRPr lang="en-GB" altLang="en-US" dirty="0">
              <a:latin typeface="Comic Sans MS" panose="030F0702030302020204" pitchFamily="66" charset="0"/>
            </a:endParaRPr>
          </a:p>
        </p:txBody>
      </p:sp>
      <p:sp>
        <p:nvSpPr>
          <p:cNvPr id="260099" name="Rectangle 2">
            <a:extLst>
              <a:ext uri="{FF2B5EF4-FFF2-40B4-BE49-F238E27FC236}">
                <a16:creationId xmlns:a16="http://schemas.microsoft.com/office/drawing/2014/main" id="{324FE83B-FF63-4967-9F46-A5597B1B1130}"/>
              </a:ext>
            </a:extLst>
          </p:cNvPr>
          <p:cNvSpPr>
            <a:spLocks noGrp="1" noRot="1" noChangeAspect="1" noChangeArrowheads="1" noTextEdit="1"/>
          </p:cNvSpPr>
          <p:nvPr>
            <p:ph type="sldImg"/>
          </p:nvPr>
        </p:nvSpPr>
        <p:spPr>
          <a:xfrm>
            <a:off x="2895600" y="525463"/>
            <a:ext cx="3505200" cy="2628900"/>
          </a:xfrm>
          <a:ln/>
        </p:spPr>
      </p:sp>
      <p:sp>
        <p:nvSpPr>
          <p:cNvPr id="260100" name="Rectangle 3">
            <a:extLst>
              <a:ext uri="{FF2B5EF4-FFF2-40B4-BE49-F238E27FC236}">
                <a16:creationId xmlns:a16="http://schemas.microsoft.com/office/drawing/2014/main" id="{9D7C5C15-C9D9-461D-A99F-A2E7A3DC5929}"/>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Remember they also need to do this where excluded pupil will be missing public exam except then they should try to meet before exam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9A19B4FF-D0F1-4192-8704-9C45C1981D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A29A95F-145F-4FB0-B936-475D92009CB3}" type="slidenum">
              <a:rPr lang="en-GB" altLang="en-US" smtClean="0">
                <a:latin typeface="Comic Sans MS" panose="030F0702030302020204" pitchFamily="66" charset="0"/>
              </a:rPr>
              <a:pPr/>
              <a:t>155</a:t>
            </a:fld>
            <a:endParaRPr lang="en-GB" altLang="en-US" dirty="0">
              <a:latin typeface="Comic Sans MS" panose="030F0702030302020204" pitchFamily="66" charset="0"/>
            </a:endParaRPr>
          </a:p>
        </p:txBody>
      </p:sp>
      <p:sp>
        <p:nvSpPr>
          <p:cNvPr id="270339" name="Rectangle 2">
            <a:extLst>
              <a:ext uri="{FF2B5EF4-FFF2-40B4-BE49-F238E27FC236}">
                <a16:creationId xmlns:a16="http://schemas.microsoft.com/office/drawing/2014/main" id="{ADFC2617-3E87-41AB-ADD6-9753030D9A85}"/>
              </a:ext>
            </a:extLst>
          </p:cNvPr>
          <p:cNvSpPr>
            <a:spLocks noGrp="1" noRot="1" noChangeAspect="1" noChangeArrowheads="1" noTextEdit="1"/>
          </p:cNvSpPr>
          <p:nvPr>
            <p:ph type="sldImg"/>
          </p:nvPr>
        </p:nvSpPr>
        <p:spPr>
          <a:xfrm>
            <a:off x="2895600" y="525463"/>
            <a:ext cx="3505200" cy="2628900"/>
          </a:xfrm>
          <a:ln/>
        </p:spPr>
      </p:sp>
      <p:sp>
        <p:nvSpPr>
          <p:cNvPr id="270340" name="Rectangle 3">
            <a:extLst>
              <a:ext uri="{FF2B5EF4-FFF2-40B4-BE49-F238E27FC236}">
                <a16:creationId xmlns:a16="http://schemas.microsoft.com/office/drawing/2014/main" id="{F84B51E8-CCA1-4751-8FE9-254653CC05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This all used to be in old 2008 guidance at Para 96</a:t>
            </a:r>
          </a:p>
          <a:p>
            <a:pPr eaLnBrk="1" hangingPunct="1"/>
            <a:endParaRPr lang="en-GB" altLang="en-US" dirty="0"/>
          </a:p>
          <a:p>
            <a:pPr eaLnBrk="1" hangingPunct="1"/>
            <a:r>
              <a:rPr lang="en-GB" altLang="en-US" dirty="0"/>
              <a:t>Also got rid of all the detail that used to say If has:</a:t>
            </a:r>
          </a:p>
          <a:p>
            <a:pPr lvl="1" eaLnBrk="1" hangingPunct="1"/>
            <a:r>
              <a:rPr lang="en-GB" altLang="en-US" dirty="0"/>
              <a:t> any connection with the pupil</a:t>
            </a:r>
          </a:p>
          <a:p>
            <a:pPr lvl="1" eaLnBrk="1" hangingPunct="1"/>
            <a:r>
              <a:rPr lang="en-GB" altLang="en-US" dirty="0"/>
              <a:t>Or knowledge of the incident that led to the exclusion</a:t>
            </a:r>
          </a:p>
          <a:p>
            <a:pPr eaLnBrk="1" hangingPunct="1"/>
            <a:r>
              <a:rPr lang="en-GB" altLang="en-US" dirty="0"/>
              <a:t>Which could affect ability to act impartially</a:t>
            </a:r>
          </a:p>
          <a:p>
            <a:pPr eaLnBrk="1" hangingPunct="1"/>
            <a:r>
              <a:rPr lang="en-GB" altLang="en-US" dirty="0"/>
              <a:t>If does, should step down</a:t>
            </a:r>
          </a:p>
          <a:p>
            <a:pPr eaLnBrk="1" hangingPunct="1"/>
            <a:r>
              <a:rPr lang="en-GB" altLang="en-US" dirty="0"/>
              <a:t>(para 96) but still good practice in my view and general principles of NJ</a:t>
            </a:r>
          </a:p>
          <a:p>
            <a:pPr eaLnBrk="1" hangingPunct="1"/>
            <a:endParaRPr lang="en-GB" altLang="en-US" dirty="0"/>
          </a:p>
          <a:p>
            <a:pPr eaLnBrk="1" hangingPunct="1"/>
            <a:endParaRPr lang="en-GB"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42E707EC-EB1C-43C1-9481-3AEDB09445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C320ED4-0650-4BEC-BF17-44ED8B3EF0D3}" type="slidenum">
              <a:rPr lang="en-GB" altLang="en-US" smtClean="0">
                <a:latin typeface="Comic Sans MS" panose="030F0702030302020204" pitchFamily="66" charset="0"/>
              </a:rPr>
              <a:pPr/>
              <a:t>156</a:t>
            </a:fld>
            <a:endParaRPr lang="en-GB" altLang="en-US" dirty="0">
              <a:latin typeface="Comic Sans MS" panose="030F0702030302020204" pitchFamily="66" charset="0"/>
            </a:endParaRPr>
          </a:p>
        </p:txBody>
      </p:sp>
      <p:sp>
        <p:nvSpPr>
          <p:cNvPr id="272387" name="Rectangle 2">
            <a:extLst>
              <a:ext uri="{FF2B5EF4-FFF2-40B4-BE49-F238E27FC236}">
                <a16:creationId xmlns:a16="http://schemas.microsoft.com/office/drawing/2014/main" id="{CC612192-D503-4AF9-8768-D9D99B3F6F7A}"/>
              </a:ext>
            </a:extLst>
          </p:cNvPr>
          <p:cNvSpPr>
            <a:spLocks noGrp="1" noRot="1" noChangeAspect="1" noChangeArrowheads="1" noTextEdit="1"/>
          </p:cNvSpPr>
          <p:nvPr>
            <p:ph type="sldImg"/>
          </p:nvPr>
        </p:nvSpPr>
        <p:spPr>
          <a:xfrm>
            <a:off x="2895600" y="525463"/>
            <a:ext cx="3505200" cy="2628900"/>
          </a:xfrm>
          <a:ln/>
        </p:spPr>
      </p:sp>
      <p:sp>
        <p:nvSpPr>
          <p:cNvPr id="272388" name="Rectangle 3">
            <a:extLst>
              <a:ext uri="{FF2B5EF4-FFF2-40B4-BE49-F238E27FC236}">
                <a16:creationId xmlns:a16="http://schemas.microsoft.com/office/drawing/2014/main" id="{4990A033-3143-4B1B-89CA-EAAC69D45298}"/>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Ie GB can only either 1) uphold exclusion or</a:t>
            </a:r>
          </a:p>
          <a:p>
            <a:pPr eaLnBrk="1" hangingPunct="1"/>
            <a:r>
              <a:rPr lang="en-GB" altLang="en-US" dirty="0"/>
              <a:t>2) Direct reinstatement </a:t>
            </a:r>
          </a:p>
          <a:p>
            <a:pPr eaLnBrk="1" hangingPunct="1"/>
            <a:r>
              <a:rPr lang="en-GB" altLang="en-US" dirty="0"/>
              <a:t>Old guidance used to say Cant attach conditions to reinstatement (para 113)</a:t>
            </a:r>
          </a:p>
          <a:p>
            <a:pPr eaLnBrk="1" hangingPunct="1"/>
            <a:endParaRPr lang="en-GB" altLang="en-US" dirty="0"/>
          </a:p>
          <a:p>
            <a:pPr eaLnBrk="1" hangingPunct="1">
              <a:spcBef>
                <a:spcPct val="50000"/>
              </a:spcBef>
            </a:pPr>
            <a:endParaRPr lang="en-GB" altLang="en-US" dirty="0"/>
          </a:p>
          <a:p>
            <a:pPr eaLnBrk="1" hangingPunct="1"/>
            <a:r>
              <a:rPr lang="en-GB" altLang="en-US" dirty="0"/>
              <a:t>If direct reinstatement- But cant attach conditions to any direction to head to reinstate (head should follow good practice in reintegrating)- para 113</a:t>
            </a:r>
          </a:p>
          <a:p>
            <a:pPr eaLnBrk="1" hangingPunct="1"/>
            <a:endParaRPr lang="en-GB" altLang="en-US" dirty="0"/>
          </a:p>
          <a:p>
            <a:pPr eaLnBrk="1" hangingPunct="1"/>
            <a:endParaRPr lang="en-GB"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4239A10F-9C3D-4E69-9E96-7AEBA982FC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F23CA0B-75E2-49FD-90CF-E37BB668B7B2}" type="slidenum">
              <a:rPr lang="en-GB" altLang="en-US" smtClean="0">
                <a:latin typeface="Comic Sans MS" panose="030F0702030302020204" pitchFamily="66" charset="0"/>
              </a:rPr>
              <a:pPr/>
              <a:t>158</a:t>
            </a:fld>
            <a:endParaRPr lang="en-GB" altLang="en-US" dirty="0">
              <a:latin typeface="Comic Sans MS" panose="030F0702030302020204" pitchFamily="66" charset="0"/>
            </a:endParaRPr>
          </a:p>
        </p:txBody>
      </p:sp>
      <p:sp>
        <p:nvSpPr>
          <p:cNvPr id="276483" name="Rectangle 2">
            <a:extLst>
              <a:ext uri="{FF2B5EF4-FFF2-40B4-BE49-F238E27FC236}">
                <a16:creationId xmlns:a16="http://schemas.microsoft.com/office/drawing/2014/main" id="{A191BBF0-C2BA-466C-A2F4-4601DD5ECE57}"/>
              </a:ext>
            </a:extLst>
          </p:cNvPr>
          <p:cNvSpPr>
            <a:spLocks noGrp="1" noRot="1" noChangeAspect="1" noChangeArrowheads="1" noTextEdit="1"/>
          </p:cNvSpPr>
          <p:nvPr>
            <p:ph type="sldImg"/>
          </p:nvPr>
        </p:nvSpPr>
        <p:spPr>
          <a:xfrm>
            <a:off x="2895600" y="525463"/>
            <a:ext cx="3505200" cy="2628900"/>
          </a:xfrm>
          <a:ln/>
        </p:spPr>
      </p:sp>
      <p:sp>
        <p:nvSpPr>
          <p:cNvPr id="276484" name="Rectangle 3">
            <a:extLst>
              <a:ext uri="{FF2B5EF4-FFF2-40B4-BE49-F238E27FC236}">
                <a16:creationId xmlns:a16="http://schemas.microsoft.com/office/drawing/2014/main" id="{2C9860F6-2E08-45F3-86BB-1CB40629A9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This used to be in old guidance at para 112</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Clearer now re social workers and VSH</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162</a:t>
            </a:fld>
            <a:endParaRPr lang="en-GB" altLang="en-US" dirty="0"/>
          </a:p>
        </p:txBody>
      </p:sp>
    </p:spTree>
    <p:extLst>
      <p:ext uri="{BB962C8B-B14F-4D97-AF65-F5344CB8AC3E}">
        <p14:creationId xmlns:p14="http://schemas.microsoft.com/office/powerpoint/2010/main" val="3660165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01A402CB-FD93-4D9A-9B31-99C87829E2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38BFEF8-9E60-402B-8599-6520FE8F9695}" type="slidenum">
              <a:rPr lang="en-GB" altLang="en-US" smtClean="0">
                <a:latin typeface="Comic Sans MS" panose="030F0702030302020204" pitchFamily="66" charset="0"/>
              </a:rPr>
              <a:pPr/>
              <a:t>163</a:t>
            </a:fld>
            <a:endParaRPr lang="en-GB" altLang="en-US" dirty="0">
              <a:latin typeface="Comic Sans MS" panose="030F0702030302020204" pitchFamily="66" charset="0"/>
            </a:endParaRPr>
          </a:p>
        </p:txBody>
      </p:sp>
      <p:sp>
        <p:nvSpPr>
          <p:cNvPr id="280579" name="Rectangle 2">
            <a:extLst>
              <a:ext uri="{FF2B5EF4-FFF2-40B4-BE49-F238E27FC236}">
                <a16:creationId xmlns:a16="http://schemas.microsoft.com/office/drawing/2014/main" id="{A3727971-3A55-4D43-BA53-F172B2074400}"/>
              </a:ext>
            </a:extLst>
          </p:cNvPr>
          <p:cNvSpPr>
            <a:spLocks noGrp="1" noRot="1" noChangeAspect="1" noChangeArrowheads="1" noTextEdit="1"/>
          </p:cNvSpPr>
          <p:nvPr>
            <p:ph type="sldImg"/>
          </p:nvPr>
        </p:nvSpPr>
        <p:spPr>
          <a:xfrm>
            <a:off x="2895600" y="525463"/>
            <a:ext cx="3505200" cy="2628900"/>
          </a:xfrm>
          <a:ln/>
        </p:spPr>
      </p:sp>
      <p:sp>
        <p:nvSpPr>
          <p:cNvPr id="280580" name="Rectangle 3">
            <a:extLst>
              <a:ext uri="{FF2B5EF4-FFF2-40B4-BE49-F238E27FC236}">
                <a16:creationId xmlns:a16="http://schemas.microsoft.com/office/drawing/2014/main" id="{A2A2EF5E-AD93-45D9-9A00-36E5A0937F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32943" indent="-232943" eaLnBrk="1" hangingPunct="1"/>
            <a:r>
              <a:rPr lang="en-GB" altLang="en-US" dirty="0"/>
              <a:t>A lot of this has gone from guidance plus advice about procedure ExG old guidance used to say should circulate </a:t>
            </a:r>
            <a:r>
              <a:rPr lang="en-GB" altLang="en-US" u="sng" dirty="0"/>
              <a:t>at least 5 days</a:t>
            </a:r>
            <a:r>
              <a:rPr lang="en-GB" altLang="en-US" dirty="0"/>
              <a:t> in advance of the GB meeting any written statements and a list of those who will be present at the meeting to all the parties including </a:t>
            </a:r>
            <a:r>
              <a:rPr lang="en-GB" altLang="en-US" i="1" dirty="0"/>
              <a:t>the pupil</a:t>
            </a:r>
            <a:r>
              <a:rPr lang="en-GB" altLang="en-US" dirty="0"/>
              <a:t> if it is known that they are to attend the meeting (para 103 of 2008 guidance)</a:t>
            </a:r>
          </a:p>
          <a:p>
            <a:pPr marL="232943" indent="-232943" eaLnBrk="1" hangingPunct="1"/>
            <a:endParaRPr lang="en-GB"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some extent aware of Evidence Judgment Reasons</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165</a:t>
            </a:fld>
            <a:endParaRPr lang="en-GB" altLang="en-US" dirty="0"/>
          </a:p>
        </p:txBody>
      </p:sp>
    </p:spTree>
    <p:extLst>
      <p:ext uri="{BB962C8B-B14F-4D97-AF65-F5344CB8AC3E}">
        <p14:creationId xmlns:p14="http://schemas.microsoft.com/office/powerpoint/2010/main" val="3101466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HERE THIS SLIDE SHOULD END WITH DO SO AND DELETE REST OF MISTAKEN QUOTE IN DEL PACKS!!!</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168</a:t>
            </a:fld>
            <a:endParaRPr lang="en-GB" altLang="en-US" dirty="0"/>
          </a:p>
        </p:txBody>
      </p:sp>
    </p:spTree>
    <p:extLst>
      <p:ext uri="{BB962C8B-B14F-4D97-AF65-F5344CB8AC3E}">
        <p14:creationId xmlns:p14="http://schemas.microsoft.com/office/powerpoint/2010/main" val="4251254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E67DF628-E1E8-4388-96C3-AFD1ABAA92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1B14161-FEFB-499B-93B3-AB08BD98DE1A}" type="slidenum">
              <a:rPr lang="en-GB" altLang="en-US" smtClean="0">
                <a:latin typeface="Comic Sans MS" panose="030F0702030302020204" pitchFamily="66" charset="0"/>
              </a:rPr>
              <a:pPr/>
              <a:t>170</a:t>
            </a:fld>
            <a:endParaRPr lang="en-GB" altLang="en-US" dirty="0">
              <a:latin typeface="Comic Sans MS" panose="030F0702030302020204" pitchFamily="66" charset="0"/>
            </a:endParaRPr>
          </a:p>
        </p:txBody>
      </p:sp>
      <p:sp>
        <p:nvSpPr>
          <p:cNvPr id="285699" name="Rectangle 2">
            <a:extLst>
              <a:ext uri="{FF2B5EF4-FFF2-40B4-BE49-F238E27FC236}">
                <a16:creationId xmlns:a16="http://schemas.microsoft.com/office/drawing/2014/main" id="{8FC76D8A-BE0D-47A6-B2CA-47D56D7BAAD2}"/>
              </a:ext>
            </a:extLst>
          </p:cNvPr>
          <p:cNvSpPr>
            <a:spLocks noGrp="1" noRot="1" noChangeAspect="1" noChangeArrowheads="1" noTextEdit="1"/>
          </p:cNvSpPr>
          <p:nvPr>
            <p:ph type="sldImg"/>
          </p:nvPr>
        </p:nvSpPr>
        <p:spPr>
          <a:xfrm>
            <a:off x="2895600" y="525463"/>
            <a:ext cx="3505200" cy="2628900"/>
          </a:xfrm>
          <a:ln/>
        </p:spPr>
      </p:sp>
      <p:sp>
        <p:nvSpPr>
          <p:cNvPr id="285700" name="Rectangle 3">
            <a:extLst>
              <a:ext uri="{FF2B5EF4-FFF2-40B4-BE49-F238E27FC236}">
                <a16:creationId xmlns:a16="http://schemas.microsoft.com/office/drawing/2014/main" id="{664409A6-F4F3-40AC-A543-27EB76D387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Used to be covered eg para 107 and ref to academies etc                                                                                                                                                                                                                                                                                                                                                                                                                                                                                                                                                                                                                                                                                                                                                                                                                                                                                                                                                                                                                                                                                                                                                                                                                                                                                                                                                                                                                                        </a:t>
            </a:r>
          </a:p>
          <a:p>
            <a:pPr eaLnBrk="1" hangingPunct="1"/>
            <a:endParaRPr lang="en-GB"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93A21108-1137-44B3-A96B-638FB2031F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093EC24-335F-4115-A395-1FA9F6208E0C}" type="slidenum">
              <a:rPr lang="en-GB" altLang="en-US" smtClean="0">
                <a:latin typeface="Comic Sans MS" panose="030F0702030302020204" pitchFamily="66" charset="0"/>
              </a:rPr>
              <a:pPr/>
              <a:t>172</a:t>
            </a:fld>
            <a:endParaRPr lang="en-GB" altLang="en-US" dirty="0">
              <a:latin typeface="Comic Sans MS" panose="030F0702030302020204" pitchFamily="66" charset="0"/>
            </a:endParaRPr>
          </a:p>
        </p:txBody>
      </p:sp>
      <p:sp>
        <p:nvSpPr>
          <p:cNvPr id="291843" name="Rectangle 2">
            <a:extLst>
              <a:ext uri="{FF2B5EF4-FFF2-40B4-BE49-F238E27FC236}">
                <a16:creationId xmlns:a16="http://schemas.microsoft.com/office/drawing/2014/main" id="{A8FC1C26-9343-45D9-9281-EA4436064B3A}"/>
              </a:ext>
            </a:extLst>
          </p:cNvPr>
          <p:cNvSpPr>
            <a:spLocks noGrp="1" noRot="1" noChangeAspect="1" noChangeArrowheads="1" noTextEdit="1"/>
          </p:cNvSpPr>
          <p:nvPr>
            <p:ph type="sldImg"/>
          </p:nvPr>
        </p:nvSpPr>
        <p:spPr>
          <a:xfrm>
            <a:off x="2895600" y="525463"/>
            <a:ext cx="3505200" cy="2628900"/>
          </a:xfrm>
          <a:ln/>
        </p:spPr>
      </p:sp>
      <p:sp>
        <p:nvSpPr>
          <p:cNvPr id="291844" name="Rectangle 3">
            <a:extLst>
              <a:ext uri="{FF2B5EF4-FFF2-40B4-BE49-F238E27FC236}">
                <a16:creationId xmlns:a16="http://schemas.microsoft.com/office/drawing/2014/main" id="{9A80D040-278B-46AA-90FB-FF6E81F32D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Don’t “tippex” exclusion off the record, even if pupil reinstated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8 not para 8 and notifying LA para 79</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50</a:t>
            </a:fld>
            <a:endParaRPr lang="en-GB" altLang="en-US" dirty="0"/>
          </a:p>
        </p:txBody>
      </p:sp>
    </p:spTree>
    <p:extLst>
      <p:ext uri="{BB962C8B-B14F-4D97-AF65-F5344CB8AC3E}">
        <p14:creationId xmlns:p14="http://schemas.microsoft.com/office/powerpoint/2010/main" val="4243443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BE PARA 125 NOT PARA 25</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173</a:t>
            </a:fld>
            <a:endParaRPr lang="en-GB" altLang="en-US" dirty="0"/>
          </a:p>
        </p:txBody>
      </p:sp>
    </p:spTree>
    <p:extLst>
      <p:ext uri="{BB962C8B-B14F-4D97-AF65-F5344CB8AC3E}">
        <p14:creationId xmlns:p14="http://schemas.microsoft.com/office/powerpoint/2010/main" val="1631477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7B8D5C51-A4BA-4A6C-843B-38773D56FF0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2F88F30-908C-401D-B1D3-2EA6E1D9AE50}" type="slidenum">
              <a:rPr lang="en-GB" altLang="en-US" smtClean="0">
                <a:latin typeface="Comic Sans MS" panose="030F0702030302020204" pitchFamily="66" charset="0"/>
              </a:rPr>
              <a:pPr/>
              <a:t>174</a:t>
            </a:fld>
            <a:endParaRPr lang="en-GB" altLang="en-US" dirty="0">
              <a:latin typeface="Comic Sans MS" panose="030F0702030302020204" pitchFamily="66" charset="0"/>
            </a:endParaRPr>
          </a:p>
        </p:txBody>
      </p:sp>
      <p:sp>
        <p:nvSpPr>
          <p:cNvPr id="294915" name="Rectangle 2">
            <a:extLst>
              <a:ext uri="{FF2B5EF4-FFF2-40B4-BE49-F238E27FC236}">
                <a16:creationId xmlns:a16="http://schemas.microsoft.com/office/drawing/2014/main" id="{2D887C58-017F-4EB7-A627-11223DD85B10}"/>
              </a:ext>
            </a:extLst>
          </p:cNvPr>
          <p:cNvSpPr>
            <a:spLocks noGrp="1" noRot="1" noChangeAspect="1" noChangeArrowheads="1" noTextEdit="1"/>
          </p:cNvSpPr>
          <p:nvPr>
            <p:ph type="sldImg"/>
          </p:nvPr>
        </p:nvSpPr>
        <p:spPr>
          <a:xfrm>
            <a:off x="2895600" y="525463"/>
            <a:ext cx="3505200" cy="2628900"/>
          </a:xfrm>
          <a:ln/>
        </p:spPr>
      </p:sp>
      <p:sp>
        <p:nvSpPr>
          <p:cNvPr id="294916" name="Rectangle 3">
            <a:extLst>
              <a:ext uri="{FF2B5EF4-FFF2-40B4-BE49-F238E27FC236}">
                <a16:creationId xmlns:a16="http://schemas.microsoft.com/office/drawing/2014/main" id="{41811A56-0127-4041-AB97-9A45939B675C}"/>
              </a:ext>
            </a:extLst>
          </p:cNvPr>
          <p:cNvSpPr>
            <a:spLocks noGrp="1" noChangeArrowheads="1"/>
          </p:cNvSpPr>
          <p:nvPr>
            <p:ph type="body" idx="1"/>
          </p:nvPr>
        </p:nvSpPr>
        <p:spPr>
          <a:xfrm>
            <a:off x="1239520" y="3329940"/>
            <a:ext cx="6817360" cy="315468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Without delay - (ised to say within one school day of the hearing (para 113 of 2008 guidance)</a:t>
            </a:r>
          </a:p>
          <a:p>
            <a:pPr eaLnBrk="1" hangingPunct="1"/>
            <a:endParaRPr lang="en-GB" altLang="en-US" dirty="0"/>
          </a:p>
          <a:p>
            <a:pPr eaLnBrk="1" hangingPunct="1"/>
            <a:endParaRPr lang="en-GB" altLang="en-US" dirty="0"/>
          </a:p>
          <a:p>
            <a:pPr eaLnBrk="1" hangingPunct="1"/>
            <a:r>
              <a:rPr lang="en-GB" altLang="en-US" dirty="0"/>
              <a:t>Key word again is evidence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F683465B-8773-411E-8DA4-F2B8CC39947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E81EA94-7A3E-4937-9630-0771A8C4C180}" type="slidenum">
              <a:rPr lang="en-GB" altLang="en-US" smtClean="0">
                <a:latin typeface="Comic Sans MS" panose="030F0702030302020204" pitchFamily="66" charset="0"/>
              </a:rPr>
              <a:pPr/>
              <a:t>177</a:t>
            </a:fld>
            <a:endParaRPr lang="en-GB" altLang="en-US" dirty="0">
              <a:latin typeface="Comic Sans MS" panose="030F0702030302020204" pitchFamily="66" charset="0"/>
            </a:endParaRPr>
          </a:p>
        </p:txBody>
      </p:sp>
      <p:sp>
        <p:nvSpPr>
          <p:cNvPr id="299011" name="Rectangle 2">
            <a:extLst>
              <a:ext uri="{FF2B5EF4-FFF2-40B4-BE49-F238E27FC236}">
                <a16:creationId xmlns:a16="http://schemas.microsoft.com/office/drawing/2014/main" id="{ED5206C1-F331-4C3B-BD00-3515C68C645C}"/>
              </a:ext>
            </a:extLst>
          </p:cNvPr>
          <p:cNvSpPr>
            <a:spLocks noGrp="1" noRot="1" noChangeAspect="1" noChangeArrowheads="1" noTextEdit="1"/>
          </p:cNvSpPr>
          <p:nvPr>
            <p:ph type="sldImg"/>
          </p:nvPr>
        </p:nvSpPr>
        <p:spPr>
          <a:xfrm>
            <a:off x="2895600" y="525463"/>
            <a:ext cx="3505200" cy="2628900"/>
          </a:xfrm>
          <a:ln/>
        </p:spPr>
      </p:sp>
      <p:sp>
        <p:nvSpPr>
          <p:cNvPr id="299012" name="Rectangle 3">
            <a:extLst>
              <a:ext uri="{FF2B5EF4-FFF2-40B4-BE49-F238E27FC236}">
                <a16:creationId xmlns:a16="http://schemas.microsoft.com/office/drawing/2014/main" id="{7310B410-DDFE-4A6B-8ABA-0C2E464B6A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TC THIS SLIDE IS DIFF FROM PACK TELL THEM TO CROSS OUT MOST OF THEIR SLIDE AND MAIE IT READ LIKE THIS incl HEADING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443E01A6-07F6-4C92-A149-B1F5BD3D88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57066" indent="-291179">
              <a:defRPr>
                <a:solidFill>
                  <a:schemeClr val="tx1"/>
                </a:solidFill>
                <a:latin typeface="Verdana" panose="020B0604030504040204" pitchFamily="34" charset="0"/>
                <a:cs typeface="Arial" panose="020B0604020202020204" pitchFamily="34" charset="0"/>
              </a:defRPr>
            </a:lvl2pPr>
            <a:lvl3pPr marL="1164717" indent="-232943">
              <a:defRPr>
                <a:solidFill>
                  <a:schemeClr val="tx1"/>
                </a:solidFill>
                <a:latin typeface="Verdana" panose="020B0604030504040204" pitchFamily="34" charset="0"/>
                <a:cs typeface="Arial" panose="020B0604020202020204" pitchFamily="34" charset="0"/>
              </a:defRPr>
            </a:lvl3pPr>
            <a:lvl4pPr marL="1630604" indent="-232943">
              <a:defRPr>
                <a:solidFill>
                  <a:schemeClr val="tx1"/>
                </a:solidFill>
                <a:latin typeface="Verdana" panose="020B0604030504040204" pitchFamily="34" charset="0"/>
                <a:cs typeface="Arial" panose="020B0604020202020204" pitchFamily="34" charset="0"/>
              </a:defRPr>
            </a:lvl4pPr>
            <a:lvl5pPr marL="2096491" indent="-232943">
              <a:defRPr>
                <a:solidFill>
                  <a:schemeClr val="tx1"/>
                </a:solidFill>
                <a:latin typeface="Verdana" panose="020B060403050404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646E820-CA9C-4D91-95D7-511B140B0357}" type="slidenum">
              <a:rPr lang="en-GB" altLang="en-US" smtClean="0">
                <a:latin typeface="Comic Sans MS" panose="030F0702030302020204" pitchFamily="66" charset="0"/>
              </a:rPr>
              <a:pPr/>
              <a:t>178</a:t>
            </a:fld>
            <a:endParaRPr lang="en-GB" altLang="en-US" dirty="0">
              <a:latin typeface="Comic Sans MS" panose="030F0702030302020204" pitchFamily="66" charset="0"/>
            </a:endParaRPr>
          </a:p>
        </p:txBody>
      </p:sp>
      <p:sp>
        <p:nvSpPr>
          <p:cNvPr id="301059" name="Rectangle 2">
            <a:extLst>
              <a:ext uri="{FF2B5EF4-FFF2-40B4-BE49-F238E27FC236}">
                <a16:creationId xmlns:a16="http://schemas.microsoft.com/office/drawing/2014/main" id="{907229CA-B905-4997-BD4F-8702458DD6B9}"/>
              </a:ext>
            </a:extLst>
          </p:cNvPr>
          <p:cNvSpPr>
            <a:spLocks noGrp="1" noRot="1" noChangeAspect="1" noChangeArrowheads="1" noTextEdit="1"/>
          </p:cNvSpPr>
          <p:nvPr>
            <p:ph type="sldImg"/>
          </p:nvPr>
        </p:nvSpPr>
        <p:spPr>
          <a:xfrm>
            <a:off x="2895600" y="525463"/>
            <a:ext cx="3505200" cy="2628900"/>
          </a:xfrm>
          <a:ln/>
        </p:spPr>
      </p:sp>
      <p:sp>
        <p:nvSpPr>
          <p:cNvPr id="301060" name="Rectangle 3">
            <a:extLst>
              <a:ext uri="{FF2B5EF4-FFF2-40B4-BE49-F238E27FC236}">
                <a16:creationId xmlns:a16="http://schemas.microsoft.com/office/drawing/2014/main" id="{A5BE228D-2BA4-4D08-9452-10375F19CB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dirty="0"/>
              <a:t>I GO INTO MORE DETIAL RE THIS UNDER IRP SECTION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Page 8 not page 6</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52</a:t>
            </a:fld>
            <a:endParaRPr lang="en-GB" altLang="en-US" dirty="0"/>
          </a:p>
        </p:txBody>
      </p:sp>
    </p:spTree>
    <p:extLst>
      <p:ext uri="{BB962C8B-B14F-4D97-AF65-F5344CB8AC3E}">
        <p14:creationId xmlns:p14="http://schemas.microsoft.com/office/powerpoint/2010/main" val="328482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bullet point on page 8</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58</a:t>
            </a:fld>
            <a:endParaRPr lang="en-GB" altLang="en-US" dirty="0"/>
          </a:p>
        </p:txBody>
      </p:sp>
    </p:spTree>
    <p:extLst>
      <p:ext uri="{BB962C8B-B14F-4D97-AF65-F5344CB8AC3E}">
        <p14:creationId xmlns:p14="http://schemas.microsoft.com/office/powerpoint/2010/main" val="193384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other guidance paper</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63</a:t>
            </a:fld>
            <a:endParaRPr lang="en-GB" altLang="en-US" dirty="0"/>
          </a:p>
        </p:txBody>
      </p:sp>
    </p:spTree>
    <p:extLst>
      <p:ext uri="{BB962C8B-B14F-4D97-AF65-F5344CB8AC3E}">
        <p14:creationId xmlns:p14="http://schemas.microsoft.com/office/powerpoint/2010/main" val="112045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good new section - We will now unpack these</a:t>
            </a:r>
          </a:p>
        </p:txBody>
      </p:sp>
      <p:sp>
        <p:nvSpPr>
          <p:cNvPr id="4" name="Slide Number Placeholder 3"/>
          <p:cNvSpPr>
            <a:spLocks noGrp="1"/>
          </p:cNvSpPr>
          <p:nvPr>
            <p:ph type="sldNum" sz="quarter" idx="5"/>
          </p:nvPr>
        </p:nvSpPr>
        <p:spPr/>
        <p:txBody>
          <a:bodyPr/>
          <a:lstStyle/>
          <a:p>
            <a:pPr>
              <a:defRPr/>
            </a:pPr>
            <a:fld id="{0EA811DB-C21C-4498-9A8C-603C021C4EB7}" type="slidenum">
              <a:rPr lang="en-GB" altLang="en-US" smtClean="0"/>
              <a:pPr>
                <a:defRPr/>
              </a:pPr>
              <a:t>64</a:t>
            </a:fld>
            <a:endParaRPr lang="en-GB" altLang="en-US" dirty="0"/>
          </a:p>
        </p:txBody>
      </p:sp>
    </p:spTree>
    <p:extLst>
      <p:ext uri="{BB962C8B-B14F-4D97-AF65-F5344CB8AC3E}">
        <p14:creationId xmlns:p14="http://schemas.microsoft.com/office/powerpoint/2010/main" val="145356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60547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954355354"/>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42017491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41495104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22858401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31974196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1455699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32979335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16623354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2934586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41108737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1602902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2832698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3328324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778AA7-63D7-B142-B7BD-33604C9A196B}" type="datetimeFigureOut">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3B9958-2A9D-2145-945D-8DA157E2EE6B}" type="slidenum">
              <a:rPr lang="en-US" smtClean="0"/>
              <a:t>‹#›</a:t>
            </a:fld>
            <a:endParaRPr lang="en-US" dirty="0"/>
          </a:p>
        </p:txBody>
      </p:sp>
    </p:spTree>
    <p:extLst>
      <p:ext uri="{BB962C8B-B14F-4D97-AF65-F5344CB8AC3E}">
        <p14:creationId xmlns:p14="http://schemas.microsoft.com/office/powerpoint/2010/main" val="3084025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2404534"/>
            <a:ext cx="5826719"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6" y="4050836"/>
            <a:ext cx="5826719"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19757263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36973696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9031-E9CF-BD5E-65BC-31C6CE6C66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92181E-BA37-4319-483D-396D68D3D5FD}"/>
              </a:ext>
            </a:extLst>
          </p:cNvPr>
          <p:cNvSpPr>
            <a:spLocks noGrp="1"/>
          </p:cNvSpPr>
          <p:nvPr>
            <p:ph type="dt" sz="half" idx="10"/>
          </p:nvPr>
        </p:nvSpPr>
        <p:spPr/>
        <p:txBody>
          <a:bodyPr/>
          <a:lstStyle/>
          <a:p>
            <a:pPr>
              <a:defRPr/>
            </a:pPr>
            <a:endParaRPr lang="en-GB" altLang="en-US" dirty="0"/>
          </a:p>
        </p:txBody>
      </p:sp>
      <p:sp>
        <p:nvSpPr>
          <p:cNvPr id="4" name="Footer Placeholder 3">
            <a:extLst>
              <a:ext uri="{FF2B5EF4-FFF2-40B4-BE49-F238E27FC236}">
                <a16:creationId xmlns:a16="http://schemas.microsoft.com/office/drawing/2014/main" id="{BD0DF3DA-502D-75FE-04C0-783615BA3A7D}"/>
              </a:ext>
            </a:extLst>
          </p:cNvPr>
          <p:cNvSpPr>
            <a:spLocks noGrp="1"/>
          </p:cNvSpPr>
          <p:nvPr>
            <p:ph type="ftr" sz="quarter" idx="11"/>
          </p:nvPr>
        </p:nvSpPr>
        <p:spPr/>
        <p:txBody>
          <a:bodyPr/>
          <a:lstStyle/>
          <a:p>
            <a:pPr>
              <a:defRPr/>
            </a:pPr>
            <a:endParaRPr lang="en-GB" altLang="en-US" dirty="0"/>
          </a:p>
        </p:txBody>
      </p:sp>
      <p:sp>
        <p:nvSpPr>
          <p:cNvPr id="5" name="Slide Number Placeholder 4">
            <a:extLst>
              <a:ext uri="{FF2B5EF4-FFF2-40B4-BE49-F238E27FC236}">
                <a16:creationId xmlns:a16="http://schemas.microsoft.com/office/drawing/2014/main" id="{79F8B03B-6664-8133-A974-24A0013D18FB}"/>
              </a:ext>
            </a:extLst>
          </p:cNvPr>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4115858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0"/>
            <a:ext cx="6347715"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3831428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1" y="2160589"/>
            <a:ext cx="3088109" cy="388077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D6C10640-0630-411E-8182-CD64689048E6}" type="slidenum">
              <a:rPr lang="en-GB" altLang="en-US" smtClean="0"/>
              <a:pPr>
                <a:defRPr/>
              </a:pPr>
              <a:t>‹#›</a:t>
            </a:fld>
            <a:endParaRPr lang="en-GB" altLang="en-US" dirty="0"/>
          </a:p>
        </p:txBody>
      </p:sp>
    </p:spTree>
    <p:extLst>
      <p:ext uri="{BB962C8B-B14F-4D97-AF65-F5344CB8AC3E}">
        <p14:creationId xmlns:p14="http://schemas.microsoft.com/office/powerpoint/2010/main" val="14841370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p:txBody>
          <a:body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22289651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26296495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dirty="0"/>
          </a:p>
        </p:txBody>
      </p:sp>
      <p:sp>
        <p:nvSpPr>
          <p:cNvPr id="3" name="Footer Placeholder 2"/>
          <p:cNvSpPr>
            <a:spLocks noGrp="1"/>
          </p:cNvSpPr>
          <p:nvPr>
            <p:ph type="ftr" sz="quarter" idx="11"/>
          </p:nvPr>
        </p:nvSpPr>
        <p:spPr/>
        <p:txBody>
          <a:bodyPr/>
          <a:lstStyle/>
          <a:p>
            <a:pPr>
              <a:defRPr/>
            </a:pPr>
            <a:endParaRPr lang="en-GB" altLang="en-US" dirty="0"/>
          </a:p>
        </p:txBody>
      </p:sp>
      <p:sp>
        <p:nvSpPr>
          <p:cNvPr id="4" name="Slide Number Placeholder 3"/>
          <p:cNvSpPr>
            <a:spLocks noGrp="1"/>
          </p:cNvSpPr>
          <p:nvPr>
            <p:ph type="sldNum" sz="quarter" idx="12"/>
          </p:nvPr>
        </p:nvSpPr>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216369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2638853440"/>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8604"/>
            <a:ext cx="2790182"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1276" y="514927"/>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27511579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634771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 y="609600"/>
            <a:ext cx="6347714"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1574550720"/>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194290107"/>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22020917"/>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2132206179"/>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04842727"/>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1260055190"/>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25001553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2"/>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3218983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5400359" y="1150210"/>
            <a:ext cx="1655285"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350"/>
            </a:lvl1pPr>
          </a:lstStyle>
          <a:p>
            <a:r>
              <a:rPr lang="en-US" dirty="0"/>
              <a:t>Click icon to add picture</a:t>
            </a:r>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6333475" y="2579684"/>
            <a:ext cx="2322605"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350"/>
            </a:lvl1pPr>
          </a:lstStyle>
          <a:p>
            <a:r>
              <a:rPr lang="en-US" dirty="0"/>
              <a:t>Click icon to add picture</a:t>
            </a: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404622" y="365124"/>
            <a:ext cx="435483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404622" y="1825625"/>
            <a:ext cx="4354830" cy="4352544"/>
          </a:xfrm>
        </p:spPr>
        <p:txBody>
          <a:bodyPr>
            <a:normAutofit/>
          </a:bodyPr>
          <a:lstStyle>
            <a:lvl1pPr marL="0" indent="0">
              <a:lnSpc>
                <a:spcPct val="110000"/>
              </a:lnSpc>
              <a:buNone/>
              <a:defRPr sz="1800"/>
            </a:lvl1pPr>
            <a:lvl2pPr marL="171450">
              <a:lnSpc>
                <a:spcPct val="110000"/>
              </a:lnSpc>
              <a:defRPr sz="1500"/>
            </a:lvl2pPr>
            <a:lvl3pPr marL="342900">
              <a:lnSpc>
                <a:spcPct val="110000"/>
              </a:lnSpc>
              <a:defRPr sz="1350"/>
            </a:lvl3pPr>
            <a:lvl4pPr marL="514350">
              <a:lnSpc>
                <a:spcPct val="110000"/>
              </a:lnSpc>
              <a:defRPr sz="12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7687216" y="1555068"/>
            <a:ext cx="614477"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5692567" y="4034393"/>
            <a:ext cx="657528"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913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80083555"/>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28650" y="1911096"/>
            <a:ext cx="78867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7211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9144000" cy="6858000"/>
          </a:xfrm>
        </p:spPr>
        <p:txBody>
          <a:bodyPr/>
          <a:lstStyle>
            <a:lvl1pPr>
              <a:buNone/>
              <a:defRPr>
                <a:solidFill>
                  <a:schemeClr val="bg1"/>
                </a:solidFill>
              </a:defRPr>
            </a:lvl1pPr>
          </a:lstStyle>
          <a:p>
            <a:r>
              <a:rPr lang="en-US" dirty="0"/>
              <a:t>Click icon to add picture</a:t>
            </a:r>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2333625" y="370600"/>
            <a:ext cx="444288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3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2681478" y="4379976"/>
            <a:ext cx="3778758" cy="713232"/>
          </a:xfrm>
        </p:spPr>
        <p:txBody>
          <a:bodyPr/>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11310644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5925944" y="2727730"/>
            <a:ext cx="3218055"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350"/>
            </a:lvl1pPr>
          </a:lstStyle>
          <a:p>
            <a:r>
              <a:rPr lang="en-US" dirty="0"/>
              <a:t>Click icon to add picture</a:t>
            </a:r>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4696207" y="1"/>
            <a:ext cx="2639483"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350"/>
            </a:lvl1pPr>
          </a:lstStyle>
          <a:p>
            <a:r>
              <a:rPr lang="en-US" dirty="0"/>
              <a:t>Click icon to add picture</a:t>
            </a:r>
          </a:p>
        </p:txBody>
      </p:sp>
      <p:sp>
        <p:nvSpPr>
          <p:cNvPr id="10" name="Oval 9">
            <a:extLst>
              <a:ext uri="{FF2B5EF4-FFF2-40B4-BE49-F238E27FC236}">
                <a16:creationId xmlns:a16="http://schemas.microsoft.com/office/drawing/2014/main" id="{B7BFFB5A-A05C-4B0C-905C-5884361304B2}"/>
              </a:ext>
            </a:extLst>
          </p:cNvPr>
          <p:cNvSpPr/>
          <p:nvPr userDrawn="1"/>
        </p:nvSpPr>
        <p:spPr>
          <a:xfrm>
            <a:off x="7815427" y="1364733"/>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4022955"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630936" y="365760"/>
            <a:ext cx="384048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30936" y="1828800"/>
            <a:ext cx="3819906" cy="4352544"/>
          </a:xfrm>
        </p:spPr>
        <p:txBody>
          <a:bodyPr/>
          <a:lstStyle>
            <a:lvl1pPr marL="0" indent="0">
              <a:buNone/>
              <a:defRPr sz="1800"/>
            </a:lvl1pPr>
            <a:lvl2pPr marL="171450">
              <a:defRPr/>
            </a:lvl2pPr>
            <a:lvl3pPr marL="342900">
              <a:defRPr/>
            </a:lvl3pPr>
            <a:lvl4pPr marL="51435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856195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530545"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397897" y="1"/>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2971134"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50"/>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2553792"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3099729"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042416" y="1234440"/>
            <a:ext cx="2427732"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261872" y="6356351"/>
            <a:ext cx="1159002"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4574286" y="6356351"/>
            <a:ext cx="30861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7879842" y="6356351"/>
            <a:ext cx="637794"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4999482" y="2551176"/>
            <a:ext cx="3531870" cy="1755648"/>
          </a:xfrm>
        </p:spPr>
        <p:txBody>
          <a:bodyPr/>
          <a:lstStyle>
            <a:lvl1pPr marL="0" indent="0">
              <a:buNone/>
              <a:defRPr sz="1800"/>
            </a:lvl1pPr>
            <a:lvl2pPr marL="171450">
              <a:defRPr sz="1350"/>
            </a:lvl2pPr>
            <a:lvl3pPr marL="342900">
              <a:defRPr sz="135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275159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01911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310A-E2E7-79F1-E9FE-7B3F2C0E01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8E51E10-6207-5FA6-3530-B505FE604D9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CA0DF26-7B32-E845-A645-569002D39C3F}"/>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5" name="Footer Placeholder 4">
            <a:extLst>
              <a:ext uri="{FF2B5EF4-FFF2-40B4-BE49-F238E27FC236}">
                <a16:creationId xmlns:a16="http://schemas.microsoft.com/office/drawing/2014/main" id="{6DDF0AD2-8627-57A5-6AA1-F867E78DC5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018F0A7-0C14-0323-3795-B3D2D24EA8C4}"/>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14417217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FFB2-85B9-A7C9-5AC4-ABE3A71A41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DCCC07-9985-0D3F-4266-29D91A68E5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C4D8C9-398C-AA31-1FEF-9669FE922A1C}"/>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5" name="Footer Placeholder 4">
            <a:extLst>
              <a:ext uri="{FF2B5EF4-FFF2-40B4-BE49-F238E27FC236}">
                <a16:creationId xmlns:a16="http://schemas.microsoft.com/office/drawing/2014/main" id="{309961E2-067C-6985-8DA3-2055D4B474E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D4C8F44-941F-D060-561C-305789AA22A8}"/>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6492411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AE69-8B08-3DBF-EC4C-79EE06CB99B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0B62DC-1375-D3D2-3FE8-0339C63853D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CE080-DFAC-AF30-3195-3079EE918840}"/>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5" name="Footer Placeholder 4">
            <a:extLst>
              <a:ext uri="{FF2B5EF4-FFF2-40B4-BE49-F238E27FC236}">
                <a16:creationId xmlns:a16="http://schemas.microsoft.com/office/drawing/2014/main" id="{100D8FD1-1FA5-A61A-313E-39BC7BCFF6C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C0B7CEF-5382-D54E-77D7-81888DEA0107}"/>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42230894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AF4B-2BBA-FEDB-6A2A-BB767CBCE8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6F08DF-7229-BBE0-B4C8-EB696EFD965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94B2EA-F64E-3A6C-EC1E-0FB4857EE98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FF3185-DC3C-29EB-7ACE-160B5820BFBE}"/>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6" name="Footer Placeholder 5">
            <a:extLst>
              <a:ext uri="{FF2B5EF4-FFF2-40B4-BE49-F238E27FC236}">
                <a16:creationId xmlns:a16="http://schemas.microsoft.com/office/drawing/2014/main" id="{7EC76F79-2F88-2A07-4EEF-889781D5932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0DE1D3C-B852-989F-BAB4-1AEDC3000235}"/>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1370829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DF5B8-4601-757E-6D52-276331AF44B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1F74E4-22D7-2C9E-97AC-6F493C0A38D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43D0A83-4677-3149-C4C2-492C329467D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5A1908F-DDC4-71F1-6847-8899775E3DD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965FB29-3C08-B388-97FB-ACBE7652549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A662E61-1F28-6441-5838-0D900612F86F}"/>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8" name="Footer Placeholder 7">
            <a:extLst>
              <a:ext uri="{FF2B5EF4-FFF2-40B4-BE49-F238E27FC236}">
                <a16:creationId xmlns:a16="http://schemas.microsoft.com/office/drawing/2014/main" id="{B33DCBBC-6846-99DD-E8FE-918746E1FB49}"/>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EF09BBB7-1EC6-9D12-3CCC-9BB593A2F765}"/>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2468823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4203856643"/>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5A13-A38F-5062-DD5F-0019CAEB82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41D834-0915-78DD-FA02-E15CDF9742B6}"/>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4" name="Footer Placeholder 3">
            <a:extLst>
              <a:ext uri="{FF2B5EF4-FFF2-40B4-BE49-F238E27FC236}">
                <a16:creationId xmlns:a16="http://schemas.microsoft.com/office/drawing/2014/main" id="{A6251E5A-17B3-37A5-1764-B6CB1C0AE617}"/>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F1A1F8D-BC2B-BE4F-66DC-A6A2B2012CA4}"/>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26707515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6CFC4-BE7C-5466-3EF8-A1EB765155C3}"/>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3" name="Footer Placeholder 2">
            <a:extLst>
              <a:ext uri="{FF2B5EF4-FFF2-40B4-BE49-F238E27FC236}">
                <a16:creationId xmlns:a16="http://schemas.microsoft.com/office/drawing/2014/main" id="{B212AD50-6AD3-BB74-AFD4-6B9D20AA3DE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6604A06-8F38-561E-C1DD-19464DB822CB}"/>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8307417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F7A9-B7F0-7204-1B4D-38401138262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829617-5EB6-14A5-7223-FB6E3F235B8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284BF9-C3D4-98E2-4855-B90B731D4A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C786862-0639-BF36-1EC2-CD4394D5954B}"/>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6" name="Footer Placeholder 5">
            <a:extLst>
              <a:ext uri="{FF2B5EF4-FFF2-40B4-BE49-F238E27FC236}">
                <a16:creationId xmlns:a16="http://schemas.microsoft.com/office/drawing/2014/main" id="{F81BC34D-2E3D-98E6-277C-CCDE2F945A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640540C-73BB-ECE7-773E-DBCDDA77C03B}"/>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29875282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A806D-2EE3-C761-88BD-5ECDC7F59F5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D5081B-0AEE-E092-5AF6-E42ECE74933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a:extLst>
              <a:ext uri="{FF2B5EF4-FFF2-40B4-BE49-F238E27FC236}">
                <a16:creationId xmlns:a16="http://schemas.microsoft.com/office/drawing/2014/main" id="{BB1C4C21-057D-8F5C-836D-DA5208D995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260CD1-29C4-12F8-0E74-A41327C58C94}"/>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6" name="Footer Placeholder 5">
            <a:extLst>
              <a:ext uri="{FF2B5EF4-FFF2-40B4-BE49-F238E27FC236}">
                <a16:creationId xmlns:a16="http://schemas.microsoft.com/office/drawing/2014/main" id="{8873E1B2-2728-FD97-6010-B9798FA27D3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ABF157D-605C-E39E-1B37-4AB72AA95905}"/>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21994011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D45E-BFA4-F7A4-4A22-8BF806B91D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1C84B4-7085-FDF8-8318-2A44AF23D8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CA90AA-3BF6-AB23-38AF-6726A4E2889D}"/>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5" name="Footer Placeholder 4">
            <a:extLst>
              <a:ext uri="{FF2B5EF4-FFF2-40B4-BE49-F238E27FC236}">
                <a16:creationId xmlns:a16="http://schemas.microsoft.com/office/drawing/2014/main" id="{5ADCAF59-E8AE-1E96-2CD9-3A469EB1FC1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2C33F20-B197-0F6B-7F45-22C0EB6B64BA}"/>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16417644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42D780-3089-71A3-0D67-2E4E3888213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C880B5-69E1-A508-2056-C82B218CC14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C3C3F4-D65C-69D3-3D20-2C338476704F}"/>
              </a:ext>
            </a:extLst>
          </p:cNvPr>
          <p:cNvSpPr>
            <a:spLocks noGrp="1"/>
          </p:cNvSpPr>
          <p:nvPr>
            <p:ph type="dt" sz="half" idx="10"/>
          </p:nvPr>
        </p:nvSpPr>
        <p:spPr/>
        <p:txBody>
          <a:bodyPr/>
          <a:lstStyle/>
          <a:p>
            <a:fld id="{3D2570A7-778B-463B-AF89-A4A7C5F02221}" type="datetimeFigureOut">
              <a:rPr lang="en-GB" smtClean="0"/>
              <a:t>09/02/2023</a:t>
            </a:fld>
            <a:endParaRPr lang="en-GB" dirty="0"/>
          </a:p>
        </p:txBody>
      </p:sp>
      <p:sp>
        <p:nvSpPr>
          <p:cNvPr id="5" name="Footer Placeholder 4">
            <a:extLst>
              <a:ext uri="{FF2B5EF4-FFF2-40B4-BE49-F238E27FC236}">
                <a16:creationId xmlns:a16="http://schemas.microsoft.com/office/drawing/2014/main" id="{6429BFC3-37E1-922F-0F16-350058807D4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DC3D585-2F01-363F-B92B-A25A88A18715}"/>
              </a:ext>
            </a:extLst>
          </p:cNvPr>
          <p:cNvSpPr>
            <a:spLocks noGrp="1"/>
          </p:cNvSpPr>
          <p:nvPr>
            <p:ph type="sldNum" sz="quarter" idx="12"/>
          </p:nvPr>
        </p:nvSpPr>
        <p:spPr/>
        <p:txBody>
          <a:bodyPr/>
          <a:lstStyle/>
          <a:p>
            <a:fld id="{BDA427C8-BFDE-4029-8AD3-1C8D4CCC60B6}" type="slidenum">
              <a:rPr lang="en-GB" smtClean="0"/>
              <a:t>‹#›</a:t>
            </a:fld>
            <a:endParaRPr lang="en-GB" dirty="0"/>
          </a:p>
        </p:txBody>
      </p:sp>
    </p:spTree>
    <p:extLst>
      <p:ext uri="{BB962C8B-B14F-4D97-AF65-F5344CB8AC3E}">
        <p14:creationId xmlns:p14="http://schemas.microsoft.com/office/powerpoint/2010/main" val="23891812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1" y="2226504"/>
            <a:ext cx="5917679" cy="2550877"/>
          </a:xfrm>
        </p:spPr>
        <p:txBody>
          <a:bodyPr anchor="b"/>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866441" y="4777380"/>
            <a:ext cx="5917679"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1" y="1828801"/>
            <a:ext cx="990599" cy="228659"/>
          </a:xfrm>
        </p:spPr>
        <p:txBody>
          <a:bodyPr anchor="t"/>
          <a:lstStyle>
            <a:lvl1pPr algn="l">
              <a:defRPr b="0" i="0">
                <a:solidFill>
                  <a:schemeClr val="bg1">
                    <a:alpha val="60000"/>
                  </a:schemeClr>
                </a:solidFill>
              </a:defRPr>
            </a:lvl1pPr>
          </a:lstStyle>
          <a:p>
            <a:pPr>
              <a:defRPr/>
            </a:pPr>
            <a:endParaRPr lang="en-GB" altLang="en-US" dirty="0"/>
          </a:p>
        </p:txBody>
      </p:sp>
      <p:sp>
        <p:nvSpPr>
          <p:cNvPr id="5" name="Footer Placeholder 4"/>
          <p:cNvSpPr>
            <a:spLocks noGrp="1"/>
          </p:cNvSpPr>
          <p:nvPr>
            <p:ph type="ftr" sz="quarter" idx="11"/>
          </p:nvPr>
        </p:nvSpPr>
        <p:spPr bwMode="gray">
          <a:xfrm rot="5400000">
            <a:off x="6236209" y="3264408"/>
            <a:ext cx="3859795" cy="228660"/>
          </a:xfrm>
        </p:spPr>
        <p:txBody>
          <a:bodyPr/>
          <a:lstStyle>
            <a:lvl1pPr>
              <a:defRPr b="0" i="0">
                <a:solidFill>
                  <a:schemeClr val="bg1">
                    <a:alpha val="60000"/>
                  </a:schemeClr>
                </a:solidFill>
              </a:defRPr>
            </a:lvl1pPr>
          </a:lstStyle>
          <a:p>
            <a:pPr>
              <a:defRPr/>
            </a:pPr>
            <a:endParaRPr lang="en-GB" alt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16245514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1" y="927100"/>
            <a:ext cx="6343672" cy="709865"/>
          </a:xfrm>
        </p:spPr>
        <p:txBody>
          <a:bodyPr anchor="ct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31628143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5119262" y="2257588"/>
            <a:ext cx="3082516" cy="302034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13742025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2"/>
            <a:ext cx="3636980"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pPr>
              <a:defRPr/>
            </a:pPr>
            <a:fld id="{D6C10640-0630-411E-8182-CD64689048E6}" type="slidenum">
              <a:rPr lang="en-GB" altLang="en-US" smtClean="0"/>
              <a:pPr>
                <a:defRPr/>
              </a:pPr>
              <a:t>‹#›</a:t>
            </a:fld>
            <a:endParaRPr lang="en-GB" altLang="en-US" dirty="0"/>
          </a:p>
        </p:txBody>
      </p:sp>
    </p:spTree>
    <p:extLst>
      <p:ext uri="{BB962C8B-B14F-4D97-AF65-F5344CB8AC3E}">
        <p14:creationId xmlns:p14="http://schemas.microsoft.com/office/powerpoint/2010/main" val="1535114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3606580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9" y="2489200"/>
            <a:ext cx="3633502" cy="759290"/>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440" y="3248492"/>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2" y="2489202"/>
            <a:ext cx="3636979" cy="756635"/>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81" y="3245837"/>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29750610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p:txBody>
          <a:bodyPr/>
          <a:lstStyle/>
          <a:p>
            <a:pPr>
              <a:defRPr/>
            </a:pPr>
            <a:endParaRPr lang="en-GB" altLang="en-US" dirty="0"/>
          </a:p>
        </p:txBody>
      </p:sp>
      <p:sp>
        <p:nvSpPr>
          <p:cNvPr id="5" name="Slide Number Placeholder 4"/>
          <p:cNvSpPr>
            <a:spLocks noGrp="1"/>
          </p:cNvSpPr>
          <p:nvPr>
            <p:ph type="sldNum" sz="quarter" idx="12"/>
          </p:nvPr>
        </p:nvSpPr>
        <p:spPr>
          <a:xfrm>
            <a:off x="7678617" y="295732"/>
            <a:ext cx="791308" cy="767687"/>
          </a:xfrm>
          <a:prstGeom prst="rect">
            <a:avLst/>
          </a:prstGeom>
        </p:spPr>
        <p:txBody>
          <a:bodyPr anchor="b"/>
          <a:lstStyle>
            <a:lvl1pPr algn="ctr">
              <a:defRPr sz="2100"/>
            </a:lvl1p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34907965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pPr>
              <a:defRPr/>
            </a:pPr>
            <a:endParaRPr lang="en-GB" altLang="en-US" dirty="0"/>
          </a:p>
        </p:txBody>
      </p:sp>
      <p:sp>
        <p:nvSpPr>
          <p:cNvPr id="3" name="Footer Placeholder 2"/>
          <p:cNvSpPr>
            <a:spLocks noGrp="1"/>
          </p:cNvSpPr>
          <p:nvPr>
            <p:ph type="ftr" sz="quarter" idx="11"/>
          </p:nvPr>
        </p:nvSpPr>
        <p:spPr/>
        <p:txBody>
          <a:bodyPr/>
          <a:lstStyle/>
          <a:p>
            <a:pPr>
              <a:defRPr/>
            </a:pPr>
            <a:endParaRPr lang="en-GB" altLang="en-US" dirty="0"/>
          </a:p>
        </p:txBody>
      </p:sp>
      <p:sp>
        <p:nvSpPr>
          <p:cNvPr id="4" name="Slide Number Placeholder 3"/>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24040370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2" y="3086847"/>
            <a:ext cx="2712589" cy="2933701"/>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8223714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1381390"/>
            <a:ext cx="2987089" cy="157480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866441" y="3086100"/>
            <a:ext cx="2987089" cy="24511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4276402689"/>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786198845"/>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927100"/>
            <a:ext cx="6422005" cy="1692720"/>
          </a:xfrm>
        </p:spPr>
        <p:txBody>
          <a:bodyPr/>
          <a:lstStyle>
            <a:lvl1pPr>
              <a:defRPr sz="2700"/>
            </a:lvl1pPr>
          </a:lstStyle>
          <a:p>
            <a:r>
              <a:rPr lang="en-US"/>
              <a:t>Click to edit Master title style</a:t>
            </a:r>
            <a:endParaRPr lang="en-US" dirty="0"/>
          </a:p>
        </p:txBody>
      </p:sp>
      <p:sp>
        <p:nvSpPr>
          <p:cNvPr id="13" name="Text Placeholder 3"/>
          <p:cNvSpPr>
            <a:spLocks noGrp="1"/>
          </p:cNvSpPr>
          <p:nvPr>
            <p:ph type="body" sz="half" idx="2"/>
          </p:nvPr>
        </p:nvSpPr>
        <p:spPr>
          <a:xfrm>
            <a:off x="866441" y="3488025"/>
            <a:ext cx="6422005" cy="2536857"/>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69857524"/>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1" y="651692"/>
            <a:ext cx="601591" cy="1015663"/>
          </a:xfrm>
          <a:prstGeom prst="rect">
            <a:avLst/>
          </a:prstGeom>
          <a:noFill/>
        </p:spPr>
        <p:txBody>
          <a:bodyPr wrap="square" rtlCol="0">
            <a:spAutoFit/>
          </a:bodyPr>
          <a:lstStyle/>
          <a:p>
            <a:pPr algn="r"/>
            <a:r>
              <a:rPr lang="en-US" sz="6000" b="0" i="0" dirty="0">
                <a:solidFill>
                  <a:schemeClr val="accent1">
                    <a:lumMod val="60000"/>
                    <a:lumOff val="40000"/>
                  </a:schemeClr>
                </a:solidFill>
                <a:latin typeface="Arial"/>
                <a:cs typeface="Arial"/>
              </a:rPr>
              <a:t>“</a:t>
            </a:r>
          </a:p>
        </p:txBody>
      </p:sp>
      <p:sp>
        <p:nvSpPr>
          <p:cNvPr id="14" name="TextBox 13"/>
          <p:cNvSpPr txBox="1"/>
          <p:nvPr/>
        </p:nvSpPr>
        <p:spPr bwMode="gray">
          <a:xfrm>
            <a:off x="7069419" y="2900294"/>
            <a:ext cx="619063" cy="1015663"/>
          </a:xfrm>
          <a:prstGeom prst="rect">
            <a:avLst/>
          </a:prstGeom>
          <a:noFill/>
        </p:spPr>
        <p:txBody>
          <a:bodyPr wrap="square" rtlCol="0">
            <a:spAutoFit/>
          </a:bodyPr>
          <a:lstStyle/>
          <a:p>
            <a:pPr algn="r"/>
            <a:r>
              <a:rPr lang="en-US" sz="6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1" y="927101"/>
            <a:ext cx="6160385" cy="2882179"/>
          </a:xfrm>
        </p:spPr>
        <p:txBody>
          <a:bodyPr anchor="ctr"/>
          <a:lstStyle>
            <a:lvl1pPr>
              <a:defRPr sz="27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9" y="3809280"/>
            <a:ext cx="5646143" cy="333113"/>
          </a:xfrm>
        </p:spPr>
        <p:txBody>
          <a:bodyPr>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6" name="Text Placeholder 3"/>
          <p:cNvSpPr>
            <a:spLocks noGrp="1"/>
          </p:cNvSpPr>
          <p:nvPr>
            <p:ph type="body" sz="half" idx="2"/>
          </p:nvPr>
        </p:nvSpPr>
        <p:spPr>
          <a:xfrm>
            <a:off x="866441" y="5000818"/>
            <a:ext cx="6343673" cy="1010619"/>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541922331"/>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057400"/>
            <a:ext cx="6422005" cy="20955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10"/>
            <a:ext cx="6422004" cy="994891"/>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239240547"/>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0"/>
            <a:ext cx="6423593" cy="709864"/>
          </a:xfrm>
        </p:spPr>
        <p:txBody>
          <a:bodyPr/>
          <a:lstStyle>
            <a:lvl1pPr>
              <a:defRPr sz="24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05615" y="2489200"/>
            <a:ext cx="2318918"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Text Placeholder 3"/>
          <p:cNvSpPr>
            <a:spLocks noGrp="1"/>
          </p:cNvSpPr>
          <p:nvPr>
            <p:ph type="body" sz="half" idx="16"/>
          </p:nvPr>
        </p:nvSpPr>
        <p:spPr>
          <a:xfrm>
            <a:off x="3408472" y="3147164"/>
            <a:ext cx="2318918" cy="2888366"/>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58643" y="2489200"/>
            <a:ext cx="2318918"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4" name="Text Placeholder 3"/>
          <p:cNvSpPr>
            <a:spLocks noGrp="1"/>
          </p:cNvSpPr>
          <p:nvPr>
            <p:ph type="body" sz="half" idx="17"/>
          </p:nvPr>
        </p:nvSpPr>
        <p:spPr>
          <a:xfrm>
            <a:off x="5960936" y="3147164"/>
            <a:ext cx="2316625" cy="2888366"/>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67305487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36039326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24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2" name="Picture Placeholder 2"/>
          <p:cNvSpPr>
            <a:spLocks noGrp="1" noChangeAspect="1"/>
          </p:cNvSpPr>
          <p:nvPr>
            <p:ph type="pic" idx="15"/>
          </p:nvPr>
        </p:nvSpPr>
        <p:spPr>
          <a:xfrm>
            <a:off x="1019056"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3" name="Text Placeholder 3"/>
          <p:cNvSpPr>
            <a:spLocks noGrp="1"/>
          </p:cNvSpPr>
          <p:nvPr>
            <p:ph type="body" sz="half" idx="18"/>
          </p:nvPr>
        </p:nvSpPr>
        <p:spPr>
          <a:xfrm>
            <a:off x="866439" y="4837560"/>
            <a:ext cx="2313432" cy="1187321"/>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11126" y="4179595"/>
            <a:ext cx="2318918"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3411126" y="4848210"/>
            <a:ext cx="2318918" cy="1187321"/>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58643" y="4179596"/>
            <a:ext cx="2318918" cy="657962"/>
          </a:xfrm>
        </p:spPr>
        <p:txBody>
          <a:bodyPr anchor="b">
            <a:noAutofit/>
          </a:bodyPr>
          <a:lstStyle>
            <a:lvl1pPr marL="0" indent="0">
              <a:buNone/>
              <a:defRPr sz="15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9" name="Picture Placeholder 2"/>
          <p:cNvSpPr>
            <a:spLocks noGrp="1" noChangeAspect="1"/>
          </p:cNvSpPr>
          <p:nvPr>
            <p:ph type="pic" idx="22"/>
          </p:nvPr>
        </p:nvSpPr>
        <p:spPr>
          <a:xfrm>
            <a:off x="6108642"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5958643" y="4837560"/>
            <a:ext cx="2318918" cy="1187321"/>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52308519"/>
      </p:ext>
    </p:extLst>
  </p:cSld>
  <p:clrMapOvr>
    <a:masterClrMapping/>
  </p:clrMapOvr>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2" y="6387912"/>
            <a:ext cx="990599" cy="228659"/>
          </a:xfrm>
        </p:spPr>
        <p:txBody>
          <a:bodyPr/>
          <a:lstStyle/>
          <a:p>
            <a:pPr>
              <a:defRPr/>
            </a:pPr>
            <a:endParaRPr lang="en-GB" altLang="en-US" dirty="0"/>
          </a:p>
        </p:txBody>
      </p:sp>
      <p:sp>
        <p:nvSpPr>
          <p:cNvPr id="5" name="Footer Placeholder 4"/>
          <p:cNvSpPr>
            <a:spLocks noGrp="1"/>
          </p:cNvSpPr>
          <p:nvPr>
            <p:ph type="ftr" sz="quarter" idx="11"/>
          </p:nvPr>
        </p:nvSpPr>
        <p:spPr>
          <a:xfrm>
            <a:off x="516134" y="6387910"/>
            <a:ext cx="3859795" cy="228660"/>
          </a:xfrm>
        </p:spPr>
        <p:txBody>
          <a:bodyPr/>
          <a:lstStyle/>
          <a:p>
            <a:pPr>
              <a:defRPr/>
            </a:pPr>
            <a:endParaRPr lang="en-GB" altLang="en-US" dirty="0"/>
          </a:p>
        </p:txBody>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20585388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8"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10" y="1765598"/>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a:xfrm>
            <a:off x="538547" y="6365498"/>
            <a:ext cx="3859795" cy="228660"/>
          </a:xfrm>
        </p:spPr>
        <p:txBody>
          <a:bodyPr/>
          <a:lstStyle/>
          <a:p>
            <a:pPr>
              <a:defRPr/>
            </a:pPr>
            <a:endParaRPr lang="en-GB" alt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95732"/>
            <a:ext cx="791308" cy="767687"/>
          </a:xfrm>
          <a:prstGeom prst="rect">
            <a:avLst/>
          </a:prstGeom>
        </p:spPr>
        <p:txBody>
          <a:bodyPr/>
          <a:lstStyle>
            <a:lvl1pPr algn="ctr">
              <a:defRPr sz="2100"/>
            </a:lvl1p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3650971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367936" y="4817717"/>
            <a:ext cx="1347297" cy="302186"/>
          </a:xfrm>
        </p:spPr>
        <p:txBody>
          <a:bodyPr>
            <a:noAutofit/>
          </a:bodyPr>
          <a:lstStyle>
            <a:lvl1pPr marL="0" indent="0">
              <a:buNone/>
              <a:defRPr sz="150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367936" y="5210963"/>
            <a:ext cx="1360175"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3100557" y="4817717"/>
            <a:ext cx="1347297" cy="302186"/>
          </a:xfrm>
        </p:spPr>
        <p:txBody>
          <a:bodyPr>
            <a:noAutofit/>
          </a:bodyPr>
          <a:lstStyle>
            <a:lvl1pPr marL="0" indent="0">
              <a:buNone/>
              <a:defRPr sz="150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3100558" y="5210963"/>
            <a:ext cx="1360175"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4833179" y="4817717"/>
            <a:ext cx="1347297" cy="302186"/>
          </a:xfrm>
        </p:spPr>
        <p:txBody>
          <a:bodyPr>
            <a:noAutofit/>
          </a:bodyPr>
          <a:lstStyle>
            <a:lvl1pPr marL="0" indent="0">
              <a:buNone/>
              <a:defRPr sz="150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4833179" y="5210963"/>
            <a:ext cx="1360175"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6565800" y="4817717"/>
            <a:ext cx="1347297" cy="302186"/>
          </a:xfrm>
        </p:spPr>
        <p:txBody>
          <a:bodyPr>
            <a:noAutofit/>
          </a:bodyPr>
          <a:lstStyle>
            <a:lvl1pPr marL="0" indent="0">
              <a:buNone/>
              <a:defRPr sz="150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6565801" y="5210963"/>
            <a:ext cx="1360175" cy="706438"/>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019463"/>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342136" y="4014522"/>
            <a:ext cx="886589" cy="302186"/>
          </a:xfrm>
        </p:spPr>
        <p:txBody>
          <a:bodyPr lIns="0" rIns="0">
            <a:noAutofit/>
          </a:bodyPr>
          <a:lstStyle>
            <a:lvl1pPr marL="0" indent="0">
              <a:buNone/>
              <a:defRPr sz="120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342136" y="4486179"/>
            <a:ext cx="886589" cy="1183101"/>
          </a:xfrm>
        </p:spPr>
        <p:txBody>
          <a:bodyPr lIns="0" rIns="0">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379328" y="4014522"/>
            <a:ext cx="906673" cy="302186"/>
          </a:xfrm>
        </p:spPr>
        <p:txBody>
          <a:bodyPr lIns="0" rIns="0">
            <a:noAutofit/>
          </a:bodyPr>
          <a:lstStyle>
            <a:lvl1pPr marL="0" indent="0">
              <a:buNone/>
              <a:defRPr sz="120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379327" y="4486179"/>
            <a:ext cx="886589" cy="1183101"/>
          </a:xfrm>
        </p:spPr>
        <p:txBody>
          <a:bodyPr lIns="0" rIns="0">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2416519" y="4014522"/>
            <a:ext cx="885824" cy="302186"/>
          </a:xfrm>
        </p:spPr>
        <p:txBody>
          <a:bodyPr lIns="0" rIns="0">
            <a:noAutofit/>
          </a:bodyPr>
          <a:lstStyle>
            <a:lvl1pPr marL="0" indent="0">
              <a:buNone/>
              <a:defRPr sz="120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2416518" y="4486179"/>
            <a:ext cx="886589" cy="1183101"/>
          </a:xfrm>
        </p:spPr>
        <p:txBody>
          <a:bodyPr lIns="0" rIns="0">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3453709" y="4014522"/>
            <a:ext cx="885824" cy="302186"/>
          </a:xfrm>
        </p:spPr>
        <p:txBody>
          <a:bodyPr lIns="0" rIns="0">
            <a:noAutofit/>
          </a:bodyPr>
          <a:lstStyle>
            <a:lvl1pPr marL="0" indent="0">
              <a:buNone/>
              <a:defRPr sz="120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3453708" y="4486179"/>
            <a:ext cx="886589" cy="1183101"/>
          </a:xfrm>
        </p:spPr>
        <p:txBody>
          <a:bodyPr lIns="0" rIns="0">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4916423" y="4014522"/>
            <a:ext cx="885824" cy="302186"/>
          </a:xfrm>
        </p:spPr>
        <p:txBody>
          <a:bodyPr lIns="0" rIns="0">
            <a:noAutofit/>
          </a:bodyPr>
          <a:lstStyle>
            <a:lvl1pPr marL="0" indent="0">
              <a:buNone/>
              <a:defRPr sz="120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4916422" y="4486179"/>
            <a:ext cx="886589" cy="1183101"/>
          </a:xfrm>
        </p:spPr>
        <p:txBody>
          <a:bodyPr lIns="0" rIns="0">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5953613" y="4014522"/>
            <a:ext cx="885824" cy="302186"/>
          </a:xfrm>
        </p:spPr>
        <p:txBody>
          <a:bodyPr lIns="0" rIns="0">
            <a:noAutofit/>
          </a:bodyPr>
          <a:lstStyle>
            <a:lvl1pPr marL="0" indent="0">
              <a:buNone/>
              <a:defRPr sz="120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5953613" y="4486179"/>
            <a:ext cx="886589" cy="1183101"/>
          </a:xfrm>
        </p:spPr>
        <p:txBody>
          <a:bodyPr lIns="0" rIns="0">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6990804" y="4014522"/>
            <a:ext cx="885824" cy="302186"/>
          </a:xfrm>
        </p:spPr>
        <p:txBody>
          <a:bodyPr lIns="0" rIns="0">
            <a:noAutofit/>
          </a:bodyPr>
          <a:lstStyle>
            <a:lvl1pPr marL="0" indent="0">
              <a:buNone/>
              <a:defRPr sz="120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6990804" y="4486179"/>
            <a:ext cx="886589" cy="1183101"/>
          </a:xfrm>
        </p:spPr>
        <p:txBody>
          <a:bodyPr lIns="0" rIns="0">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8027994" y="4014522"/>
            <a:ext cx="885824" cy="302186"/>
          </a:xfrm>
        </p:spPr>
        <p:txBody>
          <a:bodyPr lIns="0" rIns="0">
            <a:noAutofit/>
          </a:bodyPr>
          <a:lstStyle>
            <a:lvl1pPr marL="0" indent="0">
              <a:buNone/>
              <a:defRPr sz="120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8027994" y="4486179"/>
            <a:ext cx="886589" cy="1183101"/>
          </a:xfrm>
        </p:spPr>
        <p:txBody>
          <a:bodyPr lIns="0" rIns="0">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3215492"/>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185045" y="1776098"/>
            <a:ext cx="1619250" cy="302186"/>
          </a:xfrm>
        </p:spPr>
        <p:txBody>
          <a:bodyPr>
            <a:noAutofit/>
          </a:bodyPr>
          <a:lstStyle>
            <a:lvl1pPr marL="0" indent="0">
              <a:buNone/>
              <a:defRPr sz="135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185045" y="2111375"/>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4255905" y="1776098"/>
            <a:ext cx="1619250" cy="302186"/>
          </a:xfrm>
        </p:spPr>
        <p:txBody>
          <a:bodyPr>
            <a:noAutofit/>
          </a:bodyPr>
          <a:lstStyle>
            <a:lvl1pPr marL="0" indent="0">
              <a:buNone/>
              <a:defRPr sz="135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4255905" y="2111375"/>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7273425" y="1776098"/>
            <a:ext cx="1619250" cy="302186"/>
          </a:xfrm>
        </p:spPr>
        <p:txBody>
          <a:bodyPr>
            <a:noAutofit/>
          </a:bodyPr>
          <a:lstStyle>
            <a:lvl1pPr marL="0" indent="0">
              <a:buNone/>
              <a:defRPr sz="135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7273425" y="2111375"/>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185045" y="2914739"/>
            <a:ext cx="1619250" cy="302186"/>
          </a:xfrm>
        </p:spPr>
        <p:txBody>
          <a:bodyPr>
            <a:noAutofit/>
          </a:bodyPr>
          <a:lstStyle>
            <a:lvl1pPr marL="0" indent="0">
              <a:buNone/>
              <a:defRPr sz="135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185045" y="3254810"/>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4255905" y="2914739"/>
            <a:ext cx="1619250" cy="302186"/>
          </a:xfrm>
        </p:spPr>
        <p:txBody>
          <a:bodyPr>
            <a:noAutofit/>
          </a:bodyPr>
          <a:lstStyle>
            <a:lvl1pPr marL="0" indent="0">
              <a:buNone/>
              <a:defRPr sz="135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4255905" y="3254810"/>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7273425" y="2914739"/>
            <a:ext cx="1619250" cy="302186"/>
          </a:xfrm>
        </p:spPr>
        <p:txBody>
          <a:bodyPr>
            <a:noAutofit/>
          </a:bodyPr>
          <a:lstStyle>
            <a:lvl1pPr marL="0" indent="0">
              <a:buNone/>
              <a:defRPr sz="135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7273425" y="3254810"/>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185045" y="4057987"/>
            <a:ext cx="1619250" cy="302186"/>
          </a:xfrm>
        </p:spPr>
        <p:txBody>
          <a:bodyPr>
            <a:noAutofit/>
          </a:bodyPr>
          <a:lstStyle>
            <a:lvl1pPr marL="0" indent="0">
              <a:buNone/>
              <a:defRPr sz="135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185045" y="4392591"/>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4255905" y="4057987"/>
            <a:ext cx="1619250" cy="302186"/>
          </a:xfrm>
        </p:spPr>
        <p:txBody>
          <a:bodyPr>
            <a:noAutofit/>
          </a:bodyPr>
          <a:lstStyle>
            <a:lvl1pPr marL="0" indent="0">
              <a:buNone/>
              <a:defRPr sz="135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4255905" y="4392591"/>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7273425" y="4057987"/>
            <a:ext cx="1619250" cy="302186"/>
          </a:xfrm>
        </p:spPr>
        <p:txBody>
          <a:bodyPr>
            <a:noAutofit/>
          </a:bodyPr>
          <a:lstStyle>
            <a:lvl1pPr marL="0" indent="0">
              <a:buNone/>
              <a:defRPr sz="135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7273425" y="4392591"/>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185045" y="5231920"/>
            <a:ext cx="1619250" cy="302186"/>
          </a:xfrm>
        </p:spPr>
        <p:txBody>
          <a:bodyPr>
            <a:noAutofit/>
          </a:bodyPr>
          <a:lstStyle>
            <a:lvl1pPr marL="0" indent="0">
              <a:buNone/>
              <a:defRPr sz="135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185045" y="5566524"/>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4255905" y="5231920"/>
            <a:ext cx="1619250" cy="302186"/>
          </a:xfrm>
        </p:spPr>
        <p:txBody>
          <a:bodyPr>
            <a:noAutofit/>
          </a:bodyPr>
          <a:lstStyle>
            <a:lvl1pPr marL="0" indent="0">
              <a:buNone/>
              <a:defRPr sz="135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4255905" y="5566524"/>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7273425" y="5231920"/>
            <a:ext cx="1619250" cy="302186"/>
          </a:xfrm>
        </p:spPr>
        <p:txBody>
          <a:bodyPr>
            <a:noAutofit/>
          </a:bodyPr>
          <a:lstStyle>
            <a:lvl1pPr marL="0" indent="0">
              <a:buNone/>
              <a:defRPr sz="135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7273425" y="5566524"/>
            <a:ext cx="1634728" cy="706438"/>
          </a:xfrm>
        </p:spPr>
        <p:txBody>
          <a:bodyPr>
            <a:noAutofit/>
          </a:bodyPr>
          <a:lstStyle>
            <a:lvl1pPr marL="0" indent="0">
              <a:lnSpc>
                <a:spcPct val="100000"/>
              </a:lnSpc>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3713588"/>
      </p:ext>
    </p:extLst>
  </p:cSld>
  <p:clrMapOvr>
    <a:masterClrMapping/>
  </p:clrMapOvr>
  <p:extLst>
    <p:ext uri="{DCECCB84-F9BA-43D5-87BE-67443E8EF086}">
      <p15:sldGuideLst xmlns:p15="http://schemas.microsoft.com/office/powerpoint/2012/main">
        <p15:guide id="1" pos="2544">
          <p15:clr>
            <a:srgbClr val="FBAE40"/>
          </p15:clr>
        </p15:guide>
        <p15:guide id="2" pos="5112">
          <p15:clr>
            <a:srgbClr val="FBAE40"/>
          </p15:clr>
        </p15:guide>
        <p15:guide id="4" pos="5256">
          <p15:clr>
            <a:srgbClr val="5ACBF0"/>
          </p15:clr>
        </p15:guide>
        <p15:guide id="5" pos="4968">
          <p15:clr>
            <a:srgbClr val="5ACBF0"/>
          </p15:clr>
        </p15:guide>
        <p15:guide id="6" pos="2688">
          <p15:clr>
            <a:srgbClr val="5ACBF0"/>
          </p15:clr>
        </p15:guide>
        <p15:guide id="7" pos="2400">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2404534"/>
            <a:ext cx="5826719"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6" y="4050836"/>
            <a:ext cx="5826719"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25437645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33722288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0"/>
            <a:ext cx="6347715"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12458836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1" y="2160589"/>
            <a:ext cx="3088109" cy="388077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D6C10640-0630-411E-8182-CD64689048E6}" type="slidenum">
              <a:rPr lang="en-GB" altLang="en-US" smtClean="0"/>
              <a:pPr>
                <a:defRPr/>
              </a:pPr>
              <a:t>‹#›</a:t>
            </a:fld>
            <a:endParaRPr lang="en-GB" altLang="en-US" dirty="0"/>
          </a:p>
        </p:txBody>
      </p:sp>
    </p:spTree>
    <p:extLst>
      <p:ext uri="{BB962C8B-B14F-4D97-AF65-F5344CB8AC3E}">
        <p14:creationId xmlns:p14="http://schemas.microsoft.com/office/powerpoint/2010/main" val="3748006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5400359" y="1150210"/>
            <a:ext cx="1655285"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350"/>
            </a:lvl1pPr>
          </a:lstStyle>
          <a:p>
            <a:r>
              <a:rPr lang="en-US" dirty="0"/>
              <a:t>Click icon to add picture</a:t>
            </a:r>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6333475" y="2579684"/>
            <a:ext cx="2322605"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350"/>
            </a:lvl1pPr>
          </a:lstStyle>
          <a:p>
            <a:r>
              <a:rPr lang="en-US" dirty="0"/>
              <a:t>Click icon to add picture</a:t>
            </a: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404622" y="365124"/>
            <a:ext cx="435483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404622" y="1825625"/>
            <a:ext cx="4354830" cy="4352544"/>
          </a:xfrm>
        </p:spPr>
        <p:txBody>
          <a:bodyPr>
            <a:normAutofit/>
          </a:bodyPr>
          <a:lstStyle>
            <a:lvl1pPr marL="0" indent="0">
              <a:lnSpc>
                <a:spcPct val="110000"/>
              </a:lnSpc>
              <a:buNone/>
              <a:defRPr sz="1800"/>
            </a:lvl1pPr>
            <a:lvl2pPr marL="171450">
              <a:lnSpc>
                <a:spcPct val="110000"/>
              </a:lnSpc>
              <a:defRPr sz="1500"/>
            </a:lvl2pPr>
            <a:lvl3pPr marL="342900">
              <a:lnSpc>
                <a:spcPct val="110000"/>
              </a:lnSpc>
              <a:defRPr sz="1350"/>
            </a:lvl3pPr>
            <a:lvl4pPr marL="514350">
              <a:lnSpc>
                <a:spcPct val="110000"/>
              </a:lnSpc>
              <a:defRPr sz="12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7687216" y="1555068"/>
            <a:ext cx="614477"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5692567" y="4034393"/>
            <a:ext cx="657528"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9809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p:txBody>
          <a:body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29757017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20545199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dirty="0"/>
          </a:p>
        </p:txBody>
      </p:sp>
      <p:sp>
        <p:nvSpPr>
          <p:cNvPr id="3" name="Footer Placeholder 2"/>
          <p:cNvSpPr>
            <a:spLocks noGrp="1"/>
          </p:cNvSpPr>
          <p:nvPr>
            <p:ph type="ftr" sz="quarter" idx="11"/>
          </p:nvPr>
        </p:nvSpPr>
        <p:spPr/>
        <p:txBody>
          <a:bodyPr/>
          <a:lstStyle/>
          <a:p>
            <a:pPr>
              <a:defRPr/>
            </a:pPr>
            <a:endParaRPr lang="en-GB" altLang="en-US" dirty="0"/>
          </a:p>
        </p:txBody>
      </p:sp>
      <p:sp>
        <p:nvSpPr>
          <p:cNvPr id="4" name="Slide Number Placeholder 3"/>
          <p:cNvSpPr>
            <a:spLocks noGrp="1"/>
          </p:cNvSpPr>
          <p:nvPr>
            <p:ph type="sldNum" sz="quarter" idx="12"/>
          </p:nvPr>
        </p:nvSpPr>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41001149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8604"/>
            <a:ext cx="2790182"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1276" y="514927"/>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9996751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634771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 y="609600"/>
            <a:ext cx="6347714"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517048639"/>
      </p:ext>
    </p:extLst>
  </p:cSld>
  <p:clrMapOvr>
    <a:masterClrMapping/>
  </p:clrMapOvr>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4094905920"/>
      </p:ext>
    </p:extLst>
  </p:cSld>
  <p:clrMapOvr>
    <a:masterClrMapping/>
  </p:clrMapOvr>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42361400"/>
      </p:ext>
    </p:extLst>
  </p:cSld>
  <p:clrMapOvr>
    <a:masterClrMapping/>
  </p:clrMapOvr>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2385632165"/>
      </p:ext>
    </p:extLst>
  </p:cSld>
  <p:clrMapOvr>
    <a:masterClrMapping/>
  </p:clrMapOvr>
  <p:hf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0496781"/>
      </p:ext>
    </p:extLst>
  </p:cSld>
  <p:clrMapOvr>
    <a:masterClrMapping/>
  </p:clrMapOvr>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404398668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32498446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11092502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2"/>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23055804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5400359" y="1150210"/>
            <a:ext cx="1655285"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350"/>
            </a:lvl1pPr>
          </a:lstStyle>
          <a:p>
            <a:r>
              <a:rPr lang="en-US" dirty="0"/>
              <a:t>Click icon to add picture</a:t>
            </a:r>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6333475" y="2579684"/>
            <a:ext cx="2322605"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350"/>
            </a:lvl1pPr>
          </a:lstStyle>
          <a:p>
            <a:r>
              <a:rPr lang="en-US" dirty="0"/>
              <a:t>Click icon to add picture</a:t>
            </a: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404622" y="365124"/>
            <a:ext cx="435483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404622" y="1825625"/>
            <a:ext cx="4354830" cy="4352544"/>
          </a:xfrm>
        </p:spPr>
        <p:txBody>
          <a:bodyPr>
            <a:normAutofit/>
          </a:bodyPr>
          <a:lstStyle>
            <a:lvl1pPr marL="0" indent="0">
              <a:lnSpc>
                <a:spcPct val="110000"/>
              </a:lnSpc>
              <a:buNone/>
              <a:defRPr sz="1800"/>
            </a:lvl1pPr>
            <a:lvl2pPr marL="171450">
              <a:lnSpc>
                <a:spcPct val="110000"/>
              </a:lnSpc>
              <a:defRPr sz="1500"/>
            </a:lvl2pPr>
            <a:lvl3pPr marL="342900">
              <a:lnSpc>
                <a:spcPct val="110000"/>
              </a:lnSpc>
              <a:defRPr sz="1350"/>
            </a:lvl3pPr>
            <a:lvl4pPr marL="514350">
              <a:lnSpc>
                <a:spcPct val="110000"/>
              </a:lnSpc>
              <a:defRPr sz="12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7687216" y="1555068"/>
            <a:ext cx="614477"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5692567" y="4034393"/>
            <a:ext cx="657528"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2711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28650" y="1911096"/>
            <a:ext cx="78867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104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9144000" cy="6858000"/>
          </a:xfrm>
        </p:spPr>
        <p:txBody>
          <a:bodyPr/>
          <a:lstStyle>
            <a:lvl1pPr>
              <a:buNone/>
              <a:defRPr>
                <a:solidFill>
                  <a:schemeClr val="bg1"/>
                </a:solidFill>
              </a:defRPr>
            </a:lvl1pPr>
          </a:lstStyle>
          <a:p>
            <a:r>
              <a:rPr lang="en-US" dirty="0"/>
              <a:t>Click icon to add picture</a:t>
            </a:r>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2333625" y="370600"/>
            <a:ext cx="444288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3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2681478" y="4379976"/>
            <a:ext cx="3778758" cy="713232"/>
          </a:xfrm>
        </p:spPr>
        <p:txBody>
          <a:bodyPr/>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27067069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5925944" y="2727730"/>
            <a:ext cx="3218055"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350"/>
            </a:lvl1pPr>
          </a:lstStyle>
          <a:p>
            <a:r>
              <a:rPr lang="en-US" dirty="0"/>
              <a:t>Click icon to add picture</a:t>
            </a:r>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4696207" y="1"/>
            <a:ext cx="2639483"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350"/>
            </a:lvl1pPr>
          </a:lstStyle>
          <a:p>
            <a:r>
              <a:rPr lang="en-US" dirty="0"/>
              <a:t>Click icon to add picture</a:t>
            </a:r>
          </a:p>
        </p:txBody>
      </p:sp>
      <p:sp>
        <p:nvSpPr>
          <p:cNvPr id="10" name="Oval 9">
            <a:extLst>
              <a:ext uri="{FF2B5EF4-FFF2-40B4-BE49-F238E27FC236}">
                <a16:creationId xmlns:a16="http://schemas.microsoft.com/office/drawing/2014/main" id="{B7BFFB5A-A05C-4B0C-905C-5884361304B2}"/>
              </a:ext>
            </a:extLst>
          </p:cNvPr>
          <p:cNvSpPr/>
          <p:nvPr userDrawn="1"/>
        </p:nvSpPr>
        <p:spPr>
          <a:xfrm>
            <a:off x="7815427" y="1364733"/>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4022955"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630936" y="365760"/>
            <a:ext cx="384048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30936" y="1828800"/>
            <a:ext cx="3819906" cy="4352544"/>
          </a:xfrm>
        </p:spPr>
        <p:txBody>
          <a:bodyPr/>
          <a:lstStyle>
            <a:lvl1pPr marL="0" indent="0">
              <a:buNone/>
              <a:defRPr sz="1800"/>
            </a:lvl1pPr>
            <a:lvl2pPr marL="171450">
              <a:defRPr/>
            </a:lvl2pPr>
            <a:lvl3pPr marL="342900">
              <a:defRPr/>
            </a:lvl3pPr>
            <a:lvl4pPr marL="51435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418531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530545"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397897" y="1"/>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2971134"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50"/>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2553792"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3099729"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042416" y="1234440"/>
            <a:ext cx="2427732"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261872" y="6356351"/>
            <a:ext cx="1159002"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4574286" y="6356351"/>
            <a:ext cx="30861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7879842" y="6356351"/>
            <a:ext cx="637794"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4999482" y="2551176"/>
            <a:ext cx="3531870" cy="1755648"/>
          </a:xfrm>
        </p:spPr>
        <p:txBody>
          <a:bodyPr/>
          <a:lstStyle>
            <a:lvl1pPr marL="0" indent="0">
              <a:buNone/>
              <a:defRPr sz="1800"/>
            </a:lvl1pPr>
            <a:lvl2pPr marL="171450">
              <a:defRPr sz="1350"/>
            </a:lvl2pPr>
            <a:lvl3pPr marL="342900">
              <a:defRPr sz="135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269196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58682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451" name="Group 450"/>
          <p:cNvGrpSpPr/>
          <p:nvPr/>
        </p:nvGrpSpPr>
        <p:grpSpPr>
          <a:xfrm>
            <a:off x="1" y="0"/>
            <a:ext cx="9555163" cy="6853238"/>
            <a:chOff x="1524000" y="0"/>
            <a:chExt cx="9555163" cy="6853238"/>
          </a:xfrm>
        </p:grpSpPr>
        <p:sp>
          <p:nvSpPr>
            <p:cNvPr id="452"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3"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4"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5"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6"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7"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8"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9"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0"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1"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2"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3"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4"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5"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6"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7"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1283115" y="1168329"/>
            <a:ext cx="6586124" cy="4537816"/>
            <a:chOff x="1283114" y="1168329"/>
            <a:chExt cx="6586124" cy="4537816"/>
          </a:xfrm>
        </p:grpSpPr>
        <p:sp>
          <p:nvSpPr>
            <p:cNvPr id="39" name="Rectangle 38"/>
            <p:cNvSpPr/>
            <p:nvPr/>
          </p:nvSpPr>
          <p:spPr>
            <a:xfrm>
              <a:off x="1283114" y="1168329"/>
              <a:ext cx="658612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283114" y="1973001"/>
              <a:ext cx="658612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1" name="Isosceles Triangle 39"/>
            <p:cNvSpPr/>
            <p:nvPr/>
          </p:nvSpPr>
          <p:spPr>
            <a:xfrm rot="10800000">
              <a:off x="4362524" y="5355082"/>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59092" y="2055278"/>
            <a:ext cx="6428445" cy="1810636"/>
          </a:xfrm>
        </p:spPr>
        <p:txBody>
          <a:bodyPr bIns="0" anchor="b">
            <a:normAutofit/>
          </a:bodyPr>
          <a:lstStyle>
            <a:lvl1pPr algn="ctr">
              <a:lnSpc>
                <a:spcPct val="80000"/>
              </a:lnSpc>
              <a:defRPr sz="3600" spc="-85">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59092" y="3941492"/>
            <a:ext cx="6428445" cy="1334120"/>
          </a:xfrm>
        </p:spPr>
        <p:txBody>
          <a:bodyPr tIns="0">
            <a:normAutofit/>
          </a:bodyPr>
          <a:lstStyle>
            <a:lvl1pPr marL="0" indent="0" algn="ctr">
              <a:lnSpc>
                <a:spcPct val="100000"/>
              </a:lnSpc>
              <a:buNone/>
              <a:defRPr sz="1350" b="0">
                <a:solidFill>
                  <a:srgbClr val="FFFEFF"/>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a:xfrm>
            <a:off x="640080" y="320040"/>
            <a:ext cx="2743200" cy="320040"/>
          </a:xfrm>
        </p:spPr>
        <p:txBody>
          <a:bodyPr vert="horz" lIns="91440" tIns="45720" rIns="91440" bIns="45720" rtlCol="0" anchor="ctr"/>
          <a:lstStyle>
            <a:lvl1pPr>
              <a:defRPr lang="en-US"/>
            </a:lvl1p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1905218696"/>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5" name="Group 64"/>
          <p:cNvGrpSpPr/>
          <p:nvPr/>
        </p:nvGrpSpPr>
        <p:grpSpPr>
          <a:xfrm>
            <a:off x="-286225" y="2"/>
            <a:ext cx="9421759" cy="6858001"/>
            <a:chOff x="1243013" y="0"/>
            <a:chExt cx="9402763" cy="6858001"/>
          </a:xfrm>
        </p:grpSpPr>
        <p:sp>
          <p:nvSpPr>
            <p:cNvPr id="6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0" name="Group 19"/>
          <p:cNvGrpSpPr/>
          <p:nvPr/>
        </p:nvGrpSpPr>
        <p:grpSpPr>
          <a:xfrm>
            <a:off x="640080" y="1699589"/>
            <a:ext cx="3286552" cy="3470421"/>
            <a:chOff x="640080" y="1699589"/>
            <a:chExt cx="3286552" cy="3470421"/>
          </a:xfrm>
        </p:grpSpPr>
        <p:sp>
          <p:nvSpPr>
            <p:cNvPr id="21" name="Rectangle 2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5" y="2349924"/>
            <a:ext cx="3112048" cy="246495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8" y="803186"/>
            <a:ext cx="4091410"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64738663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23036075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4" name="Group 773"/>
          <p:cNvGrpSpPr/>
          <p:nvPr/>
        </p:nvGrpSpPr>
        <p:grpSpPr>
          <a:xfrm>
            <a:off x="1" y="0"/>
            <a:ext cx="9555163" cy="6853238"/>
            <a:chOff x="1524000" y="0"/>
            <a:chExt cx="9555163" cy="6853238"/>
          </a:xfrm>
        </p:grpSpPr>
        <p:sp>
          <p:nvSpPr>
            <p:cNvPr id="775"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6"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7"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8"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9"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0"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1"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2"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3"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4"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85"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6"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7"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8"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9"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0"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2403476" y="1158902"/>
            <a:ext cx="4317684" cy="4537816"/>
            <a:chOff x="2403476" y="1158902"/>
            <a:chExt cx="4317684" cy="4537816"/>
          </a:xfrm>
        </p:grpSpPr>
        <p:sp>
          <p:nvSpPr>
            <p:cNvPr id="28" name="Rectangle 27"/>
            <p:cNvSpPr/>
            <p:nvPr/>
          </p:nvSpPr>
          <p:spPr>
            <a:xfrm>
              <a:off x="2403476" y="1158902"/>
              <a:ext cx="431768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2403476" y="1963574"/>
              <a:ext cx="431768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Isosceles Triangle 28"/>
            <p:cNvSpPr/>
            <p:nvPr/>
          </p:nvSpPr>
          <p:spPr>
            <a:xfrm rot="10800000">
              <a:off x="4358702" y="5345655"/>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479149" y="2028827"/>
            <a:ext cx="4162952" cy="1732474"/>
          </a:xfrm>
        </p:spPr>
        <p:txBody>
          <a:bodyPr bIns="0" anchor="b">
            <a:normAutofit/>
          </a:bodyPr>
          <a:lstStyle>
            <a:lvl1pPr algn="ctr">
              <a:defRPr sz="27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79149" y="3843340"/>
            <a:ext cx="4162952" cy="1426097"/>
          </a:xfrm>
        </p:spPr>
        <p:txBody>
          <a:bodyPr tIns="0">
            <a:normAutofit/>
          </a:bodyPr>
          <a:lstStyle>
            <a:lvl1pPr marL="0" indent="0" algn="ctr">
              <a:buNone/>
              <a:defRPr sz="1200">
                <a:solidFill>
                  <a:srgbClr val="FFFEFF"/>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0080" y="320040"/>
            <a:ext cx="2743200" cy="320040"/>
          </a:xfrm>
        </p:spPr>
        <p:txBody>
          <a:body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6809246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41" name="Group 40"/>
          <p:cNvGrpSpPr/>
          <p:nvPr/>
        </p:nvGrpSpPr>
        <p:grpSpPr>
          <a:xfrm>
            <a:off x="-286225" y="2"/>
            <a:ext cx="9421759" cy="6858001"/>
            <a:chOff x="1243013" y="0"/>
            <a:chExt cx="9402763" cy="6858001"/>
          </a:xfrm>
        </p:grpSpPr>
        <p:sp>
          <p:nvSpPr>
            <p:cNvPr id="4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2" name="Group 61"/>
          <p:cNvGrpSpPr/>
          <p:nvPr/>
        </p:nvGrpSpPr>
        <p:grpSpPr>
          <a:xfrm>
            <a:off x="640080" y="1699589"/>
            <a:ext cx="3286552" cy="3470421"/>
            <a:chOff x="640080" y="1699589"/>
            <a:chExt cx="3286552" cy="3470421"/>
          </a:xfrm>
        </p:grpSpPr>
        <p:sp>
          <p:nvSpPr>
            <p:cNvPr id="63" name="Rectangle 6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3" y="2355068"/>
            <a:ext cx="3122163" cy="245980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423014" y="804029"/>
            <a:ext cx="4091674" cy="2459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20284" y="3585104"/>
            <a:ext cx="4094404" cy="24706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40080" y="320040"/>
            <a:ext cx="2743200" cy="320040"/>
          </a:xfrm>
        </p:spPr>
        <p:txBody>
          <a:bodyPr/>
          <a:lstStyle/>
          <a:p>
            <a:pPr>
              <a:defRPr/>
            </a:pPr>
            <a:endParaRPr lang="en-GB" altLang="en-US" dirty="0"/>
          </a:p>
        </p:txBody>
      </p:sp>
      <p:sp>
        <p:nvSpPr>
          <p:cNvPr id="6" name="Footer Placeholder 5"/>
          <p:cNvSpPr>
            <a:spLocks noGrp="1"/>
          </p:cNvSpPr>
          <p:nvPr>
            <p:ph type="ftr" sz="quarter" idx="11"/>
          </p:nvPr>
        </p:nvSpPr>
        <p:spPr>
          <a:xfrm>
            <a:off x="640080" y="6227064"/>
            <a:ext cx="7854696" cy="320040"/>
          </a:xfrm>
        </p:spPr>
        <p:txBody>
          <a:bodyPr/>
          <a:lstStyle/>
          <a:p>
            <a:pPr>
              <a:defRPr/>
            </a:pPr>
            <a:endParaRPr lang="en-GB" altLang="en-US" dirty="0"/>
          </a:p>
        </p:txBody>
      </p:sp>
      <p:sp>
        <p:nvSpPr>
          <p:cNvPr id="7" name="Slide Number Placeholder 6"/>
          <p:cNvSpPr>
            <a:spLocks noGrp="1"/>
          </p:cNvSpPr>
          <p:nvPr>
            <p:ph type="sldNum" sz="quarter" idx="12"/>
          </p:nvPr>
        </p:nvSpPr>
        <p:spPr>
          <a:xfrm>
            <a:off x="7808976" y="320040"/>
            <a:ext cx="685800" cy="320040"/>
          </a:xfrm>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295753088"/>
      </p:ext>
    </p:extLst>
  </p:cSld>
  <p:clrMapOvr>
    <a:masterClrMapping/>
  </p:clrMapOvr>
  <p:hf hdr="0" ftr="0" dt="0"/>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8" name="Group 37"/>
          <p:cNvGrpSpPr/>
          <p:nvPr/>
        </p:nvGrpSpPr>
        <p:grpSpPr>
          <a:xfrm>
            <a:off x="-286225" y="2"/>
            <a:ext cx="9421759" cy="6858001"/>
            <a:chOff x="1243013" y="0"/>
            <a:chExt cx="9402763" cy="6858001"/>
          </a:xfrm>
        </p:grpSpPr>
        <p:sp>
          <p:nvSpPr>
            <p:cNvPr id="39"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40080" y="1699589"/>
            <a:ext cx="3286552" cy="3470421"/>
            <a:chOff x="640080" y="1699589"/>
            <a:chExt cx="3286552" cy="3470421"/>
          </a:xfrm>
        </p:grpSpPr>
        <p:sp>
          <p:nvSpPr>
            <p:cNvPr id="60" name="Rectangle 59"/>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3" y="2355848"/>
            <a:ext cx="3122163" cy="245902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6613" y="802200"/>
            <a:ext cx="3805123" cy="685800"/>
          </a:xfrm>
        </p:spPr>
        <p:txBody>
          <a:bodyPr anchor="ctr">
            <a:noAutofit/>
          </a:bodyPr>
          <a:lstStyle>
            <a:lvl1pPr marL="0" indent="0" algn="l">
              <a:lnSpc>
                <a:spcPct val="100000"/>
              </a:lnSpc>
              <a:buNone/>
              <a:defRPr sz="1350" b="0" cap="all" baseline="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06637" y="1487999"/>
            <a:ext cx="3804674" cy="1775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95011" y="3585518"/>
            <a:ext cx="3819675" cy="685800"/>
          </a:xfrm>
        </p:spPr>
        <p:txBody>
          <a:bodyPr anchor="ctr">
            <a:noAutofit/>
          </a:bodyPr>
          <a:lstStyle>
            <a:lvl1pPr marL="0" indent="0" algn="l">
              <a:lnSpc>
                <a:spcPct val="100000"/>
              </a:lnSpc>
              <a:buNone/>
              <a:defRPr sz="1350" b="0" cap="all" baseline="0">
                <a:solidFill>
                  <a:schemeClr val="accent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95011" y="4270332"/>
            <a:ext cx="3819675" cy="1785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40080" y="320040"/>
            <a:ext cx="2743200" cy="320040"/>
          </a:xfrm>
        </p:spPr>
        <p:txBody>
          <a:bodyPr/>
          <a:lstStyle/>
          <a:p>
            <a:pPr>
              <a:defRPr/>
            </a:pPr>
            <a:endParaRPr lang="en-GB" altLang="en-US" dirty="0"/>
          </a:p>
        </p:txBody>
      </p:sp>
      <p:sp>
        <p:nvSpPr>
          <p:cNvPr id="8" name="Footer Placeholder 7"/>
          <p:cNvSpPr>
            <a:spLocks noGrp="1"/>
          </p:cNvSpPr>
          <p:nvPr>
            <p:ph type="ftr" sz="quarter" idx="11"/>
          </p:nvPr>
        </p:nvSpPr>
        <p:spPr>
          <a:xfrm>
            <a:off x="640080" y="6227064"/>
            <a:ext cx="7854696" cy="320040"/>
          </a:xfrm>
        </p:spPr>
        <p:txBody>
          <a:bodyPr/>
          <a:lstStyle/>
          <a:p>
            <a:pPr>
              <a:defRPr/>
            </a:pPr>
            <a:endParaRPr lang="en-GB" altLang="en-US" dirty="0"/>
          </a:p>
        </p:txBody>
      </p:sp>
      <p:sp>
        <p:nvSpPr>
          <p:cNvPr id="9" name="Slide Number Placeholder 8"/>
          <p:cNvSpPr>
            <a:spLocks noGrp="1"/>
          </p:cNvSpPr>
          <p:nvPr>
            <p:ph type="sldNum" sz="quarter" idx="12"/>
          </p:nvPr>
        </p:nvSpPr>
        <p:spPr>
          <a:xfrm>
            <a:off x="7808976" y="320040"/>
            <a:ext cx="685800" cy="320040"/>
          </a:xfrm>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694056997"/>
      </p:ext>
    </p:extLst>
  </p:cSld>
  <p:clrMapOvr>
    <a:masterClrMapping/>
  </p:clrMapOvr>
  <p:hf hdr="0" ftr="0" dt="0"/>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6" name="Group 75"/>
          <p:cNvGrpSpPr/>
          <p:nvPr/>
        </p:nvGrpSpPr>
        <p:grpSpPr>
          <a:xfrm>
            <a:off x="-286225" y="2"/>
            <a:ext cx="9421759" cy="6858001"/>
            <a:chOff x="1243013" y="0"/>
            <a:chExt cx="9402763" cy="6858001"/>
          </a:xfrm>
        </p:grpSpPr>
        <p:sp>
          <p:nvSpPr>
            <p:cNvPr id="77"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0" name="Group 39"/>
          <p:cNvGrpSpPr/>
          <p:nvPr/>
        </p:nvGrpSpPr>
        <p:grpSpPr>
          <a:xfrm>
            <a:off x="640080" y="1699589"/>
            <a:ext cx="3286552" cy="3470421"/>
            <a:chOff x="640080" y="1699589"/>
            <a:chExt cx="3286552" cy="3470421"/>
          </a:xfrm>
        </p:grpSpPr>
        <p:sp>
          <p:nvSpPr>
            <p:cNvPr id="41" name="Rectangle 4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5" y="2349924"/>
            <a:ext cx="3112047" cy="246495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a:xfrm>
            <a:off x="640080" y="6227064"/>
            <a:ext cx="7854696" cy="320040"/>
          </a:xfrm>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37967484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320040"/>
            <a:ext cx="2743200" cy="320040"/>
          </a:xfrm>
        </p:spPr>
        <p:txBody>
          <a:bodyPr/>
          <a:lstStyle/>
          <a:p>
            <a:pPr>
              <a:defRPr/>
            </a:pPr>
            <a:endParaRPr lang="en-GB" altLang="en-US" dirty="0"/>
          </a:p>
        </p:txBody>
      </p:sp>
      <p:sp>
        <p:nvSpPr>
          <p:cNvPr id="3" name="Footer Placeholder 2"/>
          <p:cNvSpPr>
            <a:spLocks noGrp="1"/>
          </p:cNvSpPr>
          <p:nvPr>
            <p:ph type="ftr" sz="quarter" idx="11"/>
          </p:nvPr>
        </p:nvSpPr>
        <p:spPr>
          <a:xfrm>
            <a:off x="640080" y="6227064"/>
            <a:ext cx="7854696" cy="320040"/>
          </a:xfrm>
        </p:spPr>
        <p:txBody>
          <a:bodyPr/>
          <a:lstStyle/>
          <a:p>
            <a:pPr>
              <a:defRPr/>
            </a:pPr>
            <a:endParaRPr lang="en-GB" altLang="en-US" dirty="0"/>
          </a:p>
        </p:txBody>
      </p:sp>
      <p:sp>
        <p:nvSpPr>
          <p:cNvPr id="4" name="Slide Number Placeholder 3"/>
          <p:cNvSpPr>
            <a:spLocks noGrp="1"/>
          </p:cNvSpPr>
          <p:nvPr>
            <p:ph type="sldNum" sz="quarter" idx="12"/>
          </p:nvPr>
        </p:nvSpPr>
        <p:spPr>
          <a:xfrm>
            <a:off x="7808976" y="320040"/>
            <a:ext cx="685800" cy="320040"/>
          </a:xfrm>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19021654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7" name="Group 86"/>
          <p:cNvGrpSpPr/>
          <p:nvPr/>
        </p:nvGrpSpPr>
        <p:grpSpPr>
          <a:xfrm>
            <a:off x="-286225" y="2"/>
            <a:ext cx="9421759" cy="6858001"/>
            <a:chOff x="1243013" y="0"/>
            <a:chExt cx="9402763" cy="6858001"/>
          </a:xfrm>
        </p:grpSpPr>
        <p:sp>
          <p:nvSpPr>
            <p:cNvPr id="88"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5"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p:cNvGrpSpPr/>
          <p:nvPr/>
        </p:nvGrpSpPr>
        <p:grpSpPr>
          <a:xfrm>
            <a:off x="640080" y="1699589"/>
            <a:ext cx="3286552" cy="3470421"/>
            <a:chOff x="640080" y="1699589"/>
            <a:chExt cx="3286552" cy="3470421"/>
          </a:xfrm>
        </p:grpSpPr>
        <p:sp>
          <p:nvSpPr>
            <p:cNvPr id="43" name="Rectangle 4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5" y="2349926"/>
            <a:ext cx="3112047" cy="1225399"/>
          </a:xfrm>
        </p:spPr>
        <p:txBody>
          <a:bodyPr bIns="0" anchor="b">
            <a:noAutofit/>
          </a:bodyPr>
          <a:lstStyle>
            <a:lvl1pPr algn="ctr">
              <a:defRPr sz="21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7" y="801392"/>
            <a:ext cx="4095643" cy="524949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5555" y="3575324"/>
            <a:ext cx="3112047" cy="1239552"/>
          </a:xfrm>
        </p:spPr>
        <p:txBody>
          <a:bodyPr>
            <a:normAutofit/>
          </a:bodyPr>
          <a:lstStyle>
            <a:lvl1pPr marL="0" indent="0" algn="ctr">
              <a:buNone/>
              <a:defRPr sz="1050">
                <a:solidFill>
                  <a:srgbClr val="FFFEFF"/>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381977448"/>
      </p:ext>
    </p:extLst>
  </p:cSld>
  <p:clrMapOvr>
    <a:masterClrMapping/>
  </p:clrMapOvr>
  <p:hf hdr="0" ftr="0" dt="0"/>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429" name="Group 428"/>
          <p:cNvGrpSpPr/>
          <p:nvPr/>
        </p:nvGrpSpPr>
        <p:grpSpPr>
          <a:xfrm>
            <a:off x="1" y="0"/>
            <a:ext cx="9555163" cy="6853238"/>
            <a:chOff x="1524000" y="0"/>
            <a:chExt cx="9555163" cy="6853238"/>
          </a:xfrm>
        </p:grpSpPr>
        <p:sp>
          <p:nvSpPr>
            <p:cNvPr id="430"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1"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2"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3"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4"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5"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6"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7"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8"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9"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40"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1"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2"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3"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4"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5"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644463" y="1698332"/>
            <a:ext cx="4357752" cy="3470420"/>
            <a:chOff x="644463" y="1698332"/>
            <a:chExt cx="4357752" cy="3470420"/>
          </a:xfrm>
        </p:grpSpPr>
        <p:sp>
          <p:nvSpPr>
            <p:cNvPr id="77" name="Rectangle 76"/>
            <p:cNvSpPr/>
            <p:nvPr/>
          </p:nvSpPr>
          <p:spPr>
            <a:xfrm>
              <a:off x="644463" y="1698332"/>
              <a:ext cx="4357752"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644463" y="2274404"/>
              <a:ext cx="43577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7" name="Isosceles Triangle 9"/>
            <p:cNvSpPr/>
            <p:nvPr/>
          </p:nvSpPr>
          <p:spPr>
            <a:xfrm rot="10800000">
              <a:off x="2665346"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4676" y="0"/>
            <a:ext cx="3489324" cy="6858000"/>
          </a:xfrm>
          <a:solidFill>
            <a:schemeClr val="bg1">
              <a:lumMod val="65000"/>
              <a:lumOff val="35000"/>
            </a:schemeClr>
          </a:solidFill>
          <a:ln w="9525" cap="sq">
            <a:noFill/>
            <a:miter lim="800000"/>
          </a:ln>
          <a:effectLst/>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2" name="Title 1"/>
          <p:cNvSpPr>
            <a:spLocks noGrp="1"/>
          </p:cNvSpPr>
          <p:nvPr>
            <p:ph type="title"/>
          </p:nvPr>
        </p:nvSpPr>
        <p:spPr>
          <a:xfrm>
            <a:off x="723585" y="2336404"/>
            <a:ext cx="4197666" cy="1265539"/>
          </a:xfrm>
        </p:spPr>
        <p:txBody>
          <a:bodyPr bIns="0" anchor="b">
            <a:normAutofit/>
          </a:bodyPr>
          <a:lstStyle>
            <a:lvl1pPr>
              <a:defRPr sz="24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22315" y="3601943"/>
            <a:ext cx="4199254" cy="1214535"/>
          </a:xfrm>
        </p:spPr>
        <p:txBody>
          <a:bodyPr>
            <a:normAutofit/>
          </a:bodyPr>
          <a:lstStyle>
            <a:lvl1pPr marL="0" indent="0" algn="ctr">
              <a:buNone/>
              <a:defRPr sz="1050">
                <a:solidFill>
                  <a:srgbClr val="FFFEFF"/>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0080" y="320040"/>
            <a:ext cx="2743200" cy="320040"/>
          </a:xfrm>
        </p:spPr>
        <p:txBody>
          <a:bodyPr/>
          <a:lstStyle/>
          <a:p>
            <a:pPr>
              <a:defRPr/>
            </a:pPr>
            <a:endParaRPr lang="en-GB" altLang="en-US" dirty="0"/>
          </a:p>
        </p:txBody>
      </p:sp>
      <p:sp>
        <p:nvSpPr>
          <p:cNvPr id="6" name="Footer Placeholder 5"/>
          <p:cNvSpPr>
            <a:spLocks noGrp="1"/>
          </p:cNvSpPr>
          <p:nvPr>
            <p:ph type="ftr" sz="quarter" idx="11"/>
          </p:nvPr>
        </p:nvSpPr>
        <p:spPr>
          <a:xfrm>
            <a:off x="640081" y="6227064"/>
            <a:ext cx="4358641" cy="320040"/>
          </a:xfrm>
        </p:spPr>
        <p:txBody>
          <a:bodyPr/>
          <a:lstStyle/>
          <a:p>
            <a:pPr>
              <a:defRPr/>
            </a:pPr>
            <a:endParaRPr lang="en-GB" altLang="en-US" dirty="0"/>
          </a:p>
        </p:txBody>
      </p:sp>
      <p:sp>
        <p:nvSpPr>
          <p:cNvPr id="7" name="Slide Number Placeholder 6"/>
          <p:cNvSpPr>
            <a:spLocks noGrp="1"/>
          </p:cNvSpPr>
          <p:nvPr>
            <p:ph type="sldNum" sz="quarter" idx="12"/>
          </p:nvPr>
        </p:nvSpPr>
        <p:spPr>
          <a:xfrm>
            <a:off x="4315463" y="320040"/>
            <a:ext cx="685800" cy="320040"/>
          </a:xfrm>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577789361"/>
      </p:ext>
    </p:extLst>
  </p:cSld>
  <p:clrMapOvr>
    <a:masterClrMapping/>
  </p:clrMapOvr>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85" name="Group 84"/>
          <p:cNvGrpSpPr/>
          <p:nvPr/>
        </p:nvGrpSpPr>
        <p:grpSpPr>
          <a:xfrm>
            <a:off x="-286225" y="2"/>
            <a:ext cx="9421759" cy="6858001"/>
            <a:chOff x="1243013" y="0"/>
            <a:chExt cx="9402763" cy="6858001"/>
          </a:xfrm>
        </p:grpSpPr>
        <p:sp>
          <p:nvSpPr>
            <p:cNvPr id="8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3"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p:cNvGrpSpPr/>
          <p:nvPr/>
        </p:nvGrpSpPr>
        <p:grpSpPr>
          <a:xfrm>
            <a:off x="640080" y="1699589"/>
            <a:ext cx="3286552" cy="3470421"/>
            <a:chOff x="640080" y="1699589"/>
            <a:chExt cx="3286552" cy="3470421"/>
          </a:xfrm>
        </p:grpSpPr>
        <p:sp>
          <p:nvSpPr>
            <p:cNvPr id="42" name="Rectangle 41"/>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3787" y="2349926"/>
            <a:ext cx="3113815" cy="2472774"/>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415687" y="794719"/>
            <a:ext cx="4095643"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357648308"/>
      </p:ext>
    </p:extLst>
  </p:cSld>
  <p:clrMapOvr>
    <a:masterClrMapping/>
  </p:clrMapOvr>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51" name="Group 50"/>
          <p:cNvGrpSpPr/>
          <p:nvPr/>
        </p:nvGrpSpPr>
        <p:grpSpPr>
          <a:xfrm flipH="1">
            <a:off x="1" y="2"/>
            <a:ext cx="9421759" cy="6858001"/>
            <a:chOff x="1243013" y="0"/>
            <a:chExt cx="9402763" cy="6858001"/>
          </a:xfrm>
        </p:grpSpPr>
        <p:sp>
          <p:nvSpPr>
            <p:cNvPr id="5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5" name="Group 84"/>
          <p:cNvGrpSpPr/>
          <p:nvPr/>
        </p:nvGrpSpPr>
        <p:grpSpPr>
          <a:xfrm>
            <a:off x="5228135" y="1699589"/>
            <a:ext cx="3286552" cy="3470421"/>
            <a:chOff x="640080" y="1699589"/>
            <a:chExt cx="3286552" cy="3470421"/>
          </a:xfrm>
        </p:grpSpPr>
        <p:sp>
          <p:nvSpPr>
            <p:cNvPr id="86" name="Rectangle 85"/>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313610" y="2349924"/>
            <a:ext cx="3112047" cy="2464951"/>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43259" y="802808"/>
            <a:ext cx="4118291" cy="52548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0080" y="320040"/>
            <a:ext cx="2743200" cy="320040"/>
          </a:xfrm>
        </p:spPr>
        <p:txBody>
          <a:body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3432674996"/>
      </p:ext>
    </p:extLst>
  </p:cSld>
  <p:clrMapOvr>
    <a:masterClrMapping/>
  </p:clrMapOvr>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B989F5E8-3EB0-4504-A2D8-0BF1972C3177}" type="slidenum">
              <a:rPr lang="en-GB" altLang="en-US" smtClean="0"/>
              <a:pPr>
                <a:defRPr/>
              </a:pPr>
              <a:t>‹#›</a:t>
            </a:fld>
            <a:endParaRPr lang="en-GB" altLang="en-US" dirty="0"/>
          </a:p>
        </p:txBody>
      </p:sp>
    </p:spTree>
    <p:extLst>
      <p:ext uri="{BB962C8B-B14F-4D97-AF65-F5344CB8AC3E}">
        <p14:creationId xmlns:p14="http://schemas.microsoft.com/office/powerpoint/2010/main" val="94540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1881828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17326068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7361970-2AC8-4D76-9369-86097C9C1B67}" type="slidenum">
              <a:rPr lang="en-GB" altLang="en-US" smtClean="0"/>
              <a:pPr>
                <a:defRPr/>
              </a:pPr>
              <a:t>‹#›</a:t>
            </a:fld>
            <a:endParaRPr lang="en-GB" altLang="en-US" dirty="0"/>
          </a:p>
        </p:txBody>
      </p:sp>
    </p:spTree>
    <p:extLst>
      <p:ext uri="{BB962C8B-B14F-4D97-AF65-F5344CB8AC3E}">
        <p14:creationId xmlns:p14="http://schemas.microsoft.com/office/powerpoint/2010/main" val="24543182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580FF26F-FB78-43A1-8501-1516A129DE93}" type="slidenum">
              <a:rPr lang="en-GB" altLang="en-US" smtClean="0"/>
              <a:pPr>
                <a:defRPr/>
              </a:pPr>
              <a:t>‹#›</a:t>
            </a:fld>
            <a:endParaRPr lang="en-GB" altLang="en-US" dirty="0"/>
          </a:p>
        </p:txBody>
      </p:sp>
    </p:spTree>
    <p:extLst>
      <p:ext uri="{BB962C8B-B14F-4D97-AF65-F5344CB8AC3E}">
        <p14:creationId xmlns:p14="http://schemas.microsoft.com/office/powerpoint/2010/main" val="42709174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E1A928B0-E2E7-41B2-A719-2693B3EA9197}" type="slidenum">
              <a:rPr lang="en-GB" altLang="en-US" smtClean="0"/>
              <a:pPr>
                <a:defRPr/>
              </a:pPr>
              <a:t>‹#›</a:t>
            </a:fld>
            <a:endParaRPr lang="en-GB" altLang="en-US" dirty="0"/>
          </a:p>
        </p:txBody>
      </p:sp>
    </p:spTree>
    <p:extLst>
      <p:ext uri="{BB962C8B-B14F-4D97-AF65-F5344CB8AC3E}">
        <p14:creationId xmlns:p14="http://schemas.microsoft.com/office/powerpoint/2010/main" val="28819460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p:txBody>
          <a:bodyPr/>
          <a:lstStyle/>
          <a:p>
            <a:pPr>
              <a:defRPr/>
            </a:pPr>
            <a:fld id="{35708FFA-BFD1-4007-BC7A-850E6D36A322}" type="slidenum">
              <a:rPr lang="en-GB" altLang="en-US" smtClean="0"/>
              <a:pPr>
                <a:defRPr/>
              </a:pPr>
              <a:t>‹#›</a:t>
            </a:fld>
            <a:endParaRPr lang="en-GB" altLang="en-US" dirty="0"/>
          </a:p>
        </p:txBody>
      </p:sp>
    </p:spTree>
    <p:extLst>
      <p:ext uri="{BB962C8B-B14F-4D97-AF65-F5344CB8AC3E}">
        <p14:creationId xmlns:p14="http://schemas.microsoft.com/office/powerpoint/2010/main" val="17057973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41A19344-654A-4FA4-B795-6289FD5C1477}" type="slidenum">
              <a:rPr lang="en-GB" altLang="en-US" smtClean="0"/>
              <a:pPr>
                <a:defRPr/>
              </a:pPr>
              <a:t>‹#›</a:t>
            </a:fld>
            <a:endParaRPr lang="en-GB" altLang="en-US" dirty="0"/>
          </a:p>
        </p:txBody>
      </p:sp>
    </p:spTree>
    <p:extLst>
      <p:ext uri="{BB962C8B-B14F-4D97-AF65-F5344CB8AC3E}">
        <p14:creationId xmlns:p14="http://schemas.microsoft.com/office/powerpoint/2010/main" val="16739369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dirty="0"/>
          </a:p>
        </p:txBody>
      </p:sp>
      <p:sp>
        <p:nvSpPr>
          <p:cNvPr id="3" name="Footer Placeholder 2"/>
          <p:cNvSpPr>
            <a:spLocks noGrp="1"/>
          </p:cNvSpPr>
          <p:nvPr>
            <p:ph type="ftr" sz="quarter" idx="11"/>
          </p:nvPr>
        </p:nvSpPr>
        <p:spPr/>
        <p:txBody>
          <a:bodyPr/>
          <a:lstStyle/>
          <a:p>
            <a:pPr>
              <a:defRPr/>
            </a:pPr>
            <a:endParaRPr lang="en-GB" altLang="en-US" dirty="0"/>
          </a:p>
        </p:txBody>
      </p:sp>
      <p:sp>
        <p:nvSpPr>
          <p:cNvPr id="4" name="Slide Number Placeholder 3"/>
          <p:cNvSpPr>
            <a:spLocks noGrp="1"/>
          </p:cNvSpPr>
          <p:nvPr>
            <p:ph type="sldNum" sz="quarter" idx="12"/>
          </p:nvPr>
        </p:nvSpPr>
        <p:spPr/>
        <p:txBody>
          <a:bodyPr/>
          <a:lstStyle/>
          <a:p>
            <a:pPr>
              <a:defRPr/>
            </a:pPr>
            <a:fld id="{B3CC9BEC-AAC9-49A2-A65F-A87E64DAAF09}" type="slidenum">
              <a:rPr lang="en-GB" altLang="en-US" smtClean="0"/>
              <a:pPr>
                <a:defRPr/>
              </a:pPr>
              <a:t>‹#›</a:t>
            </a:fld>
            <a:endParaRPr lang="en-GB" altLang="en-US" dirty="0"/>
          </a:p>
        </p:txBody>
      </p:sp>
    </p:spTree>
    <p:extLst>
      <p:ext uri="{BB962C8B-B14F-4D97-AF65-F5344CB8AC3E}">
        <p14:creationId xmlns:p14="http://schemas.microsoft.com/office/powerpoint/2010/main" val="34968592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7746F307-C88C-495A-A0B4-D7E2337DFD98}" type="slidenum">
              <a:rPr lang="en-GB" altLang="en-US" smtClean="0"/>
              <a:pPr>
                <a:defRPr/>
              </a:pPr>
              <a:t>‹#›</a:t>
            </a:fld>
            <a:endParaRPr lang="en-GB" altLang="en-US" dirty="0"/>
          </a:p>
        </p:txBody>
      </p:sp>
    </p:spTree>
    <p:extLst>
      <p:ext uri="{BB962C8B-B14F-4D97-AF65-F5344CB8AC3E}">
        <p14:creationId xmlns:p14="http://schemas.microsoft.com/office/powerpoint/2010/main" val="36488045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44F63BD4-7267-4F43-ADED-8DFA6983ECC6}" type="slidenum">
              <a:rPr lang="en-GB" altLang="en-US" smtClean="0"/>
              <a:pPr>
                <a:defRPr/>
              </a:pPr>
              <a:t>‹#›</a:t>
            </a:fld>
            <a:endParaRPr lang="en-GB" altLang="en-US" dirty="0"/>
          </a:p>
        </p:txBody>
      </p:sp>
    </p:spTree>
    <p:extLst>
      <p:ext uri="{BB962C8B-B14F-4D97-AF65-F5344CB8AC3E}">
        <p14:creationId xmlns:p14="http://schemas.microsoft.com/office/powerpoint/2010/main" val="1643676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CBB4664A-5F77-4EDE-BDC4-F054B1DFE0E3}" type="slidenum">
              <a:rPr lang="en-GB" altLang="en-US" smtClean="0"/>
              <a:pPr>
                <a:defRPr/>
              </a:pPr>
              <a:t>‹#›</a:t>
            </a:fld>
            <a:endParaRPr lang="en-GB" altLang="en-US" dirty="0"/>
          </a:p>
        </p:txBody>
      </p:sp>
    </p:spTree>
    <p:extLst>
      <p:ext uri="{BB962C8B-B14F-4D97-AF65-F5344CB8AC3E}">
        <p14:creationId xmlns:p14="http://schemas.microsoft.com/office/powerpoint/2010/main" val="20550259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6F36EBA4-1C59-4FC8-A65F-935219A90F1C}" type="slidenum">
              <a:rPr lang="en-GB" altLang="en-US" smtClean="0"/>
              <a:pPr>
                <a:defRPr/>
              </a:pPr>
              <a:t>‹#›</a:t>
            </a:fld>
            <a:endParaRPr lang="en-GB" altLang="en-US" dirty="0"/>
          </a:p>
        </p:txBody>
      </p:sp>
    </p:spTree>
    <p:extLst>
      <p:ext uri="{BB962C8B-B14F-4D97-AF65-F5344CB8AC3E}">
        <p14:creationId xmlns:p14="http://schemas.microsoft.com/office/powerpoint/2010/main" val="2454216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741597737"/>
      </p:ext>
    </p:extLst>
  </p:cSld>
  <p:clrMapOvr>
    <a:masterClrMapping/>
  </p:clrMapOvr>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451" name="Group 450"/>
          <p:cNvGrpSpPr/>
          <p:nvPr/>
        </p:nvGrpSpPr>
        <p:grpSpPr>
          <a:xfrm>
            <a:off x="0" y="0"/>
            <a:ext cx="9555163" cy="6853238"/>
            <a:chOff x="1524000" y="0"/>
            <a:chExt cx="9555163" cy="6853238"/>
          </a:xfrm>
        </p:grpSpPr>
        <p:sp>
          <p:nvSpPr>
            <p:cNvPr id="452"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3"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4"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5"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6"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7"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8"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9"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0"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1"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2"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3"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4"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5"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6"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7"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1283114" y="1168329"/>
            <a:ext cx="6586124" cy="4537816"/>
            <a:chOff x="1283114" y="1168329"/>
            <a:chExt cx="6586124" cy="4537816"/>
          </a:xfrm>
        </p:grpSpPr>
        <p:sp>
          <p:nvSpPr>
            <p:cNvPr id="39" name="Rectangle 38"/>
            <p:cNvSpPr/>
            <p:nvPr/>
          </p:nvSpPr>
          <p:spPr>
            <a:xfrm>
              <a:off x="1283114" y="1168329"/>
              <a:ext cx="658612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283114" y="1973001"/>
              <a:ext cx="658612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1" name="Isosceles Triangle 39"/>
            <p:cNvSpPr/>
            <p:nvPr/>
          </p:nvSpPr>
          <p:spPr>
            <a:xfrm rot="10800000">
              <a:off x="4362524" y="5355082"/>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59091" y="2055278"/>
            <a:ext cx="6428445" cy="1810636"/>
          </a:xfrm>
        </p:spPr>
        <p:txBody>
          <a:bodyPr bIns="0" anchor="b">
            <a:normAutofit/>
          </a:bodyPr>
          <a:lstStyle>
            <a:lvl1pPr algn="ctr">
              <a:lnSpc>
                <a:spcPct val="80000"/>
              </a:lnSpc>
              <a:defRPr sz="480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59091" y="3941492"/>
            <a:ext cx="6428445" cy="1334120"/>
          </a:xfrm>
        </p:spPr>
        <p:txBody>
          <a:bodyPr tIns="0">
            <a:normAutofit/>
          </a:bodyPr>
          <a:lstStyle>
            <a:lvl1pPr marL="0" indent="0" algn="ctr">
              <a:lnSpc>
                <a:spcPct val="100000"/>
              </a:lnSpc>
              <a:buNone/>
              <a:defRPr sz="1800" b="0">
                <a:solidFill>
                  <a:srgbClr val="FFFE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40080" y="320040"/>
            <a:ext cx="2743200" cy="320040"/>
          </a:xfrm>
        </p:spPr>
        <p:txBody>
          <a:bodyPr vert="horz" lIns="91440" tIns="45720" rIns="91440" bIns="45720" rtlCol="0" anchor="ctr"/>
          <a:lstStyle>
            <a:lvl1pPr>
              <a:defRPr lang="en-US"/>
            </a:lvl1p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4180483229"/>
      </p:ext>
    </p:extLst>
  </p:cSld>
  <p:clrMapOvr>
    <a:overrideClrMapping bg1="lt1" tx1="dk1" bg2="lt2" tx2="dk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5" name="Group 64"/>
          <p:cNvGrpSpPr/>
          <p:nvPr/>
        </p:nvGrpSpPr>
        <p:grpSpPr>
          <a:xfrm>
            <a:off x="-286226" y="0"/>
            <a:ext cx="9421759" cy="6858001"/>
            <a:chOff x="1243013" y="0"/>
            <a:chExt cx="9402763" cy="6858001"/>
          </a:xfrm>
        </p:grpSpPr>
        <p:sp>
          <p:nvSpPr>
            <p:cNvPr id="6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0" name="Group 19"/>
          <p:cNvGrpSpPr/>
          <p:nvPr/>
        </p:nvGrpSpPr>
        <p:grpSpPr>
          <a:xfrm>
            <a:off x="640080" y="1699589"/>
            <a:ext cx="3286552" cy="3470421"/>
            <a:chOff x="640080" y="1699589"/>
            <a:chExt cx="3286552" cy="3470421"/>
          </a:xfrm>
        </p:grpSpPr>
        <p:sp>
          <p:nvSpPr>
            <p:cNvPr id="21" name="Rectangle 2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8" cy="246495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7" y="803186"/>
            <a:ext cx="4091410"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28678659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4" name="Group 773"/>
          <p:cNvGrpSpPr/>
          <p:nvPr/>
        </p:nvGrpSpPr>
        <p:grpSpPr>
          <a:xfrm>
            <a:off x="0" y="0"/>
            <a:ext cx="9555163" cy="6853238"/>
            <a:chOff x="1524000" y="0"/>
            <a:chExt cx="9555163" cy="6853238"/>
          </a:xfrm>
        </p:grpSpPr>
        <p:sp>
          <p:nvSpPr>
            <p:cNvPr id="775"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6"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7"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8"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9"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0"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1"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2"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3"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4"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85"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6"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7"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8"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9"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0"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2403476" y="1158902"/>
            <a:ext cx="4317684" cy="4537816"/>
            <a:chOff x="2403476" y="1158902"/>
            <a:chExt cx="4317684" cy="4537816"/>
          </a:xfrm>
        </p:grpSpPr>
        <p:sp>
          <p:nvSpPr>
            <p:cNvPr id="28" name="Rectangle 27"/>
            <p:cNvSpPr/>
            <p:nvPr/>
          </p:nvSpPr>
          <p:spPr>
            <a:xfrm>
              <a:off x="2403476" y="1158902"/>
              <a:ext cx="431768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2403476" y="1963574"/>
              <a:ext cx="431768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Isosceles Triangle 28"/>
            <p:cNvSpPr/>
            <p:nvPr/>
          </p:nvSpPr>
          <p:spPr>
            <a:xfrm rot="10800000">
              <a:off x="4358702" y="5345655"/>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479148" y="2028827"/>
            <a:ext cx="4162952" cy="1732474"/>
          </a:xfrm>
        </p:spPr>
        <p:txBody>
          <a:bodyPr bIns="0" anchor="b">
            <a:normAutofit/>
          </a:bodyPr>
          <a:lstStyle>
            <a:lvl1pPr algn="ctr">
              <a:defRPr sz="36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79148" y="3843338"/>
            <a:ext cx="4162952" cy="1426097"/>
          </a:xfrm>
        </p:spPr>
        <p:txBody>
          <a:bodyPr tIns="0">
            <a:normAutofit/>
          </a:bodyPr>
          <a:lstStyle>
            <a:lvl1pPr marL="0" indent="0" algn="ctr">
              <a:buNone/>
              <a:defRPr sz="1600">
                <a:solidFill>
                  <a:srgbClr val="FFFE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0080" y="320040"/>
            <a:ext cx="2743200" cy="320040"/>
          </a:xfrm>
        </p:spPr>
        <p:txBody>
          <a:body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27242444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41" name="Group 40"/>
          <p:cNvGrpSpPr/>
          <p:nvPr/>
        </p:nvGrpSpPr>
        <p:grpSpPr>
          <a:xfrm>
            <a:off x="-286226" y="0"/>
            <a:ext cx="9421759" cy="6858001"/>
            <a:chOff x="1243013" y="0"/>
            <a:chExt cx="9402763" cy="6858001"/>
          </a:xfrm>
        </p:grpSpPr>
        <p:sp>
          <p:nvSpPr>
            <p:cNvPr id="4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2" name="Group 61"/>
          <p:cNvGrpSpPr/>
          <p:nvPr/>
        </p:nvGrpSpPr>
        <p:grpSpPr>
          <a:xfrm>
            <a:off x="640080" y="1699589"/>
            <a:ext cx="3286552" cy="3470421"/>
            <a:chOff x="640080" y="1699589"/>
            <a:chExt cx="3286552" cy="3470421"/>
          </a:xfrm>
        </p:grpSpPr>
        <p:sp>
          <p:nvSpPr>
            <p:cNvPr id="63" name="Rectangle 6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2" y="2355068"/>
            <a:ext cx="3122163" cy="245980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423014" y="804029"/>
            <a:ext cx="4091674" cy="2459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20283" y="3585104"/>
            <a:ext cx="4094404" cy="24706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40080" y="320040"/>
            <a:ext cx="2743200" cy="320040"/>
          </a:xfrm>
        </p:spPr>
        <p:txBody>
          <a:bodyPr/>
          <a:lstStyle/>
          <a:p>
            <a:pPr>
              <a:defRPr/>
            </a:pPr>
            <a:endParaRPr lang="en-GB" altLang="en-US" dirty="0"/>
          </a:p>
        </p:txBody>
      </p:sp>
      <p:sp>
        <p:nvSpPr>
          <p:cNvPr id="6" name="Footer Placeholder 5"/>
          <p:cNvSpPr>
            <a:spLocks noGrp="1"/>
          </p:cNvSpPr>
          <p:nvPr>
            <p:ph type="ftr" sz="quarter" idx="11"/>
          </p:nvPr>
        </p:nvSpPr>
        <p:spPr>
          <a:xfrm>
            <a:off x="640080" y="6227064"/>
            <a:ext cx="7854696" cy="320040"/>
          </a:xfrm>
        </p:spPr>
        <p:txBody>
          <a:bodyPr/>
          <a:lstStyle/>
          <a:p>
            <a:pPr>
              <a:defRPr/>
            </a:pPr>
            <a:endParaRPr lang="en-GB" altLang="en-US" dirty="0"/>
          </a:p>
        </p:txBody>
      </p:sp>
      <p:sp>
        <p:nvSpPr>
          <p:cNvPr id="7" name="Slide Number Placeholder 6"/>
          <p:cNvSpPr>
            <a:spLocks noGrp="1"/>
          </p:cNvSpPr>
          <p:nvPr>
            <p:ph type="sldNum" sz="quarter" idx="12"/>
          </p:nvPr>
        </p:nvSpPr>
        <p:spPr>
          <a:xfrm>
            <a:off x="7808976" y="320040"/>
            <a:ext cx="685800" cy="320040"/>
          </a:xfrm>
        </p:spPr>
        <p:txBody>
          <a:bodyPr/>
          <a:lstStyle/>
          <a:p>
            <a:pPr>
              <a:defRPr/>
            </a:pPr>
            <a:fld id="{D6C10640-0630-411E-8182-CD64689048E6}" type="slidenum">
              <a:rPr lang="en-GB" altLang="en-US" smtClean="0"/>
              <a:pPr>
                <a:defRPr/>
              </a:pPr>
              <a:t>‹#›</a:t>
            </a:fld>
            <a:endParaRPr lang="en-GB" altLang="en-US" dirty="0"/>
          </a:p>
        </p:txBody>
      </p:sp>
    </p:spTree>
    <p:extLst>
      <p:ext uri="{BB962C8B-B14F-4D97-AF65-F5344CB8AC3E}">
        <p14:creationId xmlns:p14="http://schemas.microsoft.com/office/powerpoint/2010/main" val="7484381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8" name="Group 37"/>
          <p:cNvGrpSpPr/>
          <p:nvPr/>
        </p:nvGrpSpPr>
        <p:grpSpPr>
          <a:xfrm>
            <a:off x="-286226" y="0"/>
            <a:ext cx="9421759" cy="6858001"/>
            <a:chOff x="1243013" y="0"/>
            <a:chExt cx="9402763" cy="6858001"/>
          </a:xfrm>
        </p:grpSpPr>
        <p:sp>
          <p:nvSpPr>
            <p:cNvPr id="39"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40080" y="1699589"/>
            <a:ext cx="3286552" cy="3470421"/>
            <a:chOff x="640080" y="1699589"/>
            <a:chExt cx="3286552" cy="3470421"/>
          </a:xfrm>
        </p:grpSpPr>
        <p:sp>
          <p:nvSpPr>
            <p:cNvPr id="60" name="Rectangle 59"/>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2" y="2355848"/>
            <a:ext cx="3122163" cy="245902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6612" y="802200"/>
            <a:ext cx="3805123"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06636" y="1487999"/>
            <a:ext cx="3804674" cy="1775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95010" y="3585518"/>
            <a:ext cx="3819675"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95010" y="4270332"/>
            <a:ext cx="3819675" cy="1785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40080" y="320040"/>
            <a:ext cx="2743200" cy="320040"/>
          </a:xfrm>
        </p:spPr>
        <p:txBody>
          <a:bodyPr/>
          <a:lstStyle/>
          <a:p>
            <a:pPr>
              <a:defRPr/>
            </a:pPr>
            <a:endParaRPr lang="en-GB" altLang="en-US" dirty="0"/>
          </a:p>
        </p:txBody>
      </p:sp>
      <p:sp>
        <p:nvSpPr>
          <p:cNvPr id="8" name="Footer Placeholder 7"/>
          <p:cNvSpPr>
            <a:spLocks noGrp="1"/>
          </p:cNvSpPr>
          <p:nvPr>
            <p:ph type="ftr" sz="quarter" idx="11"/>
          </p:nvPr>
        </p:nvSpPr>
        <p:spPr>
          <a:xfrm>
            <a:off x="640080" y="6227064"/>
            <a:ext cx="7854696" cy="320040"/>
          </a:xfrm>
        </p:spPr>
        <p:txBody>
          <a:bodyPr/>
          <a:lstStyle/>
          <a:p>
            <a:pPr>
              <a:defRPr/>
            </a:pPr>
            <a:endParaRPr lang="en-GB" altLang="en-US" dirty="0"/>
          </a:p>
        </p:txBody>
      </p:sp>
      <p:sp>
        <p:nvSpPr>
          <p:cNvPr id="9" name="Slide Number Placeholder 8"/>
          <p:cNvSpPr>
            <a:spLocks noGrp="1"/>
          </p:cNvSpPr>
          <p:nvPr>
            <p:ph type="sldNum" sz="quarter" idx="12"/>
          </p:nvPr>
        </p:nvSpPr>
        <p:spPr>
          <a:xfrm>
            <a:off x="7808976" y="320040"/>
            <a:ext cx="685800" cy="320040"/>
          </a:xfrm>
        </p:spPr>
        <p:txBody>
          <a:body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10499712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6" name="Group 75"/>
          <p:cNvGrpSpPr/>
          <p:nvPr/>
        </p:nvGrpSpPr>
        <p:grpSpPr>
          <a:xfrm>
            <a:off x="-286226" y="0"/>
            <a:ext cx="9421759" cy="6858001"/>
            <a:chOff x="1243013" y="0"/>
            <a:chExt cx="9402763" cy="6858001"/>
          </a:xfrm>
        </p:grpSpPr>
        <p:sp>
          <p:nvSpPr>
            <p:cNvPr id="77"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0" name="Group 39"/>
          <p:cNvGrpSpPr/>
          <p:nvPr/>
        </p:nvGrpSpPr>
        <p:grpSpPr>
          <a:xfrm>
            <a:off x="640080" y="1699589"/>
            <a:ext cx="3286552" cy="3470421"/>
            <a:chOff x="640080" y="1699589"/>
            <a:chExt cx="3286552" cy="3470421"/>
          </a:xfrm>
        </p:grpSpPr>
        <p:sp>
          <p:nvSpPr>
            <p:cNvPr id="41" name="Rectangle 4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246495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a:xfrm>
            <a:off x="640080" y="6227064"/>
            <a:ext cx="7854696" cy="320040"/>
          </a:xfrm>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13160259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320040"/>
            <a:ext cx="2743200" cy="320040"/>
          </a:xfrm>
        </p:spPr>
        <p:txBody>
          <a:bodyPr/>
          <a:lstStyle/>
          <a:p>
            <a:pPr>
              <a:defRPr/>
            </a:pPr>
            <a:endParaRPr lang="en-GB" altLang="en-US" dirty="0"/>
          </a:p>
        </p:txBody>
      </p:sp>
      <p:sp>
        <p:nvSpPr>
          <p:cNvPr id="3" name="Footer Placeholder 2"/>
          <p:cNvSpPr>
            <a:spLocks noGrp="1"/>
          </p:cNvSpPr>
          <p:nvPr>
            <p:ph type="ftr" sz="quarter" idx="11"/>
          </p:nvPr>
        </p:nvSpPr>
        <p:spPr>
          <a:xfrm>
            <a:off x="640080" y="6227064"/>
            <a:ext cx="7854696" cy="320040"/>
          </a:xfrm>
        </p:spPr>
        <p:txBody>
          <a:bodyPr/>
          <a:lstStyle/>
          <a:p>
            <a:pPr>
              <a:defRPr/>
            </a:pPr>
            <a:endParaRPr lang="en-GB" altLang="en-US" dirty="0"/>
          </a:p>
        </p:txBody>
      </p:sp>
      <p:sp>
        <p:nvSpPr>
          <p:cNvPr id="4" name="Slide Number Placeholder 3"/>
          <p:cNvSpPr>
            <a:spLocks noGrp="1"/>
          </p:cNvSpPr>
          <p:nvPr>
            <p:ph type="sldNum" sz="quarter" idx="12"/>
          </p:nvPr>
        </p:nvSpPr>
        <p:spPr>
          <a:xfrm>
            <a:off x="7808976" y="320040"/>
            <a:ext cx="685800" cy="320040"/>
          </a:xfrm>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9080561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7" name="Group 86"/>
          <p:cNvGrpSpPr/>
          <p:nvPr/>
        </p:nvGrpSpPr>
        <p:grpSpPr>
          <a:xfrm>
            <a:off x="-286226" y="0"/>
            <a:ext cx="9421759" cy="6858001"/>
            <a:chOff x="1243013" y="0"/>
            <a:chExt cx="9402763" cy="6858001"/>
          </a:xfrm>
        </p:grpSpPr>
        <p:sp>
          <p:nvSpPr>
            <p:cNvPr id="88"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5"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p:cNvGrpSpPr/>
          <p:nvPr/>
        </p:nvGrpSpPr>
        <p:grpSpPr>
          <a:xfrm>
            <a:off x="640080" y="1699589"/>
            <a:ext cx="3286552" cy="3470421"/>
            <a:chOff x="640080" y="1699589"/>
            <a:chExt cx="3286552" cy="3470421"/>
          </a:xfrm>
        </p:grpSpPr>
        <p:sp>
          <p:nvSpPr>
            <p:cNvPr id="43" name="Rectangle 4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1225399"/>
          </a:xfrm>
        </p:spPr>
        <p:txBody>
          <a:bodyPr bIns="0" anchor="b">
            <a:noAutofit/>
          </a:bodyPr>
          <a:lstStyle>
            <a:lvl1pPr algn="ctr">
              <a:defRPr sz="28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6" y="801390"/>
            <a:ext cx="4095643" cy="524949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5554" y="3575324"/>
            <a:ext cx="3112047" cy="1239552"/>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36209838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429" name="Group 428"/>
          <p:cNvGrpSpPr/>
          <p:nvPr/>
        </p:nvGrpSpPr>
        <p:grpSpPr>
          <a:xfrm>
            <a:off x="0" y="0"/>
            <a:ext cx="9555163" cy="6853238"/>
            <a:chOff x="1524000" y="0"/>
            <a:chExt cx="9555163" cy="6853238"/>
          </a:xfrm>
        </p:grpSpPr>
        <p:sp>
          <p:nvSpPr>
            <p:cNvPr id="430"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1"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2"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3"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4"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5"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6"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7"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8"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9"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40"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1"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2"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3"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4"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5"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644463" y="1698332"/>
            <a:ext cx="4357752" cy="3470420"/>
            <a:chOff x="644463" y="1698332"/>
            <a:chExt cx="4357752" cy="3470420"/>
          </a:xfrm>
        </p:grpSpPr>
        <p:sp>
          <p:nvSpPr>
            <p:cNvPr id="77" name="Rectangle 76"/>
            <p:cNvSpPr/>
            <p:nvPr/>
          </p:nvSpPr>
          <p:spPr>
            <a:xfrm>
              <a:off x="644463" y="1698332"/>
              <a:ext cx="4357752"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644463" y="2274404"/>
              <a:ext cx="43577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7" name="Isosceles Triangle 9"/>
            <p:cNvSpPr/>
            <p:nvPr/>
          </p:nvSpPr>
          <p:spPr>
            <a:xfrm rot="10800000">
              <a:off x="2665346"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4676" y="0"/>
            <a:ext cx="3489324"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723585" y="2336402"/>
            <a:ext cx="4197666" cy="1265539"/>
          </a:xfrm>
        </p:spPr>
        <p:txBody>
          <a:bodyPr bIns="0" anchor="b">
            <a:normAutofit/>
          </a:bodyPr>
          <a:lstStyle>
            <a:lvl1pPr>
              <a:defRPr sz="32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22314" y="3601941"/>
            <a:ext cx="4199254" cy="1214535"/>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40080" y="320040"/>
            <a:ext cx="2743200" cy="320040"/>
          </a:xfrm>
        </p:spPr>
        <p:txBody>
          <a:bodyPr/>
          <a:lstStyle/>
          <a:p>
            <a:pPr>
              <a:defRPr/>
            </a:pPr>
            <a:endParaRPr lang="en-GB" altLang="en-US" dirty="0"/>
          </a:p>
        </p:txBody>
      </p:sp>
      <p:sp>
        <p:nvSpPr>
          <p:cNvPr id="6" name="Footer Placeholder 5"/>
          <p:cNvSpPr>
            <a:spLocks noGrp="1"/>
          </p:cNvSpPr>
          <p:nvPr>
            <p:ph type="ftr" sz="quarter" idx="11"/>
          </p:nvPr>
        </p:nvSpPr>
        <p:spPr>
          <a:xfrm>
            <a:off x="640080" y="6227064"/>
            <a:ext cx="4358641" cy="320040"/>
          </a:xfrm>
        </p:spPr>
        <p:txBody>
          <a:bodyPr/>
          <a:lstStyle/>
          <a:p>
            <a:pPr>
              <a:defRPr/>
            </a:pPr>
            <a:endParaRPr lang="en-GB" altLang="en-US" dirty="0"/>
          </a:p>
        </p:txBody>
      </p:sp>
      <p:sp>
        <p:nvSpPr>
          <p:cNvPr id="7" name="Slide Number Placeholder 6"/>
          <p:cNvSpPr>
            <a:spLocks noGrp="1"/>
          </p:cNvSpPr>
          <p:nvPr>
            <p:ph type="sldNum" sz="quarter" idx="12"/>
          </p:nvPr>
        </p:nvSpPr>
        <p:spPr>
          <a:xfrm>
            <a:off x="4315463" y="320040"/>
            <a:ext cx="685800" cy="320040"/>
          </a:xfrm>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561913242"/>
      </p:ext>
    </p:extLst>
  </p:cSld>
  <p:clrMapOvr>
    <a:masterClrMapping/>
  </p:clrMapOvr>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85" name="Group 84"/>
          <p:cNvGrpSpPr/>
          <p:nvPr/>
        </p:nvGrpSpPr>
        <p:grpSpPr>
          <a:xfrm>
            <a:off x="-286226" y="0"/>
            <a:ext cx="9421759" cy="6858001"/>
            <a:chOff x="1243013" y="0"/>
            <a:chExt cx="9402763" cy="6858001"/>
          </a:xfrm>
        </p:grpSpPr>
        <p:sp>
          <p:nvSpPr>
            <p:cNvPr id="8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3"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p:cNvGrpSpPr/>
          <p:nvPr/>
        </p:nvGrpSpPr>
        <p:grpSpPr>
          <a:xfrm>
            <a:off x="640080" y="1699589"/>
            <a:ext cx="3286552" cy="3470421"/>
            <a:chOff x="640080" y="1699589"/>
            <a:chExt cx="3286552" cy="3470421"/>
          </a:xfrm>
        </p:grpSpPr>
        <p:sp>
          <p:nvSpPr>
            <p:cNvPr id="42" name="Rectangle 41"/>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3786" y="2349926"/>
            <a:ext cx="3113815" cy="2472774"/>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415686" y="794719"/>
            <a:ext cx="4095643"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1941666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p:txBody>
          <a:body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24953964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51" name="Group 50"/>
          <p:cNvGrpSpPr/>
          <p:nvPr/>
        </p:nvGrpSpPr>
        <p:grpSpPr>
          <a:xfrm flipH="1">
            <a:off x="0" y="0"/>
            <a:ext cx="9421759" cy="6858001"/>
            <a:chOff x="1243013" y="0"/>
            <a:chExt cx="9402763" cy="6858001"/>
          </a:xfrm>
        </p:grpSpPr>
        <p:sp>
          <p:nvSpPr>
            <p:cNvPr id="5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5" name="Group 84"/>
          <p:cNvGrpSpPr/>
          <p:nvPr/>
        </p:nvGrpSpPr>
        <p:grpSpPr>
          <a:xfrm>
            <a:off x="5228134" y="1699589"/>
            <a:ext cx="3286552" cy="3470421"/>
            <a:chOff x="640080" y="1699589"/>
            <a:chExt cx="3286552" cy="3470421"/>
          </a:xfrm>
        </p:grpSpPr>
        <p:sp>
          <p:nvSpPr>
            <p:cNvPr id="86" name="Rectangle 85"/>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313609" y="2349924"/>
            <a:ext cx="3112047" cy="2464951"/>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43258" y="802808"/>
            <a:ext cx="4118291" cy="52548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0080" y="320040"/>
            <a:ext cx="2743200" cy="320040"/>
          </a:xfrm>
        </p:spPr>
        <p:txBody>
          <a:body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3044048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endParaRPr lang="en-GB" altLang="en-US" dirty="0"/>
          </a:p>
        </p:txBody>
      </p:sp>
      <p:sp>
        <p:nvSpPr>
          <p:cNvPr id="5" name="Footer Placeholder 3"/>
          <p:cNvSpPr>
            <a:spLocks noGrp="1"/>
          </p:cNvSpPr>
          <p:nvPr>
            <p:ph type="ftr" sz="quarter" idx="11"/>
          </p:nvPr>
        </p:nvSpPr>
        <p:spPr/>
        <p:txBody>
          <a:bodyPr/>
          <a:lstStyle/>
          <a:p>
            <a:pPr>
              <a:defRPr/>
            </a:pPr>
            <a:endParaRPr lang="en-GB" altLang="en-US" dirty="0"/>
          </a:p>
        </p:txBody>
      </p:sp>
      <p:sp>
        <p:nvSpPr>
          <p:cNvPr id="6"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3753024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GB" altLang="en-US" dirty="0"/>
          </a:p>
        </p:txBody>
      </p:sp>
      <p:sp>
        <p:nvSpPr>
          <p:cNvPr id="5" name="Footer Placeholder 2"/>
          <p:cNvSpPr>
            <a:spLocks noGrp="1"/>
          </p:cNvSpPr>
          <p:nvPr>
            <p:ph type="ftr" sz="quarter" idx="11"/>
          </p:nvPr>
        </p:nvSpPr>
        <p:spPr/>
        <p:txBody>
          <a:bodyPr/>
          <a:lstStyle/>
          <a:p>
            <a:pPr>
              <a:defRPr/>
            </a:pPr>
            <a:endParaRPr lang="en-GB" altLang="en-US" dirty="0"/>
          </a:p>
        </p:txBody>
      </p:sp>
      <p:sp>
        <p:nvSpPr>
          <p:cNvPr id="6" name="Slide Number Placeholder 3"/>
          <p:cNvSpPr>
            <a:spLocks noGrp="1"/>
          </p:cNvSpPr>
          <p:nvPr>
            <p:ph type="sldNum" sz="quarter" idx="12"/>
          </p:nvPr>
        </p:nvSpPr>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2784189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endParaRPr lang="en-GB" altLang="en-US" dirty="0"/>
          </a:p>
        </p:txBody>
      </p:sp>
      <p:sp>
        <p:nvSpPr>
          <p:cNvPr id="5" name="Footer Placeholder 5"/>
          <p:cNvSpPr>
            <a:spLocks noGrp="1"/>
          </p:cNvSpPr>
          <p:nvPr>
            <p:ph type="ftr" sz="quarter" idx="11"/>
          </p:nvPr>
        </p:nvSpPr>
        <p:spPr/>
        <p:txBody>
          <a:bodyPr/>
          <a:lstStyle/>
          <a:p>
            <a:pPr>
              <a:defRPr/>
            </a:pPr>
            <a:endParaRPr lang="en-GB" altLang="en-US" dirty="0"/>
          </a:p>
        </p:txBody>
      </p:sp>
      <p:sp>
        <p:nvSpPr>
          <p:cNvPr id="6" name="Slide Number Placeholder 6"/>
          <p:cNvSpPr>
            <a:spLocks noGrp="1"/>
          </p:cNvSpPr>
          <p:nvPr>
            <p:ph type="sldNum" sz="quarter" idx="12"/>
          </p:nvPr>
        </p:nvSpPr>
        <p:spPr/>
        <p:txBody>
          <a:body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224335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95948427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96978021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63094784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64159266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3027001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54595650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GB" altLang="en-US" dirty="0"/>
          </a:p>
        </p:txBody>
      </p:sp>
      <p:sp>
        <p:nvSpPr>
          <p:cNvPr id="4"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01025333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GB" altLang="en-US" dirty="0"/>
          </a:p>
        </p:txBody>
      </p:sp>
      <p:sp>
        <p:nvSpPr>
          <p:cNvPr id="4"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3511320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1668023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1873245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451" name="Group 450"/>
          <p:cNvGrpSpPr/>
          <p:nvPr/>
        </p:nvGrpSpPr>
        <p:grpSpPr>
          <a:xfrm>
            <a:off x="0" y="0"/>
            <a:ext cx="9555163" cy="6853238"/>
            <a:chOff x="1524000" y="0"/>
            <a:chExt cx="9555163" cy="6853238"/>
          </a:xfrm>
        </p:grpSpPr>
        <p:sp>
          <p:nvSpPr>
            <p:cNvPr id="452"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3"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4"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5"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6"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7"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8"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9"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0"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1"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2"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3"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4"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5"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6"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7"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1283114" y="1168329"/>
            <a:ext cx="6586124" cy="4537816"/>
            <a:chOff x="1283114" y="1168329"/>
            <a:chExt cx="6586124" cy="4537816"/>
          </a:xfrm>
        </p:grpSpPr>
        <p:sp>
          <p:nvSpPr>
            <p:cNvPr id="39" name="Rectangle 38"/>
            <p:cNvSpPr/>
            <p:nvPr/>
          </p:nvSpPr>
          <p:spPr>
            <a:xfrm>
              <a:off x="1283114" y="1168329"/>
              <a:ext cx="658612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283114" y="1973001"/>
              <a:ext cx="658612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1" name="Isosceles Triangle 39"/>
            <p:cNvSpPr/>
            <p:nvPr/>
          </p:nvSpPr>
          <p:spPr>
            <a:xfrm rot="10800000">
              <a:off x="4362524" y="5355082"/>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59091" y="2055278"/>
            <a:ext cx="6428445" cy="1810636"/>
          </a:xfrm>
        </p:spPr>
        <p:txBody>
          <a:bodyPr bIns="0" anchor="b">
            <a:normAutofit/>
          </a:bodyPr>
          <a:lstStyle>
            <a:lvl1pPr algn="ctr">
              <a:lnSpc>
                <a:spcPct val="80000"/>
              </a:lnSpc>
              <a:defRPr sz="480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59091" y="3941492"/>
            <a:ext cx="6428445" cy="1334120"/>
          </a:xfrm>
        </p:spPr>
        <p:txBody>
          <a:bodyPr tIns="0">
            <a:normAutofit/>
          </a:bodyPr>
          <a:lstStyle>
            <a:lvl1pPr marL="0" indent="0" algn="ctr">
              <a:lnSpc>
                <a:spcPct val="100000"/>
              </a:lnSpc>
              <a:buNone/>
              <a:defRPr sz="1800" b="0">
                <a:solidFill>
                  <a:srgbClr val="FFFE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40080" y="320040"/>
            <a:ext cx="2743200" cy="320040"/>
          </a:xfrm>
        </p:spPr>
        <p:txBody>
          <a:bodyPr vert="horz" lIns="91440" tIns="45720" rIns="91440" bIns="45720" rtlCol="0" anchor="ctr"/>
          <a:lstStyle>
            <a:lvl1pPr>
              <a:defRPr lang="en-US"/>
            </a:lvl1p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258708402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5" name="Group 64"/>
          <p:cNvGrpSpPr/>
          <p:nvPr/>
        </p:nvGrpSpPr>
        <p:grpSpPr>
          <a:xfrm>
            <a:off x="-286226" y="0"/>
            <a:ext cx="9421759" cy="6858001"/>
            <a:chOff x="1243013" y="0"/>
            <a:chExt cx="9402763" cy="6858001"/>
          </a:xfrm>
        </p:grpSpPr>
        <p:sp>
          <p:nvSpPr>
            <p:cNvPr id="6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0" name="Group 19"/>
          <p:cNvGrpSpPr/>
          <p:nvPr/>
        </p:nvGrpSpPr>
        <p:grpSpPr>
          <a:xfrm>
            <a:off x="640080" y="1699589"/>
            <a:ext cx="3286552" cy="3470421"/>
            <a:chOff x="640080" y="1699589"/>
            <a:chExt cx="3286552" cy="3470421"/>
          </a:xfrm>
        </p:grpSpPr>
        <p:sp>
          <p:nvSpPr>
            <p:cNvPr id="21" name="Rectangle 2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8" cy="246495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7" y="803186"/>
            <a:ext cx="4091410"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220563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4" name="Group 773"/>
          <p:cNvGrpSpPr/>
          <p:nvPr/>
        </p:nvGrpSpPr>
        <p:grpSpPr>
          <a:xfrm>
            <a:off x="0" y="0"/>
            <a:ext cx="9555163" cy="6853238"/>
            <a:chOff x="1524000" y="0"/>
            <a:chExt cx="9555163" cy="6853238"/>
          </a:xfrm>
        </p:grpSpPr>
        <p:sp>
          <p:nvSpPr>
            <p:cNvPr id="775"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6"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7"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8"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9"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0"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1"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2"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3"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4"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85"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6"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7"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8"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9"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0"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2403476" y="1158902"/>
            <a:ext cx="4317684" cy="4537816"/>
            <a:chOff x="2403476" y="1158902"/>
            <a:chExt cx="4317684" cy="4537816"/>
          </a:xfrm>
        </p:grpSpPr>
        <p:sp>
          <p:nvSpPr>
            <p:cNvPr id="28" name="Rectangle 27"/>
            <p:cNvSpPr/>
            <p:nvPr/>
          </p:nvSpPr>
          <p:spPr>
            <a:xfrm>
              <a:off x="2403476" y="1158902"/>
              <a:ext cx="431768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2403476" y="1963574"/>
              <a:ext cx="431768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Isosceles Triangle 28"/>
            <p:cNvSpPr/>
            <p:nvPr/>
          </p:nvSpPr>
          <p:spPr>
            <a:xfrm rot="10800000">
              <a:off x="4358702" y="5345655"/>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479148" y="2028827"/>
            <a:ext cx="4162952" cy="1732474"/>
          </a:xfrm>
        </p:spPr>
        <p:txBody>
          <a:bodyPr bIns="0" anchor="b">
            <a:normAutofit/>
          </a:bodyPr>
          <a:lstStyle>
            <a:lvl1pPr algn="ctr">
              <a:defRPr sz="36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79148" y="3843338"/>
            <a:ext cx="4162952" cy="1426097"/>
          </a:xfrm>
        </p:spPr>
        <p:txBody>
          <a:bodyPr tIns="0">
            <a:normAutofit/>
          </a:bodyPr>
          <a:lstStyle>
            <a:lvl1pPr marL="0" indent="0" algn="ctr">
              <a:buNone/>
              <a:defRPr sz="1600">
                <a:solidFill>
                  <a:srgbClr val="FFFE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0080" y="320040"/>
            <a:ext cx="2743200" cy="320040"/>
          </a:xfrm>
        </p:spPr>
        <p:txBody>
          <a:body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2093067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41" name="Group 40"/>
          <p:cNvGrpSpPr/>
          <p:nvPr/>
        </p:nvGrpSpPr>
        <p:grpSpPr>
          <a:xfrm>
            <a:off x="-286226" y="0"/>
            <a:ext cx="9421759" cy="6858001"/>
            <a:chOff x="1243013" y="0"/>
            <a:chExt cx="9402763" cy="6858001"/>
          </a:xfrm>
        </p:grpSpPr>
        <p:sp>
          <p:nvSpPr>
            <p:cNvPr id="4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2" name="Group 61"/>
          <p:cNvGrpSpPr/>
          <p:nvPr/>
        </p:nvGrpSpPr>
        <p:grpSpPr>
          <a:xfrm>
            <a:off x="640080" y="1699589"/>
            <a:ext cx="3286552" cy="3470421"/>
            <a:chOff x="640080" y="1699589"/>
            <a:chExt cx="3286552" cy="3470421"/>
          </a:xfrm>
        </p:grpSpPr>
        <p:sp>
          <p:nvSpPr>
            <p:cNvPr id="63" name="Rectangle 6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2" y="2355068"/>
            <a:ext cx="3122163" cy="245980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423014" y="804029"/>
            <a:ext cx="4091674" cy="2459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20283" y="3585104"/>
            <a:ext cx="4094404" cy="24706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40080" y="320040"/>
            <a:ext cx="2743200" cy="320040"/>
          </a:xfrm>
        </p:spPr>
        <p:txBody>
          <a:bodyPr/>
          <a:lstStyle/>
          <a:p>
            <a:pPr>
              <a:defRPr/>
            </a:pPr>
            <a:endParaRPr lang="en-GB" altLang="en-US" dirty="0"/>
          </a:p>
        </p:txBody>
      </p:sp>
      <p:sp>
        <p:nvSpPr>
          <p:cNvPr id="6" name="Footer Placeholder 5"/>
          <p:cNvSpPr>
            <a:spLocks noGrp="1"/>
          </p:cNvSpPr>
          <p:nvPr>
            <p:ph type="ftr" sz="quarter" idx="11"/>
          </p:nvPr>
        </p:nvSpPr>
        <p:spPr>
          <a:xfrm>
            <a:off x="640080" y="6227064"/>
            <a:ext cx="7854696" cy="320040"/>
          </a:xfrm>
        </p:spPr>
        <p:txBody>
          <a:bodyPr/>
          <a:lstStyle/>
          <a:p>
            <a:pPr>
              <a:defRPr/>
            </a:pPr>
            <a:endParaRPr lang="en-GB" altLang="en-US" dirty="0"/>
          </a:p>
        </p:txBody>
      </p:sp>
      <p:sp>
        <p:nvSpPr>
          <p:cNvPr id="7" name="Slide Number Placeholder 6"/>
          <p:cNvSpPr>
            <a:spLocks noGrp="1"/>
          </p:cNvSpPr>
          <p:nvPr>
            <p:ph type="sldNum" sz="quarter" idx="12"/>
          </p:nvPr>
        </p:nvSpPr>
        <p:spPr>
          <a:xfrm>
            <a:off x="7808976" y="320040"/>
            <a:ext cx="685800" cy="320040"/>
          </a:xfrm>
        </p:spPr>
        <p:txBody>
          <a:bodyPr/>
          <a:lstStyle/>
          <a:p>
            <a:pPr>
              <a:defRPr/>
            </a:pPr>
            <a:fld id="{D6C10640-0630-411E-8182-CD64689048E6}" type="slidenum">
              <a:rPr lang="en-GB" altLang="en-US" smtClean="0"/>
              <a:pPr>
                <a:defRPr/>
              </a:pPr>
              <a:t>‹#›</a:t>
            </a:fld>
            <a:endParaRPr lang="en-GB" altLang="en-US" dirty="0"/>
          </a:p>
        </p:txBody>
      </p:sp>
    </p:spTree>
    <p:extLst>
      <p:ext uri="{BB962C8B-B14F-4D97-AF65-F5344CB8AC3E}">
        <p14:creationId xmlns:p14="http://schemas.microsoft.com/office/powerpoint/2010/main" val="1244145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8" name="Group 37"/>
          <p:cNvGrpSpPr/>
          <p:nvPr/>
        </p:nvGrpSpPr>
        <p:grpSpPr>
          <a:xfrm>
            <a:off x="-286226" y="0"/>
            <a:ext cx="9421759" cy="6858001"/>
            <a:chOff x="1243013" y="0"/>
            <a:chExt cx="9402763" cy="6858001"/>
          </a:xfrm>
        </p:grpSpPr>
        <p:sp>
          <p:nvSpPr>
            <p:cNvPr id="39"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40080" y="1699589"/>
            <a:ext cx="3286552" cy="3470421"/>
            <a:chOff x="640080" y="1699589"/>
            <a:chExt cx="3286552" cy="3470421"/>
          </a:xfrm>
        </p:grpSpPr>
        <p:sp>
          <p:nvSpPr>
            <p:cNvPr id="60" name="Rectangle 59"/>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2" y="2355848"/>
            <a:ext cx="3122163" cy="245902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6612" y="802200"/>
            <a:ext cx="3805123"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06636" y="1487999"/>
            <a:ext cx="3804674" cy="1775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95010" y="3585518"/>
            <a:ext cx="3819675"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95010" y="4270332"/>
            <a:ext cx="3819675" cy="1785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40080" y="320040"/>
            <a:ext cx="2743200" cy="320040"/>
          </a:xfrm>
        </p:spPr>
        <p:txBody>
          <a:bodyPr/>
          <a:lstStyle/>
          <a:p>
            <a:pPr>
              <a:defRPr/>
            </a:pPr>
            <a:endParaRPr lang="en-GB" altLang="en-US" dirty="0"/>
          </a:p>
        </p:txBody>
      </p:sp>
      <p:sp>
        <p:nvSpPr>
          <p:cNvPr id="8" name="Footer Placeholder 7"/>
          <p:cNvSpPr>
            <a:spLocks noGrp="1"/>
          </p:cNvSpPr>
          <p:nvPr>
            <p:ph type="ftr" sz="quarter" idx="11"/>
          </p:nvPr>
        </p:nvSpPr>
        <p:spPr>
          <a:xfrm>
            <a:off x="640080" y="6227064"/>
            <a:ext cx="7854696" cy="320040"/>
          </a:xfrm>
        </p:spPr>
        <p:txBody>
          <a:bodyPr/>
          <a:lstStyle/>
          <a:p>
            <a:pPr>
              <a:defRPr/>
            </a:pPr>
            <a:endParaRPr lang="en-GB" altLang="en-US" dirty="0"/>
          </a:p>
        </p:txBody>
      </p:sp>
      <p:sp>
        <p:nvSpPr>
          <p:cNvPr id="9" name="Slide Number Placeholder 8"/>
          <p:cNvSpPr>
            <a:spLocks noGrp="1"/>
          </p:cNvSpPr>
          <p:nvPr>
            <p:ph type="sldNum" sz="quarter" idx="12"/>
          </p:nvPr>
        </p:nvSpPr>
        <p:spPr>
          <a:xfrm>
            <a:off x="7808976" y="320040"/>
            <a:ext cx="685800" cy="320040"/>
          </a:xfrm>
        </p:spPr>
        <p:txBody>
          <a:body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207378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D6C10640-0630-411E-8182-CD64689048E6}" type="slidenum">
              <a:rPr lang="en-GB" altLang="en-US" smtClean="0"/>
              <a:pPr>
                <a:defRPr/>
              </a:pPr>
              <a:t>‹#›</a:t>
            </a:fld>
            <a:endParaRPr lang="en-GB" altLang="en-US" dirty="0"/>
          </a:p>
        </p:txBody>
      </p:sp>
    </p:spTree>
    <p:extLst>
      <p:ext uri="{BB962C8B-B14F-4D97-AF65-F5344CB8AC3E}">
        <p14:creationId xmlns:p14="http://schemas.microsoft.com/office/powerpoint/2010/main" val="3270042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6" name="Group 75"/>
          <p:cNvGrpSpPr/>
          <p:nvPr/>
        </p:nvGrpSpPr>
        <p:grpSpPr>
          <a:xfrm>
            <a:off x="-286226" y="0"/>
            <a:ext cx="9421759" cy="6858001"/>
            <a:chOff x="1243013" y="0"/>
            <a:chExt cx="9402763" cy="6858001"/>
          </a:xfrm>
        </p:grpSpPr>
        <p:sp>
          <p:nvSpPr>
            <p:cNvPr id="77"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0" name="Group 39"/>
          <p:cNvGrpSpPr/>
          <p:nvPr/>
        </p:nvGrpSpPr>
        <p:grpSpPr>
          <a:xfrm>
            <a:off x="640080" y="1699589"/>
            <a:ext cx="3286552" cy="3470421"/>
            <a:chOff x="640080" y="1699589"/>
            <a:chExt cx="3286552" cy="3470421"/>
          </a:xfrm>
        </p:grpSpPr>
        <p:sp>
          <p:nvSpPr>
            <p:cNvPr id="41" name="Rectangle 4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246495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a:xfrm>
            <a:off x="640080" y="6227064"/>
            <a:ext cx="7854696" cy="320040"/>
          </a:xfrm>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2765673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320040"/>
            <a:ext cx="2743200" cy="320040"/>
          </a:xfrm>
        </p:spPr>
        <p:txBody>
          <a:bodyPr/>
          <a:lstStyle/>
          <a:p>
            <a:pPr>
              <a:defRPr/>
            </a:pPr>
            <a:endParaRPr lang="en-GB" altLang="en-US" dirty="0"/>
          </a:p>
        </p:txBody>
      </p:sp>
      <p:sp>
        <p:nvSpPr>
          <p:cNvPr id="3" name="Footer Placeholder 2"/>
          <p:cNvSpPr>
            <a:spLocks noGrp="1"/>
          </p:cNvSpPr>
          <p:nvPr>
            <p:ph type="ftr" sz="quarter" idx="11"/>
          </p:nvPr>
        </p:nvSpPr>
        <p:spPr>
          <a:xfrm>
            <a:off x="640080" y="6227064"/>
            <a:ext cx="7854696" cy="320040"/>
          </a:xfrm>
        </p:spPr>
        <p:txBody>
          <a:bodyPr/>
          <a:lstStyle/>
          <a:p>
            <a:pPr>
              <a:defRPr/>
            </a:pPr>
            <a:endParaRPr lang="en-GB" altLang="en-US" dirty="0"/>
          </a:p>
        </p:txBody>
      </p:sp>
      <p:sp>
        <p:nvSpPr>
          <p:cNvPr id="4" name="Slide Number Placeholder 3"/>
          <p:cNvSpPr>
            <a:spLocks noGrp="1"/>
          </p:cNvSpPr>
          <p:nvPr>
            <p:ph type="sldNum" sz="quarter" idx="12"/>
          </p:nvPr>
        </p:nvSpPr>
        <p:spPr>
          <a:xfrm>
            <a:off x="7808976" y="320040"/>
            <a:ext cx="685800" cy="320040"/>
          </a:xfrm>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146524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7" name="Group 86"/>
          <p:cNvGrpSpPr/>
          <p:nvPr/>
        </p:nvGrpSpPr>
        <p:grpSpPr>
          <a:xfrm>
            <a:off x="-286226" y="0"/>
            <a:ext cx="9421759" cy="6858001"/>
            <a:chOff x="1243013" y="0"/>
            <a:chExt cx="9402763" cy="6858001"/>
          </a:xfrm>
        </p:grpSpPr>
        <p:sp>
          <p:nvSpPr>
            <p:cNvPr id="88"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5"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p:cNvGrpSpPr/>
          <p:nvPr/>
        </p:nvGrpSpPr>
        <p:grpSpPr>
          <a:xfrm>
            <a:off x="640080" y="1699589"/>
            <a:ext cx="3286552" cy="3470421"/>
            <a:chOff x="640080" y="1699589"/>
            <a:chExt cx="3286552" cy="3470421"/>
          </a:xfrm>
        </p:grpSpPr>
        <p:sp>
          <p:nvSpPr>
            <p:cNvPr id="43" name="Rectangle 4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1225399"/>
          </a:xfrm>
        </p:spPr>
        <p:txBody>
          <a:bodyPr bIns="0" anchor="b">
            <a:noAutofit/>
          </a:bodyPr>
          <a:lstStyle>
            <a:lvl1pPr algn="ctr">
              <a:defRPr sz="28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6" y="801390"/>
            <a:ext cx="4095643" cy="524949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5554" y="3575324"/>
            <a:ext cx="3112047" cy="1239552"/>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3850858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429" name="Group 428"/>
          <p:cNvGrpSpPr/>
          <p:nvPr/>
        </p:nvGrpSpPr>
        <p:grpSpPr>
          <a:xfrm>
            <a:off x="0" y="0"/>
            <a:ext cx="9555163" cy="6853238"/>
            <a:chOff x="1524000" y="0"/>
            <a:chExt cx="9555163" cy="6853238"/>
          </a:xfrm>
        </p:grpSpPr>
        <p:sp>
          <p:nvSpPr>
            <p:cNvPr id="430"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1"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2"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3"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4"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5"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6"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7"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8"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9"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40"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1"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2"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3"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4"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5"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644463" y="1698332"/>
            <a:ext cx="4357752" cy="3470420"/>
            <a:chOff x="644463" y="1698332"/>
            <a:chExt cx="4357752" cy="3470420"/>
          </a:xfrm>
        </p:grpSpPr>
        <p:sp>
          <p:nvSpPr>
            <p:cNvPr id="77" name="Rectangle 76"/>
            <p:cNvSpPr/>
            <p:nvPr/>
          </p:nvSpPr>
          <p:spPr>
            <a:xfrm>
              <a:off x="644463" y="1698332"/>
              <a:ext cx="4357752"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644463" y="2274404"/>
              <a:ext cx="43577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7" name="Isosceles Triangle 9"/>
            <p:cNvSpPr/>
            <p:nvPr/>
          </p:nvSpPr>
          <p:spPr>
            <a:xfrm rot="10800000">
              <a:off x="2665346"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4676" y="0"/>
            <a:ext cx="3489324"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 name="Title 1"/>
          <p:cNvSpPr>
            <a:spLocks noGrp="1"/>
          </p:cNvSpPr>
          <p:nvPr>
            <p:ph type="title"/>
          </p:nvPr>
        </p:nvSpPr>
        <p:spPr>
          <a:xfrm>
            <a:off x="723585" y="2336402"/>
            <a:ext cx="4197666" cy="1265539"/>
          </a:xfrm>
        </p:spPr>
        <p:txBody>
          <a:bodyPr bIns="0" anchor="b">
            <a:normAutofit/>
          </a:bodyPr>
          <a:lstStyle>
            <a:lvl1pPr>
              <a:defRPr sz="32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22314" y="3601941"/>
            <a:ext cx="4199254" cy="1214535"/>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40080" y="320040"/>
            <a:ext cx="2743200" cy="320040"/>
          </a:xfrm>
        </p:spPr>
        <p:txBody>
          <a:bodyPr/>
          <a:lstStyle/>
          <a:p>
            <a:pPr>
              <a:defRPr/>
            </a:pPr>
            <a:endParaRPr lang="en-GB" altLang="en-US" dirty="0"/>
          </a:p>
        </p:txBody>
      </p:sp>
      <p:sp>
        <p:nvSpPr>
          <p:cNvPr id="6" name="Footer Placeholder 5"/>
          <p:cNvSpPr>
            <a:spLocks noGrp="1"/>
          </p:cNvSpPr>
          <p:nvPr>
            <p:ph type="ftr" sz="quarter" idx="11"/>
          </p:nvPr>
        </p:nvSpPr>
        <p:spPr>
          <a:xfrm>
            <a:off x="640080" y="6227064"/>
            <a:ext cx="4358641" cy="320040"/>
          </a:xfrm>
        </p:spPr>
        <p:txBody>
          <a:bodyPr/>
          <a:lstStyle/>
          <a:p>
            <a:pPr>
              <a:defRPr/>
            </a:pPr>
            <a:endParaRPr lang="en-GB" altLang="en-US" dirty="0"/>
          </a:p>
        </p:txBody>
      </p:sp>
      <p:sp>
        <p:nvSpPr>
          <p:cNvPr id="7" name="Slide Number Placeholder 6"/>
          <p:cNvSpPr>
            <a:spLocks noGrp="1"/>
          </p:cNvSpPr>
          <p:nvPr>
            <p:ph type="sldNum" sz="quarter" idx="12"/>
          </p:nvPr>
        </p:nvSpPr>
        <p:spPr>
          <a:xfrm>
            <a:off x="4315463" y="320040"/>
            <a:ext cx="685800" cy="320040"/>
          </a:xfrm>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186619031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85" name="Group 84"/>
          <p:cNvGrpSpPr/>
          <p:nvPr/>
        </p:nvGrpSpPr>
        <p:grpSpPr>
          <a:xfrm>
            <a:off x="-286226" y="0"/>
            <a:ext cx="9421759" cy="6858001"/>
            <a:chOff x="1243013" y="0"/>
            <a:chExt cx="9402763" cy="6858001"/>
          </a:xfrm>
        </p:grpSpPr>
        <p:sp>
          <p:nvSpPr>
            <p:cNvPr id="8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3"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p:cNvGrpSpPr/>
          <p:nvPr/>
        </p:nvGrpSpPr>
        <p:grpSpPr>
          <a:xfrm>
            <a:off x="640080" y="1699589"/>
            <a:ext cx="3286552" cy="3470421"/>
            <a:chOff x="640080" y="1699589"/>
            <a:chExt cx="3286552" cy="3470421"/>
          </a:xfrm>
        </p:grpSpPr>
        <p:sp>
          <p:nvSpPr>
            <p:cNvPr id="42" name="Rectangle 41"/>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3786" y="2349926"/>
            <a:ext cx="3113815" cy="2472774"/>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415686" y="794719"/>
            <a:ext cx="4095643"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164900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51" name="Group 50"/>
          <p:cNvGrpSpPr/>
          <p:nvPr/>
        </p:nvGrpSpPr>
        <p:grpSpPr>
          <a:xfrm flipH="1">
            <a:off x="0" y="0"/>
            <a:ext cx="9421759" cy="6858001"/>
            <a:chOff x="1243013" y="0"/>
            <a:chExt cx="9402763" cy="6858001"/>
          </a:xfrm>
        </p:grpSpPr>
        <p:sp>
          <p:nvSpPr>
            <p:cNvPr id="5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5" name="Group 84"/>
          <p:cNvGrpSpPr/>
          <p:nvPr/>
        </p:nvGrpSpPr>
        <p:grpSpPr>
          <a:xfrm>
            <a:off x="5228134" y="1699589"/>
            <a:ext cx="3286552" cy="3470421"/>
            <a:chOff x="640080" y="1699589"/>
            <a:chExt cx="3286552" cy="3470421"/>
          </a:xfrm>
        </p:grpSpPr>
        <p:sp>
          <p:nvSpPr>
            <p:cNvPr id="86" name="Rectangle 85"/>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313609" y="2349924"/>
            <a:ext cx="3112047" cy="2464951"/>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43258" y="802808"/>
            <a:ext cx="4118291" cy="52548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0080" y="320040"/>
            <a:ext cx="2743200" cy="320040"/>
          </a:xfrm>
        </p:spPr>
        <p:txBody>
          <a:body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4025543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451" name="Group 450"/>
          <p:cNvGrpSpPr/>
          <p:nvPr/>
        </p:nvGrpSpPr>
        <p:grpSpPr>
          <a:xfrm>
            <a:off x="0" y="0"/>
            <a:ext cx="9555163" cy="6853238"/>
            <a:chOff x="1524000" y="0"/>
            <a:chExt cx="9555163" cy="6853238"/>
          </a:xfrm>
        </p:grpSpPr>
        <p:sp>
          <p:nvSpPr>
            <p:cNvPr id="452"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3"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4"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5"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6"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7"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8"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9"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0"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1"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2"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3"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4"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5"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6"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7"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1283114" y="1168329"/>
            <a:ext cx="6586124" cy="4537816"/>
            <a:chOff x="1283114" y="1168329"/>
            <a:chExt cx="6586124" cy="4537816"/>
          </a:xfrm>
        </p:grpSpPr>
        <p:sp>
          <p:nvSpPr>
            <p:cNvPr id="39" name="Rectangle 38"/>
            <p:cNvSpPr/>
            <p:nvPr/>
          </p:nvSpPr>
          <p:spPr>
            <a:xfrm>
              <a:off x="1283114" y="1168329"/>
              <a:ext cx="658612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283114" y="1973001"/>
              <a:ext cx="658612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1" name="Isosceles Triangle 39"/>
            <p:cNvSpPr/>
            <p:nvPr/>
          </p:nvSpPr>
          <p:spPr>
            <a:xfrm rot="10800000">
              <a:off x="4362524" y="5355082"/>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59091" y="2055278"/>
            <a:ext cx="6428445" cy="1810636"/>
          </a:xfrm>
        </p:spPr>
        <p:txBody>
          <a:bodyPr bIns="0" anchor="b">
            <a:normAutofit/>
          </a:bodyPr>
          <a:lstStyle>
            <a:lvl1pPr algn="ctr">
              <a:lnSpc>
                <a:spcPct val="80000"/>
              </a:lnSpc>
              <a:defRPr sz="480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59091" y="3941492"/>
            <a:ext cx="6428445" cy="1334120"/>
          </a:xfrm>
        </p:spPr>
        <p:txBody>
          <a:bodyPr tIns="0">
            <a:normAutofit/>
          </a:bodyPr>
          <a:lstStyle>
            <a:lvl1pPr marL="0" indent="0" algn="ctr">
              <a:lnSpc>
                <a:spcPct val="100000"/>
              </a:lnSpc>
              <a:buNone/>
              <a:defRPr sz="1800" b="0">
                <a:solidFill>
                  <a:srgbClr val="FFFE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40080" y="320040"/>
            <a:ext cx="2743200" cy="320040"/>
          </a:xfrm>
        </p:spPr>
        <p:txBody>
          <a:bodyPr vert="horz" lIns="91440" tIns="45720" rIns="91440" bIns="45720" rtlCol="0" anchor="ctr"/>
          <a:lstStyle>
            <a:lvl1pPr>
              <a:defRPr lang="en-US"/>
            </a:lvl1p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216740299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5" name="Group 64"/>
          <p:cNvGrpSpPr/>
          <p:nvPr/>
        </p:nvGrpSpPr>
        <p:grpSpPr>
          <a:xfrm>
            <a:off x="-286226" y="0"/>
            <a:ext cx="9421759" cy="6858001"/>
            <a:chOff x="1243013" y="0"/>
            <a:chExt cx="9402763" cy="6858001"/>
          </a:xfrm>
        </p:grpSpPr>
        <p:sp>
          <p:nvSpPr>
            <p:cNvPr id="6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0" name="Group 19"/>
          <p:cNvGrpSpPr/>
          <p:nvPr/>
        </p:nvGrpSpPr>
        <p:grpSpPr>
          <a:xfrm>
            <a:off x="640080" y="1699589"/>
            <a:ext cx="3286552" cy="3470421"/>
            <a:chOff x="640080" y="1699589"/>
            <a:chExt cx="3286552" cy="3470421"/>
          </a:xfrm>
        </p:grpSpPr>
        <p:sp>
          <p:nvSpPr>
            <p:cNvPr id="21" name="Rectangle 2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8" cy="246495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7" y="803186"/>
            <a:ext cx="4091410"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326798596"/>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4" name="Group 773"/>
          <p:cNvGrpSpPr/>
          <p:nvPr/>
        </p:nvGrpSpPr>
        <p:grpSpPr>
          <a:xfrm>
            <a:off x="0" y="0"/>
            <a:ext cx="9555163" cy="6853238"/>
            <a:chOff x="1524000" y="0"/>
            <a:chExt cx="9555163" cy="6853238"/>
          </a:xfrm>
        </p:grpSpPr>
        <p:sp>
          <p:nvSpPr>
            <p:cNvPr id="775"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6"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7"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8"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9"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0"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1"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2"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3"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4"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85"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6"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7"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8"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9"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0"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 name="Group 6"/>
          <p:cNvGrpSpPr/>
          <p:nvPr/>
        </p:nvGrpSpPr>
        <p:grpSpPr>
          <a:xfrm>
            <a:off x="2403476" y="1158902"/>
            <a:ext cx="4317684" cy="4537816"/>
            <a:chOff x="2403476" y="1158902"/>
            <a:chExt cx="4317684" cy="4537816"/>
          </a:xfrm>
        </p:grpSpPr>
        <p:sp>
          <p:nvSpPr>
            <p:cNvPr id="28" name="Rectangle 27"/>
            <p:cNvSpPr/>
            <p:nvPr/>
          </p:nvSpPr>
          <p:spPr>
            <a:xfrm>
              <a:off x="2403476" y="1158902"/>
              <a:ext cx="4317684"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2403476" y="1963574"/>
              <a:ext cx="4317684" cy="3384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Isosceles Triangle 28"/>
            <p:cNvSpPr/>
            <p:nvPr/>
          </p:nvSpPr>
          <p:spPr>
            <a:xfrm rot="10800000">
              <a:off x="4358702" y="5345655"/>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479148" y="2028827"/>
            <a:ext cx="4162952" cy="1732474"/>
          </a:xfrm>
        </p:spPr>
        <p:txBody>
          <a:bodyPr bIns="0" anchor="b">
            <a:normAutofit/>
          </a:bodyPr>
          <a:lstStyle>
            <a:lvl1pPr algn="ctr">
              <a:defRPr sz="36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79148" y="3843338"/>
            <a:ext cx="4162952" cy="1426097"/>
          </a:xfrm>
        </p:spPr>
        <p:txBody>
          <a:bodyPr tIns="0">
            <a:normAutofit/>
          </a:bodyPr>
          <a:lstStyle>
            <a:lvl1pPr marL="0" indent="0" algn="ctr">
              <a:buNone/>
              <a:defRPr sz="1600">
                <a:solidFill>
                  <a:srgbClr val="FFFE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0080" y="320040"/>
            <a:ext cx="2743200" cy="320040"/>
          </a:xfrm>
        </p:spPr>
        <p:txBody>
          <a:body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4096812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41" name="Group 40"/>
          <p:cNvGrpSpPr/>
          <p:nvPr/>
        </p:nvGrpSpPr>
        <p:grpSpPr>
          <a:xfrm>
            <a:off x="-286226" y="0"/>
            <a:ext cx="9421759" cy="6858001"/>
            <a:chOff x="1243013" y="0"/>
            <a:chExt cx="9402763" cy="6858001"/>
          </a:xfrm>
        </p:grpSpPr>
        <p:sp>
          <p:nvSpPr>
            <p:cNvPr id="4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2" name="Group 61"/>
          <p:cNvGrpSpPr/>
          <p:nvPr/>
        </p:nvGrpSpPr>
        <p:grpSpPr>
          <a:xfrm>
            <a:off x="640080" y="1699589"/>
            <a:ext cx="3286552" cy="3470421"/>
            <a:chOff x="640080" y="1699589"/>
            <a:chExt cx="3286552" cy="3470421"/>
          </a:xfrm>
        </p:grpSpPr>
        <p:sp>
          <p:nvSpPr>
            <p:cNvPr id="63" name="Rectangle 6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2" y="2355068"/>
            <a:ext cx="3122163" cy="245980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423014" y="804029"/>
            <a:ext cx="4091674" cy="2459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20283" y="3585104"/>
            <a:ext cx="4094404" cy="24706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40080" y="320040"/>
            <a:ext cx="2743200" cy="320040"/>
          </a:xfrm>
        </p:spPr>
        <p:txBody>
          <a:bodyPr/>
          <a:lstStyle/>
          <a:p>
            <a:pPr>
              <a:defRPr/>
            </a:pPr>
            <a:endParaRPr lang="en-GB" altLang="en-US" dirty="0"/>
          </a:p>
        </p:txBody>
      </p:sp>
      <p:sp>
        <p:nvSpPr>
          <p:cNvPr id="6" name="Footer Placeholder 5"/>
          <p:cNvSpPr>
            <a:spLocks noGrp="1"/>
          </p:cNvSpPr>
          <p:nvPr>
            <p:ph type="ftr" sz="quarter" idx="11"/>
          </p:nvPr>
        </p:nvSpPr>
        <p:spPr>
          <a:xfrm>
            <a:off x="640080" y="6227064"/>
            <a:ext cx="7854696" cy="320040"/>
          </a:xfrm>
        </p:spPr>
        <p:txBody>
          <a:bodyPr/>
          <a:lstStyle/>
          <a:p>
            <a:pPr>
              <a:defRPr/>
            </a:pPr>
            <a:endParaRPr lang="en-GB" altLang="en-US" dirty="0"/>
          </a:p>
        </p:txBody>
      </p:sp>
      <p:sp>
        <p:nvSpPr>
          <p:cNvPr id="7" name="Slide Number Placeholder 6"/>
          <p:cNvSpPr>
            <a:spLocks noGrp="1"/>
          </p:cNvSpPr>
          <p:nvPr>
            <p:ph type="sldNum" sz="quarter" idx="12"/>
          </p:nvPr>
        </p:nvSpPr>
        <p:spPr>
          <a:xfrm>
            <a:off x="7808976" y="320040"/>
            <a:ext cx="685800" cy="320040"/>
          </a:xfrm>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373301082"/>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p:txBody>
          <a:body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2999406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8" name="Group 37"/>
          <p:cNvGrpSpPr/>
          <p:nvPr/>
        </p:nvGrpSpPr>
        <p:grpSpPr>
          <a:xfrm>
            <a:off x="-286226" y="0"/>
            <a:ext cx="9421759" cy="6858001"/>
            <a:chOff x="1243013" y="0"/>
            <a:chExt cx="9402763" cy="6858001"/>
          </a:xfrm>
        </p:grpSpPr>
        <p:sp>
          <p:nvSpPr>
            <p:cNvPr id="39"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5"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6"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40080" y="1699589"/>
            <a:ext cx="3286552" cy="3470421"/>
            <a:chOff x="640080" y="1699589"/>
            <a:chExt cx="3286552" cy="3470421"/>
          </a:xfrm>
        </p:grpSpPr>
        <p:sp>
          <p:nvSpPr>
            <p:cNvPr id="60" name="Rectangle 59"/>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19952" y="2355848"/>
            <a:ext cx="3122163" cy="2459028"/>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4706612" y="802200"/>
            <a:ext cx="3805123"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06636" y="1487999"/>
            <a:ext cx="3804674" cy="1775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95010" y="3585518"/>
            <a:ext cx="3819675" cy="685800"/>
          </a:xfrm>
        </p:spPr>
        <p:txBody>
          <a:bodyPr anchor="ctr">
            <a:noAutofit/>
          </a:bodyPr>
          <a:lstStyle>
            <a:lvl1pPr marL="0" indent="0" algn="l">
              <a:lnSpc>
                <a:spcPct val="100000"/>
              </a:lnSpc>
              <a:buNone/>
              <a:defRPr sz="18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95010" y="4270332"/>
            <a:ext cx="3819675" cy="17854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40080" y="320040"/>
            <a:ext cx="2743200" cy="320040"/>
          </a:xfrm>
        </p:spPr>
        <p:txBody>
          <a:bodyPr/>
          <a:lstStyle/>
          <a:p>
            <a:pPr>
              <a:defRPr/>
            </a:pPr>
            <a:endParaRPr lang="en-GB" altLang="en-US" dirty="0"/>
          </a:p>
        </p:txBody>
      </p:sp>
      <p:sp>
        <p:nvSpPr>
          <p:cNvPr id="8" name="Footer Placeholder 7"/>
          <p:cNvSpPr>
            <a:spLocks noGrp="1"/>
          </p:cNvSpPr>
          <p:nvPr>
            <p:ph type="ftr" sz="quarter" idx="11"/>
          </p:nvPr>
        </p:nvSpPr>
        <p:spPr>
          <a:xfrm>
            <a:off x="640080" y="6227064"/>
            <a:ext cx="7854696" cy="320040"/>
          </a:xfrm>
        </p:spPr>
        <p:txBody>
          <a:bodyPr/>
          <a:lstStyle/>
          <a:p>
            <a:pPr>
              <a:defRPr/>
            </a:pPr>
            <a:endParaRPr lang="en-GB" altLang="en-US" dirty="0"/>
          </a:p>
        </p:txBody>
      </p:sp>
      <p:sp>
        <p:nvSpPr>
          <p:cNvPr id="9" name="Slide Number Placeholder 8"/>
          <p:cNvSpPr>
            <a:spLocks noGrp="1"/>
          </p:cNvSpPr>
          <p:nvPr>
            <p:ph type="sldNum" sz="quarter" idx="12"/>
          </p:nvPr>
        </p:nvSpPr>
        <p:spPr>
          <a:xfrm>
            <a:off x="7808976" y="320040"/>
            <a:ext cx="685800" cy="320040"/>
          </a:xfrm>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241211353"/>
      </p:ext>
    </p:extLst>
  </p:cSld>
  <p:clrMapOvr>
    <a:masterClrMapping/>
  </p:clrMapOvr>
  <p:hf hdr="0" ftr="0" dt="0"/>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6" name="Group 75"/>
          <p:cNvGrpSpPr/>
          <p:nvPr/>
        </p:nvGrpSpPr>
        <p:grpSpPr>
          <a:xfrm>
            <a:off x="-286226" y="0"/>
            <a:ext cx="9421759" cy="6858001"/>
            <a:chOff x="1243013" y="0"/>
            <a:chExt cx="9402763" cy="6858001"/>
          </a:xfrm>
        </p:grpSpPr>
        <p:sp>
          <p:nvSpPr>
            <p:cNvPr id="77"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0" name="Group 39"/>
          <p:cNvGrpSpPr/>
          <p:nvPr/>
        </p:nvGrpSpPr>
        <p:grpSpPr>
          <a:xfrm>
            <a:off x="640080" y="1699589"/>
            <a:ext cx="3286552" cy="3470421"/>
            <a:chOff x="640080" y="1699589"/>
            <a:chExt cx="3286552" cy="3470421"/>
          </a:xfrm>
        </p:grpSpPr>
        <p:sp>
          <p:nvSpPr>
            <p:cNvPr id="41" name="Rectangle 40"/>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246495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a:xfrm>
            <a:off x="640080" y="6227064"/>
            <a:ext cx="7854696" cy="320040"/>
          </a:xfrm>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36955494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 y="320040"/>
            <a:ext cx="2743200" cy="320040"/>
          </a:xfrm>
        </p:spPr>
        <p:txBody>
          <a:bodyPr/>
          <a:lstStyle/>
          <a:p>
            <a:pPr>
              <a:defRPr/>
            </a:pPr>
            <a:endParaRPr lang="en-GB" altLang="en-US" dirty="0"/>
          </a:p>
        </p:txBody>
      </p:sp>
      <p:sp>
        <p:nvSpPr>
          <p:cNvPr id="3" name="Footer Placeholder 2"/>
          <p:cNvSpPr>
            <a:spLocks noGrp="1"/>
          </p:cNvSpPr>
          <p:nvPr>
            <p:ph type="ftr" sz="quarter" idx="11"/>
          </p:nvPr>
        </p:nvSpPr>
        <p:spPr>
          <a:xfrm>
            <a:off x="640080" y="6227064"/>
            <a:ext cx="7854696" cy="320040"/>
          </a:xfrm>
        </p:spPr>
        <p:txBody>
          <a:bodyPr/>
          <a:lstStyle/>
          <a:p>
            <a:pPr>
              <a:defRPr/>
            </a:pPr>
            <a:endParaRPr lang="en-GB" altLang="en-US" dirty="0"/>
          </a:p>
        </p:txBody>
      </p:sp>
      <p:sp>
        <p:nvSpPr>
          <p:cNvPr id="4" name="Slide Number Placeholder 3"/>
          <p:cNvSpPr>
            <a:spLocks noGrp="1"/>
          </p:cNvSpPr>
          <p:nvPr>
            <p:ph type="sldNum" sz="quarter" idx="12"/>
          </p:nvPr>
        </p:nvSpPr>
        <p:spPr>
          <a:xfrm>
            <a:off x="7808976" y="320040"/>
            <a:ext cx="685800" cy="320040"/>
          </a:xfrm>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3862000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7" name="Group 86"/>
          <p:cNvGrpSpPr/>
          <p:nvPr/>
        </p:nvGrpSpPr>
        <p:grpSpPr>
          <a:xfrm>
            <a:off x="-286226" y="0"/>
            <a:ext cx="9421759" cy="6858001"/>
            <a:chOff x="1243013" y="0"/>
            <a:chExt cx="9402763" cy="6858001"/>
          </a:xfrm>
        </p:grpSpPr>
        <p:sp>
          <p:nvSpPr>
            <p:cNvPr id="88"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5"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42" name="Group 41"/>
          <p:cNvGrpSpPr/>
          <p:nvPr/>
        </p:nvGrpSpPr>
        <p:grpSpPr>
          <a:xfrm>
            <a:off x="640080" y="1699589"/>
            <a:ext cx="3286552" cy="3470421"/>
            <a:chOff x="640080" y="1699589"/>
            <a:chExt cx="3286552" cy="3470421"/>
          </a:xfrm>
        </p:grpSpPr>
        <p:sp>
          <p:nvSpPr>
            <p:cNvPr id="43" name="Rectangle 42"/>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5554" y="2349924"/>
            <a:ext cx="3112047" cy="1225399"/>
          </a:xfrm>
        </p:spPr>
        <p:txBody>
          <a:bodyPr bIns="0" anchor="b">
            <a:noAutofit/>
          </a:bodyPr>
          <a:lstStyle>
            <a:lvl1pPr algn="ctr">
              <a:defRPr sz="28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4415686" y="801390"/>
            <a:ext cx="4095643" cy="524949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5554" y="3575324"/>
            <a:ext cx="3112047" cy="1239552"/>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3958520659"/>
      </p:ext>
    </p:extLst>
  </p:cSld>
  <p:clrMapOvr>
    <a:masterClrMapping/>
  </p:clrMapOvr>
  <p:hf hdr="0" ftr="0" dt="0"/>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429" name="Group 428"/>
          <p:cNvGrpSpPr/>
          <p:nvPr/>
        </p:nvGrpSpPr>
        <p:grpSpPr>
          <a:xfrm>
            <a:off x="0" y="0"/>
            <a:ext cx="9555163" cy="6853238"/>
            <a:chOff x="1524000" y="0"/>
            <a:chExt cx="9555163" cy="6853238"/>
          </a:xfrm>
        </p:grpSpPr>
        <p:sp>
          <p:nvSpPr>
            <p:cNvPr id="430" name="Freeform 6"/>
            <p:cNvSpPr/>
            <p:nvPr/>
          </p:nvSpPr>
          <p:spPr bwMode="auto">
            <a:xfrm>
              <a:off x="1524000" y="1331913"/>
              <a:ext cx="7837488" cy="5521325"/>
            </a:xfrm>
            <a:custGeom>
              <a:avLst/>
              <a:gdLst/>
              <a:ahLst/>
              <a:cxnLst/>
              <a:rect l="0" t="0" r="r" b="b"/>
              <a:pathLst>
                <a:path w="1648" h="1161">
                  <a:moveTo>
                    <a:pt x="1362" y="1161"/>
                  </a:moveTo>
                  <a:cubicBezTo>
                    <a:pt x="1648" y="920"/>
                    <a:pt x="1283" y="505"/>
                    <a:pt x="1097" y="326"/>
                  </a:cubicBezTo>
                  <a:cubicBezTo>
                    <a:pt x="926" y="162"/>
                    <a:pt x="709" y="35"/>
                    <a:pt x="470" y="14"/>
                  </a:cubicBezTo>
                  <a:cubicBezTo>
                    <a:pt x="315" y="0"/>
                    <a:pt x="142" y="49"/>
                    <a:pt x="0" y="138"/>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1" name="Freeform 7"/>
            <p:cNvSpPr/>
            <p:nvPr/>
          </p:nvSpPr>
          <p:spPr bwMode="auto">
            <a:xfrm>
              <a:off x="1524000" y="5564188"/>
              <a:ext cx="1412875" cy="1284288"/>
            </a:xfrm>
            <a:custGeom>
              <a:avLst/>
              <a:gdLst/>
              <a:ahLst/>
              <a:cxnLst/>
              <a:rect l="0" t="0" r="r" b="b"/>
              <a:pathLst>
                <a:path w="297" h="270">
                  <a:moveTo>
                    <a:pt x="0" y="0"/>
                  </a:moveTo>
                  <a:cubicBezTo>
                    <a:pt x="73" y="119"/>
                    <a:pt x="186" y="220"/>
                    <a:pt x="297" y="27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2" name="Freeform 8"/>
            <p:cNvSpPr/>
            <p:nvPr/>
          </p:nvSpPr>
          <p:spPr bwMode="auto">
            <a:xfrm>
              <a:off x="1524000" y="2030413"/>
              <a:ext cx="6510338" cy="4813300"/>
            </a:xfrm>
            <a:custGeom>
              <a:avLst/>
              <a:gdLst/>
              <a:ahLst/>
              <a:cxnLst/>
              <a:rect l="0" t="0" r="r" b="b"/>
              <a:pathLst>
                <a:path w="1369" h="1012">
                  <a:moveTo>
                    <a:pt x="845" y="1012"/>
                  </a:moveTo>
                  <a:cubicBezTo>
                    <a:pt x="1043" y="967"/>
                    <a:pt x="1369" y="853"/>
                    <a:pt x="1263" y="588"/>
                  </a:cubicBezTo>
                  <a:cubicBezTo>
                    <a:pt x="1164" y="340"/>
                    <a:pt x="861" y="107"/>
                    <a:pt x="602" y="49"/>
                  </a:cubicBezTo>
                  <a:cubicBezTo>
                    <a:pt x="383" y="0"/>
                    <a:pt x="135" y="97"/>
                    <a:pt x="0" y="28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3" name="Freeform 9"/>
            <p:cNvSpPr/>
            <p:nvPr/>
          </p:nvSpPr>
          <p:spPr bwMode="auto">
            <a:xfrm>
              <a:off x="1528763" y="6207125"/>
              <a:ext cx="717550" cy="646113"/>
            </a:xfrm>
            <a:custGeom>
              <a:avLst/>
              <a:gdLst/>
              <a:ahLst/>
              <a:cxnLst/>
              <a:rect l="0" t="0" r="r" b="b"/>
              <a:pathLst>
                <a:path w="151" h="136">
                  <a:moveTo>
                    <a:pt x="0" y="0"/>
                  </a:moveTo>
                  <a:cubicBezTo>
                    <a:pt x="45" y="52"/>
                    <a:pt x="97" y="99"/>
                    <a:pt x="151" y="13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4" name="Freeform 10"/>
            <p:cNvSpPr/>
            <p:nvPr/>
          </p:nvSpPr>
          <p:spPr bwMode="auto">
            <a:xfrm>
              <a:off x="1524000" y="1806575"/>
              <a:ext cx="6753225" cy="5046663"/>
            </a:xfrm>
            <a:custGeom>
              <a:avLst/>
              <a:gdLst/>
              <a:ahLst/>
              <a:cxnLst/>
              <a:rect l="0" t="0" r="r" b="b"/>
              <a:pathLst>
                <a:path w="1420" h="1061">
                  <a:moveTo>
                    <a:pt x="1034" y="1061"/>
                  </a:moveTo>
                  <a:cubicBezTo>
                    <a:pt x="1148" y="1019"/>
                    <a:pt x="1283" y="957"/>
                    <a:pt x="1345" y="845"/>
                  </a:cubicBezTo>
                  <a:cubicBezTo>
                    <a:pt x="1420" y="710"/>
                    <a:pt x="1338" y="570"/>
                    <a:pt x="1249" y="466"/>
                  </a:cubicBezTo>
                  <a:cubicBezTo>
                    <a:pt x="1068" y="253"/>
                    <a:pt x="816" y="57"/>
                    <a:pt x="530" y="23"/>
                  </a:cubicBezTo>
                  <a:cubicBezTo>
                    <a:pt x="336" y="0"/>
                    <a:pt x="140" y="87"/>
                    <a:pt x="0" y="22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5" name="Freeform 11"/>
            <p:cNvSpPr/>
            <p:nvPr/>
          </p:nvSpPr>
          <p:spPr bwMode="auto">
            <a:xfrm>
              <a:off x="1524000" y="669925"/>
              <a:ext cx="8797925" cy="6183313"/>
            </a:xfrm>
            <a:custGeom>
              <a:avLst/>
              <a:gdLst/>
              <a:ahLst/>
              <a:cxnLst/>
              <a:rect l="0" t="0" r="r" b="b"/>
              <a:pathLst>
                <a:path w="1850" h="1300">
                  <a:moveTo>
                    <a:pt x="1552" y="1300"/>
                  </a:moveTo>
                  <a:cubicBezTo>
                    <a:pt x="1850" y="1019"/>
                    <a:pt x="1504" y="652"/>
                    <a:pt x="1288" y="447"/>
                  </a:cubicBezTo>
                  <a:cubicBezTo>
                    <a:pt x="1085" y="255"/>
                    <a:pt x="838" y="90"/>
                    <a:pt x="559" y="37"/>
                  </a:cubicBezTo>
                  <a:cubicBezTo>
                    <a:pt x="364" y="0"/>
                    <a:pt x="171" y="40"/>
                    <a:pt x="0" y="131"/>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6" name="Freeform 12"/>
            <p:cNvSpPr/>
            <p:nvPr/>
          </p:nvSpPr>
          <p:spPr bwMode="auto">
            <a:xfrm>
              <a:off x="1524000" y="119063"/>
              <a:ext cx="9555163" cy="6734175"/>
            </a:xfrm>
            <a:custGeom>
              <a:avLst/>
              <a:gdLst/>
              <a:ahLst/>
              <a:cxnLst/>
              <a:rect l="0" t="0" r="r" b="b"/>
              <a:pathLst>
                <a:path w="2009" h="1416">
                  <a:moveTo>
                    <a:pt x="1725" y="1416"/>
                  </a:moveTo>
                  <a:cubicBezTo>
                    <a:pt x="2009" y="1117"/>
                    <a:pt x="1728" y="785"/>
                    <a:pt x="1492" y="565"/>
                  </a:cubicBezTo>
                  <a:cubicBezTo>
                    <a:pt x="1248" y="339"/>
                    <a:pt x="961" y="143"/>
                    <a:pt x="635" y="61"/>
                  </a:cubicBezTo>
                  <a:cubicBezTo>
                    <a:pt x="392" y="0"/>
                    <a:pt x="190" y="18"/>
                    <a:pt x="0" y="10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7" name="Freeform 13"/>
            <p:cNvSpPr/>
            <p:nvPr/>
          </p:nvSpPr>
          <p:spPr bwMode="auto">
            <a:xfrm>
              <a:off x="5419725" y="4763"/>
              <a:ext cx="5216525" cy="5368925"/>
            </a:xfrm>
            <a:custGeom>
              <a:avLst/>
              <a:gdLst/>
              <a:ahLst/>
              <a:cxnLst/>
              <a:rect l="0" t="0" r="r" b="b"/>
              <a:pathLst>
                <a:path w="1097" h="1129">
                  <a:moveTo>
                    <a:pt x="1097" y="1129"/>
                  </a:moveTo>
                  <a:cubicBezTo>
                    <a:pt x="1031" y="909"/>
                    <a:pt x="843" y="701"/>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8" name="Freeform 15"/>
            <p:cNvSpPr/>
            <p:nvPr/>
          </p:nvSpPr>
          <p:spPr bwMode="auto">
            <a:xfrm>
              <a:off x="5813425" y="4763"/>
              <a:ext cx="4832350" cy="4822825"/>
            </a:xfrm>
            <a:custGeom>
              <a:avLst/>
              <a:gdLst/>
              <a:ahLst/>
              <a:cxnLst/>
              <a:rect l="0" t="0" r="r" b="b"/>
              <a:pathLst>
                <a:path w="1016" h="1014">
                  <a:moveTo>
                    <a:pt x="1016" y="1014"/>
                  </a:moveTo>
                  <a:cubicBezTo>
                    <a:pt x="934" y="849"/>
                    <a:pt x="802" y="6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9" name="Freeform 16"/>
            <p:cNvSpPr/>
            <p:nvPr/>
          </p:nvSpPr>
          <p:spPr bwMode="auto">
            <a:xfrm>
              <a:off x="6003925" y="4763"/>
              <a:ext cx="4641850" cy="4598988"/>
            </a:xfrm>
            <a:custGeom>
              <a:avLst/>
              <a:gdLst/>
              <a:ahLst/>
              <a:cxnLst/>
              <a:rect l="0" t="0" r="r" b="b"/>
              <a:pathLst>
                <a:path w="976" h="967">
                  <a:moveTo>
                    <a:pt x="976" y="967"/>
                  </a:moveTo>
                  <a:cubicBezTo>
                    <a:pt x="894" y="822"/>
                    <a:pt x="779" y="689"/>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40" name="Freeform 17"/>
            <p:cNvSpPr/>
            <p:nvPr/>
          </p:nvSpPr>
          <p:spPr bwMode="auto">
            <a:xfrm>
              <a:off x="6203950" y="0"/>
              <a:ext cx="4441825" cy="4237038"/>
            </a:xfrm>
            <a:custGeom>
              <a:avLst/>
              <a:gdLst/>
              <a:ahLst/>
              <a:cxnLst/>
              <a:rect l="0" t="0" r="r" b="b"/>
              <a:pathLst>
                <a:path w="934" h="891">
                  <a:moveTo>
                    <a:pt x="934" y="891"/>
                  </a:moveTo>
                  <a:cubicBezTo>
                    <a:pt x="863" y="783"/>
                    <a:pt x="778" y="684"/>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1" name="Freeform 18"/>
            <p:cNvSpPr/>
            <p:nvPr/>
          </p:nvSpPr>
          <p:spPr bwMode="auto">
            <a:xfrm>
              <a:off x="6456363" y="4763"/>
              <a:ext cx="4179888" cy="3986213"/>
            </a:xfrm>
            <a:custGeom>
              <a:avLst/>
              <a:gdLst/>
              <a:ahLst/>
              <a:cxnLst/>
              <a:rect l="0" t="0" r="r" b="b"/>
              <a:pathLst>
                <a:path w="879" h="838">
                  <a:moveTo>
                    <a:pt x="879" y="838"/>
                  </a:moveTo>
                  <a:cubicBezTo>
                    <a:pt x="821" y="755"/>
                    <a:pt x="756" y="679"/>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2" name="Freeform 19"/>
            <p:cNvSpPr/>
            <p:nvPr/>
          </p:nvSpPr>
          <p:spPr bwMode="auto">
            <a:xfrm>
              <a:off x="6869113" y="4763"/>
              <a:ext cx="3776663" cy="3838575"/>
            </a:xfrm>
            <a:custGeom>
              <a:avLst/>
              <a:gdLst/>
              <a:ahLst/>
              <a:cxnLst/>
              <a:rect l="0" t="0" r="r" b="b"/>
              <a:pathLst>
                <a:path w="794" h="807">
                  <a:moveTo>
                    <a:pt x="794" y="807"/>
                  </a:moveTo>
                  <a:cubicBezTo>
                    <a:pt x="745" y="739"/>
                    <a:pt x="695" y="676"/>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3" name="Freeform 20"/>
            <p:cNvSpPr/>
            <p:nvPr/>
          </p:nvSpPr>
          <p:spPr bwMode="auto">
            <a:xfrm>
              <a:off x="8758238" y="4763"/>
              <a:ext cx="1887538" cy="1355725"/>
            </a:xfrm>
            <a:custGeom>
              <a:avLst/>
              <a:gdLst/>
              <a:ahLst/>
              <a:cxnLst/>
              <a:rect l="0" t="0" r="r" b="b"/>
              <a:pathLst>
                <a:path w="397" h="285">
                  <a:moveTo>
                    <a:pt x="397" y="285"/>
                  </a:moveTo>
                  <a:cubicBezTo>
                    <a:pt x="270" y="182"/>
                    <a:pt x="138" y="8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4" name="Freeform 21"/>
            <p:cNvSpPr/>
            <p:nvPr/>
          </p:nvSpPr>
          <p:spPr bwMode="auto">
            <a:xfrm>
              <a:off x="9223375" y="9525"/>
              <a:ext cx="1422400" cy="1108075"/>
            </a:xfrm>
            <a:custGeom>
              <a:avLst/>
              <a:gdLst/>
              <a:ahLst/>
              <a:cxnLst/>
              <a:rect l="0" t="0" r="r" b="b"/>
              <a:pathLst>
                <a:path w="299" h="233">
                  <a:moveTo>
                    <a:pt x="299" y="233"/>
                  </a:moveTo>
                  <a:cubicBezTo>
                    <a:pt x="197" y="145"/>
                    <a:pt x="97" y="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5" name="Freeform 22"/>
            <p:cNvSpPr/>
            <p:nvPr/>
          </p:nvSpPr>
          <p:spPr bwMode="auto">
            <a:xfrm>
              <a:off x="10009188" y="4763"/>
              <a:ext cx="636588" cy="361950"/>
            </a:xfrm>
            <a:custGeom>
              <a:avLst/>
              <a:gdLst/>
              <a:ahLst/>
              <a:cxnLst/>
              <a:rect l="0" t="0" r="r" b="b"/>
              <a:pathLst>
                <a:path w="134" h="76">
                  <a:moveTo>
                    <a:pt x="0" y="0"/>
                  </a:moveTo>
                  <a:cubicBezTo>
                    <a:pt x="45" y="25"/>
                    <a:pt x="89" y="50"/>
                    <a:pt x="134" y="7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644463" y="1698332"/>
            <a:ext cx="4357752" cy="3470420"/>
            <a:chOff x="644463" y="1698332"/>
            <a:chExt cx="4357752" cy="3470420"/>
          </a:xfrm>
        </p:grpSpPr>
        <p:sp>
          <p:nvSpPr>
            <p:cNvPr id="77" name="Rectangle 76"/>
            <p:cNvSpPr/>
            <p:nvPr/>
          </p:nvSpPr>
          <p:spPr>
            <a:xfrm>
              <a:off x="644463" y="1698332"/>
              <a:ext cx="4357752"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644463" y="2274404"/>
              <a:ext cx="43577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7" name="Isosceles Triangle 9"/>
            <p:cNvSpPr/>
            <p:nvPr/>
          </p:nvSpPr>
          <p:spPr>
            <a:xfrm rot="10800000">
              <a:off x="2665346"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4676" y="0"/>
            <a:ext cx="3489324"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 name="Title 1"/>
          <p:cNvSpPr>
            <a:spLocks noGrp="1"/>
          </p:cNvSpPr>
          <p:nvPr>
            <p:ph type="title"/>
          </p:nvPr>
        </p:nvSpPr>
        <p:spPr>
          <a:xfrm>
            <a:off x="723585" y="2336402"/>
            <a:ext cx="4197666" cy="1265539"/>
          </a:xfrm>
        </p:spPr>
        <p:txBody>
          <a:bodyPr bIns="0" anchor="b">
            <a:normAutofit/>
          </a:bodyPr>
          <a:lstStyle>
            <a:lvl1pPr>
              <a:defRPr sz="32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722314" y="3601941"/>
            <a:ext cx="4199254" cy="1214535"/>
          </a:xfrm>
        </p:spPr>
        <p:txBody>
          <a:bodyPr>
            <a:normAutofit/>
          </a:bodyPr>
          <a:lstStyle>
            <a:lvl1pPr marL="0" indent="0" algn="ctr">
              <a:buNone/>
              <a:defRPr sz="14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40080" y="320040"/>
            <a:ext cx="2743200" cy="320040"/>
          </a:xfrm>
        </p:spPr>
        <p:txBody>
          <a:bodyPr/>
          <a:lstStyle/>
          <a:p>
            <a:pPr>
              <a:defRPr/>
            </a:pPr>
            <a:endParaRPr lang="en-GB" altLang="en-US" dirty="0"/>
          </a:p>
        </p:txBody>
      </p:sp>
      <p:sp>
        <p:nvSpPr>
          <p:cNvPr id="6" name="Footer Placeholder 5"/>
          <p:cNvSpPr>
            <a:spLocks noGrp="1"/>
          </p:cNvSpPr>
          <p:nvPr>
            <p:ph type="ftr" sz="quarter" idx="11"/>
          </p:nvPr>
        </p:nvSpPr>
        <p:spPr>
          <a:xfrm>
            <a:off x="640080" y="6227064"/>
            <a:ext cx="4358641" cy="320040"/>
          </a:xfrm>
        </p:spPr>
        <p:txBody>
          <a:bodyPr/>
          <a:lstStyle/>
          <a:p>
            <a:pPr>
              <a:defRPr/>
            </a:pPr>
            <a:endParaRPr lang="en-GB" altLang="en-US" dirty="0"/>
          </a:p>
        </p:txBody>
      </p:sp>
      <p:sp>
        <p:nvSpPr>
          <p:cNvPr id="7" name="Slide Number Placeholder 6"/>
          <p:cNvSpPr>
            <a:spLocks noGrp="1"/>
          </p:cNvSpPr>
          <p:nvPr>
            <p:ph type="sldNum" sz="quarter" idx="12"/>
          </p:nvPr>
        </p:nvSpPr>
        <p:spPr>
          <a:xfrm>
            <a:off x="4315463" y="320040"/>
            <a:ext cx="685800" cy="320040"/>
          </a:xfrm>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89625746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85" name="Group 84"/>
          <p:cNvGrpSpPr/>
          <p:nvPr/>
        </p:nvGrpSpPr>
        <p:grpSpPr>
          <a:xfrm>
            <a:off x="-286226" y="0"/>
            <a:ext cx="9421759" cy="6858001"/>
            <a:chOff x="1243013" y="0"/>
            <a:chExt cx="9402763" cy="6858001"/>
          </a:xfrm>
        </p:grpSpPr>
        <p:sp>
          <p:nvSpPr>
            <p:cNvPr id="86"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03"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2" name="Group 31"/>
          <p:cNvGrpSpPr/>
          <p:nvPr/>
        </p:nvGrpSpPr>
        <p:grpSpPr>
          <a:xfrm>
            <a:off x="640080" y="1699589"/>
            <a:ext cx="3286552" cy="3470421"/>
            <a:chOff x="640080" y="1699589"/>
            <a:chExt cx="3286552" cy="3470421"/>
          </a:xfrm>
        </p:grpSpPr>
        <p:sp>
          <p:nvSpPr>
            <p:cNvPr id="42" name="Rectangle 41"/>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23786" y="2349926"/>
            <a:ext cx="3113815" cy="2472774"/>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415686" y="794719"/>
            <a:ext cx="4095643"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85371538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51" name="Group 50"/>
          <p:cNvGrpSpPr/>
          <p:nvPr/>
        </p:nvGrpSpPr>
        <p:grpSpPr>
          <a:xfrm flipH="1">
            <a:off x="0" y="0"/>
            <a:ext cx="9421759" cy="6858001"/>
            <a:chOff x="1243013" y="0"/>
            <a:chExt cx="9402763" cy="6858001"/>
          </a:xfrm>
        </p:grpSpPr>
        <p:sp>
          <p:nvSpPr>
            <p:cNvPr id="52" name="Freeform 5"/>
            <p:cNvSpPr/>
            <p:nvPr/>
          </p:nvSpPr>
          <p:spPr bwMode="auto">
            <a:xfrm>
              <a:off x="2289175" y="0"/>
              <a:ext cx="3867150" cy="6848475"/>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6"/>
            <p:cNvSpPr/>
            <p:nvPr/>
          </p:nvSpPr>
          <p:spPr bwMode="auto">
            <a:xfrm>
              <a:off x="9604375" y="9525"/>
              <a:ext cx="1041400" cy="328613"/>
            </a:xfrm>
            <a:custGeom>
              <a:avLst/>
              <a:gdLst/>
              <a:ahLst/>
              <a:cxnLst/>
              <a:rect l="0" t="0" r="r" b="b"/>
              <a:pathLst>
                <a:path w="219" h="69">
                  <a:moveTo>
                    <a:pt x="219" y="69"/>
                  </a:moveTo>
                  <a:cubicBezTo>
                    <a:pt x="147" y="41"/>
                    <a:pt x="71" y="1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7"/>
            <p:cNvSpPr/>
            <p:nvPr/>
          </p:nvSpPr>
          <p:spPr bwMode="auto">
            <a:xfrm>
              <a:off x="9223375" y="5578475"/>
              <a:ext cx="1422400" cy="1270000"/>
            </a:xfrm>
            <a:custGeom>
              <a:avLst/>
              <a:gdLst/>
              <a:ahLst/>
              <a:cxnLst/>
              <a:rect l="0" t="0" r="r" b="b"/>
              <a:pathLst>
                <a:path w="299" h="267">
                  <a:moveTo>
                    <a:pt x="0" y="267"/>
                  </a:moveTo>
                  <a:cubicBezTo>
                    <a:pt x="105" y="186"/>
                    <a:pt x="206" y="96"/>
                    <a:pt x="299"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8"/>
            <p:cNvSpPr/>
            <p:nvPr/>
          </p:nvSpPr>
          <p:spPr bwMode="auto">
            <a:xfrm>
              <a:off x="2103438" y="0"/>
              <a:ext cx="3681413" cy="6848475"/>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9"/>
            <p:cNvSpPr/>
            <p:nvPr/>
          </p:nvSpPr>
          <p:spPr bwMode="auto">
            <a:xfrm>
              <a:off x="10179050" y="9525"/>
              <a:ext cx="466725" cy="157163"/>
            </a:xfrm>
            <a:custGeom>
              <a:avLst/>
              <a:gdLst/>
              <a:ahLst/>
              <a:cxnLst/>
              <a:rect l="0" t="0" r="r" b="b"/>
              <a:pathLst>
                <a:path w="98" h="33">
                  <a:moveTo>
                    <a:pt x="98" y="33"/>
                  </a:moveTo>
                  <a:cubicBezTo>
                    <a:pt x="65" y="21"/>
                    <a:pt x="33" y="10"/>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0"/>
            <p:cNvSpPr/>
            <p:nvPr/>
          </p:nvSpPr>
          <p:spPr bwMode="auto">
            <a:xfrm>
              <a:off x="9471025" y="5811838"/>
              <a:ext cx="1174750" cy="1046163"/>
            </a:xfrm>
            <a:custGeom>
              <a:avLst/>
              <a:gdLst/>
              <a:ahLst/>
              <a:cxnLst/>
              <a:rect l="0" t="0" r="r" b="b"/>
              <a:pathLst>
                <a:path w="247" h="220">
                  <a:moveTo>
                    <a:pt x="0" y="220"/>
                  </a:moveTo>
                  <a:cubicBezTo>
                    <a:pt x="86" y="152"/>
                    <a:pt x="169" y="78"/>
                    <a:pt x="247"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8" name="Freeform 11"/>
            <p:cNvSpPr/>
            <p:nvPr/>
          </p:nvSpPr>
          <p:spPr bwMode="auto">
            <a:xfrm>
              <a:off x="1985963" y="0"/>
              <a:ext cx="3622675" cy="6848475"/>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p:cNvSpPr/>
            <p:nvPr/>
          </p:nvSpPr>
          <p:spPr bwMode="auto">
            <a:xfrm>
              <a:off x="10479088" y="9525"/>
              <a:ext cx="166688" cy="57150"/>
            </a:xfrm>
            <a:custGeom>
              <a:avLst/>
              <a:gdLst/>
              <a:ahLst/>
              <a:cxnLst/>
              <a:rect l="0" t="0" r="r" b="b"/>
              <a:pathLst>
                <a:path w="35" h="12">
                  <a:moveTo>
                    <a:pt x="35" y="12"/>
                  </a:moveTo>
                  <a:cubicBezTo>
                    <a:pt x="23" y="8"/>
                    <a:pt x="12" y="4"/>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p:cNvSpPr/>
            <p:nvPr/>
          </p:nvSpPr>
          <p:spPr bwMode="auto">
            <a:xfrm>
              <a:off x="9618663" y="5940425"/>
              <a:ext cx="1027113" cy="908050"/>
            </a:xfrm>
            <a:custGeom>
              <a:avLst/>
              <a:gdLst/>
              <a:ahLst/>
              <a:cxnLst/>
              <a:rect l="0" t="0" r="r" b="b"/>
              <a:pathLst>
                <a:path w="216" h="191">
                  <a:moveTo>
                    <a:pt x="0" y="191"/>
                  </a:moveTo>
                  <a:cubicBezTo>
                    <a:pt x="75" y="131"/>
                    <a:pt x="147" y="67"/>
                    <a:pt x="216"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4"/>
            <p:cNvSpPr/>
            <p:nvPr/>
          </p:nvSpPr>
          <p:spPr bwMode="auto">
            <a:xfrm>
              <a:off x="1985963" y="0"/>
              <a:ext cx="3248025" cy="6848475"/>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5"/>
            <p:cNvSpPr/>
            <p:nvPr/>
          </p:nvSpPr>
          <p:spPr bwMode="auto">
            <a:xfrm>
              <a:off x="9780588" y="6054725"/>
              <a:ext cx="865188" cy="793750"/>
            </a:xfrm>
            <a:custGeom>
              <a:avLst/>
              <a:gdLst/>
              <a:ahLst/>
              <a:cxnLst/>
              <a:rect l="0" t="0" r="r" b="b"/>
              <a:pathLst>
                <a:path w="182" h="167">
                  <a:moveTo>
                    <a:pt x="0" y="167"/>
                  </a:moveTo>
                  <a:cubicBezTo>
                    <a:pt x="63" y="114"/>
                    <a:pt x="123" y="58"/>
                    <a:pt x="182"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6"/>
            <p:cNvSpPr/>
            <p:nvPr/>
          </p:nvSpPr>
          <p:spPr bwMode="auto">
            <a:xfrm>
              <a:off x="1871663" y="0"/>
              <a:ext cx="3233738" cy="6848475"/>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7"/>
            <p:cNvSpPr/>
            <p:nvPr/>
          </p:nvSpPr>
          <p:spPr bwMode="auto">
            <a:xfrm>
              <a:off x="9956800" y="6216650"/>
              <a:ext cx="688975" cy="631825"/>
            </a:xfrm>
            <a:custGeom>
              <a:avLst/>
              <a:gdLst/>
              <a:ahLst/>
              <a:cxnLst/>
              <a:rect l="0" t="0" r="r" b="b"/>
              <a:pathLst>
                <a:path w="145" h="133">
                  <a:moveTo>
                    <a:pt x="0" y="133"/>
                  </a:moveTo>
                  <a:cubicBezTo>
                    <a:pt x="50" y="90"/>
                    <a:pt x="98" y="46"/>
                    <a:pt x="14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p:cNvSpPr/>
            <p:nvPr/>
          </p:nvSpPr>
          <p:spPr bwMode="auto">
            <a:xfrm>
              <a:off x="1466850" y="0"/>
              <a:ext cx="3424238" cy="6848475"/>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p:cNvSpPr/>
            <p:nvPr/>
          </p:nvSpPr>
          <p:spPr bwMode="auto">
            <a:xfrm>
              <a:off x="10264775" y="6519863"/>
              <a:ext cx="381000" cy="328613"/>
            </a:xfrm>
            <a:custGeom>
              <a:avLst/>
              <a:gdLst/>
              <a:ahLst/>
              <a:cxnLst/>
              <a:rect l="0" t="0" r="r" b="b"/>
              <a:pathLst>
                <a:path w="80" h="69">
                  <a:moveTo>
                    <a:pt x="0" y="69"/>
                  </a:moveTo>
                  <a:cubicBezTo>
                    <a:pt x="27" y="47"/>
                    <a:pt x="53" y="24"/>
                    <a:pt x="8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p:cNvSpPr/>
            <p:nvPr/>
          </p:nvSpPr>
          <p:spPr bwMode="auto">
            <a:xfrm>
              <a:off x="1581150" y="0"/>
              <a:ext cx="2720975" cy="6848475"/>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8" name="Freeform 21"/>
            <p:cNvSpPr/>
            <p:nvPr/>
          </p:nvSpPr>
          <p:spPr bwMode="auto">
            <a:xfrm>
              <a:off x="1243013" y="0"/>
              <a:ext cx="2949575" cy="6848475"/>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9" name="Freeform 22"/>
            <p:cNvSpPr/>
            <p:nvPr/>
          </p:nvSpPr>
          <p:spPr bwMode="auto">
            <a:xfrm>
              <a:off x="1524000" y="0"/>
              <a:ext cx="1446213" cy="2030413"/>
            </a:xfrm>
            <a:custGeom>
              <a:avLst/>
              <a:gdLst/>
              <a:ahLst/>
              <a:cxnLst/>
              <a:rect l="0" t="0" r="r" b="b"/>
              <a:pathLst>
                <a:path w="304" h="427">
                  <a:moveTo>
                    <a:pt x="304" y="0"/>
                  </a:moveTo>
                  <a:cubicBezTo>
                    <a:pt x="170" y="120"/>
                    <a:pt x="69" y="267"/>
                    <a:pt x="0" y="42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3"/>
            <p:cNvSpPr/>
            <p:nvPr/>
          </p:nvSpPr>
          <p:spPr bwMode="auto">
            <a:xfrm>
              <a:off x="1524000" y="9525"/>
              <a:ext cx="1246188" cy="1641475"/>
            </a:xfrm>
            <a:custGeom>
              <a:avLst/>
              <a:gdLst/>
              <a:ahLst/>
              <a:cxnLst/>
              <a:rect l="0" t="0" r="r" b="b"/>
              <a:pathLst>
                <a:path w="262" h="345">
                  <a:moveTo>
                    <a:pt x="262" y="0"/>
                  </a:moveTo>
                  <a:cubicBezTo>
                    <a:pt x="152" y="102"/>
                    <a:pt x="65" y="217"/>
                    <a:pt x="0" y="34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4"/>
            <p:cNvSpPr/>
            <p:nvPr/>
          </p:nvSpPr>
          <p:spPr bwMode="auto">
            <a:xfrm>
              <a:off x="1524000" y="0"/>
              <a:ext cx="1036638" cy="1212850"/>
            </a:xfrm>
            <a:custGeom>
              <a:avLst/>
              <a:gdLst/>
              <a:ahLst/>
              <a:cxnLst/>
              <a:rect l="0" t="0" r="r" b="b"/>
              <a:pathLst>
                <a:path w="218" h="255">
                  <a:moveTo>
                    <a:pt x="218" y="0"/>
                  </a:moveTo>
                  <a:cubicBezTo>
                    <a:pt x="137" y="77"/>
                    <a:pt x="62" y="162"/>
                    <a:pt x="0" y="25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5" name="Group 84"/>
          <p:cNvGrpSpPr/>
          <p:nvPr/>
        </p:nvGrpSpPr>
        <p:grpSpPr>
          <a:xfrm>
            <a:off x="5228134" y="1699589"/>
            <a:ext cx="3286552" cy="3470421"/>
            <a:chOff x="640080" y="1699589"/>
            <a:chExt cx="3286552" cy="3470421"/>
          </a:xfrm>
        </p:grpSpPr>
        <p:sp>
          <p:nvSpPr>
            <p:cNvPr id="86" name="Rectangle 85"/>
            <p:cNvSpPr/>
            <p:nvPr/>
          </p:nvSpPr>
          <p:spPr>
            <a:xfrm>
              <a:off x="644453" y="1699589"/>
              <a:ext cx="327780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22"/>
            <p:cNvSpPr/>
            <p:nvPr/>
          </p:nvSpPr>
          <p:spPr>
            <a:xfrm rot="10800000">
              <a:off x="2125363" y="48976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p:cNvSpPr/>
            <p:nvPr/>
          </p:nvSpPr>
          <p:spPr>
            <a:xfrm>
              <a:off x="640080" y="2275661"/>
              <a:ext cx="3286552"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313609" y="2349924"/>
            <a:ext cx="3112047" cy="2464951"/>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43258" y="802808"/>
            <a:ext cx="4118291" cy="52548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0080" y="320040"/>
            <a:ext cx="2743200" cy="320040"/>
          </a:xfrm>
        </p:spPr>
        <p:txBody>
          <a:bodyPr/>
          <a:lstStyle/>
          <a:p>
            <a:pPr>
              <a:defRPr/>
            </a:pPr>
            <a:endParaRPr lang="en-GB" altLang="en-US" dirty="0"/>
          </a:p>
        </p:txBody>
      </p:sp>
      <p:sp>
        <p:nvSpPr>
          <p:cNvPr id="5" name="Footer Placeholder 4"/>
          <p:cNvSpPr>
            <a:spLocks noGrp="1"/>
          </p:cNvSpPr>
          <p:nvPr>
            <p:ph type="ftr" sz="quarter" idx="11"/>
          </p:nvPr>
        </p:nvSpPr>
        <p:spPr>
          <a:xfrm>
            <a:off x="640080" y="6227064"/>
            <a:ext cx="7854696" cy="320040"/>
          </a:xfrm>
        </p:spPr>
        <p:txBody>
          <a:bodyPr/>
          <a:lstStyle/>
          <a:p>
            <a:pPr>
              <a:defRPr/>
            </a:pPr>
            <a:endParaRPr lang="en-GB" altLang="en-US" dirty="0"/>
          </a:p>
        </p:txBody>
      </p:sp>
      <p:sp>
        <p:nvSpPr>
          <p:cNvPr id="6" name="Slide Number Placeholder 5"/>
          <p:cNvSpPr>
            <a:spLocks noGrp="1"/>
          </p:cNvSpPr>
          <p:nvPr>
            <p:ph type="sldNum" sz="quarter" idx="12"/>
          </p:nvPr>
        </p:nvSpPr>
        <p:spPr>
          <a:xfrm>
            <a:off x="7808976" y="320040"/>
            <a:ext cx="685800" cy="320040"/>
          </a:xfrm>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27628037"/>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351332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1836819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336313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2758929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D6C10640-0630-411E-8182-CD64689048E6}" type="slidenum">
              <a:rPr lang="en-GB" altLang="en-US" smtClean="0"/>
              <a:pPr>
                <a:defRPr/>
              </a:pPr>
              <a:t>‹#›</a:t>
            </a:fld>
            <a:endParaRPr lang="en-GB" altLang="en-US" dirty="0"/>
          </a:p>
        </p:txBody>
      </p:sp>
    </p:spTree>
    <p:extLst>
      <p:ext uri="{BB962C8B-B14F-4D97-AF65-F5344CB8AC3E}">
        <p14:creationId xmlns:p14="http://schemas.microsoft.com/office/powerpoint/2010/main" val="3596884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p:txBody>
          <a:body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340961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29776346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dirty="0"/>
          </a:p>
        </p:txBody>
      </p:sp>
      <p:sp>
        <p:nvSpPr>
          <p:cNvPr id="3" name="Footer Placeholder 2"/>
          <p:cNvSpPr>
            <a:spLocks noGrp="1"/>
          </p:cNvSpPr>
          <p:nvPr>
            <p:ph type="ftr" sz="quarter" idx="11"/>
          </p:nvPr>
        </p:nvSpPr>
        <p:spPr/>
        <p:txBody>
          <a:bodyPr/>
          <a:lstStyle/>
          <a:p>
            <a:pPr>
              <a:defRPr/>
            </a:pPr>
            <a:endParaRPr lang="en-GB" altLang="en-US" dirty="0"/>
          </a:p>
        </p:txBody>
      </p:sp>
      <p:sp>
        <p:nvSpPr>
          <p:cNvPr id="4" name="Slide Number Placeholder 3"/>
          <p:cNvSpPr>
            <a:spLocks noGrp="1"/>
          </p:cNvSpPr>
          <p:nvPr>
            <p:ph type="sldNum" sz="quarter" idx="12"/>
          </p:nvPr>
        </p:nvSpPr>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3001146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8891063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169595340"/>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2121590827"/>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1219093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1048161612"/>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8630902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dirty="0"/>
          </a:p>
        </p:txBody>
      </p:sp>
      <p:sp>
        <p:nvSpPr>
          <p:cNvPr id="3" name="Footer Placeholder 2"/>
          <p:cNvSpPr>
            <a:spLocks noGrp="1"/>
          </p:cNvSpPr>
          <p:nvPr>
            <p:ph type="ftr" sz="quarter" idx="11"/>
          </p:nvPr>
        </p:nvSpPr>
        <p:spPr/>
        <p:txBody>
          <a:bodyPr/>
          <a:lstStyle/>
          <a:p>
            <a:pPr>
              <a:defRPr/>
            </a:pPr>
            <a:endParaRPr lang="en-GB" altLang="en-US" dirty="0"/>
          </a:p>
        </p:txBody>
      </p:sp>
      <p:sp>
        <p:nvSpPr>
          <p:cNvPr id="4" name="Slide Number Placeholder 3"/>
          <p:cNvSpPr>
            <a:spLocks noGrp="1"/>
          </p:cNvSpPr>
          <p:nvPr>
            <p:ph type="sldNum" sz="quarter" idx="12"/>
          </p:nvPr>
        </p:nvSpPr>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22429969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66308896"/>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898952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3514353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1834729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37842895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2251086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571988241"/>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p:txBody>
          <a:body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2594613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718335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dirty="0"/>
          </a:p>
        </p:txBody>
      </p:sp>
      <p:sp>
        <p:nvSpPr>
          <p:cNvPr id="3" name="Footer Placeholder 2"/>
          <p:cNvSpPr>
            <a:spLocks noGrp="1"/>
          </p:cNvSpPr>
          <p:nvPr>
            <p:ph type="ftr" sz="quarter" idx="11"/>
          </p:nvPr>
        </p:nvSpPr>
        <p:spPr/>
        <p:txBody>
          <a:bodyPr/>
          <a:lstStyle/>
          <a:p>
            <a:pPr>
              <a:defRPr/>
            </a:pPr>
            <a:endParaRPr lang="en-GB" altLang="en-US" dirty="0"/>
          </a:p>
        </p:txBody>
      </p:sp>
      <p:sp>
        <p:nvSpPr>
          <p:cNvPr id="4" name="Slide Number Placeholder 3"/>
          <p:cNvSpPr>
            <a:spLocks noGrp="1"/>
          </p:cNvSpPr>
          <p:nvPr>
            <p:ph type="sldNum" sz="quarter" idx="12"/>
          </p:nvPr>
        </p:nvSpPr>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80930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154663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12782985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a:xfrm>
            <a:off x="533400" y="6172200"/>
            <a:ext cx="5811724" cy="365125"/>
          </a:xfrm>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156673050"/>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549527680"/>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1792762883"/>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99577232"/>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1037184417"/>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0156514"/>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295168139"/>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2879040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17BD8463-1DC7-4031-AB67-D89C16BF2597}" type="slidenum">
              <a:rPr lang="en-GB" altLang="en-US" smtClean="0"/>
              <a:pPr>
                <a:defRPr/>
              </a:pPr>
              <a:t>‹#›</a:t>
            </a:fld>
            <a:endParaRPr lang="en-GB" altLang="en-US" dirty="0"/>
          </a:p>
        </p:txBody>
      </p:sp>
    </p:spTree>
    <p:extLst>
      <p:ext uri="{BB962C8B-B14F-4D97-AF65-F5344CB8AC3E}">
        <p14:creationId xmlns:p14="http://schemas.microsoft.com/office/powerpoint/2010/main" val="2417918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1557290314"/>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5317B4B-9639-42B3-8696-2490AB0455FD}" type="slidenum">
              <a:rPr lang="en-GB" altLang="en-US" smtClean="0"/>
              <a:pPr>
                <a:defRPr/>
              </a:pPr>
              <a:t>‹#›</a:t>
            </a:fld>
            <a:endParaRPr lang="en-GB" altLang="en-US" dirty="0"/>
          </a:p>
        </p:txBody>
      </p:sp>
    </p:spTree>
    <p:extLst>
      <p:ext uri="{BB962C8B-B14F-4D97-AF65-F5344CB8AC3E}">
        <p14:creationId xmlns:p14="http://schemas.microsoft.com/office/powerpoint/2010/main" val="39886857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D5D6309-0F2A-432B-92AE-D2C9A46844CB}" type="slidenum">
              <a:rPr lang="en-GB" altLang="en-US" smtClean="0"/>
              <a:pPr>
                <a:defRPr/>
              </a:pPr>
              <a:t>‹#›</a:t>
            </a:fld>
            <a:endParaRPr lang="en-GB" altLang="en-US" dirty="0"/>
          </a:p>
        </p:txBody>
      </p:sp>
    </p:spTree>
    <p:extLst>
      <p:ext uri="{BB962C8B-B14F-4D97-AF65-F5344CB8AC3E}">
        <p14:creationId xmlns:p14="http://schemas.microsoft.com/office/powerpoint/2010/main" val="1196623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F6D149B4-ABC9-47D2-B917-3905E7ED7683}" type="slidenum">
              <a:rPr lang="en-GB" altLang="en-US" smtClean="0"/>
              <a:pPr>
                <a:defRPr/>
              </a:pPr>
              <a:t>‹#›</a:t>
            </a:fld>
            <a:endParaRPr lang="en-GB" altLang="en-US" dirty="0"/>
          </a:p>
        </p:txBody>
      </p:sp>
    </p:spTree>
    <p:extLst>
      <p:ext uri="{BB962C8B-B14F-4D97-AF65-F5344CB8AC3E}">
        <p14:creationId xmlns:p14="http://schemas.microsoft.com/office/powerpoint/2010/main" val="21625450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D6C10640-0630-411E-8182-CD64689048E6}" type="slidenum">
              <a:rPr lang="en-GB" altLang="en-US" smtClean="0"/>
              <a:pPr>
                <a:defRPr/>
              </a:pPr>
              <a:t>‹#›</a:t>
            </a:fld>
            <a:endParaRPr lang="en-GB" altLang="en-US" dirty="0"/>
          </a:p>
        </p:txBody>
      </p:sp>
    </p:spTree>
    <p:extLst>
      <p:ext uri="{BB962C8B-B14F-4D97-AF65-F5344CB8AC3E}">
        <p14:creationId xmlns:p14="http://schemas.microsoft.com/office/powerpoint/2010/main" val="20099121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dirty="0"/>
          </a:p>
        </p:txBody>
      </p:sp>
      <p:sp>
        <p:nvSpPr>
          <p:cNvPr id="8" name="Footer Placeholder 7"/>
          <p:cNvSpPr>
            <a:spLocks noGrp="1"/>
          </p:cNvSpPr>
          <p:nvPr>
            <p:ph type="ftr" sz="quarter" idx="11"/>
          </p:nvPr>
        </p:nvSpPr>
        <p:spPr/>
        <p:txBody>
          <a:bodyPr/>
          <a:lstStyle/>
          <a:p>
            <a:pPr>
              <a:defRPr/>
            </a:pPr>
            <a:endParaRPr lang="en-GB" altLang="en-US" dirty="0"/>
          </a:p>
        </p:txBody>
      </p:sp>
      <p:sp>
        <p:nvSpPr>
          <p:cNvPr id="9" name="Slide Number Placeholder 8"/>
          <p:cNvSpPr>
            <a:spLocks noGrp="1"/>
          </p:cNvSpPr>
          <p:nvPr>
            <p:ph type="sldNum" sz="quarter" idx="12"/>
          </p:nvPr>
        </p:nvSpPr>
        <p:spPr/>
        <p:txBody>
          <a:bodyPr/>
          <a:lstStyle/>
          <a:p>
            <a:pPr>
              <a:defRPr/>
            </a:pPr>
            <a:fld id="{15918C0E-3FEC-49F3-BF2A-772CCCF46422}" type="slidenum">
              <a:rPr lang="en-GB" altLang="en-US" smtClean="0"/>
              <a:pPr>
                <a:defRPr/>
              </a:pPr>
              <a:t>‹#›</a:t>
            </a:fld>
            <a:endParaRPr lang="en-GB" altLang="en-US" dirty="0"/>
          </a:p>
        </p:txBody>
      </p:sp>
    </p:spTree>
    <p:extLst>
      <p:ext uri="{BB962C8B-B14F-4D97-AF65-F5344CB8AC3E}">
        <p14:creationId xmlns:p14="http://schemas.microsoft.com/office/powerpoint/2010/main" val="4528102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dirty="0"/>
          </a:p>
        </p:txBody>
      </p:sp>
      <p:sp>
        <p:nvSpPr>
          <p:cNvPr id="4" name="Footer Placeholder 3"/>
          <p:cNvSpPr>
            <a:spLocks noGrp="1"/>
          </p:cNvSpPr>
          <p:nvPr>
            <p:ph type="ftr" sz="quarter" idx="11"/>
          </p:nvPr>
        </p:nvSpPr>
        <p:spPr/>
        <p:txBody>
          <a:bodyPr/>
          <a:lstStyle/>
          <a:p>
            <a:pPr>
              <a:defRPr/>
            </a:pPr>
            <a:endParaRPr lang="en-GB" altLang="en-US" dirty="0"/>
          </a:p>
        </p:txBody>
      </p:sp>
      <p:sp>
        <p:nvSpPr>
          <p:cNvPr id="5" name="Slide Number Placeholder 4"/>
          <p:cNvSpPr>
            <a:spLocks noGrp="1"/>
          </p:cNvSpPr>
          <p:nvPr>
            <p:ph type="sldNum" sz="quarter" idx="12"/>
          </p:nvPr>
        </p:nvSpPr>
        <p:spPr/>
        <p:txBody>
          <a:bodyPr/>
          <a:lstStyle/>
          <a:p>
            <a:pPr>
              <a:defRPr/>
            </a:pPr>
            <a:fld id="{7BD4E911-2B8F-4FC5-82BC-D3A3FB8DC372}" type="slidenum">
              <a:rPr lang="en-GB" altLang="en-US" smtClean="0"/>
              <a:pPr>
                <a:defRPr/>
              </a:pPr>
              <a:t>‹#›</a:t>
            </a:fld>
            <a:endParaRPr lang="en-GB" altLang="en-US" dirty="0"/>
          </a:p>
        </p:txBody>
      </p:sp>
    </p:spTree>
    <p:extLst>
      <p:ext uri="{BB962C8B-B14F-4D97-AF65-F5344CB8AC3E}">
        <p14:creationId xmlns:p14="http://schemas.microsoft.com/office/powerpoint/2010/main" val="32931936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dirty="0"/>
          </a:p>
        </p:txBody>
      </p:sp>
      <p:sp>
        <p:nvSpPr>
          <p:cNvPr id="3" name="Footer Placeholder 2"/>
          <p:cNvSpPr>
            <a:spLocks noGrp="1"/>
          </p:cNvSpPr>
          <p:nvPr>
            <p:ph type="ftr" sz="quarter" idx="11"/>
          </p:nvPr>
        </p:nvSpPr>
        <p:spPr/>
        <p:txBody>
          <a:bodyPr/>
          <a:lstStyle/>
          <a:p>
            <a:pPr>
              <a:defRPr/>
            </a:pPr>
            <a:endParaRPr lang="en-GB" altLang="en-US" dirty="0"/>
          </a:p>
        </p:txBody>
      </p:sp>
      <p:sp>
        <p:nvSpPr>
          <p:cNvPr id="4" name="Slide Number Placeholder 3"/>
          <p:cNvSpPr>
            <a:spLocks noGrp="1"/>
          </p:cNvSpPr>
          <p:nvPr>
            <p:ph type="sldNum" sz="quarter" idx="12"/>
          </p:nvPr>
        </p:nvSpPr>
        <p:spPr/>
        <p:txBody>
          <a:bodyPr/>
          <a:lstStyle/>
          <a:p>
            <a:pPr>
              <a:defRPr/>
            </a:pPr>
            <a:fld id="{212EF133-7AB0-480B-B0EC-96E9B2733404}" type="slidenum">
              <a:rPr lang="en-GB" altLang="en-US" smtClean="0"/>
              <a:pPr>
                <a:defRPr/>
              </a:pPr>
              <a:t>‹#›</a:t>
            </a:fld>
            <a:endParaRPr lang="en-GB" altLang="en-US" dirty="0"/>
          </a:p>
        </p:txBody>
      </p:sp>
    </p:spTree>
    <p:extLst>
      <p:ext uri="{BB962C8B-B14F-4D97-AF65-F5344CB8AC3E}">
        <p14:creationId xmlns:p14="http://schemas.microsoft.com/office/powerpoint/2010/main" val="9075794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3906C390-FEEE-4C19-AB3D-065A7B9E5A3C}" type="slidenum">
              <a:rPr lang="en-GB" altLang="en-US" smtClean="0"/>
              <a:pPr>
                <a:defRPr/>
              </a:pPr>
              <a:t>‹#›</a:t>
            </a:fld>
            <a:endParaRPr lang="en-GB" altLang="en-US" dirty="0"/>
          </a:p>
        </p:txBody>
      </p:sp>
    </p:spTree>
    <p:extLst>
      <p:ext uri="{BB962C8B-B14F-4D97-AF65-F5344CB8AC3E}">
        <p14:creationId xmlns:p14="http://schemas.microsoft.com/office/powerpoint/2010/main" val="12009786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dirty="0"/>
          </a:p>
        </p:txBody>
      </p:sp>
      <p:sp>
        <p:nvSpPr>
          <p:cNvPr id="6" name="Footer Placeholder 5"/>
          <p:cNvSpPr>
            <a:spLocks noGrp="1"/>
          </p:cNvSpPr>
          <p:nvPr>
            <p:ph type="ftr" sz="quarter" idx="11"/>
          </p:nvPr>
        </p:nvSpPr>
        <p:spPr/>
        <p:txBody>
          <a:bodyPr/>
          <a:lstStyle/>
          <a:p>
            <a:pPr>
              <a:defRPr/>
            </a:pPr>
            <a:endParaRPr lang="en-GB" altLang="en-US" dirty="0"/>
          </a:p>
        </p:txBody>
      </p:sp>
      <p:sp>
        <p:nvSpPr>
          <p:cNvPr id="7" name="Slide Number Placeholder 6"/>
          <p:cNvSpPr>
            <a:spLocks noGrp="1"/>
          </p:cNvSpPr>
          <p:nvPr>
            <p:ph type="sldNum" sz="quarter" idx="12"/>
          </p:nvPr>
        </p:nvSpPr>
        <p:spPr/>
        <p:txBody>
          <a:bodyPr/>
          <a:lstStyle/>
          <a:p>
            <a:pPr>
              <a:defRPr/>
            </a:pPr>
            <a:fld id="{178216EE-E9ED-4042-A087-EFC3AB034C4C}" type="slidenum">
              <a:rPr lang="en-GB" altLang="en-US" smtClean="0"/>
              <a:pPr>
                <a:defRPr/>
              </a:pPr>
              <a:t>‹#›</a:t>
            </a:fld>
            <a:endParaRPr lang="en-GB" altLang="en-US" dirty="0"/>
          </a:p>
        </p:txBody>
      </p:sp>
    </p:spTree>
    <p:extLst>
      <p:ext uri="{BB962C8B-B14F-4D97-AF65-F5344CB8AC3E}">
        <p14:creationId xmlns:p14="http://schemas.microsoft.com/office/powerpoint/2010/main" val="3071100564"/>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dirty="0"/>
          </a:p>
        </p:txBody>
      </p:sp>
      <p:sp>
        <p:nvSpPr>
          <p:cNvPr id="5" name="Footer Placeholder 4"/>
          <p:cNvSpPr>
            <a:spLocks noGrp="1"/>
          </p:cNvSpPr>
          <p:nvPr>
            <p:ph type="ftr" sz="quarter" idx="11"/>
          </p:nvPr>
        </p:nvSpPr>
        <p:spPr/>
        <p:txBody>
          <a:bodyPr/>
          <a:lstStyle/>
          <a:p>
            <a:pPr>
              <a:defRPr/>
            </a:pPr>
            <a:endParaRPr lang="en-GB" altLang="en-US" dirty="0"/>
          </a:p>
        </p:txBody>
      </p:sp>
      <p:sp>
        <p:nvSpPr>
          <p:cNvPr id="6" name="Slide Number Placeholder 5"/>
          <p:cNvSpPr>
            <a:spLocks noGrp="1"/>
          </p:cNvSpPr>
          <p:nvPr>
            <p:ph type="sldNum" sz="quarter" idx="12"/>
          </p:nvPr>
        </p:nvSpPr>
        <p:spPr/>
        <p:txBody>
          <a:bodyPr/>
          <a:lstStyle/>
          <a:p>
            <a:pPr>
              <a:defRPr/>
            </a:pPr>
            <a:fld id="{3E73CB6F-55EF-451F-8D0B-EE05FB355AA1}" type="slidenum">
              <a:rPr lang="en-GB" altLang="en-US" smtClean="0"/>
              <a:pPr>
                <a:defRPr/>
              </a:pPr>
              <a:t>‹#›</a:t>
            </a:fld>
            <a:endParaRPr lang="en-GB" altLang="en-US" dirty="0"/>
          </a:p>
        </p:txBody>
      </p:sp>
    </p:spTree>
    <p:extLst>
      <p:ext uri="{BB962C8B-B14F-4D97-AF65-F5344CB8AC3E}">
        <p14:creationId xmlns:p14="http://schemas.microsoft.com/office/powerpoint/2010/main" val="228845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0.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theme" Target="../theme/theme11.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image" Target="../media/image1.jpe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theme" Target="../theme/theme1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6.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theme" Target="../theme/theme9.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3337643699"/>
      </p:ext>
    </p:extLst>
  </p:cSld>
  <p:clrMap bg1="lt1" tx1="dk1" bg2="lt2" tx2="dk2" accent1="accent1" accent2="accent2" accent3="accent3" accent4="accent4" accent5="accent5" accent6="accent6" hlink="hlink" folHlink="folHlink"/>
  <p:sldLayoutIdLst>
    <p:sldLayoutId id="2147487097" r:id="rId1"/>
    <p:sldLayoutId id="2147487098" r:id="rId2"/>
    <p:sldLayoutId id="2147487099" r:id="rId3"/>
    <p:sldLayoutId id="2147487100" r:id="rId4"/>
    <p:sldLayoutId id="2147487101" r:id="rId5"/>
    <p:sldLayoutId id="2147487102" r:id="rId6"/>
    <p:sldLayoutId id="2147487103" r:id="rId7"/>
    <p:sldLayoutId id="2147487104" r:id="rId8"/>
    <p:sldLayoutId id="2147487105" r:id="rId9"/>
    <p:sldLayoutId id="2147487106" r:id="rId10"/>
    <p:sldLayoutId id="2147487107" r:id="rId11"/>
    <p:sldLayoutId id="2147487108" r:id="rId12"/>
    <p:sldLayoutId id="2147487109" r:id="rId13"/>
    <p:sldLayoutId id="2147487110" r:id="rId14"/>
    <p:sldLayoutId id="2147487111" r:id="rId15"/>
    <p:sldLayoutId id="2147487112" r:id="rId16"/>
    <p:sldLayoutId id="2147487404"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50556F-61BE-3DFA-B394-D4F981CA798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80CA03-0425-2CB1-6D2B-F23B3939D29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DE5256-04E0-B8ED-C03C-CB5C5C69FEB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2570A7-778B-463B-AF89-A4A7C5F02221}" type="datetimeFigureOut">
              <a:rPr lang="en-GB" smtClean="0"/>
              <a:t>09/02/2023</a:t>
            </a:fld>
            <a:endParaRPr lang="en-GB" dirty="0"/>
          </a:p>
        </p:txBody>
      </p:sp>
      <p:sp>
        <p:nvSpPr>
          <p:cNvPr id="5" name="Footer Placeholder 4">
            <a:extLst>
              <a:ext uri="{FF2B5EF4-FFF2-40B4-BE49-F238E27FC236}">
                <a16:creationId xmlns:a16="http://schemas.microsoft.com/office/drawing/2014/main" id="{EF0AB5BC-F19E-52A9-F3A3-E2AD5DD2C28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3964953-ECE1-DF31-EA44-C4916BB142B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A427C8-BFDE-4029-8AD3-1C8D4CCC60B6}" type="slidenum">
              <a:rPr lang="en-GB" smtClean="0"/>
              <a:t>‹#›</a:t>
            </a:fld>
            <a:endParaRPr lang="en-GB" dirty="0"/>
          </a:p>
        </p:txBody>
      </p:sp>
    </p:spTree>
    <p:extLst>
      <p:ext uri="{BB962C8B-B14F-4D97-AF65-F5344CB8AC3E}">
        <p14:creationId xmlns:p14="http://schemas.microsoft.com/office/powerpoint/2010/main" val="2355087478"/>
      </p:ext>
    </p:extLst>
  </p:cSld>
  <p:clrMap bg1="lt1" tx1="dk1" bg2="lt2" tx2="dk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101"/>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4" y="6365500"/>
            <a:ext cx="990599" cy="228659"/>
          </a:xfrm>
          <a:prstGeom prst="rect">
            <a:avLst/>
          </a:prstGeom>
        </p:spPr>
        <p:txBody>
          <a:bodyPr vert="horz" lIns="91440" tIns="45720" rIns="91440" bIns="45720" rtlCol="0" anchor="b"/>
          <a:lstStyle>
            <a:lvl1pPr algn="r">
              <a:defRPr sz="675" b="1" i="0">
                <a:solidFill>
                  <a:schemeClr val="accent1"/>
                </a:solidFill>
              </a:defRPr>
            </a:lvl1pPr>
          </a:lstStyle>
          <a:p>
            <a:pPr>
              <a:defRPr/>
            </a:pPr>
            <a:endParaRPr lang="en-GB" altLang="en-US" dirty="0"/>
          </a:p>
        </p:txBody>
      </p:sp>
      <p:sp>
        <p:nvSpPr>
          <p:cNvPr id="5" name="Footer Placeholder 4"/>
          <p:cNvSpPr>
            <a:spLocks noGrp="1"/>
          </p:cNvSpPr>
          <p:nvPr>
            <p:ph type="ftr" sz="quarter" idx="3"/>
          </p:nvPr>
        </p:nvSpPr>
        <p:spPr>
          <a:xfrm>
            <a:off x="590844" y="6365497"/>
            <a:ext cx="3859795" cy="228660"/>
          </a:xfrm>
          <a:prstGeom prst="rect">
            <a:avLst/>
          </a:prstGeom>
        </p:spPr>
        <p:txBody>
          <a:bodyPr vert="horz" lIns="91440" tIns="45720" rIns="91440" bIns="45720" rtlCol="0" anchor="b"/>
          <a:lstStyle>
            <a:lvl1pPr algn="l">
              <a:defRPr sz="675" b="1" i="0">
                <a:solidFill>
                  <a:schemeClr val="accent1"/>
                </a:solidFill>
              </a:defRPr>
            </a:lvl1pPr>
          </a:lstStyle>
          <a:p>
            <a:pPr>
              <a:defRPr/>
            </a:pPr>
            <a:endParaRPr lang="en-GB" altLang="en-US" dirty="0"/>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7" y="295732"/>
            <a:ext cx="791308" cy="767687"/>
          </a:xfrm>
          <a:prstGeom prst="rect">
            <a:avLst/>
          </a:prstGeom>
        </p:spPr>
        <p:txBody>
          <a:bodyPr anchor="b"/>
          <a:lstStyle>
            <a:lvl1pPr algn="ctr">
              <a:defRPr sz="2100">
                <a:solidFill>
                  <a:schemeClr val="bg1"/>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3603757900"/>
      </p:ext>
    </p:extLst>
  </p:cSld>
  <p:clrMap bg1="lt1" tx1="dk1" bg2="lt2" tx2="dk2" accent1="accent1" accent2="accent2" accent3="accent3" accent4="accent4" accent5="accent5" accent6="accent6" hlink="hlink" folHlink="folHlink"/>
  <p:sldLayoutIdLst>
    <p:sldLayoutId id="2147487347" r:id="rId1"/>
    <p:sldLayoutId id="2147487348" r:id="rId2"/>
    <p:sldLayoutId id="2147487349" r:id="rId3"/>
    <p:sldLayoutId id="2147487350" r:id="rId4"/>
    <p:sldLayoutId id="2147487351" r:id="rId5"/>
    <p:sldLayoutId id="2147487352" r:id="rId6"/>
    <p:sldLayoutId id="2147487353" r:id="rId7"/>
    <p:sldLayoutId id="2147487354" r:id="rId8"/>
    <p:sldLayoutId id="2147487355" r:id="rId9"/>
    <p:sldLayoutId id="2147487356" r:id="rId10"/>
    <p:sldLayoutId id="2147487357" r:id="rId11"/>
    <p:sldLayoutId id="2147487358" r:id="rId12"/>
    <p:sldLayoutId id="2147487359" r:id="rId13"/>
    <p:sldLayoutId id="2147487360" r:id="rId14"/>
    <p:sldLayoutId id="2147487361" r:id="rId15"/>
    <p:sldLayoutId id="2147487362" r:id="rId16"/>
    <p:sldLayoutId id="2147487363" r:id="rId17"/>
  </p:sldLayoutIdLst>
  <p:hf hdr="0" ftr="0" dt="0"/>
  <p:txStyles>
    <p:titleStyle>
      <a:lvl1pPr algn="l" defTabSz="342900" rtl="0" eaLnBrk="1" latinLnBrk="0" hangingPunct="1">
        <a:spcBef>
          <a:spcPct val="0"/>
        </a:spcBef>
        <a:buNone/>
        <a:defRPr sz="24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14350" indent="-212598"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72009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92583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13157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360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1553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16942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186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172593" y="457200"/>
            <a:ext cx="8798814" cy="630936"/>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172593" y="1825625"/>
            <a:ext cx="87988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172593"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8FDAD0-21E9-42D0-8C63-C6563197FC13}" type="datetimeFigureOut">
              <a:rPr lang="en-US" smtClean="0"/>
              <a:t>2/9/2023</a:t>
            </a:fld>
            <a:endParaRPr lang="en-US" dirty="0"/>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2346960" y="6356351"/>
            <a:ext cx="445008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6914007"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DE3823-CC86-4AC6-95C0-DC3ECA80FD88}" type="slidenum">
              <a:rPr lang="en-US" smtClean="0"/>
              <a:t>‹#›</a:t>
            </a:fld>
            <a:endParaRPr lang="en-US" dirty="0"/>
          </a:p>
        </p:txBody>
      </p:sp>
    </p:spTree>
    <p:extLst>
      <p:ext uri="{BB962C8B-B14F-4D97-AF65-F5344CB8AC3E}">
        <p14:creationId xmlns:p14="http://schemas.microsoft.com/office/powerpoint/2010/main" val="3767405129"/>
      </p:ext>
    </p:extLst>
  </p:cSld>
  <p:clrMap bg1="lt1" tx1="dk1" bg2="lt2" tx2="dk2" accent1="accent1" accent2="accent2" accent3="accent3" accent4="accent4" accent5="accent5" accent6="accent6" hlink="hlink" folHlink="folHlink"/>
  <p:sldLayoutIdLst>
    <p:sldLayoutId id="2147487365" r:id="rId1"/>
    <p:sldLayoutId id="2147487366" r:id="rId2"/>
    <p:sldLayoutId id="2147487367" r:id="rId3"/>
  </p:sldLayoutIdLst>
  <p:txStyles>
    <p:titleStyle>
      <a:lvl1pPr algn="ctr" defTabSz="685800" rtl="0" eaLnBrk="1" latinLnBrk="0" hangingPunct="1">
        <a:lnSpc>
          <a:spcPct val="90000"/>
        </a:lnSpc>
        <a:spcBef>
          <a:spcPts val="750"/>
        </a:spcBef>
        <a:buNone/>
        <a:defRPr sz="2700" b="1"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6"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5"/>
            <a:ext cx="684132"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609599" y="6041365"/>
            <a:ext cx="4622973"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6444677" y="6041365"/>
            <a:ext cx="512638" cy="365125"/>
          </a:xfrm>
          <a:prstGeom prst="rect">
            <a:avLst/>
          </a:prstGeom>
        </p:spPr>
        <p:txBody>
          <a:bodyPr vert="horz" lIns="91440" tIns="45720" rIns="91440" bIns="45720" rtlCol="0" anchor="ctr"/>
          <a:lstStyle>
            <a:lvl1pPr algn="r">
              <a:defRPr sz="675">
                <a:solidFill>
                  <a:schemeClr val="accent1"/>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6117422"/>
      </p:ext>
    </p:extLst>
  </p:cSld>
  <p:clrMap bg1="lt1" tx1="dk1" bg2="lt2" tx2="dk2" accent1="accent1" accent2="accent2" accent3="accent3" accent4="accent4" accent5="accent5" accent6="accent6" hlink="hlink" folHlink="folHlink"/>
  <p:sldLayoutIdLst>
    <p:sldLayoutId id="2147487369" r:id="rId1"/>
    <p:sldLayoutId id="2147487370" r:id="rId2"/>
    <p:sldLayoutId id="2147487371" r:id="rId3"/>
    <p:sldLayoutId id="2147487372" r:id="rId4"/>
    <p:sldLayoutId id="2147487373" r:id="rId5"/>
    <p:sldLayoutId id="2147487374" r:id="rId6"/>
    <p:sldLayoutId id="2147487375" r:id="rId7"/>
    <p:sldLayoutId id="2147487376" r:id="rId8"/>
    <p:sldLayoutId id="2147487377" r:id="rId9"/>
    <p:sldLayoutId id="2147487378" r:id="rId10"/>
    <p:sldLayoutId id="2147487379" r:id="rId11"/>
    <p:sldLayoutId id="2147487380" r:id="rId12"/>
    <p:sldLayoutId id="2147487381" r:id="rId13"/>
    <p:sldLayoutId id="2147487382" r:id="rId14"/>
    <p:sldLayoutId id="2147487383" r:id="rId15"/>
    <p:sldLayoutId id="2147487384" r:id="rId16"/>
    <p:sldLayoutId id="2147487385" r:id="rId17"/>
    <p:sldLayoutId id="2147487386" r:id="rId18"/>
    <p:sldLayoutId id="2147487387" r:id="rId19"/>
    <p:sldLayoutId id="2147487388" r:id="rId20"/>
    <p:sldLayoutId id="2147487389" r:id="rId21"/>
    <p:sldLayoutId id="2147487390" r:id="rId22"/>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555" y="2349925"/>
            <a:ext cx="3112047" cy="2464952"/>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15688" y="794719"/>
            <a:ext cx="4079089"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 y="320040"/>
            <a:ext cx="2743200" cy="320040"/>
          </a:xfrm>
          <a:prstGeom prst="rect">
            <a:avLst/>
          </a:prstGeom>
        </p:spPr>
        <p:txBody>
          <a:bodyPr vert="horz" lIns="91440" tIns="45720" rIns="91440" bIns="45720" rtlCol="0" anchor="ctr"/>
          <a:lstStyle>
            <a:lvl1pPr algn="l">
              <a:defRPr sz="750">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640080" y="6227064"/>
            <a:ext cx="7854696"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7808976" y="320040"/>
            <a:ext cx="685800" cy="320040"/>
          </a:xfrm>
          <a:prstGeom prst="rect">
            <a:avLst/>
          </a:prstGeom>
        </p:spPr>
        <p:txBody>
          <a:bodyPr vert="horz" lIns="91440" tIns="45720" rIns="91440" bIns="45720" rtlCol="0" anchor="ctr"/>
          <a:lstStyle>
            <a:lvl1pPr algn="r">
              <a:defRPr sz="750">
                <a:solidFill>
                  <a:schemeClr val="tx1">
                    <a:tint val="75000"/>
                  </a:schemeClr>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743043141"/>
      </p:ext>
    </p:extLst>
  </p:cSld>
  <p:clrMap bg1="lt1" tx1="dk1" bg2="lt2" tx2="dk2" accent1="accent1" accent2="accent2" accent3="accent3" accent4="accent4" accent5="accent5" accent6="accent6" hlink="hlink" folHlink="folHlink"/>
  <p:sldLayoutIdLst>
    <p:sldLayoutId id="2147487392" r:id="rId1"/>
    <p:sldLayoutId id="2147487393" r:id="rId2"/>
    <p:sldLayoutId id="2147487394" r:id="rId3"/>
    <p:sldLayoutId id="2147487395" r:id="rId4"/>
    <p:sldLayoutId id="2147487396" r:id="rId5"/>
    <p:sldLayoutId id="2147487397" r:id="rId6"/>
    <p:sldLayoutId id="2147487398" r:id="rId7"/>
    <p:sldLayoutId id="2147487399" r:id="rId8"/>
    <p:sldLayoutId id="2147487400" r:id="rId9"/>
    <p:sldLayoutId id="2147487401" r:id="rId10"/>
    <p:sldLayoutId id="2147487402" r:id="rId11"/>
  </p:sldLayoutIdLst>
  <p:hf hdr="0" ftr="0" dt="0"/>
  <p:txStyles>
    <p:titleStyle>
      <a:lvl1pPr algn="ctr" defTabSz="514350" rtl="0" eaLnBrk="1" latinLnBrk="0" hangingPunct="1">
        <a:lnSpc>
          <a:spcPct val="85000"/>
        </a:lnSpc>
        <a:spcBef>
          <a:spcPct val="0"/>
        </a:spcBef>
        <a:buNone/>
        <a:defRPr sz="2400" b="0" i="0" kern="1200" cap="none" spc="-85">
          <a:solidFill>
            <a:schemeClr val="tx1"/>
          </a:solidFill>
          <a:effectLst/>
          <a:latin typeface="+mj-lt"/>
          <a:ea typeface="+mj-ea"/>
          <a:cs typeface="+mj-cs"/>
        </a:defRPr>
      </a:lvl1pPr>
    </p:titleStyle>
    <p:bodyStyle>
      <a:lvl1pPr marL="128588" indent="-128588" algn="l" defTabSz="514350" rtl="0" eaLnBrk="1" latinLnBrk="0" hangingPunct="1">
        <a:lnSpc>
          <a:spcPct val="120000"/>
        </a:lnSpc>
        <a:spcBef>
          <a:spcPts val="563"/>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1pPr>
      <a:lvl2pPr marL="385763" indent="-128588" algn="l" defTabSz="514350" rtl="0" eaLnBrk="1" latinLnBrk="0" hangingPunct="1">
        <a:lnSpc>
          <a:spcPct val="120000"/>
        </a:lnSpc>
        <a:spcBef>
          <a:spcPts val="281"/>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2pPr>
      <a:lvl3pPr marL="642938" indent="-128588" algn="l" defTabSz="514350" rtl="0" eaLnBrk="1" latinLnBrk="0" hangingPunct="1">
        <a:lnSpc>
          <a:spcPct val="120000"/>
        </a:lnSpc>
        <a:spcBef>
          <a:spcPts val="281"/>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3pPr>
      <a:lvl4pPr marL="900113" indent="-128588" algn="l" defTabSz="514350" rtl="0" eaLnBrk="1" latinLnBrk="0" hangingPunct="1">
        <a:lnSpc>
          <a:spcPct val="120000"/>
        </a:lnSpc>
        <a:spcBef>
          <a:spcPts val="281"/>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157288" indent="-128588" algn="l" defTabSz="514350" rtl="0" eaLnBrk="1" latinLnBrk="0" hangingPunct="1">
        <a:lnSpc>
          <a:spcPct val="120000"/>
        </a:lnSpc>
        <a:spcBef>
          <a:spcPts val="281"/>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414463" indent="-128588" algn="l" defTabSz="514350" rtl="0" eaLnBrk="1" latinLnBrk="0" hangingPunct="1">
        <a:lnSpc>
          <a:spcPct val="120000"/>
        </a:lnSpc>
        <a:spcBef>
          <a:spcPts val="281"/>
        </a:spcBef>
        <a:buClr>
          <a:schemeClr val="accent1"/>
        </a:buClr>
        <a:buSzPct val="110000"/>
        <a:buFont typeface="Wingdings" panose="05000000000000000000" pitchFamily="2" charset="2"/>
        <a:buChar char="§"/>
        <a:defRPr sz="675" kern="1200">
          <a:solidFill>
            <a:schemeClr val="tx1"/>
          </a:solidFill>
          <a:effectLst/>
          <a:latin typeface="+mn-lt"/>
          <a:ea typeface="+mn-ea"/>
          <a:cs typeface="+mn-cs"/>
        </a:defRPr>
      </a:lvl6pPr>
      <a:lvl7pPr marL="1671638" indent="-128588" algn="l" defTabSz="514350" rtl="0" eaLnBrk="1" latinLnBrk="0" hangingPunct="1">
        <a:lnSpc>
          <a:spcPct val="120000"/>
        </a:lnSpc>
        <a:spcBef>
          <a:spcPts val="281"/>
        </a:spcBef>
        <a:buClr>
          <a:schemeClr val="accent1"/>
        </a:buClr>
        <a:buSzPct val="110000"/>
        <a:buFont typeface="Wingdings" panose="05000000000000000000" pitchFamily="2" charset="2"/>
        <a:buChar char="§"/>
        <a:defRPr sz="675" kern="1200">
          <a:solidFill>
            <a:schemeClr val="tx1"/>
          </a:solidFill>
          <a:effectLst/>
          <a:latin typeface="+mn-lt"/>
          <a:ea typeface="+mn-ea"/>
          <a:cs typeface="+mn-cs"/>
        </a:defRPr>
      </a:lvl7pPr>
      <a:lvl8pPr marL="1928813" indent="-128588" algn="l" defTabSz="514350" rtl="0" eaLnBrk="1" latinLnBrk="0" hangingPunct="1">
        <a:lnSpc>
          <a:spcPct val="120000"/>
        </a:lnSpc>
        <a:spcBef>
          <a:spcPts val="281"/>
        </a:spcBef>
        <a:buClr>
          <a:schemeClr val="accent1"/>
        </a:buClr>
        <a:buSzPct val="110000"/>
        <a:buFont typeface="Wingdings" panose="05000000000000000000" pitchFamily="2" charset="2"/>
        <a:buChar char="§"/>
        <a:defRPr sz="675" kern="1200">
          <a:solidFill>
            <a:schemeClr val="tx1"/>
          </a:solidFill>
          <a:effectLst/>
          <a:latin typeface="+mn-lt"/>
          <a:ea typeface="+mn-ea"/>
          <a:cs typeface="+mn-cs"/>
        </a:defRPr>
      </a:lvl8pPr>
      <a:lvl9pPr marL="2185988" indent="-128588" algn="l" defTabSz="514350" rtl="0" eaLnBrk="1" latinLnBrk="0" hangingPunct="1">
        <a:lnSpc>
          <a:spcPct val="120000"/>
        </a:lnSpc>
        <a:spcBef>
          <a:spcPts val="281"/>
        </a:spcBef>
        <a:buClr>
          <a:schemeClr val="accent1"/>
        </a:buClr>
        <a:buSzPct val="110000"/>
        <a:buFont typeface="Wingdings" panose="05000000000000000000" pitchFamily="2" charset="2"/>
        <a:buChar char="§"/>
        <a:defRPr sz="675" kern="1200">
          <a:solidFill>
            <a:schemeClr val="tx1"/>
          </a:solidFill>
          <a:effectLst/>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765318144"/>
      </p:ext>
    </p:extLst>
  </p:cSld>
  <p:clrMap bg1="lt1" tx1="dk1" bg2="lt2" tx2="dk2" accent1="accent1" accent2="accent2" accent3="accent3" accent4="accent4" accent5="accent5" accent6="accent6" hlink="hlink" folHlink="folHlink"/>
  <p:sldLayoutIdLst>
    <p:sldLayoutId id="2147487406" r:id="rId1"/>
    <p:sldLayoutId id="2147487407" r:id="rId2"/>
    <p:sldLayoutId id="2147487408" r:id="rId3"/>
    <p:sldLayoutId id="2147487409" r:id="rId4"/>
    <p:sldLayoutId id="2147487410" r:id="rId5"/>
    <p:sldLayoutId id="2147487411" r:id="rId6"/>
    <p:sldLayoutId id="2147487412" r:id="rId7"/>
    <p:sldLayoutId id="2147487413" r:id="rId8"/>
    <p:sldLayoutId id="2147487414" r:id="rId9"/>
    <p:sldLayoutId id="2147487415" r:id="rId10"/>
    <p:sldLayoutId id="2147487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554" y="2349925"/>
            <a:ext cx="3112047" cy="2464952"/>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15687" y="794719"/>
            <a:ext cx="4079089"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 y="320040"/>
            <a:ext cx="27432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640080" y="6227064"/>
            <a:ext cx="7854696"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7808976" y="320040"/>
            <a:ext cx="6858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673204376"/>
      </p:ext>
    </p:extLst>
  </p:cSld>
  <p:clrMap bg1="lt1" tx1="dk1" bg2="lt2" tx2="dk2" accent1="accent1" accent2="accent2" accent3="accent3" accent4="accent4" accent5="accent5" accent6="accent6" hlink="hlink" folHlink="folHlink"/>
  <p:sldLayoutIdLst>
    <p:sldLayoutId id="2147487418" r:id="rId1"/>
    <p:sldLayoutId id="2147487419" r:id="rId2"/>
    <p:sldLayoutId id="2147487420" r:id="rId3"/>
    <p:sldLayoutId id="2147487421" r:id="rId4"/>
    <p:sldLayoutId id="2147487422" r:id="rId5"/>
    <p:sldLayoutId id="2147487423" r:id="rId6"/>
    <p:sldLayoutId id="2147487424" r:id="rId7"/>
    <p:sldLayoutId id="2147487425" r:id="rId8"/>
    <p:sldLayoutId id="2147487426" r:id="rId9"/>
    <p:sldLayoutId id="2147487427" r:id="rId10"/>
    <p:sldLayoutId id="2147487428" r:id="rId11"/>
  </p:sldLayoutIdLst>
  <p:hf hdr="0" ftr="0" dt="0"/>
  <p:txStyles>
    <p:titleStyle>
      <a:lvl1pPr algn="ctr" defTabSz="685800" rtl="0" eaLnBrk="1" latinLnBrk="0" hangingPunct="1">
        <a:lnSpc>
          <a:spcPct val="85000"/>
        </a:lnSpc>
        <a:spcBef>
          <a:spcPct val="0"/>
        </a:spcBef>
        <a:buNone/>
        <a:defRPr sz="32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GB" alt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GB" alt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4182087818"/>
      </p:ext>
    </p:extLst>
  </p:cSld>
  <p:clrMap bg1="dk1" tx1="lt1" bg2="dk2" tx2="lt2" accent1="accent1" accent2="accent2" accent3="accent3" accent4="accent4" accent5="accent5" accent6="accent6" hlink="hlink" folHlink="folHlink"/>
  <p:sldLayoutIdLst>
    <p:sldLayoutId id="2147487132" r:id="rId1"/>
    <p:sldLayoutId id="2147487133" r:id="rId2"/>
    <p:sldLayoutId id="2147487134" r:id="rId3"/>
    <p:sldLayoutId id="2147487135" r:id="rId4"/>
    <p:sldLayoutId id="2147487136" r:id="rId5"/>
    <p:sldLayoutId id="2147487137" r:id="rId6"/>
    <p:sldLayoutId id="2147487138" r:id="rId7"/>
    <p:sldLayoutId id="2147487139" r:id="rId8"/>
    <p:sldLayoutId id="2147487140" r:id="rId9"/>
    <p:sldLayoutId id="2147487141" r:id="rId10"/>
    <p:sldLayoutId id="2147487142" r:id="rId11"/>
    <p:sldLayoutId id="2147487143" r:id="rId12"/>
    <p:sldLayoutId id="2147487144" r:id="rId13"/>
    <p:sldLayoutId id="2147487145" r:id="rId14"/>
    <p:sldLayoutId id="2147487146" r:id="rId15"/>
    <p:sldLayoutId id="2147487147" r:id="rId16"/>
    <p:sldLayoutId id="2147487148"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554" y="2349925"/>
            <a:ext cx="3112047" cy="2464952"/>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15687" y="794719"/>
            <a:ext cx="4079089"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 y="320040"/>
            <a:ext cx="27432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640080" y="6227064"/>
            <a:ext cx="7854696"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7808976" y="320040"/>
            <a:ext cx="6858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672610690"/>
      </p:ext>
    </p:extLst>
  </p:cSld>
  <p:clrMap bg1="lt1" tx1="dk1" bg2="lt2" tx2="dk2" accent1="accent1" accent2="accent2" accent3="accent3" accent4="accent4" accent5="accent5" accent6="accent6" hlink="hlink" folHlink="folHlink"/>
  <p:sldLayoutIdLst>
    <p:sldLayoutId id="2147487150" r:id="rId1"/>
    <p:sldLayoutId id="2147487151" r:id="rId2"/>
    <p:sldLayoutId id="2147487152" r:id="rId3"/>
    <p:sldLayoutId id="2147487153" r:id="rId4"/>
    <p:sldLayoutId id="2147487154" r:id="rId5"/>
    <p:sldLayoutId id="2147487155" r:id="rId6"/>
    <p:sldLayoutId id="2147487156" r:id="rId7"/>
    <p:sldLayoutId id="2147487157" r:id="rId8"/>
    <p:sldLayoutId id="2147487158" r:id="rId9"/>
    <p:sldLayoutId id="2147487159" r:id="rId10"/>
    <p:sldLayoutId id="2147487160" r:id="rId11"/>
  </p:sldLayoutIdLst>
  <p:hf hdr="0" ftr="0" dt="0"/>
  <p:txStyles>
    <p:titleStyle>
      <a:lvl1pPr algn="ctr" defTabSz="685800" rtl="0" eaLnBrk="1" latinLnBrk="0" hangingPunct="1">
        <a:lnSpc>
          <a:spcPct val="85000"/>
        </a:lnSpc>
        <a:spcBef>
          <a:spcPct val="0"/>
        </a:spcBef>
        <a:buNone/>
        <a:defRPr sz="32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5554" y="2349925"/>
            <a:ext cx="3112047" cy="2464952"/>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15687" y="794719"/>
            <a:ext cx="4079089"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 y="320040"/>
            <a:ext cx="27432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640080" y="6227064"/>
            <a:ext cx="7854696"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7808976" y="320040"/>
            <a:ext cx="6858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1938072184"/>
      </p:ext>
    </p:extLst>
  </p:cSld>
  <p:clrMap bg1="lt1" tx1="dk1" bg2="lt2" tx2="dk2" accent1="accent1" accent2="accent2" accent3="accent3" accent4="accent4" accent5="accent5" accent6="accent6" hlink="hlink" folHlink="folHlink"/>
  <p:sldLayoutIdLst>
    <p:sldLayoutId id="2147487186" r:id="rId1"/>
    <p:sldLayoutId id="2147487187" r:id="rId2"/>
    <p:sldLayoutId id="2147487188" r:id="rId3"/>
    <p:sldLayoutId id="2147487189" r:id="rId4"/>
    <p:sldLayoutId id="2147487190" r:id="rId5"/>
    <p:sldLayoutId id="2147487191" r:id="rId6"/>
    <p:sldLayoutId id="2147487192" r:id="rId7"/>
    <p:sldLayoutId id="2147487193" r:id="rId8"/>
    <p:sldLayoutId id="2147487194" r:id="rId9"/>
    <p:sldLayoutId id="2147487195" r:id="rId10"/>
    <p:sldLayoutId id="2147487196" r:id="rId11"/>
  </p:sldLayoutIdLst>
  <p:hf hdr="0" ftr="0" dt="0"/>
  <p:txStyles>
    <p:titleStyle>
      <a:lvl1pPr algn="ctr" defTabSz="685800" rtl="0" eaLnBrk="1" latinLnBrk="0" hangingPunct="1">
        <a:lnSpc>
          <a:spcPct val="85000"/>
        </a:lnSpc>
        <a:spcBef>
          <a:spcPct val="0"/>
        </a:spcBef>
        <a:buNone/>
        <a:defRPr sz="32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292100652"/>
      </p:ext>
    </p:extLst>
  </p:cSld>
  <p:clrMap bg1="dk1" tx1="lt1" bg2="dk2" tx2="lt2" accent1="accent1" accent2="accent2" accent3="accent3" accent4="accent4" accent5="accent5" accent6="accent6" hlink="hlink" folHlink="folHlink"/>
  <p:sldLayoutIdLst>
    <p:sldLayoutId id="2147487210" r:id="rId1"/>
    <p:sldLayoutId id="2147487211" r:id="rId2"/>
    <p:sldLayoutId id="2147487212" r:id="rId3"/>
    <p:sldLayoutId id="2147487213" r:id="rId4"/>
    <p:sldLayoutId id="2147487214" r:id="rId5"/>
    <p:sldLayoutId id="2147487215" r:id="rId6"/>
    <p:sldLayoutId id="2147487216" r:id="rId7"/>
    <p:sldLayoutId id="2147487217" r:id="rId8"/>
    <p:sldLayoutId id="2147487218" r:id="rId9"/>
    <p:sldLayoutId id="2147487219" r:id="rId10"/>
    <p:sldLayoutId id="2147487220" r:id="rId11"/>
    <p:sldLayoutId id="2147487221" r:id="rId12"/>
    <p:sldLayoutId id="2147487222" r:id="rId13"/>
    <p:sldLayoutId id="2147487223" r:id="rId14"/>
    <p:sldLayoutId id="2147487224" r:id="rId15"/>
    <p:sldLayoutId id="2147487225"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endParaRPr lang="en-GB" altLang="en-US"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GB" altLang="en-US"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3393314836"/>
      </p:ext>
    </p:extLst>
  </p:cSld>
  <p:clrMap bg1="dk1" tx1="lt1" bg2="dk2" tx2="lt2" accent1="accent1" accent2="accent2" accent3="accent3" accent4="accent4" accent5="accent5" accent6="accent6" hlink="hlink" folHlink="folHlink"/>
  <p:sldLayoutIdLst>
    <p:sldLayoutId id="2147487269" r:id="rId1"/>
    <p:sldLayoutId id="2147487270" r:id="rId2"/>
    <p:sldLayoutId id="2147487271" r:id="rId3"/>
    <p:sldLayoutId id="2147487272" r:id="rId4"/>
    <p:sldLayoutId id="2147487273" r:id="rId5"/>
    <p:sldLayoutId id="2147487274" r:id="rId6"/>
    <p:sldLayoutId id="2147487275" r:id="rId7"/>
    <p:sldLayoutId id="2147487276" r:id="rId8"/>
    <p:sldLayoutId id="2147487277" r:id="rId9"/>
    <p:sldLayoutId id="2147487278" r:id="rId10"/>
    <p:sldLayoutId id="2147487279" r:id="rId11"/>
    <p:sldLayoutId id="2147487280" r:id="rId12"/>
    <p:sldLayoutId id="2147487281" r:id="rId13"/>
    <p:sldLayoutId id="2147487282" r:id="rId14"/>
    <p:sldLayoutId id="2147487283" r:id="rId15"/>
    <p:sldLayoutId id="2147487284" r:id="rId16"/>
    <p:sldLayoutId id="2147487285" r:id="rId17"/>
  </p:sldLayoutIdLst>
  <p:hf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51323601"/>
      </p:ext>
    </p:extLst>
  </p:cSld>
  <p:clrMap bg1="lt1" tx1="dk1" bg2="lt2" tx2="dk2" accent1="accent1" accent2="accent2" accent3="accent3" accent4="accent4" accent5="accent5" accent6="accent6" hlink="hlink" folHlink="folHlink"/>
  <p:sldLayoutIdLst>
    <p:sldLayoutId id="2147487287" r:id="rId1"/>
    <p:sldLayoutId id="2147487288" r:id="rId2"/>
    <p:sldLayoutId id="2147487289" r:id="rId3"/>
    <p:sldLayoutId id="2147487290" r:id="rId4"/>
    <p:sldLayoutId id="2147487291" r:id="rId5"/>
    <p:sldLayoutId id="2147487292" r:id="rId6"/>
    <p:sldLayoutId id="2147487293" r:id="rId7"/>
    <p:sldLayoutId id="2147487294" r:id="rId8"/>
    <p:sldLayoutId id="2147487295" r:id="rId9"/>
    <p:sldLayoutId id="2147487296" r:id="rId10"/>
    <p:sldLayoutId id="21474872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69762490"/>
      </p:ext>
    </p:extLst>
  </p:cSld>
  <p:clrMap bg1="lt1" tx1="dk1" bg2="lt2" tx2="dk2" accent1="accent1" accent2="accent2" accent3="accent3" accent4="accent4" accent5="accent5" accent6="accent6" hlink="hlink" folHlink="folHlink"/>
  <p:sldLayoutIdLst>
    <p:sldLayoutId id="2147487299" r:id="rId1"/>
    <p:sldLayoutId id="2147487300" r:id="rId2"/>
    <p:sldLayoutId id="2147487301" r:id="rId3"/>
    <p:sldLayoutId id="2147487302" r:id="rId4"/>
    <p:sldLayoutId id="2147487303" r:id="rId5"/>
    <p:sldLayoutId id="2147487304" r:id="rId6"/>
    <p:sldLayoutId id="2147487305" r:id="rId7"/>
    <p:sldLayoutId id="2147487306" r:id="rId8"/>
    <p:sldLayoutId id="2147487307" r:id="rId9"/>
    <p:sldLayoutId id="2147487308" r:id="rId10"/>
    <p:sldLayoutId id="214748730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6"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5"/>
            <a:ext cx="684132"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endParaRPr lang="en-GB" altLang="en-US" dirty="0"/>
          </a:p>
        </p:txBody>
      </p:sp>
      <p:sp>
        <p:nvSpPr>
          <p:cNvPr id="5" name="Footer Placeholder 4"/>
          <p:cNvSpPr>
            <a:spLocks noGrp="1"/>
          </p:cNvSpPr>
          <p:nvPr>
            <p:ph type="ftr" sz="quarter" idx="3"/>
          </p:nvPr>
        </p:nvSpPr>
        <p:spPr>
          <a:xfrm>
            <a:off x="609599" y="6041365"/>
            <a:ext cx="4622973"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endParaRPr lang="en-GB" altLang="en-US" dirty="0"/>
          </a:p>
        </p:txBody>
      </p:sp>
      <p:sp>
        <p:nvSpPr>
          <p:cNvPr id="6" name="Slide Number Placeholder 5"/>
          <p:cNvSpPr>
            <a:spLocks noGrp="1"/>
          </p:cNvSpPr>
          <p:nvPr>
            <p:ph type="sldNum" sz="quarter" idx="4"/>
          </p:nvPr>
        </p:nvSpPr>
        <p:spPr>
          <a:xfrm>
            <a:off x="6444677" y="6041365"/>
            <a:ext cx="512638" cy="365125"/>
          </a:xfrm>
          <a:prstGeom prst="rect">
            <a:avLst/>
          </a:prstGeom>
        </p:spPr>
        <p:txBody>
          <a:bodyPr vert="horz" lIns="91440" tIns="45720" rIns="91440" bIns="45720" rtlCol="0" anchor="ctr"/>
          <a:lstStyle>
            <a:lvl1pPr algn="r">
              <a:defRPr sz="675">
                <a:solidFill>
                  <a:schemeClr val="accent1"/>
                </a:solidFill>
              </a:defRPr>
            </a:lvl1pPr>
          </a:lstStyle>
          <a:p>
            <a:pPr>
              <a:defRPr/>
            </a:pPr>
            <a:fld id="{2CB1A4B9-E3B3-4389-BE4F-014983F85679}" type="slidenum">
              <a:rPr lang="en-GB" altLang="en-US" smtClean="0"/>
              <a:pPr>
                <a:defRPr/>
              </a:pPr>
              <a:t>‹#›</a:t>
            </a:fld>
            <a:endParaRPr lang="en-GB" altLang="en-US" dirty="0"/>
          </a:p>
        </p:txBody>
      </p:sp>
    </p:spTree>
    <p:extLst>
      <p:ext uri="{BB962C8B-B14F-4D97-AF65-F5344CB8AC3E}">
        <p14:creationId xmlns:p14="http://schemas.microsoft.com/office/powerpoint/2010/main" val="2470677268"/>
      </p:ext>
    </p:extLst>
  </p:cSld>
  <p:clrMap bg1="lt1" tx1="dk1" bg2="lt2" tx2="dk2" accent1="accent1" accent2="accent2" accent3="accent3" accent4="accent4" accent5="accent5" accent6="accent6" hlink="hlink" folHlink="folHlink"/>
  <p:sldLayoutIdLst>
    <p:sldLayoutId id="2147487311" r:id="rId1"/>
    <p:sldLayoutId id="2147487312" r:id="rId2"/>
    <p:sldLayoutId id="2147487313" r:id="rId3"/>
    <p:sldLayoutId id="2147487314" r:id="rId4"/>
    <p:sldLayoutId id="2147487315" r:id="rId5"/>
    <p:sldLayoutId id="2147487316" r:id="rId6"/>
    <p:sldLayoutId id="2147487317" r:id="rId7"/>
    <p:sldLayoutId id="2147487318" r:id="rId8"/>
    <p:sldLayoutId id="2147487319" r:id="rId9"/>
    <p:sldLayoutId id="2147487320" r:id="rId10"/>
    <p:sldLayoutId id="2147487321" r:id="rId11"/>
    <p:sldLayoutId id="2147487322" r:id="rId12"/>
    <p:sldLayoutId id="2147487323" r:id="rId13"/>
    <p:sldLayoutId id="2147487324" r:id="rId14"/>
    <p:sldLayoutId id="2147487325" r:id="rId15"/>
    <p:sldLayoutId id="2147487326" r:id="rId16"/>
    <p:sldLayoutId id="2147487327" r:id="rId17"/>
    <p:sldLayoutId id="2147487328" r:id="rId18"/>
    <p:sldLayoutId id="2147487329" r:id="rId19"/>
    <p:sldLayoutId id="2147487330" r:id="rId20"/>
    <p:sldLayoutId id="2147487331" r:id="rId21"/>
    <p:sldLayoutId id="2147487332" r:id="rId22"/>
    <p:sldLayoutId id="2147487333" r:id="rId23"/>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ipkitten.blogspot.in/2015/04/wednesday-whimsies.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3" Type="http://schemas.openxmlformats.org/officeDocument/2006/relationships/hyperlink" Target="https://www.gov.uk/government/publications/behaviour-and-discipline-in-schools" TargetMode="External"/><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58.xml"/><Relationship Id="rId5" Type="http://schemas.openxmlformats.org/officeDocument/2006/relationships/hyperlink" Target="https://creativecommons.org/licenses/by-nc-nd/3.0/" TargetMode="External"/><Relationship Id="rId4" Type="http://schemas.openxmlformats.org/officeDocument/2006/relationships/hyperlink" Target="https://creoleindc.typepad.com/rantings_of_a_creole_prin/2012/01/cornrows.html"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9.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89.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89.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3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4.xml"/><Relationship Id="rId1" Type="http://schemas.openxmlformats.org/officeDocument/2006/relationships/slideLayout" Target="../slideLayouts/slideLayout18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09.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69687/Mental_health_and_behaviour_in_schools.pdf" TargetMode="External"/><Relationship Id="rId2" Type="http://schemas.openxmlformats.org/officeDocument/2006/relationships/notesSlide" Target="../notesSlides/notesSlide25.xml"/><Relationship Id="rId1" Type="http://schemas.openxmlformats.org/officeDocument/2006/relationships/slideLayout" Target="../slideLayouts/slideLayout18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89.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11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1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58.xml"/><Relationship Id="rId5" Type="http://schemas.openxmlformats.org/officeDocument/2006/relationships/hyperlink" Target="https://creativecommons.org/licenses/by-nd/3.0/" TargetMode="External"/><Relationship Id="rId4" Type="http://schemas.openxmlformats.org/officeDocument/2006/relationships/hyperlink" Target="https://mississippitoday.org/2018/03/13/child-protection-services-once-lauded-now-in-contempt-of-court/"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www.peoplematters.in/blog/strategic-hr/taking-first-steps-talent-management-journey-11963"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pixabay.com/vectors/right-arrow-pointing-purple-shape-24824/"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30.xml.rels><?xml version="1.0" encoding="UTF-8" standalone="yes"?>
<Relationships xmlns="http://schemas.openxmlformats.org/package/2006/relationships"><Relationship Id="rId2" Type="http://schemas.openxmlformats.org/officeDocument/2006/relationships/hyperlink" Target="https://lnks.gd/l/eyJhbGciOiJIUzI1NiJ9.eyJidWxsZXRpbl9saW5rX2lkIjoxMjUsInVyaSI6ImJwMjpjbGljayIsImJ1bGxldGluX2lkIjoiMjAyMTA1MDYuNDAwMTY1MTEiLCJ1cmwiOiJodHRwczovL3d3dy5sZ28ub3JnLnVrL2RlY2lzaW9ucy9lZHVjYXRpb24vc3BlY2lhbC1lZHVjYXRpb25hbC1uZWVkcy8xOS0wMDAtNDc2In0.P41KzaAi9okee0y77GohWzTExc7jvpVVgKVpUljT5B0/s/1434048209/br/105968783611-l"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s://lnks.gd/l/eyJhbGciOiJIUzI1NiJ9.eyJidWxsZXRpbl9saW5rX2lkIjoxMjUsInVyaSI6ImJwMjpjbGljayIsImJ1bGxldGluX2lkIjoiMjAyMTA1MDYuNDAwMTY1MTEiLCJ1cmwiOiJodHRwczovL3d3dy5sZ28ub3JnLnVrL2RlY2lzaW9ucy9lZHVjYXRpb24vc3BlY2lhbC1lZHVjYXRpb25hbC1uZWVkcy8xOS0wMDAtNDc2In0.P41KzaAi9okee0y77GohWzTExc7jvpVVgKVpUljT5B0/s/1434048209/br/105968783611-l"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34.xml.rels><?xml version="1.0" encoding="UTF-8" standalone="yes"?>
<Relationships xmlns="http://schemas.openxmlformats.org/package/2006/relationships"><Relationship Id="rId3" Type="http://schemas.openxmlformats.org/officeDocument/2006/relationships/hyperlink" Target="https://www.flickr.com/photos/krakowbicycles/3075640234/" TargetMode="External"/><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www.flickr.com/photos/krakowbicycles/3075640234/" TargetMode="External"/><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bailii.org/ew/cases/EWHC/Admin/2021/2513.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147.xml"/><Relationship Id="rId4" Type="http://schemas.openxmlformats.org/officeDocument/2006/relationships/image" Target="../media/image62.wmf"/></Relationships>
</file>

<file path=ppt/slides/_rels/slide14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9.xml"/><Relationship Id="rId1" Type="http://schemas.openxmlformats.org/officeDocument/2006/relationships/slideLayout" Target="../slideLayouts/slideLayout152.xml"/></Relationships>
</file>

<file path=ppt/slides/_rels/slide1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7.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4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9.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19.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6.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9.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19.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6.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44.xml"/><Relationship Id="rId1" Type="http://schemas.openxmlformats.org/officeDocument/2006/relationships/slideLayout" Target="../slideLayouts/slideLayout74.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6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51.xml"/><Relationship Id="rId1" Type="http://schemas.openxmlformats.org/officeDocument/2006/relationships/slideLayout" Target="../slideLayouts/slideLayout79.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178.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9.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9.xml"/></Relationships>
</file>

<file path=ppt/slides/_rels/slide25.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799979/Timpson_review_of_school_exclusion.pdf" TargetMode="External"/><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27.xml.rels><?xml version="1.0" encoding="UTF-8" standalone="yes"?>
<Relationships xmlns="http://schemas.openxmlformats.org/package/2006/relationships"><Relationship Id="rId2" Type="http://schemas.openxmlformats.org/officeDocument/2006/relationships/hyperlink" Target="https://www.gov.uk/government/consultations/school-exclusions-review-call-for-evidence#history" TargetMode="External"/><Relationship Id="rId1" Type="http://schemas.openxmlformats.org/officeDocument/2006/relationships/slideLayout" Target="../slideLayouts/slideLayout18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8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9.xml"/></Relationships>
</file>

<file path=ppt/slides/_rels/slide3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v.uk/government/statistics/permanent-exclusions-and-suspensions-in-england-2020-to-2021" TargetMode="External"/><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en/magnifying-glass-search-to-find-1019870/" TargetMode="External"/><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101498/Suspension_and_Permanent_Exclusion_from_maintained_schools__academies_and_pupil_referral_units_in_England__including_pupil_movement.pdf" TargetMode="External"/><Relationship Id="rId2" Type="http://schemas.openxmlformats.org/officeDocument/2006/relationships/hyperlink" Target="https://www.gov.uk/government/publications/school-exclusion#full-publication-update-history" TargetMode="Externa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07.xml"/><Relationship Id="rId6" Type="http://schemas.openxmlformats.org/officeDocument/2006/relationships/image" Target="../media/image17.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8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academicwritingforstudents.com/how-to-make-your-voice-deeper/"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publicdomainpictures.net/en/view-image.php?image=276197&amp;picture=closed-school-gates"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peoplematters.in/blog/strategic-hr/taking-first-steps-talent-management-journey-11963"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peoplematters.in/blog/strategic-hr/taking-first-steps-talent-management-journey-11963"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pixabay.com/illustrations/signpost-road-signs-sign-post-2030781/"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technofaq.org/posts/2019/11/text-messaging-for-churches-why-do-churches-need-good-mobile-communications/"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orientacionandujar.es/2016/09/14/horarios-xxl-colorear-completos-divertidos-ingles/"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ipkitten.blogspot.in/2015/04/wednesday-whimsies.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9.xml"/><Relationship Id="rId1" Type="http://schemas.openxmlformats.org/officeDocument/2006/relationships/slideLayout" Target="../slideLayouts/slideLayout18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9.xml"/></Relationships>
</file>

<file path=ppt/slides/_rels/slide9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9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47EE8729-6248-4702-A1AF-775459D869FC}"/>
              </a:ext>
            </a:extLst>
          </p:cNvPr>
          <p:cNvSpPr>
            <a:spLocks noGrp="1" noChangeArrowheads="1"/>
          </p:cNvSpPr>
          <p:nvPr>
            <p:ph type="title"/>
          </p:nvPr>
        </p:nvSpPr>
        <p:spPr/>
        <p:txBody>
          <a:bodyPr/>
          <a:lstStyle/>
          <a:p>
            <a:pPr algn="ctr" eaLnBrk="1" hangingPunct="1"/>
            <a:r>
              <a:rPr lang="en-GB" altLang="en-US" dirty="0">
                <a:solidFill>
                  <a:srgbClr val="0070C0"/>
                </a:solidFill>
              </a:rPr>
              <a:t>EXCLUSIONS TRAINING- </a:t>
            </a:r>
            <a:r>
              <a:rPr lang="en-GB" altLang="en-US" sz="3200" dirty="0">
                <a:solidFill>
                  <a:srgbClr val="FF0000"/>
                </a:solidFill>
              </a:rPr>
              <a:t>GETTING IT RIGHT FIRST TIME</a:t>
            </a:r>
            <a:endParaRPr lang="en-GB" altLang="en-US" dirty="0">
              <a:solidFill>
                <a:srgbClr val="FF0000"/>
              </a:solidFill>
            </a:endParaRPr>
          </a:p>
        </p:txBody>
      </p:sp>
      <p:sp>
        <p:nvSpPr>
          <p:cNvPr id="706563" name="Rectangle 3">
            <a:extLst>
              <a:ext uri="{FF2B5EF4-FFF2-40B4-BE49-F238E27FC236}">
                <a16:creationId xmlns:a16="http://schemas.microsoft.com/office/drawing/2014/main" id="{3040D150-1D3F-4D59-9EB1-04CBABCFCB28}"/>
              </a:ext>
            </a:extLst>
          </p:cNvPr>
          <p:cNvSpPr>
            <a:spLocks noGrp="1" noChangeArrowheads="1"/>
          </p:cNvSpPr>
          <p:nvPr>
            <p:ph idx="1"/>
          </p:nvPr>
        </p:nvSpPr>
        <p:spPr/>
        <p:txBody>
          <a:bodyPr/>
          <a:lstStyle/>
          <a:p>
            <a:pPr algn="ctr" eaLnBrk="1" hangingPunct="1">
              <a:lnSpc>
                <a:spcPct val="90000"/>
              </a:lnSpc>
              <a:buFont typeface="Wingdings" panose="05000000000000000000" pitchFamily="2" charset="2"/>
              <a:buNone/>
              <a:defRPr/>
            </a:pPr>
            <a:endParaRPr lang="en-GB" altLang="en-US" sz="2600" b="1" dirty="0">
              <a:solidFill>
                <a:srgbClr val="CC00FF"/>
              </a:solidFill>
              <a:effectLst>
                <a:outerShdw blurRad="38100" dist="38100" dir="2700000" algn="tl">
                  <a:srgbClr val="C0C0C0"/>
                </a:outerShdw>
              </a:effectLst>
            </a:endParaRPr>
          </a:p>
          <a:p>
            <a:pPr algn="ctr" eaLnBrk="1" hangingPunct="1">
              <a:lnSpc>
                <a:spcPct val="90000"/>
              </a:lnSpc>
              <a:buFont typeface="Wingdings" panose="05000000000000000000" pitchFamily="2" charset="2"/>
              <a:buNone/>
              <a:defRPr/>
            </a:pPr>
            <a:r>
              <a:rPr lang="en-GB" altLang="en-US" sz="2600" b="1" dirty="0">
                <a:solidFill>
                  <a:srgbClr val="CC00FF"/>
                </a:solidFill>
                <a:effectLst>
                  <a:outerShdw blurRad="38100" dist="38100" dir="2700000" algn="tl">
                    <a:srgbClr val="C0C0C0"/>
                  </a:outerShdw>
                </a:effectLst>
              </a:rPr>
              <a:t>TANYA CALLMAN </a:t>
            </a:r>
          </a:p>
          <a:p>
            <a:pPr algn="ctr" eaLnBrk="1" hangingPunct="1">
              <a:lnSpc>
                <a:spcPct val="90000"/>
              </a:lnSpc>
              <a:buFont typeface="Wingdings" panose="05000000000000000000" pitchFamily="2" charset="2"/>
              <a:buNone/>
              <a:defRPr/>
            </a:pPr>
            <a:r>
              <a:rPr lang="en-US" altLang="en-US" sz="2600" b="1" dirty="0">
                <a:solidFill>
                  <a:srgbClr val="CC00FF"/>
                </a:solidFill>
                <a:effectLst>
                  <a:outerShdw blurRad="38100" dist="38100" dir="2700000" algn="tl">
                    <a:srgbClr val="C0C0C0"/>
                  </a:outerShdw>
                </a:effectLst>
              </a:rPr>
              <a:t>(MA CANTAB,  BARRISTER</a:t>
            </a:r>
            <a:r>
              <a:rPr lang="en-US" altLang="en-US" sz="2600" dirty="0">
                <a:solidFill>
                  <a:srgbClr val="CC00FF"/>
                </a:solidFill>
              </a:rPr>
              <a:t> )</a:t>
            </a:r>
          </a:p>
          <a:p>
            <a:pPr algn="ctr" eaLnBrk="1" hangingPunct="1">
              <a:lnSpc>
                <a:spcPct val="90000"/>
              </a:lnSpc>
              <a:buFont typeface="Wingdings" panose="05000000000000000000" pitchFamily="2" charset="2"/>
              <a:buNone/>
              <a:defRPr/>
            </a:pPr>
            <a:r>
              <a:rPr lang="en-GB" altLang="en-US" sz="2600" b="1" dirty="0">
                <a:solidFill>
                  <a:srgbClr val="CC00FF"/>
                </a:solidFill>
                <a:effectLst>
                  <a:outerShdw blurRad="38100" dist="38100" dir="2700000" algn="tl">
                    <a:srgbClr val="C0C0C0"/>
                  </a:outerShdw>
                </a:effectLst>
              </a:rPr>
              <a:t>	EDULAW TRAINING AND EDULAW CHAMBERS</a:t>
            </a:r>
          </a:p>
          <a:p>
            <a:pPr algn="ctr" eaLnBrk="1" hangingPunct="1">
              <a:lnSpc>
                <a:spcPct val="90000"/>
              </a:lnSpc>
              <a:buFont typeface="Wingdings" panose="05000000000000000000" pitchFamily="2" charset="2"/>
              <a:buNone/>
              <a:defRPr/>
            </a:pPr>
            <a:r>
              <a:rPr lang="en-GB" altLang="en-US" sz="2600" b="1" dirty="0">
                <a:solidFill>
                  <a:schemeClr val="hlink"/>
                </a:solidFill>
                <a:effectLst>
                  <a:outerShdw blurRad="38100" dist="38100" dir="2700000" algn="tl">
                    <a:srgbClr val="C0C0C0"/>
                  </a:outerShdw>
                </a:effectLst>
              </a:rPr>
              <a:t>www.edulawchambers.co.uk</a:t>
            </a:r>
          </a:p>
          <a:p>
            <a:pPr algn="ctr" eaLnBrk="1" hangingPunct="1">
              <a:lnSpc>
                <a:spcPct val="90000"/>
              </a:lnSpc>
              <a:buFont typeface="Wingdings" panose="05000000000000000000" pitchFamily="2" charset="2"/>
              <a:buNone/>
              <a:defRPr/>
            </a:pPr>
            <a:endParaRPr lang="en-GB" altLang="en-US" sz="2600" b="1" dirty="0">
              <a:solidFill>
                <a:schemeClr val="hlink"/>
              </a:solidFill>
              <a:effectLst>
                <a:outerShdw blurRad="38100" dist="38100" dir="2700000" algn="tl">
                  <a:srgbClr val="C0C0C0"/>
                </a:outerShdw>
              </a:effectLst>
            </a:endParaRPr>
          </a:p>
          <a:p>
            <a:pPr algn="ctr" eaLnBrk="1" hangingPunct="1">
              <a:lnSpc>
                <a:spcPct val="90000"/>
              </a:lnSpc>
              <a:buFont typeface="Wingdings" panose="05000000000000000000" pitchFamily="2" charset="2"/>
              <a:buNone/>
              <a:defRPr/>
            </a:pPr>
            <a:r>
              <a:rPr lang="en-GB" altLang="en-US" sz="2100" b="1" dirty="0">
                <a:solidFill>
                  <a:srgbClr val="CC00FF"/>
                </a:solidFill>
                <a:effectLst>
                  <a:outerShdw blurRad="38100" dist="38100" dir="2700000" algn="tl">
                    <a:srgbClr val="C0C0C0"/>
                  </a:outerShdw>
                </a:effectLst>
              </a:rPr>
              <a:t>tanya@edulaw.uk</a:t>
            </a:r>
            <a:r>
              <a:rPr lang="en-GB" altLang="en-US" sz="2100" dirty="0">
                <a:solidFill>
                  <a:srgbClr val="3333FF"/>
                </a:solidFill>
              </a:rPr>
              <a:t>  </a:t>
            </a:r>
          </a:p>
          <a:p>
            <a:pPr algn="ctr" eaLnBrk="1" hangingPunct="1">
              <a:lnSpc>
                <a:spcPct val="90000"/>
              </a:lnSpc>
              <a:buFont typeface="Wingdings" panose="05000000000000000000" pitchFamily="2" charset="2"/>
              <a:buNone/>
              <a:defRPr/>
            </a:pPr>
            <a:endParaRPr lang="en-GB" altLang="en-US" sz="2100" dirty="0">
              <a:solidFill>
                <a:srgbClr val="3333FF"/>
              </a:solidFill>
            </a:endParaRPr>
          </a:p>
          <a:p>
            <a:pPr algn="ctr" eaLnBrk="1" hangingPunct="1">
              <a:lnSpc>
                <a:spcPct val="90000"/>
              </a:lnSpc>
              <a:buFont typeface="Wingdings" panose="05000000000000000000" pitchFamily="2" charset="2"/>
              <a:buNone/>
              <a:defRPr/>
            </a:pPr>
            <a:endParaRPr lang="en-GB" altLang="en-US" sz="2100" b="1" dirty="0">
              <a:solidFill>
                <a:srgbClr val="CC00FF"/>
              </a:solidFill>
              <a:effectLst>
                <a:outerShdw blurRad="38100" dist="38100" dir="2700000" algn="tl">
                  <a:srgbClr val="C0C0C0"/>
                </a:outerShdw>
              </a:effectLst>
            </a:endParaRPr>
          </a:p>
          <a:p>
            <a:pPr eaLnBrk="1" hangingPunct="1">
              <a:lnSpc>
                <a:spcPct val="90000"/>
              </a:lnSpc>
              <a:defRPr/>
            </a:pPr>
            <a:endParaRPr lang="en-GB" altLang="en-US" sz="2100" dirty="0"/>
          </a:p>
          <a:p>
            <a:pPr algn="ctr" eaLnBrk="1" hangingPunct="1">
              <a:lnSpc>
                <a:spcPct val="90000"/>
              </a:lnSpc>
              <a:buFont typeface="Wingdings" panose="05000000000000000000" pitchFamily="2" charset="2"/>
              <a:buNone/>
              <a:defRPr/>
            </a:pPr>
            <a:endParaRPr lang="en-GB" altLang="en-US" sz="2100" dirty="0"/>
          </a:p>
          <a:p>
            <a:pPr algn="ctr" eaLnBrk="1" hangingPunct="1">
              <a:lnSpc>
                <a:spcPct val="90000"/>
              </a:lnSpc>
              <a:buFont typeface="Wingdings" panose="05000000000000000000" pitchFamily="2" charset="2"/>
              <a:buNone/>
              <a:defRPr/>
            </a:pPr>
            <a:endParaRPr lang="en-GB" altLang="en-US" sz="2100" b="1" dirty="0">
              <a:solidFill>
                <a:srgbClr val="CC00FF"/>
              </a:solidFill>
              <a:effectLst>
                <a:outerShdw blurRad="38100" dist="38100" dir="2700000" algn="tl">
                  <a:srgbClr val="C0C0C0"/>
                </a:outerShdw>
              </a:effectLst>
            </a:endParaRPr>
          </a:p>
        </p:txBody>
      </p:sp>
      <p:sp>
        <p:nvSpPr>
          <p:cNvPr id="17410" name="Slide Number Placeholder 5">
            <a:extLst>
              <a:ext uri="{FF2B5EF4-FFF2-40B4-BE49-F238E27FC236}">
                <a16:creationId xmlns:a16="http://schemas.microsoft.com/office/drawing/2014/main" id="{D052A082-C984-4E68-A49A-9D4C9048190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defRPr/>
            </a:pPr>
            <a:fld id="{D7A51D3E-9D1D-48BA-AE03-A0DEEC077A9D}" type="slidenum">
              <a:rPr lang="en-GB" altLang="en-US">
                <a:solidFill>
                  <a:prstClr val="black"/>
                </a:solidFill>
              </a:rPr>
              <a:pPr>
                <a:defRPr/>
              </a:pPr>
              <a:t>1</a:t>
            </a:fld>
            <a:endParaRPr lang="en-GB" altLang="en-US" dirty="0">
              <a:solidFill>
                <a:prstClr val="black"/>
              </a:solidFill>
            </a:endParaRPr>
          </a:p>
        </p:txBody>
      </p:sp>
      <p:pic>
        <p:nvPicPr>
          <p:cNvPr id="5" name="Picture 4" descr="A close up of a sign&#10;&#10;Description automatically generated">
            <a:extLst>
              <a:ext uri="{FF2B5EF4-FFF2-40B4-BE49-F238E27FC236}">
                <a16:creationId xmlns:a16="http://schemas.microsoft.com/office/drawing/2014/main" id="{6C3DCA64-3CA7-4569-89FC-4B67B3F1F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146" y="4725144"/>
            <a:ext cx="2542857" cy="20162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7E97-B276-4633-37C1-58A37934BD3C}"/>
              </a:ext>
            </a:extLst>
          </p:cNvPr>
          <p:cNvSpPr>
            <a:spLocks noGrp="1"/>
          </p:cNvSpPr>
          <p:nvPr>
            <p:ph type="title"/>
          </p:nvPr>
        </p:nvSpPr>
        <p:spPr>
          <a:xfrm>
            <a:off x="420832" y="973668"/>
            <a:ext cx="3133400" cy="1391692"/>
          </a:xfrm>
        </p:spPr>
        <p:txBody>
          <a:bodyPr>
            <a:normAutofit/>
          </a:bodyPr>
          <a:lstStyle/>
          <a:p>
            <a:endParaRPr lang="en-GB" dirty="0">
              <a:solidFill>
                <a:schemeClr val="tx2"/>
              </a:solidFill>
            </a:endParaRPr>
          </a:p>
        </p:txBody>
      </p:sp>
      <p:sp>
        <p:nvSpPr>
          <p:cNvPr id="3" name="Content Placeholder 2">
            <a:extLst>
              <a:ext uri="{FF2B5EF4-FFF2-40B4-BE49-F238E27FC236}">
                <a16:creationId xmlns:a16="http://schemas.microsoft.com/office/drawing/2014/main" id="{E54DE3D1-BEEB-43B3-F5CB-D78E2E709BF1}"/>
              </a:ext>
            </a:extLst>
          </p:cNvPr>
          <p:cNvSpPr>
            <a:spLocks noGrp="1"/>
          </p:cNvSpPr>
          <p:nvPr>
            <p:ph idx="1"/>
          </p:nvPr>
        </p:nvSpPr>
        <p:spPr>
          <a:xfrm>
            <a:off x="420832" y="2365360"/>
            <a:ext cx="4799240" cy="4331276"/>
          </a:xfrm>
        </p:spPr>
        <p:txBody>
          <a:bodyPr>
            <a:normAutofit/>
          </a:bodyPr>
          <a:lstStyle/>
          <a:p>
            <a:r>
              <a:rPr lang="en-GB" sz="2400" b="1" dirty="0"/>
              <a:t>WHAT USED TO BE KNOWN AS THE “PUPIL DISCIPLINE COMMITTEE” STAGE IS NOW REFERRED TO IN THE NEW GUIDANCE AS THE “GOVERNING BOARD”</a:t>
            </a:r>
          </a:p>
          <a:p>
            <a:r>
              <a:rPr lang="en-GB" sz="2400" b="1" dirty="0"/>
              <a:t>PLEASE NOTE I WILL TALK OF GOVERNING BOARD EVEN IF YOU USE THE TERM “TRUSTEES” </a:t>
            </a:r>
          </a:p>
          <a:p>
            <a:endParaRPr lang="en-GB" dirty="0"/>
          </a:p>
          <a:p>
            <a:endParaRPr lang="en-GB" dirty="0"/>
          </a:p>
        </p:txBody>
      </p:sp>
      <p:sp>
        <p:nvSpPr>
          <p:cNvPr id="4" name="Slide Number Placeholder 3">
            <a:extLst>
              <a:ext uri="{FF2B5EF4-FFF2-40B4-BE49-F238E27FC236}">
                <a16:creationId xmlns:a16="http://schemas.microsoft.com/office/drawing/2014/main" id="{9B5FFED2-1876-339F-ED99-DCA1B3AAA066}"/>
              </a:ext>
            </a:extLst>
          </p:cNvPr>
          <p:cNvSpPr>
            <a:spLocks noGrp="1"/>
          </p:cNvSpPr>
          <p:nvPr>
            <p:ph type="sldNum" sz="quarter" idx="12"/>
          </p:nvPr>
        </p:nvSpPr>
        <p:spPr>
          <a:xfrm>
            <a:off x="8418452" y="6290432"/>
            <a:ext cx="628649" cy="406205"/>
          </a:xfrm>
        </p:spPr>
        <p:txBody>
          <a:bodyPr>
            <a:norm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FD5D6309-0F2A-432B-92AE-D2C9A46844CB}" type="slidenum">
              <a:rPr kumimoji="0" lang="en-GB" altLang="en-US" sz="1400" b="0" i="0" u="none" strike="noStrike" kern="1200" cap="none" spc="0" normalizeH="0" baseline="0" noProof="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10</a:t>
            </a:fld>
            <a:endParaRPr kumimoji="0" lang="en-GB" altLang="en-US" sz="14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63D6F766-D734-CDD9-266E-BFB56DEF510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0580" r="17404" b="2"/>
          <a:stretch/>
        </p:blipFill>
        <p:spPr>
          <a:xfrm>
            <a:off x="5004048" y="3018750"/>
            <a:ext cx="4043053" cy="3672409"/>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Tree>
    <p:extLst>
      <p:ext uri="{BB962C8B-B14F-4D97-AF65-F5344CB8AC3E}">
        <p14:creationId xmlns:p14="http://schemas.microsoft.com/office/powerpoint/2010/main" val="40727181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5107" name="Rectangle 2">
            <a:extLst>
              <a:ext uri="{FF2B5EF4-FFF2-40B4-BE49-F238E27FC236}">
                <a16:creationId xmlns:a16="http://schemas.microsoft.com/office/drawing/2014/main" id="{12440226-0F48-4BCA-8043-1BDA06BD2BA7}"/>
              </a:ext>
            </a:extLst>
          </p:cNvPr>
          <p:cNvSpPr>
            <a:spLocks noGrp="1" noChangeArrowheads="1"/>
          </p:cNvSpPr>
          <p:nvPr>
            <p:ph type="title"/>
          </p:nvPr>
        </p:nvSpPr>
        <p:spPr>
          <a:xfrm>
            <a:off x="5386294" y="609601"/>
            <a:ext cx="3384743" cy="2227731"/>
          </a:xfrm>
        </p:spPr>
        <p:txBody>
          <a:bodyPr anchor="ctr">
            <a:normAutofit/>
          </a:bodyPr>
          <a:lstStyle/>
          <a:p>
            <a:pPr eaLnBrk="1" hangingPunct="1"/>
            <a:r>
              <a:rPr lang="en-US" altLang="en-US" sz="4800" dirty="0">
                <a:solidFill>
                  <a:srgbClr val="FFFFFF"/>
                </a:solidFill>
              </a:rPr>
              <a:t>UNIFORM</a:t>
            </a:r>
          </a:p>
        </p:txBody>
      </p:sp>
      <p:sp>
        <p:nvSpPr>
          <p:cNvPr id="175108" name="Rectangle 3">
            <a:extLst>
              <a:ext uri="{FF2B5EF4-FFF2-40B4-BE49-F238E27FC236}">
                <a16:creationId xmlns:a16="http://schemas.microsoft.com/office/drawing/2014/main" id="{BC5F04AA-DD5F-457C-A2A1-44F57FBD21ED}"/>
              </a:ext>
            </a:extLst>
          </p:cNvPr>
          <p:cNvSpPr>
            <a:spLocks noGrp="1" noChangeArrowheads="1"/>
          </p:cNvSpPr>
          <p:nvPr>
            <p:ph idx="1"/>
          </p:nvPr>
        </p:nvSpPr>
        <p:spPr>
          <a:xfrm>
            <a:off x="5386296" y="2837330"/>
            <a:ext cx="3384741" cy="3317939"/>
          </a:xfrm>
        </p:spPr>
        <p:txBody>
          <a:bodyPr anchor="t">
            <a:normAutofit/>
          </a:bodyPr>
          <a:lstStyle/>
          <a:p>
            <a:pPr eaLnBrk="1" hangingPunct="1"/>
            <a:endParaRPr lang="en-GB" altLang="en-US" dirty="0">
              <a:solidFill>
                <a:srgbClr val="FFFFFF"/>
              </a:solidFill>
            </a:endParaRPr>
          </a:p>
        </p:txBody>
      </p:sp>
      <p:sp>
        <p:nvSpPr>
          <p:cNvPr id="175106" name="Slide Number Placeholder 5">
            <a:extLst>
              <a:ext uri="{FF2B5EF4-FFF2-40B4-BE49-F238E27FC236}">
                <a16:creationId xmlns:a16="http://schemas.microsoft.com/office/drawing/2014/main" id="{0D7181CD-A9CD-43B5-BFA6-A67CC4036C5F}"/>
              </a:ext>
            </a:extLst>
          </p:cNvPr>
          <p:cNvSpPr>
            <a:spLocks noGrp="1"/>
          </p:cNvSpPr>
          <p:nvPr>
            <p:ph type="sldNum" sz="quarter" idx="12"/>
          </p:nvPr>
        </p:nvSpPr>
        <p:spPr>
          <a:xfrm>
            <a:off x="7246915" y="6041365"/>
            <a:ext cx="424640"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A40C8447-399D-4F46-8DE2-769C94DA008E}" type="slidenum">
              <a:rPr lang="en-GB" altLang="en-US">
                <a:solidFill>
                  <a:srgbClr val="FFFFFF"/>
                </a:solidFill>
              </a:rPr>
              <a:pPr>
                <a:spcAft>
                  <a:spcPts val="600"/>
                </a:spcAft>
              </a:pPr>
              <a:t>100</a:t>
            </a:fld>
            <a:endParaRPr lang="en-GB" altLang="en-US" dirty="0">
              <a:solidFill>
                <a:srgbClr val="FFFFFF"/>
              </a:solidFill>
            </a:endParaRPr>
          </a:p>
        </p:txBody>
      </p:sp>
      <p:pic>
        <p:nvPicPr>
          <p:cNvPr id="175109" name="Picture 4" descr="MC900445730[1]">
            <a:extLst>
              <a:ext uri="{FF2B5EF4-FFF2-40B4-BE49-F238E27FC236}">
                <a16:creationId xmlns:a16="http://schemas.microsoft.com/office/drawing/2014/main" id="{B914EA7F-2BC2-4252-B104-E784D72630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2363" y="1168401"/>
            <a:ext cx="2183732" cy="46101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a:extLst>
              <a:ext uri="{FF2B5EF4-FFF2-40B4-BE49-F238E27FC236}">
                <a16:creationId xmlns:a16="http://schemas.microsoft.com/office/drawing/2014/main" id="{A418C88D-2E51-4320-8385-DF436BA195E2}"/>
              </a:ext>
            </a:extLst>
          </p:cNvPr>
          <p:cNvSpPr>
            <a:spLocks noGrp="1" noChangeArrowheads="1"/>
          </p:cNvSpPr>
          <p:nvPr>
            <p:ph type="title"/>
          </p:nvPr>
        </p:nvSpPr>
        <p:spPr/>
        <p:txBody>
          <a:bodyPr/>
          <a:lstStyle/>
          <a:p>
            <a:pPr eaLnBrk="1" hangingPunct="1"/>
            <a:r>
              <a:rPr lang="en-GB" altLang="en-US" dirty="0"/>
              <a:t>DfE GUIDANCE ON SCHOOL UNIFORM</a:t>
            </a:r>
          </a:p>
        </p:txBody>
      </p:sp>
      <p:sp>
        <p:nvSpPr>
          <p:cNvPr id="176132" name="Rectangle 3">
            <a:extLst>
              <a:ext uri="{FF2B5EF4-FFF2-40B4-BE49-F238E27FC236}">
                <a16:creationId xmlns:a16="http://schemas.microsoft.com/office/drawing/2014/main" id="{CBFA4527-79F0-4B61-8DFD-D6A9716EE40E}"/>
              </a:ext>
            </a:extLst>
          </p:cNvPr>
          <p:cNvSpPr>
            <a:spLocks noGrp="1" noChangeArrowheads="1"/>
          </p:cNvSpPr>
          <p:nvPr>
            <p:ph idx="1"/>
          </p:nvPr>
        </p:nvSpPr>
        <p:spPr/>
        <p:txBody>
          <a:bodyPr>
            <a:normAutofit fontScale="92500"/>
          </a:bodyPr>
          <a:lstStyle/>
          <a:p>
            <a:pPr eaLnBrk="1" hangingPunct="1"/>
            <a:endParaRPr lang="en-GB" altLang="en-US" sz="2600" dirty="0"/>
          </a:p>
          <a:p>
            <a:pPr eaLnBrk="1" hangingPunct="1"/>
            <a:r>
              <a:rPr lang="en-GB" altLang="en-US" sz="2600" dirty="0"/>
              <a:t>GUIDANCE SCHOOL UNIFORM GUIDANCE FOR GOVERNING BODIES, SCHOOL LEADERS SCHOOL STAFF AND LOCAL AUTHORITIES, updated 19 Nov 2021 </a:t>
            </a:r>
          </a:p>
          <a:p>
            <a:pPr eaLnBrk="1" hangingPunct="1"/>
            <a:endParaRPr lang="en-GB" altLang="en-US" sz="2600" dirty="0"/>
          </a:p>
          <a:p>
            <a:pPr eaLnBrk="1" hangingPunct="1"/>
            <a:r>
              <a:rPr lang="en-GB" altLang="en-US" sz="2600" dirty="0"/>
              <a:t>See https://www.gov.uk/government/publications/school-uniform/school-uniforms</a:t>
            </a:r>
          </a:p>
        </p:txBody>
      </p:sp>
      <p:sp>
        <p:nvSpPr>
          <p:cNvPr id="176130" name="Slide Number Placeholder 5">
            <a:extLst>
              <a:ext uri="{FF2B5EF4-FFF2-40B4-BE49-F238E27FC236}">
                <a16:creationId xmlns:a16="http://schemas.microsoft.com/office/drawing/2014/main" id="{AAF8A726-CAB5-4279-98B6-6531496C081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7958EA3-1016-4566-A2F0-6F0963463290}" type="slidenum">
              <a:rPr lang="en-GB" altLang="en-US" smtClean="0"/>
              <a:pPr/>
              <a:t>101</a:t>
            </a:fld>
            <a:endParaRPr lang="en-GB" altLang="en-US" dirty="0"/>
          </a:p>
        </p:txBody>
      </p:sp>
      <p:sp>
        <p:nvSpPr>
          <p:cNvPr id="2" name="Footer Placeholder 1">
            <a:extLst>
              <a:ext uri="{FF2B5EF4-FFF2-40B4-BE49-F238E27FC236}">
                <a16:creationId xmlns:a16="http://schemas.microsoft.com/office/drawing/2014/main" id="{5EAB7A20-BC91-3C8A-57D0-95EF69F682E4}"/>
              </a:ext>
            </a:extLst>
          </p:cNvPr>
          <p:cNvSpPr>
            <a:spLocks noGrp="1"/>
          </p:cNvSpPr>
          <p:nvPr>
            <p:ph type="ftr" sz="quarter" idx="11"/>
          </p:nvPr>
        </p:nvSpPr>
        <p:spPr/>
        <p:txBody>
          <a:bodyPr/>
          <a:lstStyle/>
          <a:p>
            <a:pPr>
              <a:defRPr/>
            </a:pPr>
            <a:r>
              <a:rPr lang="en-GB" altLang="en-US" dirty="0"/>
              <a:t>Updated to reflect the new statutory guidance on the cost of school uniforms.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2">
            <a:extLst>
              <a:ext uri="{FF2B5EF4-FFF2-40B4-BE49-F238E27FC236}">
                <a16:creationId xmlns:a16="http://schemas.microsoft.com/office/drawing/2014/main" id="{8D66373B-1673-4695-ABA9-0D88E192C144}"/>
              </a:ext>
            </a:extLst>
          </p:cNvPr>
          <p:cNvSpPr>
            <a:spLocks noGrp="1" noChangeArrowheads="1"/>
          </p:cNvSpPr>
          <p:nvPr>
            <p:ph type="title"/>
          </p:nvPr>
        </p:nvSpPr>
        <p:spPr/>
        <p:txBody>
          <a:bodyPr/>
          <a:lstStyle/>
          <a:p>
            <a:pPr eaLnBrk="1" hangingPunct="1"/>
            <a:r>
              <a:rPr lang="en-GB" altLang="en-US" dirty="0"/>
              <a:t>Uniform</a:t>
            </a:r>
          </a:p>
        </p:txBody>
      </p:sp>
      <p:sp>
        <p:nvSpPr>
          <p:cNvPr id="177156" name="Rectangle 3">
            <a:extLst>
              <a:ext uri="{FF2B5EF4-FFF2-40B4-BE49-F238E27FC236}">
                <a16:creationId xmlns:a16="http://schemas.microsoft.com/office/drawing/2014/main" id="{271CE361-0D74-49B5-B341-2801F10D58AB}"/>
              </a:ext>
            </a:extLst>
          </p:cNvPr>
          <p:cNvSpPr>
            <a:spLocks noGrp="1" noChangeArrowheads="1"/>
          </p:cNvSpPr>
          <p:nvPr>
            <p:ph idx="1"/>
          </p:nvPr>
        </p:nvSpPr>
        <p:spPr/>
        <p:txBody>
          <a:bodyPr>
            <a:normAutofit fontScale="85000" lnSpcReduction="20000"/>
          </a:bodyPr>
          <a:lstStyle/>
          <a:p>
            <a:pPr eaLnBrk="1" hangingPunct="1">
              <a:lnSpc>
                <a:spcPct val="90000"/>
              </a:lnSpc>
            </a:pPr>
            <a:endParaRPr lang="en-GB" altLang="en-US" sz="2100" dirty="0"/>
          </a:p>
          <a:p>
            <a:pPr eaLnBrk="1" hangingPunct="1">
              <a:lnSpc>
                <a:spcPct val="90000"/>
              </a:lnSpc>
            </a:pPr>
            <a:r>
              <a:rPr lang="en-GB" altLang="en-US" sz="2100" dirty="0"/>
              <a:t>Mentions at page 7 that teachers can discipline pupils for breaching the schools rules on appearance or uniform</a:t>
            </a:r>
          </a:p>
          <a:p>
            <a:pPr eaLnBrk="1" hangingPunct="1">
              <a:lnSpc>
                <a:spcPct val="90000"/>
              </a:lnSpc>
            </a:pPr>
            <a:endParaRPr lang="en-GB" altLang="en-US" sz="2100" dirty="0"/>
          </a:p>
          <a:p>
            <a:pPr eaLnBrk="1" hangingPunct="1">
              <a:lnSpc>
                <a:spcPct val="90000"/>
              </a:lnSpc>
            </a:pPr>
            <a:r>
              <a:rPr lang="en-GB" altLang="en-US" sz="2100" dirty="0"/>
              <a:t>However now refers schools to their published behaviour policy</a:t>
            </a:r>
          </a:p>
          <a:p>
            <a:pPr algn="l"/>
            <a:r>
              <a:rPr lang="en-GB" sz="2400" b="0" i="0" dirty="0">
                <a:solidFill>
                  <a:schemeClr val="tx1"/>
                </a:solidFill>
                <a:effectLst/>
                <a:latin typeface="GDS Transport"/>
              </a:rPr>
              <a:t>“</a:t>
            </a:r>
            <a:r>
              <a:rPr lang="en-GB" sz="2400" b="0" i="1" dirty="0">
                <a:solidFill>
                  <a:schemeClr val="tx1"/>
                </a:solidFill>
                <a:effectLst/>
                <a:latin typeface="GDS Transport"/>
              </a:rPr>
              <a:t>Teachers can discipline pupils for breaching the school’s rules on appearance or uniform. This should be carried out in accordance with the school’s published behaviour policy.</a:t>
            </a:r>
          </a:p>
          <a:p>
            <a:pPr algn="l"/>
            <a:r>
              <a:rPr lang="en-GB" sz="2400" b="0" i="1" dirty="0">
                <a:solidFill>
                  <a:schemeClr val="tx1"/>
                </a:solidFill>
                <a:effectLst/>
                <a:latin typeface="GDS Transport"/>
              </a:rPr>
              <a:t>We would expect schools to deal with pupil non-compliance in a proportionate and fair way. Guidance on </a:t>
            </a:r>
            <a:r>
              <a:rPr lang="en-GB" sz="2400" b="0" i="1" u="none" strike="noStrike" dirty="0">
                <a:solidFill>
                  <a:schemeClr val="tx1"/>
                </a:solidFill>
                <a:effectLst/>
                <a:latin typeface="GDS Transport"/>
                <a:hlinkClick r:id="rId3">
                  <a:extLst>
                    <a:ext uri="{A12FA001-AC4F-418D-AE19-62706E023703}">
                      <ahyp:hlinkClr xmlns:ahyp="http://schemas.microsoft.com/office/drawing/2018/hyperlinkcolor" xmlns="" val="tx"/>
                    </a:ext>
                  </a:extLst>
                </a:hlinkClick>
              </a:rPr>
              <a:t>behaviour and discipline in schools</a:t>
            </a:r>
            <a:r>
              <a:rPr lang="en-GB" sz="2400" b="0" i="1" dirty="0">
                <a:solidFill>
                  <a:schemeClr val="tx1"/>
                </a:solidFill>
                <a:effectLst/>
                <a:latin typeface="GDS Transport"/>
              </a:rPr>
              <a:t> is available. “ </a:t>
            </a:r>
          </a:p>
          <a:p>
            <a:pPr eaLnBrk="1" hangingPunct="1">
              <a:lnSpc>
                <a:spcPct val="90000"/>
              </a:lnSpc>
            </a:pPr>
            <a:endParaRPr lang="en-GB" altLang="en-US" sz="2100" dirty="0"/>
          </a:p>
        </p:txBody>
      </p:sp>
      <p:sp>
        <p:nvSpPr>
          <p:cNvPr id="177154" name="Slide Number Placeholder 5">
            <a:extLst>
              <a:ext uri="{FF2B5EF4-FFF2-40B4-BE49-F238E27FC236}">
                <a16:creationId xmlns:a16="http://schemas.microsoft.com/office/drawing/2014/main" id="{78CD600D-C472-42E2-87D5-9D47F58FE04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80B24E3-391E-4628-AE8A-79969028A419}" type="slidenum">
              <a:rPr lang="en-GB" altLang="en-US" smtClean="0"/>
              <a:pPr/>
              <a:t>102</a:t>
            </a:fld>
            <a:endParaRPr lang="en-GB" alt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605F-B39B-6A03-F714-32B4D6A1FBD3}"/>
              </a:ext>
            </a:extLst>
          </p:cNvPr>
          <p:cNvSpPr>
            <a:spLocks noGrp="1"/>
          </p:cNvSpPr>
          <p:nvPr>
            <p:ph type="title"/>
          </p:nvPr>
        </p:nvSpPr>
        <p:spPr/>
        <p:txBody>
          <a:bodyPr>
            <a:normAutofit fontScale="90000"/>
          </a:bodyPr>
          <a:lstStyle/>
          <a:p>
            <a:pPr algn="ctr"/>
            <a:r>
              <a:rPr lang="en-GB" dirty="0"/>
              <a:t>Watch out for uniform policies that may discriminate</a:t>
            </a:r>
          </a:p>
        </p:txBody>
      </p:sp>
      <p:sp>
        <p:nvSpPr>
          <p:cNvPr id="3" name="Content Placeholder 2">
            <a:extLst>
              <a:ext uri="{FF2B5EF4-FFF2-40B4-BE49-F238E27FC236}">
                <a16:creationId xmlns:a16="http://schemas.microsoft.com/office/drawing/2014/main" id="{07973336-CFAA-E1C0-4CE0-E6E81F4427E0}"/>
              </a:ext>
            </a:extLst>
          </p:cNvPr>
          <p:cNvSpPr>
            <a:spLocks noGrp="1"/>
          </p:cNvSpPr>
          <p:nvPr>
            <p:ph idx="1"/>
          </p:nvPr>
        </p:nvSpPr>
        <p:spPr/>
        <p:txBody>
          <a:bodyPr>
            <a:normAutofit fontScale="92500" lnSpcReduction="10000"/>
          </a:bodyPr>
          <a:lstStyle/>
          <a:p>
            <a:r>
              <a:rPr lang="en-GB" dirty="0"/>
              <a:t>Watch out for cases which may breach the Equality Act </a:t>
            </a:r>
          </a:p>
          <a:p>
            <a:endParaRPr lang="en-GB" dirty="0"/>
          </a:p>
          <a:p>
            <a:r>
              <a:rPr lang="en-GB" dirty="0"/>
              <a:t>Eg G, 11 year old boy of African-Caribbean origin, started at secondary school and was excluded from school for wearing hair in cornrows</a:t>
            </a:r>
          </a:p>
          <a:p>
            <a:endParaRPr lang="en-GB" dirty="0"/>
          </a:p>
          <a:p>
            <a:r>
              <a:rPr lang="en-GB" dirty="0"/>
              <a:t>Held  by Court  to be indirect unlawful racial discrimination based on cultural belief</a:t>
            </a:r>
          </a:p>
          <a:p>
            <a:endParaRPr lang="en-GB" dirty="0"/>
          </a:p>
          <a:p>
            <a:pPr eaLnBrk="1" hangingPunct="1">
              <a:defRPr/>
            </a:pPr>
            <a:r>
              <a:rPr lang="en-GB" dirty="0"/>
              <a:t>See </a:t>
            </a:r>
            <a:r>
              <a:rPr lang="en-GB" altLang="en-US" u="sng" dirty="0"/>
              <a:t>G (by his litigation friend) v Head Teacher and Governors of St Gregory's Catholic Science College</a:t>
            </a:r>
          </a:p>
          <a:p>
            <a:pPr eaLnBrk="1" hangingPunct="1">
              <a:defRPr/>
            </a:pPr>
            <a:r>
              <a:rPr lang="en-GB" altLang="en-US" dirty="0"/>
              <a:t>[2011] EWHC 1452 (Admin)</a:t>
            </a:r>
          </a:p>
          <a:p>
            <a:endParaRPr lang="en-GB" dirty="0"/>
          </a:p>
          <a:p>
            <a:endParaRPr lang="en-GB" dirty="0"/>
          </a:p>
        </p:txBody>
      </p:sp>
      <p:sp>
        <p:nvSpPr>
          <p:cNvPr id="4" name="Slide Number Placeholder 3">
            <a:extLst>
              <a:ext uri="{FF2B5EF4-FFF2-40B4-BE49-F238E27FC236}">
                <a16:creationId xmlns:a16="http://schemas.microsoft.com/office/drawing/2014/main" id="{294F19BA-A326-A845-06FB-FDE662813B0B}"/>
              </a:ext>
            </a:extLst>
          </p:cNvPr>
          <p:cNvSpPr>
            <a:spLocks noGrp="1"/>
          </p:cNvSpPr>
          <p:nvPr>
            <p:ph type="sldNum" sz="quarter" idx="12"/>
          </p:nvPr>
        </p:nvSpPr>
        <p:spPr/>
        <p:txBody>
          <a:bodyPr/>
          <a:lstStyle/>
          <a:p>
            <a:pPr>
              <a:defRPr/>
            </a:pPr>
            <a:fld id="{FD5D6309-0F2A-432B-92AE-D2C9A46844CB}" type="slidenum">
              <a:rPr lang="en-GB" altLang="en-US" smtClean="0"/>
              <a:pPr>
                <a:defRPr/>
              </a:pPr>
              <a:t>103</a:t>
            </a:fld>
            <a:endParaRPr lang="en-GB" altLang="en-US" dirty="0"/>
          </a:p>
        </p:txBody>
      </p:sp>
      <p:pic>
        <p:nvPicPr>
          <p:cNvPr id="5" name="Content Placeholder 5" descr="A picture containing indoor, clothing&#10;&#10;Description automatically generated">
            <a:extLst>
              <a:ext uri="{FF2B5EF4-FFF2-40B4-BE49-F238E27FC236}">
                <a16:creationId xmlns:a16="http://schemas.microsoft.com/office/drawing/2014/main" id="{F63928E6-6FD7-3160-04A8-8383904AD54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308304" y="4869160"/>
            <a:ext cx="1525000" cy="1885000"/>
          </a:xfrm>
          <a:prstGeom prst="rect">
            <a:avLst/>
          </a:prstGeom>
        </p:spPr>
      </p:pic>
      <p:sp>
        <p:nvSpPr>
          <p:cNvPr id="6" name="TextBox 5">
            <a:extLst>
              <a:ext uri="{FF2B5EF4-FFF2-40B4-BE49-F238E27FC236}">
                <a16:creationId xmlns:a16="http://schemas.microsoft.com/office/drawing/2014/main" id="{9A37A8B8-FFC0-5BA2-01AB-44F05B33A50F}"/>
              </a:ext>
            </a:extLst>
          </p:cNvPr>
          <p:cNvSpPr txBox="1"/>
          <p:nvPr/>
        </p:nvSpPr>
        <p:spPr>
          <a:xfrm>
            <a:off x="7308304" y="6754160"/>
            <a:ext cx="1525000" cy="646331"/>
          </a:xfrm>
          <a:prstGeom prst="rect">
            <a:avLst/>
          </a:prstGeom>
          <a:noFill/>
        </p:spPr>
        <p:txBody>
          <a:bodyPr wrap="square" rtlCol="0">
            <a:spAutoFit/>
          </a:bodyPr>
          <a:lstStyle/>
          <a:p>
            <a:r>
              <a:rPr lang="en-GB" sz="900" dirty="0">
                <a:hlinkClick r:id="rId4" tooltip="https://creoleindc.typepad.com/rantings_of_a_creole_prin/2012/01/cornrows.html"/>
              </a:rPr>
              <a:t>This Photo</a:t>
            </a:r>
            <a:r>
              <a:rPr lang="en-GB" sz="900" dirty="0"/>
              <a:t> by Unknown Author is licensed under </a:t>
            </a:r>
            <a:r>
              <a:rPr lang="en-GB" sz="900" dirty="0">
                <a:hlinkClick r:id="rId5" tooltip="https://creativecommons.org/licenses/by-nc-nd/3.0/"/>
              </a:rPr>
              <a:t>CC BY-NC-ND</a:t>
            </a:r>
            <a:endParaRPr lang="en-GB" sz="900" dirty="0"/>
          </a:p>
        </p:txBody>
      </p:sp>
    </p:spTree>
    <p:extLst>
      <p:ext uri="{BB962C8B-B14F-4D97-AF65-F5344CB8AC3E}">
        <p14:creationId xmlns:p14="http://schemas.microsoft.com/office/powerpoint/2010/main" val="12091396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D05D8998-C00A-49F4-B47F-61BF69A0AB66}"/>
              </a:ext>
            </a:extLst>
          </p:cNvPr>
          <p:cNvSpPr>
            <a:spLocks noGrp="1" noChangeArrowheads="1"/>
          </p:cNvSpPr>
          <p:nvPr>
            <p:ph type="title"/>
          </p:nvPr>
        </p:nvSpPr>
        <p:spPr>
          <a:xfrm>
            <a:off x="655486" y="1718736"/>
            <a:ext cx="4325675" cy="1072379"/>
          </a:xfrm>
        </p:spPr>
        <p:txBody>
          <a:bodyPr anchor="ctr">
            <a:normAutofit/>
          </a:bodyPr>
          <a:lstStyle/>
          <a:p>
            <a:endParaRPr lang="en-US" altLang="en-US" sz="3100" dirty="0"/>
          </a:p>
        </p:txBody>
      </p:sp>
      <p:sp>
        <p:nvSpPr>
          <p:cNvPr id="3" name="Content Placeholder 2">
            <a:extLst>
              <a:ext uri="{FF2B5EF4-FFF2-40B4-BE49-F238E27FC236}">
                <a16:creationId xmlns:a16="http://schemas.microsoft.com/office/drawing/2014/main" id="{BB6065E4-DB83-470F-ABAE-99BE69A2ED50}"/>
              </a:ext>
            </a:extLst>
          </p:cNvPr>
          <p:cNvSpPr>
            <a:spLocks noGrp="1"/>
          </p:cNvSpPr>
          <p:nvPr>
            <p:ph idx="1"/>
          </p:nvPr>
        </p:nvSpPr>
        <p:spPr>
          <a:xfrm>
            <a:off x="251521" y="1718736"/>
            <a:ext cx="4729638" cy="3754111"/>
          </a:xfrm>
        </p:spPr>
        <p:txBody>
          <a:bodyPr>
            <a:normAutofit fontScale="77500" lnSpcReduction="20000"/>
          </a:bodyPr>
          <a:lstStyle/>
          <a:p>
            <a:pPr>
              <a:defRPr/>
            </a:pPr>
            <a:endParaRPr lang="en-GB" sz="1400" dirty="0">
              <a:solidFill>
                <a:srgbClr val="FFFFFE"/>
              </a:solidFill>
            </a:endParaRPr>
          </a:p>
          <a:p>
            <a:pPr>
              <a:defRPr/>
            </a:pPr>
            <a:endParaRPr lang="en-GB" sz="1400" dirty="0">
              <a:solidFill>
                <a:srgbClr val="FFFFFE"/>
              </a:solidFill>
            </a:endParaRPr>
          </a:p>
          <a:p>
            <a:pPr marL="0" indent="0">
              <a:buNone/>
              <a:defRPr/>
            </a:pPr>
            <a:r>
              <a:rPr lang="en-GB" sz="6200" b="1" dirty="0">
                <a:solidFill>
                  <a:srgbClr val="FFFFFE"/>
                </a:solidFill>
                <a:highlight>
                  <a:srgbClr val="000000"/>
                </a:highlight>
              </a:rPr>
              <a:t>DEALING WITH THE VULNERABLE</a:t>
            </a:r>
          </a:p>
        </p:txBody>
      </p:sp>
      <p:sp>
        <p:nvSpPr>
          <p:cNvPr id="181252" name="Slide Number Placeholder 3">
            <a:extLst>
              <a:ext uri="{FF2B5EF4-FFF2-40B4-BE49-F238E27FC236}">
                <a16:creationId xmlns:a16="http://schemas.microsoft.com/office/drawing/2014/main" id="{E06B84E0-CF40-484A-A7E4-8D7F62A38776}"/>
              </a:ext>
            </a:extLst>
          </p:cNvPr>
          <p:cNvSpPr>
            <a:spLocks noGrp="1"/>
          </p:cNvSpPr>
          <p:nvPr>
            <p:ph type="sldNum" sz="quarter" idx="12"/>
          </p:nvPr>
        </p:nvSpPr>
        <p:spPr>
          <a:xfrm>
            <a:off x="4352951" y="320040"/>
            <a:ext cx="685800" cy="32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8A97A9D5-1EE2-461F-AFE6-06C427638225}" type="slidenum">
              <a:rPr lang="en-GB" altLang="en-US" smtClean="0"/>
              <a:pPr>
                <a:spcAft>
                  <a:spcPts val="600"/>
                </a:spcAft>
              </a:pPr>
              <a:t>104</a:t>
            </a:fld>
            <a:endParaRPr lang="en-GB" altLang="en-US" dirty="0"/>
          </a:p>
        </p:txBody>
      </p:sp>
      <p:pic>
        <p:nvPicPr>
          <p:cNvPr id="181277" name="Picture 181253">
            <a:extLst>
              <a:ext uri="{FF2B5EF4-FFF2-40B4-BE49-F238E27FC236}">
                <a16:creationId xmlns:a16="http://schemas.microsoft.com/office/drawing/2014/main" id="{E1503709-47F4-4132-A54D-74F6DA58D69D}"/>
              </a:ext>
            </a:extLst>
          </p:cNvPr>
          <p:cNvPicPr>
            <a:picLocks noChangeAspect="1"/>
          </p:cNvPicPr>
          <p:nvPr/>
        </p:nvPicPr>
        <p:blipFill rotWithShape="1">
          <a:blip r:embed="rId2"/>
          <a:srcRect l="29997" r="36118" b="-2"/>
          <a:stretch/>
        </p:blipFill>
        <p:spPr>
          <a:xfrm>
            <a:off x="5662399" y="227"/>
            <a:ext cx="3481375" cy="685800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407E-9B48-1926-ECF1-B23F9B03BF06}"/>
              </a:ext>
            </a:extLst>
          </p:cNvPr>
          <p:cNvSpPr>
            <a:spLocks noGrp="1"/>
          </p:cNvSpPr>
          <p:nvPr>
            <p:ph type="title"/>
          </p:nvPr>
        </p:nvSpPr>
        <p:spPr>
          <a:xfrm>
            <a:off x="1319465" y="798881"/>
            <a:ext cx="6505070" cy="1048945"/>
          </a:xfrm>
        </p:spPr>
        <p:txBody>
          <a:bodyPr>
            <a:normAutofit/>
          </a:bodyPr>
          <a:lstStyle/>
          <a:p>
            <a:endParaRPr lang="en-GB" dirty="0">
              <a:solidFill>
                <a:schemeClr val="tx1"/>
              </a:solidFill>
            </a:endParaRPr>
          </a:p>
        </p:txBody>
      </p:sp>
      <p:graphicFrame>
        <p:nvGraphicFramePr>
          <p:cNvPr id="6" name="Content Placeholder 2">
            <a:extLst>
              <a:ext uri="{FF2B5EF4-FFF2-40B4-BE49-F238E27FC236}">
                <a16:creationId xmlns:a16="http://schemas.microsoft.com/office/drawing/2014/main" id="{627AC7EB-5017-926B-C9BB-303DDC935B30}"/>
              </a:ext>
            </a:extLst>
          </p:cNvPr>
          <p:cNvGraphicFramePr>
            <a:graphicFrameLocks noGrp="1"/>
          </p:cNvGraphicFramePr>
          <p:nvPr>
            <p:ph idx="1"/>
            <p:extLst>
              <p:ext uri="{D42A27DB-BD31-4B8C-83A1-F6EECF244321}">
                <p14:modId xmlns:p14="http://schemas.microsoft.com/office/powerpoint/2010/main" val="4033980764"/>
              </p:ext>
            </p:extLst>
          </p:nvPr>
        </p:nvGraphicFramePr>
        <p:xfrm>
          <a:off x="605791" y="1990976"/>
          <a:ext cx="7932419"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9DE6AAE-08FC-F04A-0CC1-A2C9F71ACFFF}"/>
              </a:ext>
            </a:extLst>
          </p:cNvPr>
          <p:cNvSpPr>
            <a:spLocks noGrp="1"/>
          </p:cNvSpPr>
          <p:nvPr>
            <p:ph type="sldNum" sz="quarter" idx="12"/>
          </p:nvPr>
        </p:nvSpPr>
        <p:spPr>
          <a:xfrm>
            <a:off x="7852410" y="320040"/>
            <a:ext cx="685800" cy="320040"/>
          </a:xfrm>
        </p:spPr>
        <p:txBody>
          <a:bodyPr>
            <a:normAutofit/>
          </a:bodyPr>
          <a:lstStyle/>
          <a:p>
            <a:pPr>
              <a:spcAft>
                <a:spcPts val="600"/>
              </a:spcAft>
              <a:defRPr/>
            </a:pPr>
            <a:fld id="{FD5D6309-0F2A-432B-92AE-D2C9A46844CB}" type="slidenum">
              <a:rPr lang="en-GB" altLang="en-US" smtClean="0"/>
              <a:pPr>
                <a:spcAft>
                  <a:spcPts val="600"/>
                </a:spcAft>
                <a:defRPr/>
              </a:pPr>
              <a:t>105</a:t>
            </a:fld>
            <a:endParaRPr lang="en-GB" altLang="en-US" dirty="0"/>
          </a:p>
        </p:txBody>
      </p:sp>
    </p:spTree>
    <p:extLst>
      <p:ext uri="{BB962C8B-B14F-4D97-AF65-F5344CB8AC3E}">
        <p14:creationId xmlns:p14="http://schemas.microsoft.com/office/powerpoint/2010/main" val="41195149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749D-4849-666A-066F-9C74F63C4D1D}"/>
              </a:ext>
            </a:extLst>
          </p:cNvPr>
          <p:cNvSpPr>
            <a:spLocks noGrp="1"/>
          </p:cNvSpPr>
          <p:nvPr>
            <p:ph type="title"/>
          </p:nvPr>
        </p:nvSpPr>
        <p:spPr>
          <a:xfrm>
            <a:off x="1319465" y="116633"/>
            <a:ext cx="6505070" cy="1731194"/>
          </a:xfrm>
        </p:spPr>
        <p:txBody>
          <a:bodyPr>
            <a:normAutofit/>
          </a:bodyPr>
          <a:lstStyle/>
          <a:p>
            <a:r>
              <a:rPr lang="en-GB" sz="2700" b="1" dirty="0">
                <a:solidFill>
                  <a:schemeClr val="tx1"/>
                </a:solidFill>
              </a:rPr>
              <a:t>2022 guidance is clearer about responsibilities to pupils with SEND</a:t>
            </a:r>
            <a:endParaRPr lang="en-GB" sz="2400" b="1" dirty="0">
              <a:solidFill>
                <a:schemeClr val="tx1"/>
              </a:solidFill>
            </a:endParaRPr>
          </a:p>
        </p:txBody>
      </p:sp>
      <p:graphicFrame>
        <p:nvGraphicFramePr>
          <p:cNvPr id="19" name="Content Placeholder 2">
            <a:extLst>
              <a:ext uri="{FF2B5EF4-FFF2-40B4-BE49-F238E27FC236}">
                <a16:creationId xmlns:a16="http://schemas.microsoft.com/office/drawing/2014/main" id="{1D5C2770-8DB9-DB7C-7596-F28EEE11FF3F}"/>
              </a:ext>
            </a:extLst>
          </p:cNvPr>
          <p:cNvGraphicFramePr>
            <a:graphicFrameLocks noGrp="1"/>
          </p:cNvGraphicFramePr>
          <p:nvPr>
            <p:ph idx="1"/>
            <p:extLst>
              <p:ext uri="{D42A27DB-BD31-4B8C-83A1-F6EECF244321}">
                <p14:modId xmlns:p14="http://schemas.microsoft.com/office/powerpoint/2010/main" val="3343240915"/>
              </p:ext>
            </p:extLst>
          </p:nvPr>
        </p:nvGraphicFramePr>
        <p:xfrm>
          <a:off x="605791" y="1990976"/>
          <a:ext cx="7932419"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DFBE814-1674-FC2F-88E1-E14F07A21B31}"/>
              </a:ext>
            </a:extLst>
          </p:cNvPr>
          <p:cNvSpPr>
            <a:spLocks noGrp="1"/>
          </p:cNvSpPr>
          <p:nvPr>
            <p:ph type="sldNum" sz="quarter" idx="12"/>
          </p:nvPr>
        </p:nvSpPr>
        <p:spPr>
          <a:xfrm>
            <a:off x="7852410" y="320040"/>
            <a:ext cx="685800" cy="320040"/>
          </a:xfrm>
        </p:spPr>
        <p:txBody>
          <a:bodyPr>
            <a:normAutofit/>
          </a:bodyPr>
          <a:lstStyle/>
          <a:p>
            <a:pPr>
              <a:spcAft>
                <a:spcPts val="600"/>
              </a:spcAft>
              <a:defRPr/>
            </a:pPr>
            <a:fld id="{FD5D6309-0F2A-432B-92AE-D2C9A46844CB}" type="slidenum">
              <a:rPr lang="en-GB" altLang="en-US"/>
              <a:pPr>
                <a:spcAft>
                  <a:spcPts val="600"/>
                </a:spcAft>
                <a:defRPr/>
              </a:pPr>
              <a:t>106</a:t>
            </a:fld>
            <a:endParaRPr lang="en-GB" altLang="en-US" dirty="0"/>
          </a:p>
        </p:txBody>
      </p:sp>
    </p:spTree>
    <p:extLst>
      <p:ext uri="{BB962C8B-B14F-4D97-AF65-F5344CB8AC3E}">
        <p14:creationId xmlns:p14="http://schemas.microsoft.com/office/powerpoint/2010/main" val="190053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2413CC-69E6-4BDA-A88D-E4EF8F95B2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4F1F7357-8633-4CE7-BF80-475EE8A2FAE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3"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A0A78A2F-59FD-CD05-A0FE-241E29E2D6D8}"/>
              </a:ext>
            </a:extLst>
          </p:cNvPr>
          <p:cNvSpPr>
            <a:spLocks noGrp="1"/>
          </p:cNvSpPr>
          <p:nvPr>
            <p:ph type="title"/>
          </p:nvPr>
        </p:nvSpPr>
        <p:spPr>
          <a:xfrm>
            <a:off x="1319465" y="798881"/>
            <a:ext cx="6505070" cy="1048945"/>
          </a:xfrm>
        </p:spPr>
        <p:txBody>
          <a:bodyPr>
            <a:normAutofit/>
          </a:bodyPr>
          <a:lstStyle/>
          <a:p>
            <a:r>
              <a:rPr lang="en-GB" b="1" dirty="0">
                <a:solidFill>
                  <a:schemeClr val="tx1"/>
                </a:solidFill>
              </a:rPr>
              <a:t>Additional support</a:t>
            </a:r>
          </a:p>
        </p:txBody>
      </p:sp>
      <p:sp>
        <p:nvSpPr>
          <p:cNvPr id="4" name="Slide Number Placeholder 3">
            <a:extLst>
              <a:ext uri="{FF2B5EF4-FFF2-40B4-BE49-F238E27FC236}">
                <a16:creationId xmlns:a16="http://schemas.microsoft.com/office/drawing/2014/main" id="{F55378D6-11F3-2C74-A45F-A756BB4C98BE}"/>
              </a:ext>
            </a:extLst>
          </p:cNvPr>
          <p:cNvSpPr>
            <a:spLocks noGrp="1"/>
          </p:cNvSpPr>
          <p:nvPr>
            <p:ph type="sldNum" sz="quarter" idx="12"/>
          </p:nvPr>
        </p:nvSpPr>
        <p:spPr>
          <a:xfrm>
            <a:off x="7852410" y="320040"/>
            <a:ext cx="685800" cy="320040"/>
          </a:xfrm>
        </p:spPr>
        <p:txBody>
          <a:bodyPr>
            <a:normAutofit/>
          </a:bodyPr>
          <a:lstStyle/>
          <a:p>
            <a:pPr>
              <a:spcAft>
                <a:spcPts val="600"/>
              </a:spcAft>
              <a:defRPr/>
            </a:pPr>
            <a:fld id="{FD5D6309-0F2A-432B-92AE-D2C9A46844CB}" type="slidenum">
              <a:rPr lang="en-GB" altLang="en-US" smtClean="0"/>
              <a:pPr>
                <a:spcAft>
                  <a:spcPts val="600"/>
                </a:spcAft>
                <a:defRPr/>
              </a:pPr>
              <a:t>107</a:t>
            </a:fld>
            <a:endParaRPr lang="en-GB" altLang="en-US" dirty="0"/>
          </a:p>
        </p:txBody>
      </p:sp>
      <p:graphicFrame>
        <p:nvGraphicFramePr>
          <p:cNvPr id="6" name="Content Placeholder 2">
            <a:extLst>
              <a:ext uri="{FF2B5EF4-FFF2-40B4-BE49-F238E27FC236}">
                <a16:creationId xmlns:a16="http://schemas.microsoft.com/office/drawing/2014/main" id="{11E2899B-A7CC-2F2A-CE5E-B3FDAAC05C71}"/>
              </a:ext>
            </a:extLst>
          </p:cNvPr>
          <p:cNvGraphicFramePr>
            <a:graphicFrameLocks noGrp="1"/>
          </p:cNvGraphicFramePr>
          <p:nvPr>
            <p:ph idx="1"/>
            <p:extLst>
              <p:ext uri="{D42A27DB-BD31-4B8C-83A1-F6EECF244321}">
                <p14:modId xmlns:p14="http://schemas.microsoft.com/office/powerpoint/2010/main" val="3638432006"/>
              </p:ext>
            </p:extLst>
          </p:nvPr>
        </p:nvGraphicFramePr>
        <p:xfrm>
          <a:off x="605791" y="1990976"/>
          <a:ext cx="7932419"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54681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3" name="Rectangle 2">
            <a:extLst>
              <a:ext uri="{FF2B5EF4-FFF2-40B4-BE49-F238E27FC236}">
                <a16:creationId xmlns:a16="http://schemas.microsoft.com/office/drawing/2014/main" id="{3D475D0F-D22C-4255-A0BC-07CE18CD8BCF}"/>
              </a:ext>
            </a:extLst>
          </p:cNvPr>
          <p:cNvSpPr>
            <a:spLocks noGrp="1" noChangeArrowheads="1"/>
          </p:cNvSpPr>
          <p:nvPr>
            <p:ph type="title"/>
          </p:nvPr>
        </p:nvSpPr>
        <p:spPr>
          <a:xfrm>
            <a:off x="1319465" y="798881"/>
            <a:ext cx="6505070" cy="1048945"/>
          </a:xfrm>
        </p:spPr>
        <p:txBody>
          <a:bodyPr>
            <a:normAutofit/>
          </a:bodyPr>
          <a:lstStyle/>
          <a:p>
            <a:pPr eaLnBrk="1" hangingPunct="1"/>
            <a:r>
              <a:rPr lang="en-GB" altLang="en-US" b="1" dirty="0">
                <a:solidFill>
                  <a:schemeClr val="tx1"/>
                </a:solidFill>
              </a:rPr>
              <a:t>If At risk of exclusion </a:t>
            </a:r>
          </a:p>
        </p:txBody>
      </p:sp>
      <p:graphicFrame>
        <p:nvGraphicFramePr>
          <p:cNvPr id="184326" name="Rectangle 3">
            <a:extLst>
              <a:ext uri="{FF2B5EF4-FFF2-40B4-BE49-F238E27FC236}">
                <a16:creationId xmlns:a16="http://schemas.microsoft.com/office/drawing/2014/main" id="{1F8C781F-A7DD-C520-F9EB-29C0E54E4A05}"/>
              </a:ext>
            </a:extLst>
          </p:cNvPr>
          <p:cNvGraphicFramePr>
            <a:graphicFrameLocks noGrp="1"/>
          </p:cNvGraphicFramePr>
          <p:nvPr>
            <p:ph idx="1"/>
            <p:extLst>
              <p:ext uri="{D42A27DB-BD31-4B8C-83A1-F6EECF244321}">
                <p14:modId xmlns:p14="http://schemas.microsoft.com/office/powerpoint/2010/main" val="757290586"/>
              </p:ext>
            </p:extLst>
          </p:nvPr>
        </p:nvGraphicFramePr>
        <p:xfrm>
          <a:off x="605791" y="1990976"/>
          <a:ext cx="7932419" cy="3742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22" name="Slide Number Placeholder 5">
            <a:extLst>
              <a:ext uri="{FF2B5EF4-FFF2-40B4-BE49-F238E27FC236}">
                <a16:creationId xmlns:a16="http://schemas.microsoft.com/office/drawing/2014/main" id="{3F1E4FE5-B3C6-45F9-A6D6-1AE8BE6E9D76}"/>
              </a:ext>
            </a:extLst>
          </p:cNvPr>
          <p:cNvSpPr>
            <a:spLocks noGrp="1"/>
          </p:cNvSpPr>
          <p:nvPr>
            <p:ph type="sldNum" sz="quarter" idx="12"/>
          </p:nvPr>
        </p:nvSpPr>
        <p:spPr>
          <a:xfrm>
            <a:off x="7852410" y="320040"/>
            <a:ext cx="685800" cy="32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A99D0F7B-22B3-4720-8744-60CE4008F901}" type="slidenum">
              <a:rPr lang="en-GB" altLang="en-US" smtClean="0"/>
              <a:pPr>
                <a:spcAft>
                  <a:spcPts val="600"/>
                </a:spcAft>
              </a:pPr>
              <a:t>108</a:t>
            </a:fld>
            <a:endParaRPr lang="en-GB" altLang="en-US" dirty="0"/>
          </a:p>
        </p:txBody>
      </p:sp>
      <p:sp>
        <p:nvSpPr>
          <p:cNvPr id="4" name="Rectangle: Single Corner Rounded 3">
            <a:extLst>
              <a:ext uri="{FF2B5EF4-FFF2-40B4-BE49-F238E27FC236}">
                <a16:creationId xmlns:a16="http://schemas.microsoft.com/office/drawing/2014/main" id="{6DCED26A-543F-B971-6223-1DD194BC07D8}"/>
              </a:ext>
            </a:extLst>
          </p:cNvPr>
          <p:cNvSpPr/>
          <p:nvPr/>
        </p:nvSpPr>
        <p:spPr>
          <a:xfrm>
            <a:off x="666751" y="5408614"/>
            <a:ext cx="7286625" cy="14351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Schools should also look at whether  SEND has contributed to a pupil's misbehaviour see para 58 of Behaviour in Schools Advice 2022</a:t>
            </a:r>
          </a:p>
          <a:p>
            <a:pPr algn="ctr"/>
            <a:endParaRPr lang="en-GB" dirty="0"/>
          </a:p>
        </p:txBody>
      </p:sp>
    </p:spTree>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40FF-7BEC-112C-4F96-3C2C07F01C1C}"/>
              </a:ext>
            </a:extLst>
          </p:cNvPr>
          <p:cNvSpPr>
            <a:spLocks noGrp="1"/>
          </p:cNvSpPr>
          <p:nvPr>
            <p:ph type="title"/>
          </p:nvPr>
        </p:nvSpPr>
        <p:spPr>
          <a:xfrm>
            <a:off x="666473" y="2349925"/>
            <a:ext cx="2624234" cy="2456442"/>
          </a:xfrm>
        </p:spPr>
        <p:txBody>
          <a:bodyPr>
            <a:normAutofit/>
          </a:bodyPr>
          <a:lstStyle/>
          <a:p>
            <a:r>
              <a:rPr lang="en-GB" altLang="en-US" sz="2200" dirty="0"/>
              <a:t>Don’t forget to look behind behaviours and check for underlying issues </a:t>
            </a:r>
            <a:br>
              <a:rPr lang="en-GB" altLang="en-US" sz="2200" dirty="0"/>
            </a:br>
            <a:r>
              <a:rPr lang="en-GB" altLang="en-US" sz="2200" dirty="0"/>
              <a:t>Eg mental health needs</a:t>
            </a:r>
            <a:endParaRPr lang="en-GB" sz="2200" dirty="0"/>
          </a:p>
        </p:txBody>
      </p:sp>
      <p:sp>
        <p:nvSpPr>
          <p:cNvPr id="3" name="Content Placeholder 2">
            <a:extLst>
              <a:ext uri="{FF2B5EF4-FFF2-40B4-BE49-F238E27FC236}">
                <a16:creationId xmlns:a16="http://schemas.microsoft.com/office/drawing/2014/main" id="{B4CEE7EB-C620-3985-C473-4FF7C76EEA52}"/>
              </a:ext>
            </a:extLst>
          </p:cNvPr>
          <p:cNvSpPr>
            <a:spLocks noGrp="1"/>
          </p:cNvSpPr>
          <p:nvPr>
            <p:ph idx="1"/>
          </p:nvPr>
        </p:nvSpPr>
        <p:spPr>
          <a:xfrm>
            <a:off x="3810049" y="565150"/>
            <a:ext cx="4711405" cy="5559137"/>
          </a:xfrm>
        </p:spPr>
        <p:txBody>
          <a:bodyPr>
            <a:normAutofit/>
          </a:bodyPr>
          <a:lstStyle/>
          <a:p>
            <a:r>
              <a:rPr lang="en-GB" sz="2000" b="1" dirty="0"/>
              <a:t>look at DfE  non statutory advice – updated  November 2018</a:t>
            </a:r>
          </a:p>
          <a:p>
            <a:endParaRPr lang="en-GB" sz="2000" b="1" dirty="0"/>
          </a:p>
          <a:p>
            <a:r>
              <a:rPr lang="en-GB" sz="2000" b="1" dirty="0"/>
              <a:t>MENTAL HEALTH AND BEHAVIOUR IN SCHOOLS</a:t>
            </a:r>
            <a:r>
              <a:rPr lang="en-GB" sz="2000" dirty="0"/>
              <a:t>  </a:t>
            </a:r>
          </a:p>
          <a:p>
            <a:r>
              <a:rPr lang="en-GB" dirty="0">
                <a:hlinkClick r:id="rId3"/>
              </a:rPr>
              <a:t>https://assets.publishing.service.gov.uk/government/uploads/system/uploads/attachment_data/file/1069687/Mental_health_and_behaviour_in_schools.pdf</a:t>
            </a:r>
            <a:endParaRPr lang="en-GB" dirty="0"/>
          </a:p>
          <a:p>
            <a:endParaRPr lang="en-GB" dirty="0"/>
          </a:p>
          <a:p>
            <a:r>
              <a:rPr lang="en-GB" sz="2000" dirty="0"/>
              <a:t>Schools need to be aware of this when considering Eg if disruptive behaviour is caused by unmet Eg mental health needs</a:t>
            </a:r>
            <a:endParaRPr lang="en-US" sz="2000" dirty="0"/>
          </a:p>
          <a:p>
            <a:endParaRPr lang="en-US" sz="2000" dirty="0"/>
          </a:p>
          <a:p>
            <a:endParaRPr lang="en-GB" sz="2000" dirty="0"/>
          </a:p>
          <a:p>
            <a:endParaRPr lang="en-GB" dirty="0"/>
          </a:p>
        </p:txBody>
      </p:sp>
      <p:sp>
        <p:nvSpPr>
          <p:cNvPr id="4" name="Slide Number Placeholder 3">
            <a:extLst>
              <a:ext uri="{FF2B5EF4-FFF2-40B4-BE49-F238E27FC236}">
                <a16:creationId xmlns:a16="http://schemas.microsoft.com/office/drawing/2014/main" id="{EA91D116-EC71-8FF6-24DD-B28418655F68}"/>
              </a:ext>
            </a:extLst>
          </p:cNvPr>
          <p:cNvSpPr>
            <a:spLocks noGrp="1"/>
          </p:cNvSpPr>
          <p:nvPr>
            <p:ph type="sldNum" sz="quarter" idx="12"/>
          </p:nvPr>
        </p:nvSpPr>
        <p:spPr>
          <a:xfrm>
            <a:off x="7852410" y="320040"/>
            <a:ext cx="685800" cy="320040"/>
          </a:xfrm>
        </p:spPr>
        <p:txBody>
          <a:bodyPr>
            <a:normAutofit/>
          </a:bodyPr>
          <a:lstStyle/>
          <a:p>
            <a:pPr>
              <a:spcAft>
                <a:spcPts val="600"/>
              </a:spcAft>
              <a:defRPr/>
            </a:pPr>
            <a:fld id="{FD5D6309-0F2A-432B-92AE-D2C9A46844CB}" type="slidenum">
              <a:rPr lang="en-GB" altLang="en-US" smtClean="0"/>
              <a:pPr>
                <a:spcAft>
                  <a:spcPts val="600"/>
                </a:spcAft>
                <a:defRPr/>
              </a:pPr>
              <a:t>109</a:t>
            </a:fld>
            <a:endParaRPr lang="en-GB" altLang="en-US" dirty="0"/>
          </a:p>
        </p:txBody>
      </p:sp>
    </p:spTree>
    <p:extLst>
      <p:ext uri="{BB962C8B-B14F-4D97-AF65-F5344CB8AC3E}">
        <p14:creationId xmlns:p14="http://schemas.microsoft.com/office/powerpoint/2010/main" val="189066111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5148-1083-9C28-926E-DC8235567759}"/>
              </a:ext>
            </a:extLst>
          </p:cNvPr>
          <p:cNvSpPr>
            <a:spLocks noGrp="1"/>
          </p:cNvSpPr>
          <p:nvPr>
            <p:ph type="title"/>
          </p:nvPr>
        </p:nvSpPr>
        <p:spPr>
          <a:xfrm>
            <a:off x="628650" y="0"/>
            <a:ext cx="7886700" cy="1995159"/>
          </a:xfrm>
        </p:spPr>
        <p:txBody>
          <a:bodyPr>
            <a:normAutofit/>
          </a:bodyPr>
          <a:lstStyle/>
          <a:p>
            <a:pPr algn="ctr"/>
            <a:r>
              <a:rPr lang="en-GB" sz="3000" b="1" dirty="0"/>
              <a:t>KEY THEMES TO BE AWARE OF </a:t>
            </a:r>
            <a:br>
              <a:rPr lang="en-GB" sz="3000" b="1" dirty="0"/>
            </a:br>
            <a:r>
              <a:rPr lang="en-GB" sz="3000" b="1" dirty="0"/>
              <a:t>(WE WILL REVISE THESE AT THE END!)</a:t>
            </a:r>
          </a:p>
        </p:txBody>
      </p:sp>
      <p:sp useBgFill="1">
        <p:nvSpPr>
          <p:cNvPr id="3" name="Content Placeholder 2">
            <a:extLst>
              <a:ext uri="{FF2B5EF4-FFF2-40B4-BE49-F238E27FC236}">
                <a16:creationId xmlns:a16="http://schemas.microsoft.com/office/drawing/2014/main" id="{7C92DEEA-A66D-9495-700A-7C8A87579F0F}"/>
              </a:ext>
            </a:extLst>
          </p:cNvPr>
          <p:cNvSpPr>
            <a:spLocks noGrp="1"/>
          </p:cNvSpPr>
          <p:nvPr>
            <p:ph idx="1"/>
          </p:nvPr>
        </p:nvSpPr>
        <p:spPr>
          <a:xfrm>
            <a:off x="107504" y="1397502"/>
            <a:ext cx="8928992" cy="5199850"/>
          </a:xfrm>
        </p:spPr>
        <p:txBody>
          <a:bodyPr/>
          <a:lstStyle/>
          <a:p>
            <a:endParaRPr lang="en-GB" dirty="0">
              <a:noFill/>
            </a:endParaRPr>
          </a:p>
        </p:txBody>
      </p:sp>
      <p:sp>
        <p:nvSpPr>
          <p:cNvPr id="5" name="Oval 4">
            <a:extLst>
              <a:ext uri="{FF2B5EF4-FFF2-40B4-BE49-F238E27FC236}">
                <a16:creationId xmlns:a16="http://schemas.microsoft.com/office/drawing/2014/main" id="{3240A921-2885-B1C9-79B7-36277B59F0FC}"/>
              </a:ext>
            </a:extLst>
          </p:cNvPr>
          <p:cNvSpPr/>
          <p:nvPr/>
        </p:nvSpPr>
        <p:spPr>
          <a:xfrm>
            <a:off x="95851" y="1453853"/>
            <a:ext cx="2539045" cy="2018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sz="2400" b="1" dirty="0">
                <a:solidFill>
                  <a:prstClr val="black"/>
                </a:solidFill>
                <a:latin typeface="Calibri" panose="020F0502020204030204"/>
              </a:rPr>
              <a:t>Early intervention</a:t>
            </a:r>
          </a:p>
        </p:txBody>
      </p:sp>
      <p:sp>
        <p:nvSpPr>
          <p:cNvPr id="6" name="Pentagon 5">
            <a:extLst>
              <a:ext uri="{FF2B5EF4-FFF2-40B4-BE49-F238E27FC236}">
                <a16:creationId xmlns:a16="http://schemas.microsoft.com/office/drawing/2014/main" id="{4E7022BB-FC37-4549-A246-60B8B6D85F53}"/>
              </a:ext>
            </a:extLst>
          </p:cNvPr>
          <p:cNvSpPr/>
          <p:nvPr/>
        </p:nvSpPr>
        <p:spPr>
          <a:xfrm>
            <a:off x="4067944" y="1402865"/>
            <a:ext cx="2539045" cy="1954127"/>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b="1" dirty="0">
                <a:solidFill>
                  <a:prstClr val="black"/>
                </a:solidFill>
                <a:latin typeface="Calibri" panose="020F0502020204030204"/>
              </a:rPr>
              <a:t>Alert for underlying </a:t>
            </a:r>
            <a:r>
              <a:rPr lang="en-GB" sz="1600" b="1" dirty="0">
                <a:solidFill>
                  <a:prstClr val="black"/>
                </a:solidFill>
                <a:latin typeface="Calibri" panose="020F0502020204030204"/>
              </a:rPr>
              <a:t>(undiagnosed?) </a:t>
            </a:r>
          </a:p>
          <a:p>
            <a:pPr algn="ctr" defTabSz="685800" eaLnBrk="1" fontAlgn="auto" hangingPunct="1">
              <a:spcBef>
                <a:spcPts val="0"/>
              </a:spcBef>
              <a:spcAft>
                <a:spcPts val="0"/>
              </a:spcAft>
              <a:defRPr/>
            </a:pPr>
            <a:r>
              <a:rPr lang="en-GB" b="1" dirty="0">
                <a:solidFill>
                  <a:prstClr val="black"/>
                </a:solidFill>
                <a:latin typeface="Calibri" panose="020F0502020204030204"/>
              </a:rPr>
              <a:t>needs</a:t>
            </a:r>
          </a:p>
        </p:txBody>
      </p:sp>
      <p:sp>
        <p:nvSpPr>
          <p:cNvPr id="7" name="Rectangle: Single Corner Rounded 6">
            <a:extLst>
              <a:ext uri="{FF2B5EF4-FFF2-40B4-BE49-F238E27FC236}">
                <a16:creationId xmlns:a16="http://schemas.microsoft.com/office/drawing/2014/main" id="{5B5D5523-9F11-B89C-B999-E92B60E75351}"/>
              </a:ext>
            </a:extLst>
          </p:cNvPr>
          <p:cNvSpPr/>
          <p:nvPr/>
        </p:nvSpPr>
        <p:spPr>
          <a:xfrm>
            <a:off x="467544" y="3828432"/>
            <a:ext cx="1890203" cy="1832816"/>
          </a:xfrm>
          <a:prstGeom prst="round1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eaLnBrk="1" fontAlgn="auto" hangingPunct="1">
              <a:spcBef>
                <a:spcPts val="0"/>
              </a:spcBef>
              <a:spcAft>
                <a:spcPts val="0"/>
              </a:spcAft>
              <a:defRPr/>
            </a:pPr>
            <a:r>
              <a:rPr lang="en-GB" sz="2800" b="1" dirty="0">
                <a:solidFill>
                  <a:prstClr val="black"/>
                </a:solidFill>
                <a:latin typeface="Calibri" panose="020F0502020204030204"/>
              </a:rPr>
              <a:t>Audit trail</a:t>
            </a:r>
          </a:p>
        </p:txBody>
      </p:sp>
      <p:sp>
        <p:nvSpPr>
          <p:cNvPr id="8" name="Flowchart: Extract 7">
            <a:extLst>
              <a:ext uri="{FF2B5EF4-FFF2-40B4-BE49-F238E27FC236}">
                <a16:creationId xmlns:a16="http://schemas.microsoft.com/office/drawing/2014/main" id="{C806D5BE-F40D-F2E4-BB23-F334D9A2FDC5}"/>
              </a:ext>
            </a:extLst>
          </p:cNvPr>
          <p:cNvSpPr/>
          <p:nvPr/>
        </p:nvSpPr>
        <p:spPr>
          <a:xfrm>
            <a:off x="5835466" y="3719524"/>
            <a:ext cx="3308534" cy="2661804"/>
          </a:xfrm>
          <a:prstGeom prst="flowChartExtra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sz="2000" b="1" dirty="0">
                <a:solidFill>
                  <a:prstClr val="black"/>
                </a:solidFill>
                <a:latin typeface="Calibri" panose="020F0502020204030204"/>
              </a:rPr>
              <a:t>Whole school awareness/</a:t>
            </a:r>
          </a:p>
          <a:p>
            <a:pPr algn="ctr" defTabSz="685800" eaLnBrk="1" fontAlgn="auto" hangingPunct="1">
              <a:spcBef>
                <a:spcPts val="0"/>
              </a:spcBef>
              <a:spcAft>
                <a:spcPts val="0"/>
              </a:spcAft>
              <a:defRPr/>
            </a:pPr>
            <a:r>
              <a:rPr lang="en-GB" sz="2000" b="1" dirty="0">
                <a:solidFill>
                  <a:prstClr val="black"/>
                </a:solidFill>
                <a:latin typeface="Calibri" panose="020F0502020204030204"/>
              </a:rPr>
              <a:t>cascade</a:t>
            </a:r>
          </a:p>
        </p:txBody>
      </p:sp>
      <p:sp>
        <p:nvSpPr>
          <p:cNvPr id="9" name="Teardrop 8">
            <a:extLst>
              <a:ext uri="{FF2B5EF4-FFF2-40B4-BE49-F238E27FC236}">
                <a16:creationId xmlns:a16="http://schemas.microsoft.com/office/drawing/2014/main" id="{C7280FCE-8BD6-5046-FCED-9375732B4082}"/>
              </a:ext>
            </a:extLst>
          </p:cNvPr>
          <p:cNvSpPr/>
          <p:nvPr/>
        </p:nvSpPr>
        <p:spPr>
          <a:xfrm>
            <a:off x="4356968" y="3397446"/>
            <a:ext cx="2159247" cy="2191794"/>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b="1" dirty="0">
                <a:solidFill>
                  <a:prstClr val="black"/>
                </a:solidFill>
                <a:latin typeface="Calibri" panose="020F0502020204030204"/>
              </a:rPr>
              <a:t>Regularly review your policies procedures </a:t>
            </a:r>
          </a:p>
          <a:p>
            <a:pPr algn="ctr" defTabSz="685800" eaLnBrk="1" fontAlgn="auto" hangingPunct="1">
              <a:spcBef>
                <a:spcPts val="0"/>
              </a:spcBef>
              <a:spcAft>
                <a:spcPts val="0"/>
              </a:spcAft>
              <a:defRPr/>
            </a:pPr>
            <a:r>
              <a:rPr lang="en-GB" b="1" dirty="0">
                <a:solidFill>
                  <a:prstClr val="black"/>
                </a:solidFill>
                <a:latin typeface="Calibri" panose="020F0502020204030204"/>
              </a:rPr>
              <a:t>and  protocols </a:t>
            </a:r>
          </a:p>
        </p:txBody>
      </p:sp>
      <p:sp>
        <p:nvSpPr>
          <p:cNvPr id="10" name="Trapezoid 9">
            <a:extLst>
              <a:ext uri="{FF2B5EF4-FFF2-40B4-BE49-F238E27FC236}">
                <a16:creationId xmlns:a16="http://schemas.microsoft.com/office/drawing/2014/main" id="{1C5AF8BF-67BA-3FBB-6592-C5DEBEA9B2F2}"/>
              </a:ext>
            </a:extLst>
          </p:cNvPr>
          <p:cNvSpPr/>
          <p:nvPr/>
        </p:nvSpPr>
        <p:spPr>
          <a:xfrm>
            <a:off x="2576649" y="4069161"/>
            <a:ext cx="1851335" cy="2373771"/>
          </a:xfrm>
          <a:prstGeom prst="trapezoi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b="1" dirty="0">
                <a:solidFill>
                  <a:prstClr val="black"/>
                </a:solidFill>
                <a:latin typeface="Calibri" panose="020F0502020204030204"/>
              </a:rPr>
              <a:t>Know- and refer to -  the Exclusions guidance!</a:t>
            </a:r>
          </a:p>
        </p:txBody>
      </p:sp>
      <p:sp>
        <p:nvSpPr>
          <p:cNvPr id="11" name="Chord 10">
            <a:extLst>
              <a:ext uri="{FF2B5EF4-FFF2-40B4-BE49-F238E27FC236}">
                <a16:creationId xmlns:a16="http://schemas.microsoft.com/office/drawing/2014/main" id="{102923BA-7246-826F-6F81-AF8D1DC1780A}"/>
              </a:ext>
            </a:extLst>
          </p:cNvPr>
          <p:cNvSpPr/>
          <p:nvPr/>
        </p:nvSpPr>
        <p:spPr>
          <a:xfrm>
            <a:off x="6606989" y="1995159"/>
            <a:ext cx="1936316" cy="1818063"/>
          </a:xfrm>
          <a:prstGeom prst="chord">
            <a:avLst>
              <a:gd name="adj1" fmla="val 2700000"/>
              <a:gd name="adj2" fmla="val 2027991"/>
            </a:avLst>
          </a:prstGeom>
          <a:solidFill>
            <a:srgbClr val="FF0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sz="2000" b="1" dirty="0">
                <a:solidFill>
                  <a:prstClr val="black"/>
                </a:solidFill>
                <a:latin typeface="Calibri" panose="020F0502020204030204"/>
              </a:rPr>
              <a:t>No knee jerk reactions!</a:t>
            </a:r>
          </a:p>
        </p:txBody>
      </p:sp>
      <p:sp>
        <p:nvSpPr>
          <p:cNvPr id="4" name="Flowchart: Connector 3">
            <a:extLst>
              <a:ext uri="{FF2B5EF4-FFF2-40B4-BE49-F238E27FC236}">
                <a16:creationId xmlns:a16="http://schemas.microsoft.com/office/drawing/2014/main" id="{CEDEC9F4-ED0F-A809-FD3E-1244CA0BE07D}"/>
              </a:ext>
            </a:extLst>
          </p:cNvPr>
          <p:cNvSpPr/>
          <p:nvPr/>
        </p:nvSpPr>
        <p:spPr>
          <a:xfrm>
            <a:off x="2634896" y="2154842"/>
            <a:ext cx="1624870" cy="1763339"/>
          </a:xfrm>
          <a:prstGeom prst="flowChartConnector">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eaLnBrk="1" fontAlgn="auto" hangingPunct="1">
              <a:spcBef>
                <a:spcPts val="0"/>
              </a:spcBef>
              <a:spcAft>
                <a:spcPts val="0"/>
              </a:spcAft>
            </a:pPr>
            <a:r>
              <a:rPr lang="en-GB" sz="2000" b="1" dirty="0">
                <a:solidFill>
                  <a:prstClr val="black"/>
                </a:solidFill>
                <a:latin typeface="Calibri" panose="020F0502020204030204"/>
              </a:rPr>
              <a:t>Last resort </a:t>
            </a:r>
          </a:p>
        </p:txBody>
      </p:sp>
    </p:spTree>
    <p:extLst>
      <p:ext uri="{BB962C8B-B14F-4D97-AF65-F5344CB8AC3E}">
        <p14:creationId xmlns:p14="http://schemas.microsoft.com/office/powerpoint/2010/main" val="1822241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5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par>
                          <p:cTn id="44" fill="hold">
                            <p:stCondLst>
                              <p:cond delay="1000"/>
                            </p:stCondLst>
                            <p:childTnLst>
                              <p:par>
                                <p:cTn id="45" presetID="22" presetClass="entr" presetSubtype="4" fill="hold" grpId="0" nodeType="afterEffect">
                                  <p:stCondLst>
                                    <p:cond delay="50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9443" name="Rectangle 2">
            <a:extLst>
              <a:ext uri="{FF2B5EF4-FFF2-40B4-BE49-F238E27FC236}">
                <a16:creationId xmlns:a16="http://schemas.microsoft.com/office/drawing/2014/main" id="{8DD7ADA2-46B7-42B2-A152-4992EFC59085}"/>
              </a:ext>
            </a:extLst>
          </p:cNvPr>
          <p:cNvSpPr>
            <a:spLocks noGrp="1" noChangeArrowheads="1"/>
          </p:cNvSpPr>
          <p:nvPr>
            <p:ph type="title"/>
          </p:nvPr>
        </p:nvSpPr>
        <p:spPr/>
        <p:txBody>
          <a:bodyPr>
            <a:normAutofit/>
          </a:bodyPr>
          <a:lstStyle/>
          <a:p>
            <a:pPr eaLnBrk="1" hangingPunct="1"/>
            <a:r>
              <a:rPr lang="en-GB" altLang="en-US" dirty="0"/>
              <a:t>Mental health and behaviour in schools</a:t>
            </a:r>
          </a:p>
        </p:txBody>
      </p:sp>
      <p:sp>
        <p:nvSpPr>
          <p:cNvPr id="189444" name="Rectangle 3">
            <a:extLst>
              <a:ext uri="{FF2B5EF4-FFF2-40B4-BE49-F238E27FC236}">
                <a16:creationId xmlns:a16="http://schemas.microsoft.com/office/drawing/2014/main" id="{54FFFE70-89EA-4EEF-A320-2228F7D58BAB}"/>
              </a:ext>
            </a:extLst>
          </p:cNvPr>
          <p:cNvSpPr>
            <a:spLocks noGrp="1" noChangeArrowheads="1"/>
          </p:cNvSpPr>
          <p:nvPr>
            <p:ph idx="1"/>
          </p:nvPr>
        </p:nvSpPr>
        <p:spPr/>
        <p:txBody>
          <a:bodyPr>
            <a:normAutofit fontScale="92500" lnSpcReduction="10000"/>
          </a:bodyPr>
          <a:lstStyle/>
          <a:p>
            <a:pPr eaLnBrk="1" hangingPunct="1"/>
            <a:endParaRPr lang="en-GB" altLang="en-US" dirty="0"/>
          </a:p>
          <a:p>
            <a:pPr eaLnBrk="1" hangingPunct="1"/>
            <a:endParaRPr lang="en-GB" altLang="en-US" sz="2400" dirty="0"/>
          </a:p>
          <a:p>
            <a:pPr eaLnBrk="1" hangingPunct="1"/>
            <a:endParaRPr lang="en-GB" altLang="en-US" sz="2400" dirty="0"/>
          </a:p>
          <a:p>
            <a:pPr eaLnBrk="1" hangingPunct="1"/>
            <a:r>
              <a:rPr lang="en-GB" altLang="en-US" sz="2400" dirty="0"/>
              <a:t>This non-statutory advice clarifies the responsibility of the school, outlines what they can do and how to support a child or young person whose behaviour - whether it is disruptive, withdrawn, anxious, depressed or otherwise - may be related to an unmet mental health need. </a:t>
            </a:r>
          </a:p>
          <a:p>
            <a:pPr eaLnBrk="1" hangingPunct="1"/>
            <a:endParaRPr lang="en-GB" altLang="en-US" dirty="0"/>
          </a:p>
          <a:p>
            <a:pPr eaLnBrk="1" hangingPunct="1"/>
            <a:endParaRPr lang="en-GB" altLang="en-US" dirty="0"/>
          </a:p>
          <a:p>
            <a:pPr eaLnBrk="1" hangingPunct="1">
              <a:buFont typeface="Wingdings" panose="05000000000000000000" pitchFamily="2" charset="2"/>
              <a:buNone/>
            </a:pPr>
            <a:endParaRPr lang="en-GB" altLang="en-US" dirty="0"/>
          </a:p>
          <a:p>
            <a:pPr eaLnBrk="1" hangingPunct="1"/>
            <a:endParaRPr lang="en-GB" altLang="en-US" dirty="0"/>
          </a:p>
        </p:txBody>
      </p:sp>
      <p:sp>
        <p:nvSpPr>
          <p:cNvPr id="189442" name="Slide Number Placeholder 5">
            <a:extLst>
              <a:ext uri="{FF2B5EF4-FFF2-40B4-BE49-F238E27FC236}">
                <a16:creationId xmlns:a16="http://schemas.microsoft.com/office/drawing/2014/main" id="{9A370864-7162-44D3-98F0-BE7EEFA20318}"/>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ADA686E9-4E8A-4CAE-BC12-0BBA549B2ED5}" type="slidenum">
              <a:rPr lang="en-GB" altLang="en-US" smtClean="0"/>
              <a:pPr>
                <a:spcAft>
                  <a:spcPts val="600"/>
                </a:spcAft>
              </a:pPr>
              <a:t>110</a:t>
            </a:fld>
            <a:endParaRPr lang="en-GB" altLang="en-US" dirty="0"/>
          </a:p>
        </p:txBody>
      </p:sp>
    </p:spTree>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749D-4849-666A-066F-9C74F63C4D1D}"/>
              </a:ext>
            </a:extLst>
          </p:cNvPr>
          <p:cNvSpPr>
            <a:spLocks noGrp="1"/>
          </p:cNvSpPr>
          <p:nvPr>
            <p:ph type="title"/>
          </p:nvPr>
        </p:nvSpPr>
        <p:spPr>
          <a:xfrm>
            <a:off x="1319465" y="116633"/>
            <a:ext cx="6505070" cy="1731194"/>
          </a:xfrm>
        </p:spPr>
        <p:txBody>
          <a:bodyPr>
            <a:normAutofit fontScale="90000"/>
          </a:bodyPr>
          <a:lstStyle/>
          <a:p>
            <a:r>
              <a:rPr lang="en-GB" sz="2700" b="1" dirty="0">
                <a:solidFill>
                  <a:schemeClr val="tx1"/>
                </a:solidFill>
              </a:rPr>
              <a:t>2022 ExG is ALSO CLEARER Regarding PUPILS WHO HAVE A SOCIAL WORKER, </a:t>
            </a:r>
            <a:br>
              <a:rPr lang="en-GB" sz="2700" b="1" dirty="0">
                <a:solidFill>
                  <a:schemeClr val="tx1"/>
                </a:solidFill>
              </a:rPr>
            </a:br>
            <a:r>
              <a:rPr lang="en-GB" sz="2700" b="1" dirty="0">
                <a:solidFill>
                  <a:schemeClr val="tx1"/>
                </a:solidFill>
              </a:rPr>
              <a:t/>
            </a:r>
            <a:br>
              <a:rPr lang="en-GB" sz="2700" b="1" dirty="0">
                <a:solidFill>
                  <a:schemeClr val="tx1"/>
                </a:solidFill>
              </a:rPr>
            </a:br>
            <a:r>
              <a:rPr lang="en-GB" sz="2700" b="1" dirty="0">
                <a:solidFill>
                  <a:schemeClr val="tx1"/>
                </a:solidFill>
              </a:rPr>
              <a:t>INCLUDING LOOKED AFTER OR </a:t>
            </a:r>
            <a:br>
              <a:rPr lang="en-GB" sz="2700" b="1" dirty="0">
                <a:solidFill>
                  <a:schemeClr val="tx1"/>
                </a:solidFill>
              </a:rPr>
            </a:br>
            <a:r>
              <a:rPr lang="en-GB" sz="2700" b="1" dirty="0">
                <a:solidFill>
                  <a:schemeClr val="tx1"/>
                </a:solidFill>
              </a:rPr>
              <a:t>PREVIOUSLY LOOKED AFTER CHILDREN </a:t>
            </a:r>
            <a:endParaRPr lang="en-GB" sz="2400" b="1" dirty="0">
              <a:solidFill>
                <a:schemeClr val="tx1"/>
              </a:solidFill>
            </a:endParaRPr>
          </a:p>
        </p:txBody>
      </p:sp>
      <p:graphicFrame>
        <p:nvGraphicFramePr>
          <p:cNvPr id="19" name="Content Placeholder 2">
            <a:extLst>
              <a:ext uri="{FF2B5EF4-FFF2-40B4-BE49-F238E27FC236}">
                <a16:creationId xmlns:a16="http://schemas.microsoft.com/office/drawing/2014/main" id="{1D5C2770-8DB9-DB7C-7596-F28EEE11FF3F}"/>
              </a:ext>
            </a:extLst>
          </p:cNvPr>
          <p:cNvGraphicFramePr>
            <a:graphicFrameLocks noGrp="1"/>
          </p:cNvGraphicFramePr>
          <p:nvPr>
            <p:ph idx="1"/>
            <p:extLst>
              <p:ext uri="{D42A27DB-BD31-4B8C-83A1-F6EECF244321}">
                <p14:modId xmlns:p14="http://schemas.microsoft.com/office/powerpoint/2010/main" val="3106520214"/>
              </p:ext>
            </p:extLst>
          </p:nvPr>
        </p:nvGraphicFramePr>
        <p:xfrm>
          <a:off x="605791" y="1990976"/>
          <a:ext cx="7932419"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DFBE814-1674-FC2F-88E1-E14F07A21B31}"/>
              </a:ext>
            </a:extLst>
          </p:cNvPr>
          <p:cNvSpPr>
            <a:spLocks noGrp="1"/>
          </p:cNvSpPr>
          <p:nvPr>
            <p:ph type="sldNum" sz="quarter" idx="12"/>
          </p:nvPr>
        </p:nvSpPr>
        <p:spPr>
          <a:xfrm>
            <a:off x="7852410" y="320040"/>
            <a:ext cx="685800" cy="320040"/>
          </a:xfrm>
        </p:spPr>
        <p:txBody>
          <a:bodyPr>
            <a:normAutofit/>
          </a:bodyPr>
          <a:lstStyle/>
          <a:p>
            <a:pPr>
              <a:spcAft>
                <a:spcPts val="600"/>
              </a:spcAft>
              <a:defRPr/>
            </a:pPr>
            <a:fld id="{FD5D6309-0F2A-432B-92AE-D2C9A46844CB}" type="slidenum">
              <a:rPr lang="en-GB" altLang="en-US"/>
              <a:pPr>
                <a:spcAft>
                  <a:spcPts val="600"/>
                </a:spcAft>
                <a:defRPr/>
              </a:pPr>
              <a:t>111</a:t>
            </a:fld>
            <a:endParaRPr lang="en-GB" altLang="en-US" dirty="0"/>
          </a:p>
        </p:txBody>
      </p:sp>
    </p:spTree>
    <p:extLst>
      <p:ext uri="{BB962C8B-B14F-4D97-AF65-F5344CB8AC3E}">
        <p14:creationId xmlns:p14="http://schemas.microsoft.com/office/powerpoint/2010/main" val="3680799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2">
            <a:extLst>
              <a:ext uri="{FF2B5EF4-FFF2-40B4-BE49-F238E27FC236}">
                <a16:creationId xmlns:a16="http://schemas.microsoft.com/office/drawing/2014/main" id="{E09276CE-6005-401E-B00A-32925BA718BD}"/>
              </a:ext>
            </a:extLst>
          </p:cNvPr>
          <p:cNvSpPr>
            <a:spLocks noGrp="1" noChangeArrowheads="1"/>
          </p:cNvSpPr>
          <p:nvPr>
            <p:ph type="title"/>
          </p:nvPr>
        </p:nvSpPr>
        <p:spPr/>
        <p:txBody>
          <a:bodyPr/>
          <a:lstStyle/>
          <a:p>
            <a:pPr eaLnBrk="1" hangingPunct="1"/>
            <a:r>
              <a:rPr lang="en-US" altLang="en-US" dirty="0"/>
              <a:t>BEYOND THE SCHOOL GATE</a:t>
            </a:r>
          </a:p>
        </p:txBody>
      </p:sp>
      <p:sp>
        <p:nvSpPr>
          <p:cNvPr id="199684" name="Rectangle 3">
            <a:extLst>
              <a:ext uri="{FF2B5EF4-FFF2-40B4-BE49-F238E27FC236}">
                <a16:creationId xmlns:a16="http://schemas.microsoft.com/office/drawing/2014/main" id="{0C2CEDE8-0E89-4958-9148-4703D7055D93}"/>
              </a:ext>
            </a:extLst>
          </p:cNvPr>
          <p:cNvSpPr>
            <a:spLocks noGrp="1" noChangeArrowheads="1"/>
          </p:cNvSpPr>
          <p:nvPr>
            <p:ph idx="1"/>
          </p:nvPr>
        </p:nvSpPr>
        <p:spPr/>
        <p:txBody>
          <a:bodyPr/>
          <a:lstStyle/>
          <a:p>
            <a:pPr eaLnBrk="1" hangingPunct="1"/>
            <a:endParaRPr lang="en-US" altLang="en-US" dirty="0"/>
          </a:p>
        </p:txBody>
      </p:sp>
      <p:sp>
        <p:nvSpPr>
          <p:cNvPr id="199682" name="Slide Number Placeholder 5">
            <a:extLst>
              <a:ext uri="{FF2B5EF4-FFF2-40B4-BE49-F238E27FC236}">
                <a16:creationId xmlns:a16="http://schemas.microsoft.com/office/drawing/2014/main" id="{2E10C031-D8A6-4453-800D-B2E1883014F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A2572C29-B85D-4E6C-82F6-744B40166158}" type="slidenum">
              <a:rPr lang="en-GB" altLang="en-US" smtClean="0"/>
              <a:pPr/>
              <a:t>112</a:t>
            </a:fld>
            <a:endParaRPr lang="en-GB" altLang="en-US" dirty="0"/>
          </a:p>
        </p:txBody>
      </p:sp>
      <p:pic>
        <p:nvPicPr>
          <p:cNvPr id="199685" name="Picture 4" descr="MPj04394740000[1]">
            <a:extLst>
              <a:ext uri="{FF2B5EF4-FFF2-40B4-BE49-F238E27FC236}">
                <a16:creationId xmlns:a16="http://schemas.microsoft.com/office/drawing/2014/main" id="{0677115A-A8D9-418E-A07C-1CABC8D11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6" y="1897066"/>
            <a:ext cx="3321051"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0707" name="Rectangle 2">
            <a:extLst>
              <a:ext uri="{FF2B5EF4-FFF2-40B4-BE49-F238E27FC236}">
                <a16:creationId xmlns:a16="http://schemas.microsoft.com/office/drawing/2014/main" id="{B230CF65-F41E-4F26-956C-7204F1631433}"/>
              </a:ext>
            </a:extLst>
          </p:cNvPr>
          <p:cNvSpPr>
            <a:spLocks noGrp="1" noChangeArrowheads="1"/>
          </p:cNvSpPr>
          <p:nvPr>
            <p:ph type="title"/>
          </p:nvPr>
        </p:nvSpPr>
        <p:spPr>
          <a:xfrm>
            <a:off x="782965" y="1179154"/>
            <a:ext cx="2475485" cy="4463889"/>
          </a:xfrm>
        </p:spPr>
        <p:txBody>
          <a:bodyPr anchor="ctr">
            <a:normAutofit/>
          </a:bodyPr>
          <a:lstStyle/>
          <a:p>
            <a:pPr eaLnBrk="1" hangingPunct="1"/>
            <a:r>
              <a:rPr lang="en-GB" altLang="en-US" dirty="0"/>
              <a:t>Activities outside school can lead to exclusion</a:t>
            </a:r>
          </a:p>
        </p:txBody>
      </p:sp>
      <p:sp>
        <p:nvSpPr>
          <p:cNvPr id="200708" name="Rectangle 3">
            <a:extLst>
              <a:ext uri="{FF2B5EF4-FFF2-40B4-BE49-F238E27FC236}">
                <a16:creationId xmlns:a16="http://schemas.microsoft.com/office/drawing/2014/main" id="{FE61A607-312C-4911-834E-6C539CF96B78}"/>
              </a:ext>
            </a:extLst>
          </p:cNvPr>
          <p:cNvSpPr>
            <a:spLocks noGrp="1" noChangeArrowheads="1"/>
          </p:cNvSpPr>
          <p:nvPr>
            <p:ph idx="1"/>
          </p:nvPr>
        </p:nvSpPr>
        <p:spPr>
          <a:xfrm>
            <a:off x="3734189" y="1109146"/>
            <a:ext cx="4755763" cy="4603900"/>
          </a:xfrm>
        </p:spPr>
        <p:txBody>
          <a:bodyPr anchor="ctr">
            <a:normAutofit/>
          </a:bodyPr>
          <a:lstStyle/>
          <a:p>
            <a:pPr eaLnBrk="1" hangingPunct="1"/>
            <a:endParaRPr lang="en-GB" altLang="en-US" dirty="0"/>
          </a:p>
          <a:p>
            <a:pPr eaLnBrk="1" hangingPunct="1"/>
            <a:r>
              <a:rPr lang="en-GB" altLang="en-US" sz="3200" dirty="0"/>
              <a:t>Para 2 of 2022 ExG makes it clear that  behaviour of pupils outside school can be considered as grounds for exclusions </a:t>
            </a:r>
          </a:p>
          <a:p>
            <a:pPr eaLnBrk="1" hangingPunct="1"/>
            <a:endParaRPr lang="en-GB" altLang="en-US" dirty="0"/>
          </a:p>
          <a:p>
            <a:pPr eaLnBrk="1" hangingPunct="1">
              <a:buFont typeface="Wingdings" panose="05000000000000000000" pitchFamily="2" charset="2"/>
              <a:buNone/>
            </a:pPr>
            <a:endParaRPr lang="en-GB" altLang="en-US" dirty="0"/>
          </a:p>
        </p:txBody>
      </p:sp>
      <p:sp>
        <p:nvSpPr>
          <p:cNvPr id="200706" name="Slide Number Placeholder 5">
            <a:extLst>
              <a:ext uri="{FF2B5EF4-FFF2-40B4-BE49-F238E27FC236}">
                <a16:creationId xmlns:a16="http://schemas.microsoft.com/office/drawing/2014/main" id="{F5E5C2F8-DFCA-41F6-BFC5-CF83139600E7}"/>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3700541A-0E80-4511-8278-7B5F5948D975}" type="slidenum">
              <a:rPr lang="en-GB" altLang="en-US" smtClean="0"/>
              <a:pPr>
                <a:spcAft>
                  <a:spcPts val="600"/>
                </a:spcAft>
              </a:pPr>
              <a:t>113</a:t>
            </a:fld>
            <a:endParaRPr lang="en-GB"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2">
            <a:extLst>
              <a:ext uri="{FF2B5EF4-FFF2-40B4-BE49-F238E27FC236}">
                <a16:creationId xmlns:a16="http://schemas.microsoft.com/office/drawing/2014/main" id="{8701DB33-42E0-4059-86F3-AD903F71DF63}"/>
              </a:ext>
            </a:extLst>
          </p:cNvPr>
          <p:cNvSpPr>
            <a:spLocks noGrp="1" noChangeArrowheads="1"/>
          </p:cNvSpPr>
          <p:nvPr>
            <p:ph type="title"/>
          </p:nvPr>
        </p:nvSpPr>
        <p:spPr/>
        <p:txBody>
          <a:bodyPr/>
          <a:lstStyle/>
          <a:p>
            <a:pPr eaLnBrk="1" hangingPunct="1"/>
            <a:endParaRPr lang="en-US" altLang="en-US" dirty="0"/>
          </a:p>
        </p:txBody>
      </p:sp>
      <p:sp>
        <p:nvSpPr>
          <p:cNvPr id="201732" name="Rectangle 3">
            <a:extLst>
              <a:ext uri="{FF2B5EF4-FFF2-40B4-BE49-F238E27FC236}">
                <a16:creationId xmlns:a16="http://schemas.microsoft.com/office/drawing/2014/main" id="{5E7C64F7-4564-4447-BDBA-FCF8A340B6C8}"/>
              </a:ext>
            </a:extLst>
          </p:cNvPr>
          <p:cNvSpPr>
            <a:spLocks noGrp="1" noChangeArrowheads="1"/>
          </p:cNvSpPr>
          <p:nvPr>
            <p:ph idx="1"/>
          </p:nvPr>
        </p:nvSpPr>
        <p:spPr/>
        <p:txBody>
          <a:bodyPr/>
          <a:lstStyle/>
          <a:p>
            <a:pPr eaLnBrk="1" hangingPunct="1"/>
            <a:endParaRPr lang="en-US" altLang="en-US" dirty="0"/>
          </a:p>
        </p:txBody>
      </p:sp>
      <p:sp>
        <p:nvSpPr>
          <p:cNvPr id="201730" name="Slide Number Placeholder 5">
            <a:extLst>
              <a:ext uri="{FF2B5EF4-FFF2-40B4-BE49-F238E27FC236}">
                <a16:creationId xmlns:a16="http://schemas.microsoft.com/office/drawing/2014/main" id="{D6B9193C-BE84-4138-B51F-D544317203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6A9DB5D-8D82-497B-AFBF-829417B79F39}" type="slidenum">
              <a:rPr lang="en-GB" altLang="en-US" smtClean="0"/>
              <a:pPr/>
              <a:t>114</a:t>
            </a:fld>
            <a:endParaRPr lang="en-GB" altLang="en-US" dirty="0"/>
          </a:p>
        </p:txBody>
      </p:sp>
      <p:pic>
        <p:nvPicPr>
          <p:cNvPr id="201733" name="Picture 4" descr="MPj04358710000[1]">
            <a:extLst>
              <a:ext uri="{FF2B5EF4-FFF2-40B4-BE49-F238E27FC236}">
                <a16:creationId xmlns:a16="http://schemas.microsoft.com/office/drawing/2014/main" id="{80FEAB70-A7EE-49C4-9E40-91048ED45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307976"/>
            <a:ext cx="9240839" cy="624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9" name="Rectangle 2">
            <a:extLst>
              <a:ext uri="{FF2B5EF4-FFF2-40B4-BE49-F238E27FC236}">
                <a16:creationId xmlns:a16="http://schemas.microsoft.com/office/drawing/2014/main" id="{83F70829-969A-46F6-9672-5F215E85C6FB}"/>
              </a:ext>
            </a:extLst>
          </p:cNvPr>
          <p:cNvSpPr>
            <a:spLocks noGrp="1" noChangeArrowheads="1"/>
          </p:cNvSpPr>
          <p:nvPr>
            <p:ph type="title"/>
          </p:nvPr>
        </p:nvSpPr>
        <p:spPr>
          <a:xfrm>
            <a:off x="505315" y="643467"/>
            <a:ext cx="3152284" cy="1375608"/>
          </a:xfrm>
        </p:spPr>
        <p:txBody>
          <a:bodyPr anchor="ctr">
            <a:normAutofit/>
          </a:bodyPr>
          <a:lstStyle/>
          <a:p>
            <a:pPr eaLnBrk="1" hangingPunct="1"/>
            <a:r>
              <a:rPr lang="en-GB" altLang="en-US" dirty="0">
                <a:solidFill>
                  <a:schemeClr val="bg1"/>
                </a:solidFill>
              </a:rPr>
              <a:t>CRIMINAL PROCEEDINGS</a:t>
            </a:r>
          </a:p>
        </p:txBody>
      </p:sp>
      <p:sp>
        <p:nvSpPr>
          <p:cNvPr id="203780" name="Rectangle 3">
            <a:extLst>
              <a:ext uri="{FF2B5EF4-FFF2-40B4-BE49-F238E27FC236}">
                <a16:creationId xmlns:a16="http://schemas.microsoft.com/office/drawing/2014/main" id="{B6B43B73-0B57-4609-8126-851153E31DBC}"/>
              </a:ext>
            </a:extLst>
          </p:cNvPr>
          <p:cNvSpPr>
            <a:spLocks noGrp="1" noChangeArrowheads="1"/>
          </p:cNvSpPr>
          <p:nvPr>
            <p:ph idx="1"/>
          </p:nvPr>
        </p:nvSpPr>
        <p:spPr>
          <a:xfrm>
            <a:off x="505318" y="2160591"/>
            <a:ext cx="2980457" cy="3440111"/>
          </a:xfrm>
        </p:spPr>
        <p:txBody>
          <a:bodyPr>
            <a:normAutofit/>
          </a:bodyPr>
          <a:lstStyle/>
          <a:p>
            <a:pPr eaLnBrk="1" hangingPunct="1"/>
            <a:endParaRPr lang="en-GB" altLang="en-US" dirty="0">
              <a:solidFill>
                <a:schemeClr val="bg1"/>
              </a:solidFill>
            </a:endParaRPr>
          </a:p>
          <a:p>
            <a:pPr eaLnBrk="1" hangingPunct="1"/>
            <a:endParaRPr lang="en-GB" altLang="en-US" dirty="0">
              <a:solidFill>
                <a:schemeClr val="bg1"/>
              </a:solidFill>
            </a:endParaRPr>
          </a:p>
          <a:p>
            <a:pPr eaLnBrk="1" hangingPunct="1"/>
            <a:r>
              <a:rPr lang="en-GB" altLang="en-US" dirty="0">
                <a:solidFill>
                  <a:schemeClr val="bg1"/>
                </a:solidFill>
              </a:rPr>
              <a:t>WHAT HAPPENS IF THERE IS A PARALLEL CRIMINAL INVESTIGATION?</a:t>
            </a:r>
          </a:p>
        </p:txBody>
      </p:sp>
      <p:sp>
        <p:nvSpPr>
          <p:cNvPr id="203778" name="Slide Number Placeholder 5">
            <a:extLst>
              <a:ext uri="{FF2B5EF4-FFF2-40B4-BE49-F238E27FC236}">
                <a16:creationId xmlns:a16="http://schemas.microsoft.com/office/drawing/2014/main" id="{D4F2FA32-2DDA-46DE-B86A-644EB5283E06}"/>
              </a:ext>
            </a:extLst>
          </p:cNvPr>
          <p:cNvSpPr>
            <a:spLocks noGrp="1"/>
          </p:cNvSpPr>
          <p:nvPr>
            <p:ph type="sldNum" sz="quarter" idx="12"/>
          </p:nvPr>
        </p:nvSpPr>
        <p:spPr>
          <a:xfrm>
            <a:off x="7917123" y="6182879"/>
            <a:ext cx="512505"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175DF164-A326-4216-A311-BF20F0497D92}" type="slidenum">
              <a:rPr lang="en-GB" altLang="en-US">
                <a:solidFill>
                  <a:schemeClr val="tx1">
                    <a:lumMod val="65000"/>
                    <a:lumOff val="35000"/>
                  </a:schemeClr>
                </a:solidFill>
              </a:rPr>
              <a:pPr>
                <a:spcAft>
                  <a:spcPts val="600"/>
                </a:spcAft>
              </a:pPr>
              <a:t>115</a:t>
            </a:fld>
            <a:endParaRPr lang="en-GB" altLang="en-US" dirty="0">
              <a:solidFill>
                <a:schemeClr val="tx1">
                  <a:lumMod val="65000"/>
                  <a:lumOff val="35000"/>
                </a:schemeClr>
              </a:solidFill>
            </a:endParaRPr>
          </a:p>
        </p:txBody>
      </p:sp>
      <p:pic>
        <p:nvPicPr>
          <p:cNvPr id="72" name="Graphic 71" descr="Fingerprint">
            <a:extLst>
              <a:ext uri="{FF2B5EF4-FFF2-40B4-BE49-F238E27FC236}">
                <a16:creationId xmlns:a16="http://schemas.microsoft.com/office/drawing/2014/main" id="{0445E689-5753-4E73-BD65-7493A020A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572003" y="1493934"/>
            <a:ext cx="3857625" cy="3857625"/>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Number Placeholder 3">
            <a:extLst>
              <a:ext uri="{FF2B5EF4-FFF2-40B4-BE49-F238E27FC236}">
                <a16:creationId xmlns:a16="http://schemas.microsoft.com/office/drawing/2014/main" id="{8549DBA4-39D5-402B-AFB1-7507C4A4AFF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EFF9004-9B3D-4A78-953A-B918E4C46B5B}" type="slidenum">
              <a:rPr lang="en-GB" altLang="en-US" smtClean="0"/>
              <a:pPr/>
              <a:t>116</a:t>
            </a:fld>
            <a:endParaRPr lang="en-GB" altLang="en-US" dirty="0"/>
          </a:p>
        </p:txBody>
      </p:sp>
      <p:sp>
        <p:nvSpPr>
          <p:cNvPr id="204803" name="Text Box 2">
            <a:extLst>
              <a:ext uri="{FF2B5EF4-FFF2-40B4-BE49-F238E27FC236}">
                <a16:creationId xmlns:a16="http://schemas.microsoft.com/office/drawing/2014/main" id="{A493AF8F-159E-4400-A681-6D0A7E8DDDAD}"/>
              </a:ext>
            </a:extLst>
          </p:cNvPr>
          <p:cNvSpPr txBox="1">
            <a:spLocks noChangeArrowheads="1"/>
          </p:cNvSpPr>
          <p:nvPr/>
        </p:nvSpPr>
        <p:spPr bwMode="auto">
          <a:xfrm>
            <a:off x="457200" y="425452"/>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sz="3600" b="1" dirty="0">
                <a:solidFill>
                  <a:schemeClr val="folHlink"/>
                </a:solidFill>
                <a:latin typeface="Arial Unicode MS" pitchFamily="34" charset="-128"/>
              </a:rPr>
              <a:t>The Police Are Investigating</a:t>
            </a:r>
          </a:p>
        </p:txBody>
      </p:sp>
      <p:sp>
        <p:nvSpPr>
          <p:cNvPr id="204804" name="Line 3">
            <a:extLst>
              <a:ext uri="{FF2B5EF4-FFF2-40B4-BE49-F238E27FC236}">
                <a16:creationId xmlns:a16="http://schemas.microsoft.com/office/drawing/2014/main" id="{BC7E5EDE-DA19-48EC-878C-AAC0E9E25092}"/>
              </a:ext>
            </a:extLst>
          </p:cNvPr>
          <p:cNvSpPr>
            <a:spLocks noChangeShapeType="1"/>
          </p:cNvSpPr>
          <p:nvPr/>
        </p:nvSpPr>
        <p:spPr bwMode="auto">
          <a:xfrm>
            <a:off x="0" y="1524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79205" name="Text Box 4">
            <a:extLst>
              <a:ext uri="{FF2B5EF4-FFF2-40B4-BE49-F238E27FC236}">
                <a16:creationId xmlns:a16="http://schemas.microsoft.com/office/drawing/2014/main" id="{B3FD5209-3AA8-486D-972B-E26FA6FA722B}"/>
              </a:ext>
            </a:extLst>
          </p:cNvPr>
          <p:cNvSpPr txBox="1">
            <a:spLocks noChangeArrowheads="1"/>
          </p:cNvSpPr>
          <p:nvPr/>
        </p:nvSpPr>
        <p:spPr bwMode="auto">
          <a:xfrm>
            <a:off x="533400" y="1828803"/>
            <a:ext cx="8382000" cy="3554819"/>
          </a:xfrm>
          <a:prstGeom prst="rect">
            <a:avLst/>
          </a:prstGeom>
          <a:noFill/>
          <a:ln>
            <a:noFill/>
          </a:ln>
          <a:effectLst/>
        </p:spPr>
        <p:txBody>
          <a:bodyPr>
            <a:spAutoFit/>
          </a:bodyPr>
          <a:lstStyle>
            <a:lvl1pPr marL="388938" indent="-388938" defTabSz="388938">
              <a:defRPr>
                <a:solidFill>
                  <a:schemeClr val="tx1"/>
                </a:solidFill>
                <a:latin typeface="Verdana" panose="020B0604030504040204" pitchFamily="34" charset="0"/>
                <a:cs typeface="Arial" panose="020B0604020202020204" pitchFamily="34" charset="0"/>
              </a:defRPr>
            </a:lvl1pPr>
            <a:lvl2pPr marL="1123950" indent="-457200" defTabSz="388938">
              <a:defRPr>
                <a:solidFill>
                  <a:schemeClr val="tx1"/>
                </a:solidFill>
                <a:latin typeface="Verdana" panose="020B0604030504040204" pitchFamily="34" charset="0"/>
                <a:cs typeface="Arial" panose="020B0604020202020204" pitchFamily="34" charset="0"/>
              </a:defRPr>
            </a:lvl2pPr>
            <a:lvl3pPr marL="1771650" indent="-457200" defTabSz="388938">
              <a:defRPr>
                <a:solidFill>
                  <a:schemeClr val="tx1"/>
                </a:solidFill>
                <a:latin typeface="Verdana" panose="020B0604030504040204" pitchFamily="34" charset="0"/>
                <a:cs typeface="Arial" panose="020B0604020202020204" pitchFamily="34" charset="0"/>
              </a:defRPr>
            </a:lvl3pPr>
            <a:lvl4pPr marL="2419350" indent="-457200" defTabSz="388938">
              <a:defRPr>
                <a:solidFill>
                  <a:schemeClr val="tx1"/>
                </a:solidFill>
                <a:latin typeface="Verdana" panose="020B0604030504040204" pitchFamily="34" charset="0"/>
                <a:cs typeface="Arial" panose="020B0604020202020204" pitchFamily="34" charset="0"/>
              </a:defRPr>
            </a:lvl4pPr>
            <a:lvl5pPr marL="3067050" indent="-457200" defTabSz="388938">
              <a:defRPr>
                <a:solidFill>
                  <a:schemeClr val="tx1"/>
                </a:solidFill>
                <a:latin typeface="Verdana" panose="020B0604030504040204" pitchFamily="34" charset="0"/>
                <a:cs typeface="Arial" panose="020B0604020202020204" pitchFamily="34" charset="0"/>
              </a:defRPr>
            </a:lvl5pPr>
            <a:lvl6pPr marL="35242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9814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44386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8958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en-GB" altLang="en-US" b="1" dirty="0">
                <a:latin typeface="Arial Unicode MS" pitchFamily="34" charset="-128"/>
              </a:rPr>
              <a:t>	</a:t>
            </a:r>
          </a:p>
          <a:p>
            <a:pPr eaLnBrk="1" hangingPunct="1">
              <a:spcBef>
                <a:spcPct val="50000"/>
              </a:spcBef>
              <a:defRPr/>
            </a:pPr>
            <a:endParaRPr lang="en-GB" altLang="en-US" b="1" u="sng" dirty="0">
              <a:latin typeface="+mn-lt"/>
            </a:endParaRPr>
          </a:p>
          <a:p>
            <a:pPr eaLnBrk="1" hangingPunct="1">
              <a:spcBef>
                <a:spcPct val="50000"/>
              </a:spcBef>
              <a:defRPr/>
            </a:pPr>
            <a:r>
              <a:rPr lang="en-GB" altLang="en-US" u="sng" dirty="0">
                <a:latin typeface="+mn-lt"/>
              </a:rPr>
              <a:t>Ali v The Head Teacher and Governors of Lord Grey School ([2003] 517</a:t>
            </a:r>
          </a:p>
          <a:p>
            <a:pPr eaLnBrk="1" hangingPunct="1">
              <a:spcBef>
                <a:spcPct val="50000"/>
              </a:spcBef>
              <a:buFontTx/>
              <a:buChar char="•"/>
              <a:defRPr/>
            </a:pPr>
            <a:r>
              <a:rPr lang="en-GB" altLang="en-US" dirty="0">
                <a:latin typeface="+mn-lt"/>
              </a:rPr>
              <a:t>Incident of arson</a:t>
            </a:r>
          </a:p>
          <a:p>
            <a:pPr eaLnBrk="1" hangingPunct="1">
              <a:spcBef>
                <a:spcPct val="50000"/>
              </a:spcBef>
              <a:buFontTx/>
              <a:buChar char="•"/>
              <a:defRPr/>
            </a:pPr>
            <a:r>
              <a:rPr lang="en-GB" altLang="en-US" dirty="0">
                <a:latin typeface="+mn-lt"/>
              </a:rPr>
              <a:t>Police called</a:t>
            </a:r>
          </a:p>
          <a:p>
            <a:pPr eaLnBrk="1" hangingPunct="1">
              <a:spcBef>
                <a:spcPct val="50000"/>
              </a:spcBef>
              <a:buFontTx/>
              <a:buChar char="•"/>
              <a:defRPr/>
            </a:pPr>
            <a:r>
              <a:rPr lang="en-GB" altLang="en-US" dirty="0">
                <a:latin typeface="+mn-lt"/>
              </a:rPr>
              <a:t>Police advise the head teacher not to talk to any of the children who it is thought were involved in the incident</a:t>
            </a:r>
          </a:p>
          <a:p>
            <a:pPr eaLnBrk="1" hangingPunct="1">
              <a:spcBef>
                <a:spcPct val="50000"/>
              </a:spcBef>
              <a:buFontTx/>
              <a:buChar char="•"/>
              <a:defRPr/>
            </a:pPr>
            <a:r>
              <a:rPr lang="en-GB" altLang="en-US" dirty="0">
                <a:latin typeface="+mn-lt"/>
              </a:rPr>
              <a:t>Decision was made to exclude the pupils</a:t>
            </a:r>
          </a:p>
          <a:p>
            <a:pPr eaLnBrk="1" hangingPunct="1">
              <a:spcBef>
                <a:spcPct val="50000"/>
              </a:spcBef>
              <a:buFontTx/>
              <a:buChar char="•"/>
              <a:defRPr/>
            </a:pPr>
            <a:endParaRPr lang="en-GB" altLang="en-US" dirty="0">
              <a:latin typeface="Comic Sans MS" panose="030F0702030302020204" pitchFamily="66"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3">
            <a:extLst>
              <a:ext uri="{FF2B5EF4-FFF2-40B4-BE49-F238E27FC236}">
                <a16:creationId xmlns:a16="http://schemas.microsoft.com/office/drawing/2014/main" id="{50564BE1-3A07-4A6C-99C4-A52A729BA30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2DE68B8-01AC-432A-A9F6-11C39BBF05CA}" type="slidenum">
              <a:rPr lang="en-GB" altLang="en-US" smtClean="0"/>
              <a:pPr/>
              <a:t>117</a:t>
            </a:fld>
            <a:endParaRPr lang="en-GB" altLang="en-US" dirty="0"/>
          </a:p>
        </p:txBody>
      </p:sp>
      <p:sp>
        <p:nvSpPr>
          <p:cNvPr id="205827" name="Text Box 2">
            <a:extLst>
              <a:ext uri="{FF2B5EF4-FFF2-40B4-BE49-F238E27FC236}">
                <a16:creationId xmlns:a16="http://schemas.microsoft.com/office/drawing/2014/main" id="{3CA377EF-97A5-4823-9353-90F5AF6D3713}"/>
              </a:ext>
            </a:extLst>
          </p:cNvPr>
          <p:cNvSpPr txBox="1">
            <a:spLocks noChangeArrowheads="1"/>
          </p:cNvSpPr>
          <p:nvPr/>
        </p:nvSpPr>
        <p:spPr bwMode="auto">
          <a:xfrm>
            <a:off x="457200" y="425452"/>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sz="3600" b="1" dirty="0">
                <a:solidFill>
                  <a:schemeClr val="folHlink"/>
                </a:solidFill>
                <a:latin typeface="Arial Unicode MS" pitchFamily="34" charset="-128"/>
              </a:rPr>
              <a:t>The Police Are Investigating</a:t>
            </a:r>
          </a:p>
        </p:txBody>
      </p:sp>
      <p:sp>
        <p:nvSpPr>
          <p:cNvPr id="205828" name="Line 3">
            <a:extLst>
              <a:ext uri="{FF2B5EF4-FFF2-40B4-BE49-F238E27FC236}">
                <a16:creationId xmlns:a16="http://schemas.microsoft.com/office/drawing/2014/main" id="{964F5369-DEB8-41D3-B11A-70C155F8D9D3}"/>
              </a:ext>
            </a:extLst>
          </p:cNvPr>
          <p:cNvSpPr>
            <a:spLocks noChangeShapeType="1"/>
          </p:cNvSpPr>
          <p:nvPr/>
        </p:nvSpPr>
        <p:spPr bwMode="auto">
          <a:xfrm>
            <a:off x="0" y="1524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80229" name="Text Box 4">
            <a:extLst>
              <a:ext uri="{FF2B5EF4-FFF2-40B4-BE49-F238E27FC236}">
                <a16:creationId xmlns:a16="http://schemas.microsoft.com/office/drawing/2014/main" id="{42864182-B45A-44F3-9B1C-D19A3ADC5036}"/>
              </a:ext>
            </a:extLst>
          </p:cNvPr>
          <p:cNvSpPr txBox="1">
            <a:spLocks noChangeArrowheads="1"/>
          </p:cNvSpPr>
          <p:nvPr/>
        </p:nvSpPr>
        <p:spPr bwMode="auto">
          <a:xfrm>
            <a:off x="457200" y="1971677"/>
            <a:ext cx="8382000" cy="3554819"/>
          </a:xfrm>
          <a:prstGeom prst="rect">
            <a:avLst/>
          </a:prstGeom>
          <a:noFill/>
          <a:ln>
            <a:noFill/>
          </a:ln>
          <a:effectLst/>
        </p:spPr>
        <p:txBody>
          <a:bodyPr>
            <a:spAutoFit/>
          </a:bodyPr>
          <a:lstStyle>
            <a:lvl1pPr marL="388938" indent="-388938" defTabSz="388938">
              <a:defRPr>
                <a:solidFill>
                  <a:schemeClr val="tx1"/>
                </a:solidFill>
                <a:latin typeface="Verdana" panose="020B0604030504040204" pitchFamily="34" charset="0"/>
                <a:cs typeface="Arial" panose="020B0604020202020204" pitchFamily="34" charset="0"/>
              </a:defRPr>
            </a:lvl1pPr>
            <a:lvl2pPr marL="1123950" indent="-457200" defTabSz="388938">
              <a:defRPr>
                <a:solidFill>
                  <a:schemeClr val="tx1"/>
                </a:solidFill>
                <a:latin typeface="Verdana" panose="020B0604030504040204" pitchFamily="34" charset="0"/>
                <a:cs typeface="Arial" panose="020B0604020202020204" pitchFamily="34" charset="0"/>
              </a:defRPr>
            </a:lvl2pPr>
            <a:lvl3pPr marL="1771650" indent="-457200" defTabSz="388938">
              <a:defRPr>
                <a:solidFill>
                  <a:schemeClr val="tx1"/>
                </a:solidFill>
                <a:latin typeface="Verdana" panose="020B0604030504040204" pitchFamily="34" charset="0"/>
                <a:cs typeface="Arial" panose="020B0604020202020204" pitchFamily="34" charset="0"/>
              </a:defRPr>
            </a:lvl3pPr>
            <a:lvl4pPr marL="2419350" indent="-457200" defTabSz="388938">
              <a:defRPr>
                <a:solidFill>
                  <a:schemeClr val="tx1"/>
                </a:solidFill>
                <a:latin typeface="Verdana" panose="020B0604030504040204" pitchFamily="34" charset="0"/>
                <a:cs typeface="Arial" panose="020B0604020202020204" pitchFamily="34" charset="0"/>
              </a:defRPr>
            </a:lvl4pPr>
            <a:lvl5pPr marL="3067050" indent="-457200" defTabSz="388938">
              <a:defRPr>
                <a:solidFill>
                  <a:schemeClr val="tx1"/>
                </a:solidFill>
                <a:latin typeface="Verdana" panose="020B0604030504040204" pitchFamily="34" charset="0"/>
                <a:cs typeface="Arial" panose="020B0604020202020204" pitchFamily="34" charset="0"/>
              </a:defRPr>
            </a:lvl5pPr>
            <a:lvl6pPr marL="35242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9814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44386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8958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defRPr/>
            </a:pPr>
            <a:r>
              <a:rPr lang="en-GB" altLang="en-US" b="1" dirty="0">
                <a:latin typeface="Arial Unicode MS" pitchFamily="34" charset="-128"/>
              </a:rPr>
              <a:t>	</a:t>
            </a:r>
          </a:p>
          <a:p>
            <a:pPr eaLnBrk="1" hangingPunct="1">
              <a:spcBef>
                <a:spcPct val="50000"/>
              </a:spcBef>
              <a:defRPr/>
            </a:pPr>
            <a:endParaRPr lang="en-GB" altLang="en-US" b="1" u="sng" dirty="0">
              <a:latin typeface="+mn-lt"/>
            </a:endParaRPr>
          </a:p>
          <a:p>
            <a:pPr eaLnBrk="1" hangingPunct="1">
              <a:spcBef>
                <a:spcPct val="50000"/>
              </a:spcBef>
              <a:defRPr/>
            </a:pPr>
            <a:r>
              <a:rPr lang="en-GB" altLang="en-US" u="sng" dirty="0">
                <a:latin typeface="+mn-lt"/>
              </a:rPr>
              <a:t>Ali v The Head Teacher and Governors of Lord Grey School ([2003] 517 </a:t>
            </a:r>
            <a:r>
              <a:rPr lang="en-GB" altLang="en-US" dirty="0">
                <a:latin typeface="+mn-lt"/>
              </a:rPr>
              <a:t>cntd…..</a:t>
            </a:r>
          </a:p>
          <a:p>
            <a:pPr eaLnBrk="1" hangingPunct="1">
              <a:spcBef>
                <a:spcPct val="50000"/>
              </a:spcBef>
              <a:buFontTx/>
              <a:buChar char="•"/>
              <a:defRPr/>
            </a:pPr>
            <a:r>
              <a:rPr lang="en-GB" altLang="en-US" dirty="0">
                <a:latin typeface="+mn-lt"/>
              </a:rPr>
              <a:t>It was argued it was unreasonable to do so on the basis they had not been charged by the police</a:t>
            </a:r>
          </a:p>
          <a:p>
            <a:pPr eaLnBrk="1" hangingPunct="1">
              <a:spcBef>
                <a:spcPct val="50000"/>
              </a:spcBef>
              <a:buFontTx/>
              <a:buChar char="•"/>
              <a:defRPr/>
            </a:pPr>
            <a:r>
              <a:rPr lang="en-GB" altLang="en-US" dirty="0">
                <a:latin typeface="+mn-lt"/>
              </a:rPr>
              <a:t>The judge said “given the potential seriousness of the matter and the undesirability of the 3 boys coming together with the pupils who were witnesses against them, it was reasonable for them to be temporarily excluded.”</a:t>
            </a:r>
          </a:p>
          <a:p>
            <a:pPr eaLnBrk="1" hangingPunct="1">
              <a:spcBef>
                <a:spcPct val="50000"/>
              </a:spcBef>
              <a:defRPr/>
            </a:pPr>
            <a:endParaRPr lang="en-GB" altLang="en-US" dirty="0">
              <a:latin typeface="Comic Sans MS" panose="030F0702030302020204" pitchFamily="66"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3">
            <a:extLst>
              <a:ext uri="{FF2B5EF4-FFF2-40B4-BE49-F238E27FC236}">
                <a16:creationId xmlns:a16="http://schemas.microsoft.com/office/drawing/2014/main" id="{5B4B3737-1B8B-4991-9923-0C296941478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742465E-68EE-4787-9B57-26FE65CF2D9B}" type="slidenum">
              <a:rPr lang="en-GB" altLang="en-US" smtClean="0"/>
              <a:pPr/>
              <a:t>118</a:t>
            </a:fld>
            <a:endParaRPr lang="en-GB" altLang="en-US" dirty="0"/>
          </a:p>
        </p:txBody>
      </p:sp>
      <p:sp>
        <p:nvSpPr>
          <p:cNvPr id="207875" name="Text Box 2">
            <a:extLst>
              <a:ext uri="{FF2B5EF4-FFF2-40B4-BE49-F238E27FC236}">
                <a16:creationId xmlns:a16="http://schemas.microsoft.com/office/drawing/2014/main" id="{5CC80FFA-9FB0-49CE-9466-3DF50A48B8D1}"/>
              </a:ext>
            </a:extLst>
          </p:cNvPr>
          <p:cNvSpPr txBox="1">
            <a:spLocks noChangeArrowheads="1"/>
          </p:cNvSpPr>
          <p:nvPr/>
        </p:nvSpPr>
        <p:spPr bwMode="auto">
          <a:xfrm>
            <a:off x="457200" y="425452"/>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sz="3600" b="1" dirty="0">
                <a:solidFill>
                  <a:schemeClr val="folHlink"/>
                </a:solidFill>
                <a:latin typeface="Arial Unicode MS" pitchFamily="34" charset="-128"/>
              </a:rPr>
              <a:t>The Police Are Investigating</a:t>
            </a:r>
          </a:p>
        </p:txBody>
      </p:sp>
      <p:sp>
        <p:nvSpPr>
          <p:cNvPr id="207876" name="Line 3">
            <a:extLst>
              <a:ext uri="{FF2B5EF4-FFF2-40B4-BE49-F238E27FC236}">
                <a16:creationId xmlns:a16="http://schemas.microsoft.com/office/drawing/2014/main" id="{3BB346ED-A89B-43B2-8E96-40115C835AB3}"/>
              </a:ext>
            </a:extLst>
          </p:cNvPr>
          <p:cNvSpPr>
            <a:spLocks noChangeShapeType="1"/>
          </p:cNvSpPr>
          <p:nvPr/>
        </p:nvSpPr>
        <p:spPr bwMode="auto">
          <a:xfrm>
            <a:off x="0" y="1524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82277" name="Text Box 4">
            <a:extLst>
              <a:ext uri="{FF2B5EF4-FFF2-40B4-BE49-F238E27FC236}">
                <a16:creationId xmlns:a16="http://schemas.microsoft.com/office/drawing/2014/main" id="{3F0B673D-9251-47F7-813B-6547744BB616}"/>
              </a:ext>
            </a:extLst>
          </p:cNvPr>
          <p:cNvSpPr txBox="1">
            <a:spLocks noChangeArrowheads="1"/>
          </p:cNvSpPr>
          <p:nvPr/>
        </p:nvSpPr>
        <p:spPr bwMode="auto">
          <a:xfrm>
            <a:off x="457200" y="1971677"/>
            <a:ext cx="8382000" cy="2723823"/>
          </a:xfrm>
          <a:prstGeom prst="rect">
            <a:avLst/>
          </a:prstGeom>
          <a:noFill/>
          <a:ln>
            <a:noFill/>
          </a:ln>
          <a:effectLst/>
        </p:spPr>
        <p:txBody>
          <a:bodyPr>
            <a:spAutoFit/>
          </a:bodyPr>
          <a:lstStyle>
            <a:lvl1pPr marL="388938" indent="-388938" defTabSz="388938">
              <a:defRPr>
                <a:solidFill>
                  <a:schemeClr val="tx1"/>
                </a:solidFill>
                <a:latin typeface="Verdana" panose="020B0604030504040204" pitchFamily="34" charset="0"/>
                <a:cs typeface="Arial" panose="020B0604020202020204" pitchFamily="34" charset="0"/>
              </a:defRPr>
            </a:lvl1pPr>
            <a:lvl2pPr marL="1123950" indent="-457200" defTabSz="388938">
              <a:defRPr>
                <a:solidFill>
                  <a:schemeClr val="tx1"/>
                </a:solidFill>
                <a:latin typeface="Verdana" panose="020B0604030504040204" pitchFamily="34" charset="0"/>
                <a:cs typeface="Arial" panose="020B0604020202020204" pitchFamily="34" charset="0"/>
              </a:defRPr>
            </a:lvl2pPr>
            <a:lvl3pPr marL="1771650" indent="-457200" defTabSz="388938">
              <a:defRPr>
                <a:solidFill>
                  <a:schemeClr val="tx1"/>
                </a:solidFill>
                <a:latin typeface="Verdana" panose="020B0604030504040204" pitchFamily="34" charset="0"/>
                <a:cs typeface="Arial" panose="020B0604020202020204" pitchFamily="34" charset="0"/>
              </a:defRPr>
            </a:lvl3pPr>
            <a:lvl4pPr marL="2419350" indent="-457200" defTabSz="388938">
              <a:defRPr>
                <a:solidFill>
                  <a:schemeClr val="tx1"/>
                </a:solidFill>
                <a:latin typeface="Verdana" panose="020B0604030504040204" pitchFamily="34" charset="0"/>
                <a:cs typeface="Arial" panose="020B0604020202020204" pitchFamily="34" charset="0"/>
              </a:defRPr>
            </a:lvl4pPr>
            <a:lvl5pPr marL="3067050" indent="-457200" defTabSz="388938">
              <a:defRPr>
                <a:solidFill>
                  <a:schemeClr val="tx1"/>
                </a:solidFill>
                <a:latin typeface="Verdana" panose="020B0604030504040204" pitchFamily="34" charset="0"/>
                <a:cs typeface="Arial" panose="020B0604020202020204" pitchFamily="34" charset="0"/>
              </a:defRPr>
            </a:lvl5pPr>
            <a:lvl6pPr marL="35242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9814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44386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8958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Char char="•"/>
              <a:defRPr/>
            </a:pPr>
            <a:endParaRPr lang="en-GB" altLang="en-US" dirty="0">
              <a:latin typeface="Comic Sans MS" panose="030F0702030302020204" pitchFamily="66" charset="0"/>
            </a:endParaRPr>
          </a:p>
          <a:p>
            <a:pPr eaLnBrk="1" hangingPunct="1">
              <a:spcBef>
                <a:spcPct val="50000"/>
              </a:spcBef>
              <a:buFontTx/>
              <a:buChar char="•"/>
              <a:defRPr/>
            </a:pPr>
            <a:endParaRPr lang="en-GB" altLang="en-US" dirty="0">
              <a:latin typeface="+mn-lt"/>
            </a:endParaRPr>
          </a:p>
          <a:p>
            <a:pPr eaLnBrk="1" hangingPunct="1">
              <a:spcBef>
                <a:spcPct val="50000"/>
              </a:spcBef>
              <a:buFontTx/>
              <a:buChar char="•"/>
              <a:defRPr/>
            </a:pPr>
            <a:endParaRPr lang="en-GB" altLang="en-US" dirty="0">
              <a:latin typeface="+mn-lt"/>
            </a:endParaRPr>
          </a:p>
          <a:p>
            <a:pPr eaLnBrk="1" hangingPunct="1">
              <a:spcBef>
                <a:spcPct val="50000"/>
              </a:spcBef>
              <a:buFontTx/>
              <a:buChar char="•"/>
              <a:defRPr/>
            </a:pPr>
            <a:r>
              <a:rPr lang="en-GB" altLang="en-US" dirty="0">
                <a:latin typeface="+mn-lt"/>
              </a:rPr>
              <a:t>Police investigated</a:t>
            </a:r>
          </a:p>
          <a:p>
            <a:pPr eaLnBrk="1" hangingPunct="1">
              <a:spcBef>
                <a:spcPct val="50000"/>
              </a:spcBef>
              <a:buFontTx/>
              <a:buChar char="•"/>
              <a:defRPr/>
            </a:pPr>
            <a:r>
              <a:rPr lang="en-GB" altLang="en-US" dirty="0">
                <a:latin typeface="+mn-lt"/>
              </a:rPr>
              <a:t>Head teacher did not interview the pupil before excluding him for a fixed period</a:t>
            </a:r>
          </a:p>
          <a:p>
            <a:pPr eaLnBrk="1" hangingPunct="1">
              <a:spcBef>
                <a:spcPct val="50000"/>
              </a:spcBef>
              <a:buFontTx/>
              <a:buChar char="•"/>
              <a:defRPr/>
            </a:pPr>
            <a:r>
              <a:rPr lang="en-GB" altLang="en-US" dirty="0">
                <a:latin typeface="+mn-lt"/>
              </a:rPr>
              <a:t>Judge said that pupil must be given chance to put their side of the story</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3">
            <a:extLst>
              <a:ext uri="{FF2B5EF4-FFF2-40B4-BE49-F238E27FC236}">
                <a16:creationId xmlns:a16="http://schemas.microsoft.com/office/drawing/2014/main" id="{EDD37FA5-2B79-4E4B-B809-7CEBAA069E9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B6C0A20-C3F5-4900-8AFB-B29DF75CF0CB}" type="slidenum">
              <a:rPr lang="en-GB" altLang="en-US" smtClean="0"/>
              <a:pPr/>
              <a:t>119</a:t>
            </a:fld>
            <a:endParaRPr lang="en-GB" altLang="en-US" dirty="0"/>
          </a:p>
        </p:txBody>
      </p:sp>
      <p:sp>
        <p:nvSpPr>
          <p:cNvPr id="209923" name="Text Box 2">
            <a:extLst>
              <a:ext uri="{FF2B5EF4-FFF2-40B4-BE49-F238E27FC236}">
                <a16:creationId xmlns:a16="http://schemas.microsoft.com/office/drawing/2014/main" id="{65B8FDD1-1111-411A-9132-47F42D9810D0}"/>
              </a:ext>
            </a:extLst>
          </p:cNvPr>
          <p:cNvSpPr txBox="1">
            <a:spLocks noChangeArrowheads="1"/>
          </p:cNvSpPr>
          <p:nvPr/>
        </p:nvSpPr>
        <p:spPr bwMode="auto">
          <a:xfrm>
            <a:off x="457200" y="349252"/>
            <a:ext cx="800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sz="3600" b="1" dirty="0">
                <a:solidFill>
                  <a:schemeClr val="folHlink"/>
                </a:solidFill>
                <a:latin typeface="Comic Sans MS" panose="030F0702030302020204" pitchFamily="66" charset="0"/>
              </a:rPr>
              <a:t>Parallel Criminal Proceedings: HT can go ahead re exclusion </a:t>
            </a:r>
          </a:p>
        </p:txBody>
      </p:sp>
      <p:sp>
        <p:nvSpPr>
          <p:cNvPr id="209924" name="Line 3">
            <a:extLst>
              <a:ext uri="{FF2B5EF4-FFF2-40B4-BE49-F238E27FC236}">
                <a16:creationId xmlns:a16="http://schemas.microsoft.com/office/drawing/2014/main" id="{98B54302-FB6D-4B17-9131-9C7BD0AC2EE6}"/>
              </a:ext>
            </a:extLst>
          </p:cNvPr>
          <p:cNvSpPr>
            <a:spLocks noChangeShapeType="1"/>
          </p:cNvSpPr>
          <p:nvPr/>
        </p:nvSpPr>
        <p:spPr bwMode="auto">
          <a:xfrm>
            <a:off x="0" y="1524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84325" name="Text Box 4">
            <a:extLst>
              <a:ext uri="{FF2B5EF4-FFF2-40B4-BE49-F238E27FC236}">
                <a16:creationId xmlns:a16="http://schemas.microsoft.com/office/drawing/2014/main" id="{47E3DB52-31DC-423F-BFA5-956183714308}"/>
              </a:ext>
            </a:extLst>
          </p:cNvPr>
          <p:cNvSpPr txBox="1">
            <a:spLocks noChangeArrowheads="1"/>
          </p:cNvSpPr>
          <p:nvPr/>
        </p:nvSpPr>
        <p:spPr bwMode="auto">
          <a:xfrm>
            <a:off x="381000" y="2133601"/>
            <a:ext cx="8382000" cy="3554819"/>
          </a:xfrm>
          <a:prstGeom prst="rect">
            <a:avLst/>
          </a:prstGeom>
          <a:noFill/>
          <a:ln>
            <a:noFill/>
          </a:ln>
          <a:effectLst/>
        </p:spPr>
        <p:txBody>
          <a:bodyPr>
            <a:spAutoFit/>
          </a:bodyPr>
          <a:lstStyle>
            <a:lvl1pPr marL="457200" indent="-457200" defTabSz="388938">
              <a:defRPr>
                <a:solidFill>
                  <a:schemeClr val="tx1"/>
                </a:solidFill>
                <a:latin typeface="Verdana" panose="020B0604030504040204" pitchFamily="34" charset="0"/>
                <a:cs typeface="Arial" panose="020B0604020202020204" pitchFamily="34" charset="0"/>
              </a:defRPr>
            </a:lvl1pPr>
            <a:lvl2pPr marL="1123950" indent="-457200" defTabSz="388938">
              <a:defRPr>
                <a:solidFill>
                  <a:schemeClr val="tx1"/>
                </a:solidFill>
                <a:latin typeface="Verdana" panose="020B0604030504040204" pitchFamily="34" charset="0"/>
                <a:cs typeface="Arial" panose="020B0604020202020204" pitchFamily="34" charset="0"/>
              </a:defRPr>
            </a:lvl2pPr>
            <a:lvl3pPr marL="1771650" indent="-457200" defTabSz="388938">
              <a:defRPr>
                <a:solidFill>
                  <a:schemeClr val="tx1"/>
                </a:solidFill>
                <a:latin typeface="Verdana" panose="020B0604030504040204" pitchFamily="34" charset="0"/>
                <a:cs typeface="Arial" panose="020B0604020202020204" pitchFamily="34" charset="0"/>
              </a:defRPr>
            </a:lvl3pPr>
            <a:lvl4pPr marL="2419350" indent="-457200" defTabSz="388938">
              <a:defRPr>
                <a:solidFill>
                  <a:schemeClr val="tx1"/>
                </a:solidFill>
                <a:latin typeface="Verdana" panose="020B0604030504040204" pitchFamily="34" charset="0"/>
                <a:cs typeface="Arial" panose="020B0604020202020204" pitchFamily="34" charset="0"/>
              </a:defRPr>
            </a:lvl4pPr>
            <a:lvl5pPr marL="3067050" indent="-457200" defTabSz="388938">
              <a:defRPr>
                <a:solidFill>
                  <a:schemeClr val="tx1"/>
                </a:solidFill>
                <a:latin typeface="Verdana" panose="020B0604030504040204" pitchFamily="34" charset="0"/>
                <a:cs typeface="Arial" panose="020B0604020202020204" pitchFamily="34" charset="0"/>
              </a:defRPr>
            </a:lvl5pPr>
            <a:lvl6pPr marL="35242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9814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44386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8958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Char char="•"/>
              <a:defRPr/>
            </a:pPr>
            <a:endParaRPr lang="en-GB" altLang="en-US" dirty="0">
              <a:latin typeface="+mn-lt"/>
            </a:endParaRPr>
          </a:p>
          <a:p>
            <a:pPr eaLnBrk="1" hangingPunct="1">
              <a:spcBef>
                <a:spcPct val="50000"/>
              </a:spcBef>
              <a:buFontTx/>
              <a:buChar char="•"/>
              <a:defRPr/>
            </a:pPr>
            <a:r>
              <a:rPr lang="en-GB" altLang="en-US" dirty="0">
                <a:latin typeface="+mn-lt"/>
              </a:rPr>
              <a:t>Head Teacher can exclude</a:t>
            </a:r>
          </a:p>
          <a:p>
            <a:pPr eaLnBrk="1" hangingPunct="1">
              <a:spcBef>
                <a:spcPct val="50000"/>
              </a:spcBef>
              <a:buFontTx/>
              <a:buChar char="•"/>
              <a:defRPr/>
            </a:pPr>
            <a:r>
              <a:rPr lang="en-GB" altLang="en-US" dirty="0">
                <a:latin typeface="+mn-lt"/>
              </a:rPr>
              <a:t>Need not postpone taking decision on evidence (para 258 of 2022 ExG)</a:t>
            </a:r>
          </a:p>
          <a:p>
            <a:pPr eaLnBrk="1" hangingPunct="1">
              <a:spcBef>
                <a:spcPct val="50000"/>
              </a:spcBef>
              <a:buFontTx/>
              <a:buChar char="•"/>
              <a:defRPr/>
            </a:pPr>
            <a:r>
              <a:rPr lang="en-GB" altLang="en-US" dirty="0">
                <a:latin typeface="+mn-lt"/>
              </a:rPr>
              <a:t>Critical factor must be the evidence available to the Head Teacher (remember balance of probabilities)</a:t>
            </a:r>
          </a:p>
          <a:p>
            <a:pPr eaLnBrk="1" hangingPunct="1">
              <a:spcBef>
                <a:spcPct val="50000"/>
              </a:spcBef>
              <a:buFontTx/>
              <a:buChar char="•"/>
              <a:defRPr/>
            </a:pPr>
            <a:r>
              <a:rPr lang="en-GB" altLang="en-US" dirty="0">
                <a:latin typeface="+mn-lt"/>
              </a:rPr>
              <a:t>Should ensure decision is fair</a:t>
            </a:r>
          </a:p>
          <a:p>
            <a:pPr eaLnBrk="1" hangingPunct="1">
              <a:spcBef>
                <a:spcPct val="50000"/>
              </a:spcBef>
              <a:buFontTx/>
              <a:buChar char="•"/>
              <a:defRPr/>
            </a:pPr>
            <a:endParaRPr lang="en-GB" altLang="en-US" dirty="0">
              <a:latin typeface="+mn-lt"/>
            </a:endParaRPr>
          </a:p>
          <a:p>
            <a:pPr eaLnBrk="1" hangingPunct="1">
              <a:spcBef>
                <a:spcPct val="50000"/>
              </a:spcBef>
              <a:buFontTx/>
              <a:buChar char="•"/>
              <a:defRPr/>
            </a:pPr>
            <a:r>
              <a:rPr lang="en-GB" altLang="en-US" dirty="0">
                <a:latin typeface="+mn-lt"/>
              </a:rPr>
              <a:t>If evidence is limited by a police investigation or criminal proceedings,</a:t>
            </a:r>
          </a:p>
          <a:p>
            <a:pPr eaLnBrk="1" hangingPunct="1">
              <a:spcBef>
                <a:spcPct val="50000"/>
              </a:spcBef>
              <a:buFontTx/>
              <a:buChar char="•"/>
              <a:defRPr/>
            </a:pPr>
            <a:r>
              <a:rPr lang="en-GB" altLang="en-US" dirty="0">
                <a:latin typeface="+mn-lt"/>
              </a:rPr>
              <a:t>see para 259 of 2022 ExG</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E8FD-8104-4EF7-0812-12DADF75F5FE}"/>
              </a:ext>
            </a:extLst>
          </p:cNvPr>
          <p:cNvSpPr>
            <a:spLocks noGrp="1"/>
          </p:cNvSpPr>
          <p:nvPr>
            <p:ph type="title"/>
          </p:nvPr>
        </p:nvSpPr>
        <p:spPr/>
        <p:txBody>
          <a:bodyPr/>
          <a:lstStyle/>
          <a:p>
            <a:pPr algn="ctr"/>
            <a:r>
              <a:rPr lang="en-GB" b="1" dirty="0">
                <a:solidFill>
                  <a:srgbClr val="7030A0"/>
                </a:solidFill>
              </a:rPr>
              <a:t>Other factors to consider before excluding</a:t>
            </a:r>
          </a:p>
        </p:txBody>
      </p:sp>
      <p:sp>
        <p:nvSpPr>
          <p:cNvPr id="3" name="Content Placeholder 2">
            <a:extLst>
              <a:ext uri="{FF2B5EF4-FFF2-40B4-BE49-F238E27FC236}">
                <a16:creationId xmlns:a16="http://schemas.microsoft.com/office/drawing/2014/main" id="{E6F074AB-F78D-9193-B6DB-FF375BE5D1BD}"/>
              </a:ext>
            </a:extLst>
          </p:cNvPr>
          <p:cNvSpPr>
            <a:spLocks noGrp="1"/>
          </p:cNvSpPr>
          <p:nvPr>
            <p:ph idx="1"/>
          </p:nvPr>
        </p:nvSpPr>
        <p:spPr/>
        <p:txBody>
          <a:bodyPr/>
          <a:lstStyle/>
          <a:p>
            <a:endParaRPr lang="en-GB" dirty="0"/>
          </a:p>
        </p:txBody>
      </p:sp>
      <p:sp>
        <p:nvSpPr>
          <p:cNvPr id="4" name="Chord 3">
            <a:extLst>
              <a:ext uri="{FF2B5EF4-FFF2-40B4-BE49-F238E27FC236}">
                <a16:creationId xmlns:a16="http://schemas.microsoft.com/office/drawing/2014/main" id="{5390FCA7-7FE0-5629-4537-ED2B9C3E882A}"/>
              </a:ext>
            </a:extLst>
          </p:cNvPr>
          <p:cNvSpPr/>
          <p:nvPr/>
        </p:nvSpPr>
        <p:spPr>
          <a:xfrm>
            <a:off x="3335482" y="1825625"/>
            <a:ext cx="2363932" cy="2395463"/>
          </a:xfrm>
          <a:prstGeom prst="chord">
            <a:avLst>
              <a:gd name="adj1" fmla="val 2700000"/>
              <a:gd name="adj2" fmla="val 252947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sz="2000" b="1" dirty="0">
                <a:solidFill>
                  <a:prstClr val="black"/>
                </a:solidFill>
                <a:latin typeface="Calibri" panose="020F0502020204030204"/>
              </a:rPr>
              <a:t>Alternatives to exclusion</a:t>
            </a:r>
          </a:p>
          <a:p>
            <a:pPr algn="ctr" defTabSz="685800" eaLnBrk="1" fontAlgn="auto" hangingPunct="1">
              <a:spcBef>
                <a:spcPts val="0"/>
              </a:spcBef>
              <a:spcAft>
                <a:spcPts val="0"/>
              </a:spcAft>
              <a:defRPr/>
            </a:pPr>
            <a:r>
              <a:rPr lang="en-GB" sz="2000" b="1" dirty="0">
                <a:solidFill>
                  <a:prstClr val="black"/>
                </a:solidFill>
                <a:latin typeface="Calibri" panose="020F0502020204030204"/>
              </a:rPr>
              <a:t>Incl managed moves?</a:t>
            </a:r>
          </a:p>
        </p:txBody>
      </p:sp>
      <p:sp>
        <p:nvSpPr>
          <p:cNvPr id="5" name="Rectangle 4">
            <a:extLst>
              <a:ext uri="{FF2B5EF4-FFF2-40B4-BE49-F238E27FC236}">
                <a16:creationId xmlns:a16="http://schemas.microsoft.com/office/drawing/2014/main" id="{3A06FDDE-4002-69A4-CA2B-0D7BC4DB9842}"/>
              </a:ext>
            </a:extLst>
          </p:cNvPr>
          <p:cNvSpPr/>
          <p:nvPr/>
        </p:nvSpPr>
        <p:spPr>
          <a:xfrm>
            <a:off x="6881380" y="1825625"/>
            <a:ext cx="1633970" cy="168103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sz="1600" b="1" dirty="0">
                <a:solidFill>
                  <a:prstClr val="black"/>
                </a:solidFill>
                <a:latin typeface="Calibri" panose="020F0502020204030204"/>
              </a:rPr>
              <a:t>No discrimination/</a:t>
            </a:r>
          </a:p>
          <a:p>
            <a:pPr algn="ctr" defTabSz="685800" eaLnBrk="1" fontAlgn="auto" hangingPunct="1">
              <a:spcBef>
                <a:spcPts val="0"/>
              </a:spcBef>
              <a:spcAft>
                <a:spcPts val="0"/>
              </a:spcAft>
              <a:defRPr/>
            </a:pPr>
            <a:r>
              <a:rPr lang="en-GB" sz="1600" b="1" dirty="0">
                <a:solidFill>
                  <a:prstClr val="black"/>
                </a:solidFill>
                <a:latin typeface="Calibri" panose="020F0502020204030204"/>
              </a:rPr>
              <a:t>impact on vulnerable groups</a:t>
            </a:r>
          </a:p>
          <a:p>
            <a:pPr algn="ctr" defTabSz="685800" eaLnBrk="1" fontAlgn="auto" hangingPunct="1">
              <a:spcBef>
                <a:spcPts val="0"/>
              </a:spcBef>
              <a:spcAft>
                <a:spcPts val="0"/>
              </a:spcAft>
              <a:defRPr/>
            </a:pPr>
            <a:endParaRPr lang="en-GB" sz="1350" dirty="0">
              <a:solidFill>
                <a:prstClr val="white"/>
              </a:solidFill>
              <a:latin typeface="Calibri" panose="020F0502020204030204"/>
            </a:endParaRPr>
          </a:p>
        </p:txBody>
      </p:sp>
      <p:sp>
        <p:nvSpPr>
          <p:cNvPr id="6" name="Flowchart: Connector 5">
            <a:extLst>
              <a:ext uri="{FF2B5EF4-FFF2-40B4-BE49-F238E27FC236}">
                <a16:creationId xmlns:a16="http://schemas.microsoft.com/office/drawing/2014/main" id="{6212F0CB-953F-C657-7591-B54B0760C338}"/>
              </a:ext>
            </a:extLst>
          </p:cNvPr>
          <p:cNvSpPr/>
          <p:nvPr/>
        </p:nvSpPr>
        <p:spPr>
          <a:xfrm>
            <a:off x="669564" y="4139693"/>
            <a:ext cx="3974444" cy="2037269"/>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b="1" dirty="0">
                <a:solidFill>
                  <a:prstClr val="black"/>
                </a:solidFill>
                <a:latin typeface="Calibri" panose="020F0502020204030204"/>
              </a:rPr>
              <a:t>Have you reviewed the impact of the strategies you have already implemented </a:t>
            </a:r>
          </a:p>
          <a:p>
            <a:pPr algn="ctr" defTabSz="685800" eaLnBrk="1" fontAlgn="auto" hangingPunct="1">
              <a:spcBef>
                <a:spcPts val="0"/>
              </a:spcBef>
              <a:spcAft>
                <a:spcPts val="0"/>
              </a:spcAft>
              <a:defRPr/>
            </a:pPr>
            <a:r>
              <a:rPr lang="en-GB" b="1" dirty="0">
                <a:solidFill>
                  <a:prstClr val="black"/>
                </a:solidFill>
                <a:latin typeface="Calibri" panose="020F0502020204030204"/>
              </a:rPr>
              <a:t>(this links with audit trail)</a:t>
            </a:r>
          </a:p>
        </p:txBody>
      </p:sp>
      <p:sp>
        <p:nvSpPr>
          <p:cNvPr id="8" name="Rectangle: Diagonal Corners Rounded 7">
            <a:extLst>
              <a:ext uri="{FF2B5EF4-FFF2-40B4-BE49-F238E27FC236}">
                <a16:creationId xmlns:a16="http://schemas.microsoft.com/office/drawing/2014/main" id="{CEE73BBE-3056-FD3F-0961-480291AEC366}"/>
              </a:ext>
            </a:extLst>
          </p:cNvPr>
          <p:cNvSpPr/>
          <p:nvPr/>
        </p:nvSpPr>
        <p:spPr>
          <a:xfrm>
            <a:off x="7020272" y="4565044"/>
            <a:ext cx="1584175" cy="1611917"/>
          </a:xfrm>
          <a:prstGeom prst="round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sz="2000" b="1" dirty="0">
                <a:solidFill>
                  <a:prstClr val="black"/>
                </a:solidFill>
                <a:latin typeface="Calibri" panose="020F0502020204030204"/>
              </a:rPr>
              <a:t>Data analysis</a:t>
            </a:r>
          </a:p>
        </p:txBody>
      </p:sp>
      <p:sp>
        <p:nvSpPr>
          <p:cNvPr id="9" name="Arrow: Left-Up 8">
            <a:extLst>
              <a:ext uri="{FF2B5EF4-FFF2-40B4-BE49-F238E27FC236}">
                <a16:creationId xmlns:a16="http://schemas.microsoft.com/office/drawing/2014/main" id="{4710196F-AD00-7A7E-3B2F-8FE4E2B43DF4}"/>
              </a:ext>
            </a:extLst>
          </p:cNvPr>
          <p:cNvSpPr/>
          <p:nvPr/>
        </p:nvSpPr>
        <p:spPr>
          <a:xfrm>
            <a:off x="6881379" y="3506663"/>
            <a:ext cx="1306657" cy="637794"/>
          </a:xfrm>
          <a:prstGeom prst="leftUpArrow">
            <a:avLst>
              <a:gd name="adj1" fmla="val 50000"/>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sz="1350" dirty="0">
                <a:solidFill>
                  <a:prstClr val="white"/>
                </a:solidFill>
                <a:latin typeface="Calibri" panose="020F0502020204030204"/>
              </a:rPr>
              <a:t>Links with </a:t>
            </a:r>
          </a:p>
        </p:txBody>
      </p:sp>
      <p:sp>
        <p:nvSpPr>
          <p:cNvPr id="10" name="Rectangle: Rounded Corners 9">
            <a:extLst>
              <a:ext uri="{FF2B5EF4-FFF2-40B4-BE49-F238E27FC236}">
                <a16:creationId xmlns:a16="http://schemas.microsoft.com/office/drawing/2014/main" id="{6A3D657A-90F6-6826-FFD0-54AB75651464}"/>
              </a:ext>
            </a:extLst>
          </p:cNvPr>
          <p:cNvSpPr/>
          <p:nvPr/>
        </p:nvSpPr>
        <p:spPr>
          <a:xfrm>
            <a:off x="5453097" y="3433665"/>
            <a:ext cx="1517292" cy="165618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GB" b="1" dirty="0">
                <a:solidFill>
                  <a:prstClr val="black"/>
                </a:solidFill>
                <a:latin typeface="Calibri" panose="020F0502020204030204"/>
              </a:rPr>
              <a:t>Reasonable adjustments</a:t>
            </a:r>
          </a:p>
        </p:txBody>
      </p:sp>
      <p:sp>
        <p:nvSpPr>
          <p:cNvPr id="7" name="Arrow: Left-Right 6">
            <a:extLst>
              <a:ext uri="{FF2B5EF4-FFF2-40B4-BE49-F238E27FC236}">
                <a16:creationId xmlns:a16="http://schemas.microsoft.com/office/drawing/2014/main" id="{B208B070-B056-EB3C-22FD-B209D65FDC85}"/>
              </a:ext>
            </a:extLst>
          </p:cNvPr>
          <p:cNvSpPr/>
          <p:nvPr/>
        </p:nvSpPr>
        <p:spPr>
          <a:xfrm>
            <a:off x="2423368" y="2771393"/>
            <a:ext cx="912114" cy="363474"/>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GB" sz="1350" dirty="0">
              <a:solidFill>
                <a:prstClr val="white"/>
              </a:solidFill>
              <a:latin typeface="Calibri" panose="020F0502020204030204"/>
            </a:endParaRPr>
          </a:p>
        </p:txBody>
      </p:sp>
      <p:sp>
        <p:nvSpPr>
          <p:cNvPr id="11" name="Pentagon 10">
            <a:extLst>
              <a:ext uri="{FF2B5EF4-FFF2-40B4-BE49-F238E27FC236}">
                <a16:creationId xmlns:a16="http://schemas.microsoft.com/office/drawing/2014/main" id="{68B5FDB9-B54A-49E0-A8F3-0986929F84CA}"/>
              </a:ext>
            </a:extLst>
          </p:cNvPr>
          <p:cNvSpPr/>
          <p:nvPr/>
        </p:nvSpPr>
        <p:spPr>
          <a:xfrm>
            <a:off x="669565" y="2280782"/>
            <a:ext cx="1781638" cy="1580266"/>
          </a:xfrm>
          <a:prstGeom prst="pent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2400" b="1" dirty="0">
                <a:solidFill>
                  <a:prstClr val="black"/>
                </a:solidFill>
                <a:latin typeface="Calibri" panose="020F0502020204030204"/>
              </a:rPr>
              <a:t>Last resort?</a:t>
            </a:r>
          </a:p>
        </p:txBody>
      </p:sp>
    </p:spTree>
    <p:extLst>
      <p:ext uri="{BB962C8B-B14F-4D97-AF65-F5344CB8AC3E}">
        <p14:creationId xmlns:p14="http://schemas.microsoft.com/office/powerpoint/2010/main" val="17411291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1971" name="Rectangle 2">
            <a:extLst>
              <a:ext uri="{FF2B5EF4-FFF2-40B4-BE49-F238E27FC236}">
                <a16:creationId xmlns:a16="http://schemas.microsoft.com/office/drawing/2014/main" id="{90DE3ADD-EB46-4E99-B9C7-DEE3013F0F5A}"/>
              </a:ext>
            </a:extLst>
          </p:cNvPr>
          <p:cNvSpPr>
            <a:spLocks noGrp="1" noChangeArrowheads="1"/>
          </p:cNvSpPr>
          <p:nvPr>
            <p:ph type="title"/>
          </p:nvPr>
        </p:nvSpPr>
        <p:spPr>
          <a:xfrm>
            <a:off x="782965" y="1179154"/>
            <a:ext cx="2475485" cy="4463889"/>
          </a:xfrm>
        </p:spPr>
        <p:txBody>
          <a:bodyPr anchor="ctr">
            <a:normAutofit/>
          </a:bodyPr>
          <a:lstStyle/>
          <a:p>
            <a:pPr eaLnBrk="1" hangingPunct="1">
              <a:lnSpc>
                <a:spcPct val="90000"/>
              </a:lnSpc>
            </a:pPr>
            <a:r>
              <a:rPr lang="en-GB" altLang="en-US" sz="3300" dirty="0"/>
              <a:t>Governors cannot postpone because of parallel criminal proceedings </a:t>
            </a:r>
          </a:p>
        </p:txBody>
      </p:sp>
      <p:sp>
        <p:nvSpPr>
          <p:cNvPr id="211972" name="Rectangle 3">
            <a:extLst>
              <a:ext uri="{FF2B5EF4-FFF2-40B4-BE49-F238E27FC236}">
                <a16:creationId xmlns:a16="http://schemas.microsoft.com/office/drawing/2014/main" id="{84AF461E-74E0-465F-AA14-E143CFEC5C84}"/>
              </a:ext>
            </a:extLst>
          </p:cNvPr>
          <p:cNvSpPr>
            <a:spLocks noGrp="1" noChangeArrowheads="1"/>
          </p:cNvSpPr>
          <p:nvPr>
            <p:ph idx="1"/>
          </p:nvPr>
        </p:nvSpPr>
        <p:spPr>
          <a:xfrm>
            <a:off x="3734189" y="1109146"/>
            <a:ext cx="4755763" cy="4603900"/>
          </a:xfrm>
        </p:spPr>
        <p:txBody>
          <a:bodyPr anchor="ctr">
            <a:normAutofit/>
          </a:bodyPr>
          <a:lstStyle/>
          <a:p>
            <a:pPr eaLnBrk="1" hangingPunct="1"/>
            <a:endParaRPr lang="en-GB" altLang="en-US" dirty="0"/>
          </a:p>
          <a:p>
            <a:pPr eaLnBrk="1" hangingPunct="1"/>
            <a:r>
              <a:rPr lang="en-GB" altLang="en-US" sz="2400" dirty="0"/>
              <a:t>Where GB are required to consider HT exclusion decision, they cannot postpone this </a:t>
            </a:r>
          </a:p>
          <a:p>
            <a:pPr eaLnBrk="1" hangingPunct="1"/>
            <a:r>
              <a:rPr lang="en-GB" altLang="en-US" sz="2400" dirty="0"/>
              <a:t>Must decide whether to reinstate</a:t>
            </a:r>
          </a:p>
          <a:p>
            <a:pPr eaLnBrk="1" hangingPunct="1"/>
            <a:r>
              <a:rPr lang="en-GB" altLang="en-US" sz="2400" dirty="0"/>
              <a:t>Para 260 of 2022 ExG</a:t>
            </a:r>
          </a:p>
        </p:txBody>
      </p:sp>
      <p:sp>
        <p:nvSpPr>
          <p:cNvPr id="211970" name="Slide Number Placeholder 5">
            <a:extLst>
              <a:ext uri="{FF2B5EF4-FFF2-40B4-BE49-F238E27FC236}">
                <a16:creationId xmlns:a16="http://schemas.microsoft.com/office/drawing/2014/main" id="{20D64DD7-2945-4B93-923D-2E3A8FF0275F}"/>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CE2BD3D4-F5DB-47E9-8146-ABBD5B6DEF12}" type="slidenum">
              <a:rPr lang="en-GB" altLang="en-US" smtClean="0"/>
              <a:pPr>
                <a:spcAft>
                  <a:spcPts val="600"/>
                </a:spcAft>
              </a:pPr>
              <a:t>120</a:t>
            </a:fld>
            <a:endParaRPr lang="en-GB" alt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close up of a person's face&#10;&#10;Description automatically generated with medium confidence">
            <a:extLst>
              <a:ext uri="{FF2B5EF4-FFF2-40B4-BE49-F238E27FC236}">
                <a16:creationId xmlns:a16="http://schemas.microsoft.com/office/drawing/2014/main" id="{A0F7841C-11EC-748C-A0FF-AD55CAD52A6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4451" r="18151" b="-1"/>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F28B334-50D1-4E0D-92F8-77BB3F712BAF}"/>
              </a:ext>
            </a:extLst>
          </p:cNvPr>
          <p:cNvSpPr>
            <a:spLocks noGrp="1"/>
          </p:cNvSpPr>
          <p:nvPr>
            <p:ph type="title"/>
          </p:nvPr>
        </p:nvSpPr>
        <p:spPr>
          <a:xfrm>
            <a:off x="507999" y="609600"/>
            <a:ext cx="3343921" cy="2099320"/>
          </a:xfrm>
        </p:spPr>
        <p:txBody>
          <a:bodyPr>
            <a:normAutofit/>
          </a:bodyPr>
          <a:lstStyle/>
          <a:p>
            <a:pPr algn="ctr">
              <a:lnSpc>
                <a:spcPct val="90000"/>
              </a:lnSpc>
            </a:pPr>
            <a:r>
              <a:rPr lang="en-GB" sz="2000" b="1" dirty="0"/>
              <a:t>New Section on safeguarding including regarding child-on-child abuse</a:t>
            </a:r>
          </a:p>
        </p:txBody>
      </p:sp>
      <p:sp>
        <p:nvSpPr>
          <p:cNvPr id="3" name="Content Placeholder 2">
            <a:extLst>
              <a:ext uri="{FF2B5EF4-FFF2-40B4-BE49-F238E27FC236}">
                <a16:creationId xmlns:a16="http://schemas.microsoft.com/office/drawing/2014/main" id="{9EB5419E-345F-43B7-8C0A-2E3ACD772B19}"/>
              </a:ext>
            </a:extLst>
          </p:cNvPr>
          <p:cNvSpPr>
            <a:spLocks noGrp="1"/>
          </p:cNvSpPr>
          <p:nvPr>
            <p:ph idx="1"/>
          </p:nvPr>
        </p:nvSpPr>
        <p:spPr>
          <a:xfrm>
            <a:off x="508000" y="2160589"/>
            <a:ext cx="2888342" cy="3880773"/>
          </a:xfrm>
        </p:spPr>
        <p:txBody>
          <a:bodyPr>
            <a:normAutofit lnSpcReduction="10000"/>
          </a:bodyPr>
          <a:lstStyle/>
          <a:p>
            <a:endParaRPr lang="en-GB" dirty="0"/>
          </a:p>
          <a:p>
            <a:r>
              <a:rPr lang="en-GB" dirty="0"/>
              <a:t>If ongoing safeguarding investigations</a:t>
            </a:r>
          </a:p>
          <a:p>
            <a:endParaRPr lang="en-GB" dirty="0"/>
          </a:p>
          <a:p>
            <a:r>
              <a:rPr lang="en-GB" dirty="0"/>
              <a:t>new section ExG at paras 22- 25 of 2022 ExG)</a:t>
            </a:r>
          </a:p>
          <a:p>
            <a:endParaRPr lang="en-GB" dirty="0"/>
          </a:p>
          <a:p>
            <a:r>
              <a:rPr lang="en-GB" dirty="0"/>
              <a:t>Refers to </a:t>
            </a:r>
            <a:r>
              <a:rPr lang="en-GB" b="1" u="sng" dirty="0"/>
              <a:t>Keeping Children Safe in Education</a:t>
            </a:r>
            <a:r>
              <a:rPr lang="en-GB" dirty="0"/>
              <a:t> guidance </a:t>
            </a:r>
          </a:p>
          <a:p>
            <a:pPr marL="0" indent="0">
              <a:buNone/>
            </a:pPr>
            <a:endParaRPr lang="en-GB" dirty="0"/>
          </a:p>
        </p:txBody>
      </p:sp>
      <p:cxnSp>
        <p:nvCxnSpPr>
          <p:cNvPr id="13" name="Straight Connector 12">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17780571-BD78-4B6E-A5D9-D44403CC3699}"/>
              </a:ext>
            </a:extLst>
          </p:cNvPr>
          <p:cNvSpPr>
            <a:spLocks noGrp="1"/>
          </p:cNvSpPr>
          <p:nvPr>
            <p:ph type="sldNum" sz="quarter" idx="12"/>
          </p:nvPr>
        </p:nvSpPr>
        <p:spPr>
          <a:xfrm>
            <a:off x="6442997" y="6041362"/>
            <a:ext cx="512504" cy="365125"/>
          </a:xfrm>
        </p:spPr>
        <p:txBody>
          <a:bodyPr>
            <a:normAutofit/>
          </a:bodyPr>
          <a:lstStyle/>
          <a:p>
            <a:pPr>
              <a:spcAft>
                <a:spcPts val="600"/>
              </a:spcAft>
              <a:defRPr/>
            </a:pPr>
            <a:fld id="{FD5D6309-0F2A-432B-92AE-D2C9A46844CB}" type="slidenum">
              <a:rPr lang="en-GB" altLang="en-US">
                <a:solidFill>
                  <a:srgbClr val="FFFFFF"/>
                </a:solidFill>
              </a:rPr>
              <a:pPr>
                <a:spcAft>
                  <a:spcPts val="600"/>
                </a:spcAft>
                <a:defRPr/>
              </a:pPr>
              <a:t>121</a:t>
            </a:fld>
            <a:endParaRPr lang="en-GB" altLang="en-US" dirty="0">
              <a:solidFill>
                <a:srgbClr val="FFFFFF"/>
              </a:solidFill>
            </a:endParaRPr>
          </a:p>
        </p:txBody>
      </p:sp>
      <p:sp>
        <p:nvSpPr>
          <p:cNvPr id="2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8DCE6E63-A312-2151-C346-C54B2C9EB6BF}"/>
              </a:ext>
            </a:extLst>
          </p:cNvPr>
          <p:cNvSpPr txBox="1"/>
          <p:nvPr/>
        </p:nvSpPr>
        <p:spPr>
          <a:xfrm>
            <a:off x="6601317" y="6657945"/>
            <a:ext cx="2542683"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latin typeface="+mn-lt"/>
                <a:cs typeface="+mn-cs"/>
                <a:hlinkClick r:id="rId4" tooltip="https://mississippitoday.org/2018/03/13/child-protection-services-once-lauded-now-in-contempt-of-court/">
                  <a:extLst>
                    <a:ext uri="{A12FA001-AC4F-418D-AE19-62706E023703}">
                      <ahyp:hlinkClr xmlns:ahyp="http://schemas.microsoft.com/office/drawing/2018/hyperlinkcolor" xmlns="" val="tx"/>
                    </a:ext>
                  </a:extLst>
                </a:hlinkClick>
              </a:rPr>
              <a:t>This Photo</a:t>
            </a:r>
            <a:r>
              <a:rPr lang="en-GB" sz="700" dirty="0">
                <a:solidFill>
                  <a:srgbClr val="FFFFFF"/>
                </a:solidFill>
                <a:latin typeface="+mn-lt"/>
                <a:cs typeface="+mn-cs"/>
              </a:rPr>
              <a:t> by Unknown Author is licensed under </a:t>
            </a:r>
            <a:r>
              <a:rPr lang="en-GB" sz="700" dirty="0">
                <a:solidFill>
                  <a:srgbClr val="FFFFFF"/>
                </a:solidFill>
                <a:latin typeface="+mn-lt"/>
                <a:cs typeface="+mn-cs"/>
                <a:hlinkClick r:id="rId5" tooltip="https://creativecommons.org/licenses/by-nd/3.0/">
                  <a:extLst>
                    <a:ext uri="{A12FA001-AC4F-418D-AE19-62706E023703}">
                      <ahyp:hlinkClr xmlns:ahyp="http://schemas.microsoft.com/office/drawing/2018/hyperlinkcolor" xmlns="" val="tx"/>
                    </a:ext>
                  </a:extLst>
                </a:hlinkClick>
              </a:rPr>
              <a:t>CC BY-ND</a:t>
            </a:r>
            <a:endParaRPr lang="en-GB" sz="700" dirty="0">
              <a:solidFill>
                <a:srgbClr val="FFFFFF"/>
              </a:solidFill>
              <a:latin typeface="+mn-lt"/>
              <a:cs typeface="+mn-cs"/>
            </a:endParaRPr>
          </a:p>
        </p:txBody>
      </p:sp>
    </p:spTree>
    <p:extLst>
      <p:ext uri="{BB962C8B-B14F-4D97-AF65-F5344CB8AC3E}">
        <p14:creationId xmlns:p14="http://schemas.microsoft.com/office/powerpoint/2010/main" val="36046372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2">
            <a:extLst>
              <a:ext uri="{FF2B5EF4-FFF2-40B4-BE49-F238E27FC236}">
                <a16:creationId xmlns:a16="http://schemas.microsoft.com/office/drawing/2014/main" id="{C2D7F9FF-7864-4E05-AD50-7A059E04D219}"/>
              </a:ext>
            </a:extLst>
          </p:cNvPr>
          <p:cNvSpPr>
            <a:spLocks noGrp="1" noChangeArrowheads="1"/>
          </p:cNvSpPr>
          <p:nvPr>
            <p:ph type="title"/>
          </p:nvPr>
        </p:nvSpPr>
        <p:spPr/>
        <p:txBody>
          <a:bodyPr/>
          <a:lstStyle/>
          <a:p>
            <a:pPr eaLnBrk="1" hangingPunct="1"/>
            <a:endParaRPr lang="en-US" altLang="en-US" dirty="0"/>
          </a:p>
        </p:txBody>
      </p:sp>
      <p:sp>
        <p:nvSpPr>
          <p:cNvPr id="212996" name="Rectangle 3">
            <a:extLst>
              <a:ext uri="{FF2B5EF4-FFF2-40B4-BE49-F238E27FC236}">
                <a16:creationId xmlns:a16="http://schemas.microsoft.com/office/drawing/2014/main" id="{434F0345-DE69-4855-984F-49609DE5F1D3}"/>
              </a:ext>
            </a:extLst>
          </p:cNvPr>
          <p:cNvSpPr>
            <a:spLocks noGrp="1" noChangeArrowheads="1"/>
          </p:cNvSpPr>
          <p:nvPr>
            <p:ph idx="1"/>
          </p:nvPr>
        </p:nvSpPr>
        <p:spPr/>
        <p:txBody>
          <a:bodyPr>
            <a:normAutofit fontScale="85000" lnSpcReduction="10000"/>
          </a:bodyPr>
          <a:lstStyle/>
          <a:p>
            <a:pPr eaLnBrk="1" hangingPunct="1">
              <a:buFont typeface="Wingdings" panose="05000000000000000000" pitchFamily="2" charset="2"/>
              <a:buNone/>
            </a:pPr>
            <a:r>
              <a:rPr lang="en-GB" altLang="en-US" sz="7100" dirty="0">
                <a:solidFill>
                  <a:schemeClr val="hlink"/>
                </a:solidFill>
              </a:rPr>
              <a:t>PREVENTATIVES MEASURES (ALTERNATIVES TO</a:t>
            </a:r>
            <a:r>
              <a:rPr lang="en-GB" altLang="en-US" sz="7800" dirty="0">
                <a:solidFill>
                  <a:schemeClr val="hlink"/>
                </a:solidFill>
              </a:rPr>
              <a:t> EXCLUSION)</a:t>
            </a:r>
          </a:p>
        </p:txBody>
      </p:sp>
      <p:sp>
        <p:nvSpPr>
          <p:cNvPr id="212994" name="Slide Number Placeholder 5">
            <a:extLst>
              <a:ext uri="{FF2B5EF4-FFF2-40B4-BE49-F238E27FC236}">
                <a16:creationId xmlns:a16="http://schemas.microsoft.com/office/drawing/2014/main" id="{55D1DADA-8659-4D0E-9879-AA87F12272A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9488D1C-7A0F-4D42-AFBC-CB121CE5BA28}" type="slidenum">
              <a:rPr lang="en-GB" altLang="en-US" smtClean="0"/>
              <a:pPr/>
              <a:t>122</a:t>
            </a:fld>
            <a:endParaRPr lang="en-GB" altLang="en-US" dirty="0"/>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tanding on stairs&#10;&#10;Description automatically generated with low confidence">
            <a:extLst>
              <a:ext uri="{FF2B5EF4-FFF2-40B4-BE49-F238E27FC236}">
                <a16:creationId xmlns:a16="http://schemas.microsoft.com/office/drawing/2014/main" id="{2EF4DB55-2FC9-1874-EBC3-A4A45980747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9861" r="21405"/>
          <a:stretch/>
        </p:blipFill>
        <p:spPr>
          <a:xfrm>
            <a:off x="4644008" y="-1"/>
            <a:ext cx="4499992"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09C7C0D-06D4-6E64-8ABC-C2E3834D5A95}"/>
              </a:ext>
            </a:extLst>
          </p:cNvPr>
          <p:cNvSpPr>
            <a:spLocks noGrp="1"/>
          </p:cNvSpPr>
          <p:nvPr>
            <p:ph type="title"/>
          </p:nvPr>
        </p:nvSpPr>
        <p:spPr>
          <a:xfrm>
            <a:off x="-341473" y="116632"/>
            <a:ext cx="5705561" cy="1883296"/>
          </a:xfrm>
        </p:spPr>
        <p:txBody>
          <a:bodyPr>
            <a:normAutofit/>
          </a:bodyPr>
          <a:lstStyle/>
          <a:p>
            <a:pPr algn="ctr"/>
            <a:r>
              <a:rPr lang="en-GB" dirty="0">
                <a:solidFill>
                  <a:srgbClr val="0070C0"/>
                </a:solidFill>
              </a:rPr>
              <a:t>NEW SECTION ON PREVENTATIVE MEASURES TO SCHOOL EXCLUSION</a:t>
            </a:r>
            <a:endParaRPr lang="en-GB" dirty="0">
              <a:solidFill>
                <a:schemeClr val="accent2">
                  <a:lumMod val="75000"/>
                </a:schemeClr>
              </a:solidFill>
            </a:endParaRPr>
          </a:p>
        </p:txBody>
      </p:sp>
      <p:sp>
        <p:nvSpPr>
          <p:cNvPr id="3" name="Content Placeholder 2">
            <a:extLst>
              <a:ext uri="{FF2B5EF4-FFF2-40B4-BE49-F238E27FC236}">
                <a16:creationId xmlns:a16="http://schemas.microsoft.com/office/drawing/2014/main" id="{FE779324-5851-9D48-DF8A-AA26BB45A6E3}"/>
              </a:ext>
            </a:extLst>
          </p:cNvPr>
          <p:cNvSpPr>
            <a:spLocks noGrp="1"/>
          </p:cNvSpPr>
          <p:nvPr>
            <p:ph idx="1"/>
          </p:nvPr>
        </p:nvSpPr>
        <p:spPr>
          <a:xfrm>
            <a:off x="508000" y="1930401"/>
            <a:ext cx="4424040" cy="4110962"/>
          </a:xfrm>
        </p:spPr>
        <p:txBody>
          <a:bodyPr>
            <a:normAutofit/>
          </a:bodyPr>
          <a:lstStyle/>
          <a:p>
            <a:endParaRPr lang="en-GB" dirty="0"/>
          </a:p>
          <a:p>
            <a:r>
              <a:rPr lang="en-GB" dirty="0"/>
              <a:t>SEE PART 4 OF 2022 ExG AT PAGE 19</a:t>
            </a:r>
          </a:p>
          <a:p>
            <a:endParaRPr lang="en-GB" dirty="0"/>
          </a:p>
          <a:p>
            <a:r>
              <a:rPr lang="en-GB" dirty="0"/>
              <a:t>DETAILING USE OF AP</a:t>
            </a:r>
          </a:p>
          <a:p>
            <a:endParaRPr lang="en-GB" dirty="0"/>
          </a:p>
          <a:p>
            <a:r>
              <a:rPr lang="en-GB" dirty="0"/>
              <a:t>MANAGED MOVES</a:t>
            </a:r>
          </a:p>
          <a:p>
            <a:endParaRPr lang="en-GB" dirty="0"/>
          </a:p>
          <a:p>
            <a:r>
              <a:rPr lang="en-GB" dirty="0"/>
              <a:t>OFF-SITE DIRECTION</a:t>
            </a:r>
          </a:p>
          <a:p>
            <a:endParaRPr lang="en-GB" dirty="0"/>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319EC500-7A75-42E0-1909-6D1A47D36835}"/>
              </a:ext>
            </a:extLst>
          </p:cNvPr>
          <p:cNvSpPr>
            <a:spLocks noGrp="1"/>
          </p:cNvSpPr>
          <p:nvPr>
            <p:ph type="sldNum" sz="quarter" idx="12"/>
          </p:nvPr>
        </p:nvSpPr>
        <p:spPr>
          <a:xfrm>
            <a:off x="6442997" y="6041362"/>
            <a:ext cx="512504" cy="365125"/>
          </a:xfrm>
        </p:spPr>
        <p:txBody>
          <a:bodyPr>
            <a:norm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FD5D6309-0F2A-432B-92AE-D2C9A46844CB}" type="slidenum">
              <a:rPr kumimoji="0" lang="en-GB" altLang="en-US" sz="9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123</a:t>
            </a:fld>
            <a:endParaRPr kumimoji="0" lang="en-GB" altLang="en-US" sz="900"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380659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F674-0AA7-4BF9-3C4B-D6BAF8BFF4C2}"/>
              </a:ext>
            </a:extLst>
          </p:cNvPr>
          <p:cNvSpPr>
            <a:spLocks noGrp="1"/>
          </p:cNvSpPr>
          <p:nvPr>
            <p:ph type="title"/>
          </p:nvPr>
        </p:nvSpPr>
        <p:spPr/>
        <p:txBody>
          <a:bodyPr/>
          <a:lstStyle/>
          <a:p>
            <a:r>
              <a:rPr lang="en-GB" dirty="0"/>
              <a:t>Alternative Provision</a:t>
            </a:r>
          </a:p>
        </p:txBody>
      </p:sp>
      <p:sp>
        <p:nvSpPr>
          <p:cNvPr id="3" name="Content Placeholder 2">
            <a:extLst>
              <a:ext uri="{FF2B5EF4-FFF2-40B4-BE49-F238E27FC236}">
                <a16:creationId xmlns:a16="http://schemas.microsoft.com/office/drawing/2014/main" id="{36C2EFB0-BBCC-D728-6E33-21CE057D8114}"/>
              </a:ext>
            </a:extLst>
          </p:cNvPr>
          <p:cNvSpPr>
            <a:spLocks noGrp="1"/>
          </p:cNvSpPr>
          <p:nvPr>
            <p:ph idx="1"/>
          </p:nvPr>
        </p:nvSpPr>
        <p:spPr>
          <a:xfrm>
            <a:off x="539552" y="1412776"/>
            <a:ext cx="6670090" cy="4607024"/>
          </a:xfrm>
        </p:spPr>
        <p:txBody>
          <a:bodyPr>
            <a:normAutofit fontScale="85000" lnSpcReduction="20000"/>
          </a:bodyPr>
          <a:lstStyle/>
          <a:p>
            <a:endParaRPr lang="en-GB" dirty="0"/>
          </a:p>
          <a:p>
            <a:endParaRPr lang="en-GB" dirty="0"/>
          </a:p>
          <a:p>
            <a:endParaRPr lang="en-GB" dirty="0"/>
          </a:p>
          <a:p>
            <a:r>
              <a:rPr lang="en-GB" dirty="0"/>
              <a:t>2022 ExG states </a:t>
            </a:r>
          </a:p>
          <a:p>
            <a:endParaRPr lang="en-GB" dirty="0"/>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en-GB" sz="2900" i="1" dirty="0">
                <a:effectLst/>
                <a:latin typeface="Calibri" panose="020F0502020204030204" pitchFamily="34" charset="0"/>
                <a:ea typeface="Calibri" panose="020F0502020204030204" pitchFamily="34" charset="0"/>
                <a:cs typeface="Times New Roman" panose="02020603050405020304" pitchFamily="18" charset="0"/>
              </a:rPr>
              <a:t>The very best Alternative </a:t>
            </a:r>
            <a:r>
              <a:rPr lang="en-GB" sz="2900" i="1" dirty="0">
                <a:latin typeface="Calibri" panose="020F0502020204030204" pitchFamily="34" charset="0"/>
                <a:ea typeface="Calibri" panose="020F0502020204030204" pitchFamily="34" charset="0"/>
                <a:cs typeface="Times New Roman" panose="02020603050405020304" pitchFamily="18" charset="0"/>
              </a:rPr>
              <a:t>P</a:t>
            </a:r>
            <a:r>
              <a:rPr lang="en-GB" sz="2900" i="1" dirty="0">
                <a:effectLst/>
                <a:latin typeface="Calibri" panose="020F0502020204030204" pitchFamily="34" charset="0"/>
                <a:ea typeface="Calibri" panose="020F0502020204030204" pitchFamily="34" charset="0"/>
                <a:cs typeface="Times New Roman" panose="02020603050405020304" pitchFamily="18" charset="0"/>
              </a:rPr>
              <a:t>rovision can be important </a:t>
            </a:r>
            <a:r>
              <a:rPr lang="en-GB" sz="2900" i="1" dirty="0">
                <a:latin typeface="Calibri" panose="020F0502020204030204" pitchFamily="34" charset="0"/>
                <a:ea typeface="Calibri" panose="020F0502020204030204" pitchFamily="34" charset="0"/>
                <a:cs typeface="Times New Roman" panose="02020603050405020304" pitchFamily="18" charset="0"/>
              </a:rPr>
              <a:t>co-</a:t>
            </a:r>
            <a:r>
              <a:rPr lang="en-GB" sz="2900" i="1" dirty="0">
                <a:effectLst/>
                <a:latin typeface="Calibri" panose="020F0502020204030204" pitchFamily="34" charset="0"/>
                <a:ea typeface="Calibri" panose="020F0502020204030204" pitchFamily="34" charset="0"/>
                <a:cs typeface="Times New Roman" panose="02020603050405020304" pitchFamily="18" charset="0"/>
              </a:rPr>
              <a:t>experts in managing behaviour and providing alternatives to exclusion... schools should work with high quality AP providers to ensure a continuum of support is available for pupils for whom good behaviour cultures and policies are not working</a:t>
            </a:r>
            <a:r>
              <a:rPr lang="en-GB" sz="29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(p.19)</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E10698E6-C242-C921-0B3C-C77A3E1382BA}"/>
              </a:ext>
            </a:extLst>
          </p:cNvPr>
          <p:cNvSpPr>
            <a:spLocks noGrp="1"/>
          </p:cNvSpPr>
          <p:nvPr>
            <p:ph type="sldNum" sz="quarter" idx="1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2800" b="0" i="0" u="none" strike="noStrike" kern="1200" cap="none" spc="0" normalizeH="0" baseline="0" noProof="0" smtClean="0">
                <a:ln>
                  <a:noFill/>
                </a:ln>
                <a:solidFill>
                  <a:prstClr val="white"/>
                </a:solidFill>
                <a:effectLst/>
                <a:uLnTx/>
                <a:uFillTx/>
                <a:latin typeface="Verdana" panose="020B0604030504040204" pitchFamily="34" charset="0"/>
                <a:ea typeface="+mn-ea"/>
                <a:cs typeface="Arial"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124</a:t>
            </a:fld>
            <a:endParaRPr kumimoji="0" lang="en-GB" altLang="en-US" sz="2800" b="0" i="0" u="none" strike="noStrike" kern="1200" cap="none" spc="0" normalizeH="0" baseline="0" noProof="0" dirty="0">
              <a:ln>
                <a:noFill/>
              </a:ln>
              <a:solidFill>
                <a:prstClr val="white"/>
              </a:solidFill>
              <a:effectLst/>
              <a:uLnTx/>
              <a:uFillTx/>
              <a:latin typeface="Verdana" panose="020B0604030504040204" pitchFamily="34" charset="0"/>
              <a:ea typeface="+mn-ea"/>
              <a:cs typeface="Arial" panose="020B0604020202020204" pitchFamily="34" charset="0"/>
            </a:endParaRPr>
          </a:p>
        </p:txBody>
      </p:sp>
      <p:sp>
        <p:nvSpPr>
          <p:cNvPr id="6" name="Oval 5">
            <a:extLst>
              <a:ext uri="{FF2B5EF4-FFF2-40B4-BE49-F238E27FC236}">
                <a16:creationId xmlns:a16="http://schemas.microsoft.com/office/drawing/2014/main" id="{FD159AD9-A51E-36A3-F3B6-3C904712C717}"/>
              </a:ext>
            </a:extLst>
          </p:cNvPr>
          <p:cNvSpPr/>
          <p:nvPr/>
        </p:nvSpPr>
        <p:spPr>
          <a:xfrm>
            <a:off x="3059832" y="443711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a:t>
            </a:r>
          </a:p>
        </p:txBody>
      </p:sp>
      <p:pic>
        <p:nvPicPr>
          <p:cNvPr id="7" name="Picture 6" descr="Shape, arrow&#10;&#10;Description automatically generated">
            <a:extLst>
              <a:ext uri="{FF2B5EF4-FFF2-40B4-BE49-F238E27FC236}">
                <a16:creationId xmlns:a16="http://schemas.microsoft.com/office/drawing/2014/main" id="{1CA6C074-F6E2-D223-727B-6DAC190EAB4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625312" y="5301208"/>
            <a:ext cx="2664000" cy="1332000"/>
          </a:xfrm>
          <a:prstGeom prst="rect">
            <a:avLst/>
          </a:prstGeom>
        </p:spPr>
      </p:pic>
    </p:spTree>
    <p:extLst>
      <p:ext uri="{BB962C8B-B14F-4D97-AF65-F5344CB8AC3E}">
        <p14:creationId xmlns:p14="http://schemas.microsoft.com/office/powerpoint/2010/main" val="23751377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112A-E413-1DF4-CA05-420BA797BBA2}"/>
              </a:ext>
            </a:extLst>
          </p:cNvPr>
          <p:cNvSpPr>
            <a:spLocks noGrp="1"/>
          </p:cNvSpPr>
          <p:nvPr>
            <p:ph type="title"/>
          </p:nvPr>
        </p:nvSpPr>
        <p:spPr/>
        <p:txBody>
          <a:bodyPr/>
          <a:lstStyle/>
          <a:p>
            <a:r>
              <a:rPr lang="en-GB" dirty="0"/>
              <a:t>Some cases on failures re AP</a:t>
            </a:r>
          </a:p>
        </p:txBody>
      </p:sp>
      <p:sp>
        <p:nvSpPr>
          <p:cNvPr id="3" name="Content Placeholder 2">
            <a:extLst>
              <a:ext uri="{FF2B5EF4-FFF2-40B4-BE49-F238E27FC236}">
                <a16:creationId xmlns:a16="http://schemas.microsoft.com/office/drawing/2014/main" id="{DF7B78AA-B7CE-4DE1-3683-C658A73D0261}"/>
              </a:ext>
            </a:extLst>
          </p:cNvPr>
          <p:cNvSpPr>
            <a:spLocks noGrp="1"/>
          </p:cNvSpPr>
          <p:nvPr>
            <p:ph idx="1"/>
          </p:nvPr>
        </p:nvSpPr>
        <p:spPr/>
        <p:txBody>
          <a:bodyPr/>
          <a:lstStyle/>
          <a:p>
            <a:r>
              <a:rPr lang="en-GB" sz="1800" u="sng" dirty="0"/>
              <a:t>Investigations into a Complaint against Leicestershire County Council </a:t>
            </a:r>
            <a:r>
              <a:rPr lang="en-GB" sz="1800" dirty="0"/>
              <a:t>19 017 034 16 February 2021</a:t>
            </a:r>
          </a:p>
          <a:p>
            <a:r>
              <a:rPr lang="en-GB" sz="1800" dirty="0"/>
              <a:t>LGSO held there were delays in providing suitable full time provision for W . Council acknowledged “excessive” and “unacceptable” delay. Council failed in its legal duty to provide education for W during year 10 and 11</a:t>
            </a:r>
          </a:p>
          <a:p>
            <a:r>
              <a:rPr lang="en-GB" sz="1800" dirty="0"/>
              <a:t>Concerning lack of co- ordination between key Council services </a:t>
            </a:r>
          </a:p>
          <a:p>
            <a:endParaRPr lang="en-GB" dirty="0"/>
          </a:p>
        </p:txBody>
      </p:sp>
      <p:sp>
        <p:nvSpPr>
          <p:cNvPr id="4" name="Slide Number Placeholder 3">
            <a:extLst>
              <a:ext uri="{FF2B5EF4-FFF2-40B4-BE49-F238E27FC236}">
                <a16:creationId xmlns:a16="http://schemas.microsoft.com/office/drawing/2014/main" id="{D2183328-6612-142B-EFAA-11916EBB492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3385100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E1EEE-37CE-45B9-8CC9-90543F855369}"/>
              </a:ext>
            </a:extLst>
          </p:cNvPr>
          <p:cNvSpPr>
            <a:spLocks noGrp="1"/>
          </p:cNvSpPr>
          <p:nvPr>
            <p:ph type="title"/>
          </p:nvPr>
        </p:nvSpPr>
        <p:spPr/>
        <p:txBody>
          <a:bodyPr/>
          <a:lstStyle/>
          <a:p>
            <a:r>
              <a:rPr lang="en-GB" sz="3200" u="sng" dirty="0"/>
              <a:t>Investigations into a complaint against Leicestershire County Council</a:t>
            </a:r>
            <a:endParaRPr lang="en-GB" sz="3200" dirty="0"/>
          </a:p>
        </p:txBody>
      </p:sp>
      <p:sp>
        <p:nvSpPr>
          <p:cNvPr id="3" name="Content Placeholder 2">
            <a:extLst>
              <a:ext uri="{FF2B5EF4-FFF2-40B4-BE49-F238E27FC236}">
                <a16:creationId xmlns:a16="http://schemas.microsoft.com/office/drawing/2014/main" id="{3D2594F2-F5F7-4FA8-BADE-03CE6CFB310A}"/>
              </a:ext>
            </a:extLst>
          </p:cNvPr>
          <p:cNvSpPr>
            <a:spLocks noGrp="1"/>
          </p:cNvSpPr>
          <p:nvPr>
            <p:ph idx="1"/>
          </p:nvPr>
        </p:nvSpPr>
        <p:spPr/>
        <p:txBody>
          <a:bodyPr/>
          <a:lstStyle/>
          <a:p>
            <a:r>
              <a:rPr lang="en-GB" sz="2400" dirty="0"/>
              <a:t>LGSO recommended Council apologise and pay £7,200 to the mother Miss Y for W’s educational benefit. This comprised £600 for each month during which W remained out of school and without any educational provision</a:t>
            </a:r>
          </a:p>
          <a:p>
            <a:endParaRPr lang="en-GB" sz="2400" dirty="0"/>
          </a:p>
          <a:p>
            <a:r>
              <a:rPr lang="en-GB" sz="2400" dirty="0"/>
              <a:t>To Pay £300 to Mis Y for time and trouble and for distress and confusion caused. </a:t>
            </a:r>
          </a:p>
          <a:p>
            <a:r>
              <a:rPr lang="en-GB" sz="2400" dirty="0"/>
              <a:t>Other action recommended for Council to take on the facts</a:t>
            </a:r>
          </a:p>
        </p:txBody>
      </p:sp>
      <p:sp>
        <p:nvSpPr>
          <p:cNvPr id="4" name="Slide Number Placeholder 3">
            <a:extLst>
              <a:ext uri="{FF2B5EF4-FFF2-40B4-BE49-F238E27FC236}">
                <a16:creationId xmlns:a16="http://schemas.microsoft.com/office/drawing/2014/main" id="{ED76FF06-CFFE-4B71-BFF3-326C15E5936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361970-2AC8-4D76-9369-86097C9C1B67}" type="slidenum">
              <a:rPr kumimoji="0" lang="en-GB" alt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GB" alt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1048527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2">
            <a:extLst>
              <a:ext uri="{FF2B5EF4-FFF2-40B4-BE49-F238E27FC236}">
                <a16:creationId xmlns:a16="http://schemas.microsoft.com/office/drawing/2014/main" id="{63D61769-B012-4983-AD57-3025735B29F3}"/>
              </a:ext>
            </a:extLst>
          </p:cNvPr>
          <p:cNvSpPr>
            <a:spLocks noGrp="1" noChangeArrowheads="1"/>
          </p:cNvSpPr>
          <p:nvPr>
            <p:ph type="title"/>
          </p:nvPr>
        </p:nvSpPr>
        <p:spPr/>
        <p:txBody>
          <a:bodyPr>
            <a:normAutofit fontScale="90000"/>
          </a:bodyPr>
          <a:lstStyle/>
          <a:p>
            <a:pPr eaLnBrk="1" hangingPunct="1"/>
            <a:r>
              <a:rPr lang="en-GB" altLang="en-US" sz="3400" dirty="0"/>
              <a:t>OMBUDSMAN CASE- alternative provision- no coordinated approach</a:t>
            </a:r>
          </a:p>
        </p:txBody>
      </p:sp>
      <p:sp>
        <p:nvSpPr>
          <p:cNvPr id="220164" name="Rectangle 3">
            <a:extLst>
              <a:ext uri="{FF2B5EF4-FFF2-40B4-BE49-F238E27FC236}">
                <a16:creationId xmlns:a16="http://schemas.microsoft.com/office/drawing/2014/main" id="{44AF90D7-6E10-46DB-863D-B57F1F28F8AF}"/>
              </a:ext>
            </a:extLst>
          </p:cNvPr>
          <p:cNvSpPr>
            <a:spLocks noGrp="1" noChangeArrowheads="1"/>
          </p:cNvSpPr>
          <p:nvPr>
            <p:ph idx="1"/>
          </p:nvPr>
        </p:nvSpPr>
        <p:spPr/>
        <p:txBody>
          <a:bodyPr>
            <a:normAutofit/>
          </a:bodyPr>
          <a:lstStyle/>
          <a:p>
            <a:pPr eaLnBrk="1" hangingPunct="1">
              <a:lnSpc>
                <a:spcPct val="90000"/>
              </a:lnSpc>
            </a:pPr>
            <a:r>
              <a:rPr lang="en-GB" altLang="en-US" sz="2100" b="1" u="sng" dirty="0"/>
              <a:t>London Borough of Richmond upon Thames (14 016 695)</a:t>
            </a:r>
            <a:r>
              <a:rPr lang="en-GB" altLang="en-US" sz="2100" dirty="0"/>
              <a:t> 24 NOV 2015</a:t>
            </a:r>
          </a:p>
          <a:p>
            <a:pPr eaLnBrk="1" hangingPunct="1">
              <a:lnSpc>
                <a:spcPct val="90000"/>
              </a:lnSpc>
            </a:pPr>
            <a:r>
              <a:rPr lang="en-GB" altLang="en-US" sz="2100" dirty="0"/>
              <a:t>Complaint from a woman that the council failed to provide suitable alternative education for her son when he was out of school. The council failed to take a coordinated approach to the boy's education, failed to inform the woman of its decisions and it failed to fulfil its duties to provide the boy with suitable education. The boy missed out on education as a result. </a:t>
            </a:r>
          </a:p>
          <a:p>
            <a:pPr eaLnBrk="1" hangingPunct="1">
              <a:lnSpc>
                <a:spcPct val="90000"/>
              </a:lnSpc>
            </a:pPr>
            <a:r>
              <a:rPr lang="en-GB" altLang="en-US" sz="2100" dirty="0"/>
              <a:t>The Ombudsman upheld the complaint and found fault causing injustice.</a:t>
            </a:r>
          </a:p>
        </p:txBody>
      </p:sp>
      <p:sp>
        <p:nvSpPr>
          <p:cNvPr id="220162" name="Slide Number Placeholder 5">
            <a:extLst>
              <a:ext uri="{FF2B5EF4-FFF2-40B4-BE49-F238E27FC236}">
                <a16:creationId xmlns:a16="http://schemas.microsoft.com/office/drawing/2014/main" id="{60870708-2F28-4594-8DFB-433653FA60A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7A675-D1C4-4CE5-92BB-A898E32F2A22}" type="slidenum">
              <a:rPr kumimoji="0" lang="en-GB" altLang="en-US" sz="9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altLang="en-US" sz="900"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2">
            <a:extLst>
              <a:ext uri="{FF2B5EF4-FFF2-40B4-BE49-F238E27FC236}">
                <a16:creationId xmlns:a16="http://schemas.microsoft.com/office/drawing/2014/main" id="{12DA7541-773C-4E99-B1AB-787FCEF4F7F7}"/>
              </a:ext>
            </a:extLst>
          </p:cNvPr>
          <p:cNvSpPr>
            <a:spLocks noGrp="1" noChangeArrowheads="1"/>
          </p:cNvSpPr>
          <p:nvPr>
            <p:ph type="title"/>
          </p:nvPr>
        </p:nvSpPr>
        <p:spPr/>
        <p:txBody>
          <a:bodyPr/>
          <a:lstStyle/>
          <a:p>
            <a:pPr eaLnBrk="1" hangingPunct="1"/>
            <a:r>
              <a:rPr lang="en-GB" altLang="en-US" sz="3400" dirty="0"/>
              <a:t>Ombudsman case- alternative provision</a:t>
            </a:r>
          </a:p>
        </p:txBody>
      </p:sp>
      <p:sp>
        <p:nvSpPr>
          <p:cNvPr id="221188" name="Rectangle 3">
            <a:extLst>
              <a:ext uri="{FF2B5EF4-FFF2-40B4-BE49-F238E27FC236}">
                <a16:creationId xmlns:a16="http://schemas.microsoft.com/office/drawing/2014/main" id="{DF2D1F43-B402-4C45-88E1-DACA186842F7}"/>
              </a:ext>
            </a:extLst>
          </p:cNvPr>
          <p:cNvSpPr>
            <a:spLocks noGrp="1" noChangeArrowheads="1"/>
          </p:cNvSpPr>
          <p:nvPr>
            <p:ph idx="1"/>
          </p:nvPr>
        </p:nvSpPr>
        <p:spPr/>
        <p:txBody>
          <a:bodyPr>
            <a:normAutofit fontScale="92500" lnSpcReduction="10000"/>
          </a:bodyPr>
          <a:lstStyle/>
          <a:p>
            <a:pPr eaLnBrk="1" hangingPunct="1"/>
            <a:r>
              <a:rPr lang="en-GB" altLang="en-US" sz="2600" dirty="0"/>
              <a:t>Ombudsman stated that the overall picture in this case was one of different services within the Council failing to communicate and co-ordinate effectively. This had cased detriment to both the boy and his mother. </a:t>
            </a:r>
          </a:p>
          <a:p>
            <a:pPr eaLnBrk="1" hangingPunct="1"/>
            <a:r>
              <a:rPr lang="en-GB" altLang="en-US" sz="2600" dirty="0"/>
              <a:t>Compensation was recommended and Council agreed to introduce new policies and procedures to provide better co-ordination between different parts of the Council’s service in the future. </a:t>
            </a:r>
          </a:p>
        </p:txBody>
      </p:sp>
      <p:sp>
        <p:nvSpPr>
          <p:cNvPr id="221186" name="Slide Number Placeholder 5">
            <a:extLst>
              <a:ext uri="{FF2B5EF4-FFF2-40B4-BE49-F238E27FC236}">
                <a16:creationId xmlns:a16="http://schemas.microsoft.com/office/drawing/2014/main" id="{1B0E271C-460A-4A98-A915-49B536002C5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28D8B3-BA73-49B6-8F52-1B9238362D30}" type="slidenum">
              <a:rPr kumimoji="0" lang="en-GB" altLang="en-US" sz="9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altLang="en-US" sz="900"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2">
            <a:extLst>
              <a:ext uri="{FF2B5EF4-FFF2-40B4-BE49-F238E27FC236}">
                <a16:creationId xmlns:a16="http://schemas.microsoft.com/office/drawing/2014/main" id="{040AE7CE-D7E0-49EA-894A-FAC416CB7AF0}"/>
              </a:ext>
            </a:extLst>
          </p:cNvPr>
          <p:cNvSpPr>
            <a:spLocks noGrp="1" noChangeArrowheads="1"/>
          </p:cNvSpPr>
          <p:nvPr>
            <p:ph type="title"/>
          </p:nvPr>
        </p:nvSpPr>
        <p:spPr/>
        <p:txBody>
          <a:bodyPr/>
          <a:lstStyle/>
          <a:p>
            <a:pPr eaLnBrk="1" hangingPunct="1"/>
            <a:r>
              <a:rPr lang="en-GB" altLang="en-US" sz="3400" dirty="0"/>
              <a:t>Another Ombudsman case re alternative provision</a:t>
            </a:r>
          </a:p>
        </p:txBody>
      </p:sp>
      <p:sp>
        <p:nvSpPr>
          <p:cNvPr id="222212" name="Rectangle 3">
            <a:extLst>
              <a:ext uri="{FF2B5EF4-FFF2-40B4-BE49-F238E27FC236}">
                <a16:creationId xmlns:a16="http://schemas.microsoft.com/office/drawing/2014/main" id="{70068856-1C21-4ED5-977F-991D11B52504}"/>
              </a:ext>
            </a:extLst>
          </p:cNvPr>
          <p:cNvSpPr>
            <a:spLocks noGrp="1" noChangeArrowheads="1"/>
          </p:cNvSpPr>
          <p:nvPr>
            <p:ph idx="1"/>
          </p:nvPr>
        </p:nvSpPr>
        <p:spPr/>
        <p:txBody>
          <a:bodyPr>
            <a:normAutofit lnSpcReduction="10000"/>
          </a:bodyPr>
          <a:lstStyle/>
          <a:p>
            <a:pPr eaLnBrk="1" hangingPunct="1">
              <a:lnSpc>
                <a:spcPct val="80000"/>
              </a:lnSpc>
            </a:pPr>
            <a:r>
              <a:rPr lang="en-GB" altLang="en-US" sz="2100" u="sng" dirty="0"/>
              <a:t>South Tyneside Metropolitan Borough Council</a:t>
            </a:r>
            <a:r>
              <a:rPr lang="en-GB" altLang="en-US" sz="2100" dirty="0"/>
              <a:t> (15 003 241)</a:t>
            </a:r>
          </a:p>
          <a:p>
            <a:pPr eaLnBrk="1" hangingPunct="1">
              <a:lnSpc>
                <a:spcPct val="80000"/>
              </a:lnSpc>
            </a:pPr>
            <a:r>
              <a:rPr lang="en-GB" altLang="en-US" sz="2100" dirty="0"/>
              <a:t>Re girl with long-term health problems, who , amongst other things, was reliant on a wheelchair and had missed prolonged periods of education due to ill health</a:t>
            </a:r>
          </a:p>
          <a:p>
            <a:pPr eaLnBrk="1" hangingPunct="1">
              <a:lnSpc>
                <a:spcPct val="80000"/>
              </a:lnSpc>
            </a:pPr>
            <a:r>
              <a:rPr lang="en-GB" altLang="en-US" sz="2100" dirty="0"/>
              <a:t>Ombudsman held that Council should have considered and explored with the girl and her parents, alternative education and home tuition to see what might best meet her needs.</a:t>
            </a:r>
          </a:p>
          <a:p>
            <a:pPr eaLnBrk="1" hangingPunct="1">
              <a:lnSpc>
                <a:spcPct val="80000"/>
              </a:lnSpc>
            </a:pPr>
            <a:r>
              <a:rPr lang="en-GB" altLang="en-US" sz="2100" dirty="0"/>
              <a:t>Council had not property considered medical home tuition this case </a:t>
            </a:r>
          </a:p>
          <a:p>
            <a:pPr eaLnBrk="1" hangingPunct="1">
              <a:lnSpc>
                <a:spcPct val="80000"/>
              </a:lnSpc>
            </a:pPr>
            <a:r>
              <a:rPr lang="en-GB" altLang="en-US" sz="2100" dirty="0"/>
              <a:t>Also had failed to ensure the girl had her full 25 hours a week teaching or supervised study </a:t>
            </a:r>
          </a:p>
        </p:txBody>
      </p:sp>
      <p:sp>
        <p:nvSpPr>
          <p:cNvPr id="222210" name="Slide Number Placeholder 5">
            <a:extLst>
              <a:ext uri="{FF2B5EF4-FFF2-40B4-BE49-F238E27FC236}">
                <a16:creationId xmlns:a16="http://schemas.microsoft.com/office/drawing/2014/main" id="{23F6003C-9368-48AF-8F9B-2AF83834E5F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73C981-0A4B-4BB2-AD03-41D4260AED27}" type="slidenum">
              <a:rPr kumimoji="0" lang="en-GB" altLang="en-US" sz="9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altLang="en-US" sz="900"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a:extLst>
              <a:ext uri="{FF2B5EF4-FFF2-40B4-BE49-F238E27FC236}">
                <a16:creationId xmlns:a16="http://schemas.microsoft.com/office/drawing/2014/main" id="{8023FF1C-36B9-46F3-9244-4B4E70AB3153}"/>
              </a:ext>
            </a:extLst>
          </p:cNvPr>
          <p:cNvSpPr>
            <a:spLocks noGrp="1" noChangeArrowheads="1"/>
          </p:cNvSpPr>
          <p:nvPr>
            <p:ph type="title"/>
          </p:nvPr>
        </p:nvSpPr>
        <p:spPr/>
        <p:txBody>
          <a:bodyPr/>
          <a:lstStyle/>
          <a:p>
            <a:pPr algn="ctr" eaLnBrk="1" hangingPunct="1"/>
            <a:r>
              <a:rPr lang="en-US" altLang="en-US" dirty="0"/>
              <a:t>SESSION ONE</a:t>
            </a:r>
          </a:p>
        </p:txBody>
      </p:sp>
      <p:sp>
        <p:nvSpPr>
          <p:cNvPr id="33796" name="Rectangle 3">
            <a:extLst>
              <a:ext uri="{FF2B5EF4-FFF2-40B4-BE49-F238E27FC236}">
                <a16:creationId xmlns:a16="http://schemas.microsoft.com/office/drawing/2014/main" id="{71DFA65C-8B55-4C65-8ED0-B56BB7D55C9D}"/>
              </a:ext>
            </a:extLst>
          </p:cNvPr>
          <p:cNvSpPr>
            <a:spLocks noGrp="1" noChangeArrowheads="1"/>
          </p:cNvSpPr>
          <p:nvPr>
            <p:ph idx="1"/>
          </p:nvPr>
        </p:nvSpPr>
        <p:spPr/>
        <p:txBody>
          <a:bodyPr/>
          <a:lstStyle/>
          <a:p>
            <a:pPr eaLnBrk="1" hangingPunct="1"/>
            <a:endParaRPr lang="en-GB" altLang="en-US" dirty="0"/>
          </a:p>
          <a:p>
            <a:pPr eaLnBrk="1" hangingPunct="1"/>
            <a:endParaRPr lang="en-GB" altLang="en-US" dirty="0"/>
          </a:p>
          <a:p>
            <a:pPr algn="ctr" eaLnBrk="1" hangingPunct="1">
              <a:buFont typeface="Wingdings" panose="05000000000000000000" pitchFamily="2" charset="2"/>
              <a:buNone/>
            </a:pPr>
            <a:r>
              <a:rPr lang="en-GB" altLang="en-US" sz="3000" dirty="0">
                <a:solidFill>
                  <a:srgbClr val="0000FF"/>
                </a:solidFill>
              </a:rPr>
              <a:t>SOME THEMES AND TRENDS </a:t>
            </a:r>
          </a:p>
          <a:p>
            <a:pPr algn="ctr" eaLnBrk="1" hangingPunct="1">
              <a:buFont typeface="Wingdings" panose="05000000000000000000" pitchFamily="2" charset="2"/>
              <a:buNone/>
            </a:pPr>
            <a:r>
              <a:rPr lang="en-GB" altLang="en-US" sz="3000" dirty="0">
                <a:solidFill>
                  <a:srgbClr val="0000FF"/>
                </a:solidFill>
              </a:rPr>
              <a:t> TO BE AWARE OF….</a:t>
            </a:r>
          </a:p>
        </p:txBody>
      </p:sp>
      <p:sp>
        <p:nvSpPr>
          <p:cNvPr id="33794" name="Slide Number Placeholder 5">
            <a:extLst>
              <a:ext uri="{FF2B5EF4-FFF2-40B4-BE49-F238E27FC236}">
                <a16:creationId xmlns:a16="http://schemas.microsoft.com/office/drawing/2014/main" id="{84BBFC51-EA1F-4EB0-98F7-2F1D458D14E7}"/>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fld id="{AC67C180-6FDE-41CC-883B-2D2EED953CC9}" type="slidenum">
              <a:rPr lang="en-GB" altLang="en-US">
                <a:solidFill>
                  <a:prstClr val="black"/>
                </a:solidFill>
              </a:rPr>
              <a:pPr defTabSz="685800"/>
              <a:t>13</a:t>
            </a:fld>
            <a:endParaRPr lang="en-GB" altLang="en-US" dirty="0">
              <a:solidFill>
                <a:prstClr val="black"/>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257C0-229B-4F78-994C-C0FA2AAB5780}"/>
              </a:ext>
            </a:extLst>
          </p:cNvPr>
          <p:cNvSpPr>
            <a:spLocks noGrp="1"/>
          </p:cNvSpPr>
          <p:nvPr>
            <p:ph type="title"/>
          </p:nvPr>
        </p:nvSpPr>
        <p:spPr/>
        <p:txBody>
          <a:bodyPr/>
          <a:lstStyle/>
          <a:p>
            <a:r>
              <a:rPr lang="en-GB" dirty="0"/>
              <a:t>And another LGSO case- lack of a joined-up approach</a:t>
            </a:r>
          </a:p>
        </p:txBody>
      </p:sp>
      <p:sp>
        <p:nvSpPr>
          <p:cNvPr id="3" name="Content Placeholder 2">
            <a:extLst>
              <a:ext uri="{FF2B5EF4-FFF2-40B4-BE49-F238E27FC236}">
                <a16:creationId xmlns:a16="http://schemas.microsoft.com/office/drawing/2014/main" id="{C12ED199-A5F7-4337-8E87-F89EDE21444F}"/>
              </a:ext>
            </a:extLst>
          </p:cNvPr>
          <p:cNvSpPr>
            <a:spLocks noGrp="1"/>
          </p:cNvSpPr>
          <p:nvPr>
            <p:ph idx="1"/>
          </p:nvPr>
        </p:nvSpPr>
        <p:spPr/>
        <p:txBody>
          <a:bodyPr>
            <a:normAutofit fontScale="92500" lnSpcReduction="20000"/>
          </a:bodyPr>
          <a:lstStyle/>
          <a:p>
            <a:r>
              <a:rPr lang="en-GB" b="1" dirty="0">
                <a:solidFill>
                  <a:srgbClr val="000000"/>
                </a:solidFill>
                <a:latin typeface="Arial" panose="020B0604020202020204" pitchFamily="34" charset="0"/>
                <a:ea typeface="Times New Roman" panose="02020603050405020304" pitchFamily="18" charset="0"/>
                <a:hlinkClick r:id="rId2"/>
              </a:rPr>
              <a:t>Norfolk County Council (19 000 476)</a:t>
            </a:r>
            <a:endParaRPr lang="en-GB" dirty="0">
              <a:latin typeface="Calibri" panose="020F0502020204030204" pitchFamily="34" charset="0"/>
              <a:ea typeface="Calibri" panose="020F0502020204030204" pitchFamily="34" charset="0"/>
            </a:endParaRPr>
          </a:p>
          <a:p>
            <a:r>
              <a:rPr lang="en-GB" dirty="0">
                <a:solidFill>
                  <a:srgbClr val="000000"/>
                </a:solidFill>
                <a:ea typeface="Times New Roman" panose="02020603050405020304" pitchFamily="18" charset="0"/>
              </a:rPr>
              <a:t>LGSO found the Council took too long to issue G’s Education, Health and Care (EHC) Plan. It failed to ensure the support required by her plan was provided. The Council failed to assess G’s needs and consider alternative education when G was unable to attend school due to anxiety. The Council relied on G’s schools when it should have made alternative arrangements itself.</a:t>
            </a:r>
          </a:p>
          <a:p>
            <a:r>
              <a:rPr lang="en-GB" dirty="0">
                <a:solidFill>
                  <a:srgbClr val="000000"/>
                </a:solidFill>
                <a:ea typeface="Times New Roman" panose="02020603050405020304" pitchFamily="18" charset="0"/>
              </a:rPr>
              <a:t>It took too long to reassess her needs and amend her plan following her autism diagnosis in April 2019. The Council was unable to provide a special school place until September 2020. As a result, LGSO found there had been considerable disruption to G’s education over a period of at least two years. There had been a lack of joined-up approach from the Council, and Mr and Mrs X have been left to deal with an incredibly complicated situation themselves.</a:t>
            </a:r>
            <a:endParaRPr lang="en-GB" dirty="0">
              <a:ea typeface="Calibri" panose="020F0502020204030204" pitchFamily="34" charset="0"/>
            </a:endParaRPr>
          </a:p>
          <a:p>
            <a:endParaRPr lang="en-GB" b="1" dirty="0"/>
          </a:p>
        </p:txBody>
      </p:sp>
      <p:sp>
        <p:nvSpPr>
          <p:cNvPr id="4" name="Slide Number Placeholder 3">
            <a:extLst>
              <a:ext uri="{FF2B5EF4-FFF2-40B4-BE49-F238E27FC236}">
                <a16:creationId xmlns:a16="http://schemas.microsoft.com/office/drawing/2014/main" id="{A8FDDB29-B1DD-4E10-9932-E025B351EB3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3793620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3B97C-9309-42D2-81E4-1643E4C0C0C6}"/>
              </a:ext>
            </a:extLst>
          </p:cNvPr>
          <p:cNvSpPr>
            <a:spLocks noGrp="1"/>
          </p:cNvSpPr>
          <p:nvPr>
            <p:ph type="title"/>
          </p:nvPr>
        </p:nvSpPr>
        <p:spPr/>
        <p:txBody>
          <a:bodyPr>
            <a:normAutofit fontScale="90000"/>
          </a:bodyPr>
          <a:lstStyle/>
          <a:p>
            <a:r>
              <a:rPr lang="en-GB" dirty="0"/>
              <a:t>Therefore LGSO recommended </a:t>
            </a:r>
            <a:r>
              <a:rPr lang="en-GB" b="1" dirty="0">
                <a:solidFill>
                  <a:srgbClr val="000000"/>
                </a:solidFill>
                <a:latin typeface="Arial" panose="020B0604020202020204" pitchFamily="34" charset="0"/>
                <a:ea typeface="Times New Roman" panose="02020603050405020304" pitchFamily="18" charset="0"/>
                <a:hlinkClick r:id="rId2"/>
              </a:rPr>
              <a:t>Norfolk County Council (19 000 476)</a:t>
            </a:r>
            <a:r>
              <a:rPr lang="en-GB" dirty="0">
                <a:latin typeface="Calibri" panose="020F0502020204030204" pitchFamily="34" charset="0"/>
                <a:ea typeface="Calibri" panose="020F0502020204030204" pitchFamily="34" charset="0"/>
              </a:rPr>
              <a:t/>
            </a:r>
            <a:br>
              <a:rPr lang="en-GB" dirty="0">
                <a:latin typeface="Calibri" panose="020F0502020204030204" pitchFamily="34" charset="0"/>
                <a:ea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4BA3CDF7-14C6-4EBF-B7E7-B24E0B1146B3}"/>
              </a:ext>
            </a:extLst>
          </p:cNvPr>
          <p:cNvSpPr>
            <a:spLocks noGrp="1"/>
          </p:cNvSpPr>
          <p:nvPr>
            <p:ph idx="1"/>
          </p:nvPr>
        </p:nvSpPr>
        <p:spPr/>
        <p:txBody>
          <a:bodyPr>
            <a:normAutofit fontScale="70000" lnSpcReduction="20000"/>
          </a:bodyPr>
          <a:lstStyle/>
          <a:p>
            <a:pPr marL="0" indent="0">
              <a:buNone/>
            </a:pPr>
            <a:r>
              <a:rPr lang="en-GB" sz="2100" dirty="0">
                <a:solidFill>
                  <a:srgbClr val="555555"/>
                </a:solidFill>
              </a:rPr>
              <a:t>That the Council:</a:t>
            </a:r>
          </a:p>
          <a:p>
            <a:pPr lvl="1">
              <a:buFont typeface="Arial" panose="020B0604020202020204" pitchFamily="34" charset="0"/>
              <a:buChar char="•"/>
            </a:pPr>
            <a:r>
              <a:rPr lang="en-GB" sz="2100" dirty="0">
                <a:solidFill>
                  <a:srgbClr val="555555"/>
                </a:solidFill>
              </a:rPr>
              <a:t>apologises to Mr and Mrs X and G for the faults identified;</a:t>
            </a:r>
          </a:p>
          <a:p>
            <a:pPr lvl="1">
              <a:buFont typeface="Arial" panose="020B0604020202020204" pitchFamily="34" charset="0"/>
              <a:buChar char="•"/>
            </a:pPr>
            <a:r>
              <a:rPr lang="en-GB" sz="2100" dirty="0">
                <a:solidFill>
                  <a:srgbClr val="555555"/>
                </a:solidFill>
              </a:rPr>
              <a:t>makes a symbolic payment of £3,000 to Mr and Mrs X to recognise the disruption to G’s education in the two years between the summer term of 2018 and the summer term of 2020;</a:t>
            </a:r>
          </a:p>
          <a:p>
            <a:pPr lvl="1">
              <a:buFont typeface="Arial" panose="020B0604020202020204" pitchFamily="34" charset="0"/>
              <a:buChar char="•"/>
            </a:pPr>
            <a:r>
              <a:rPr lang="en-GB" sz="2100" dirty="0">
                <a:solidFill>
                  <a:srgbClr val="555555"/>
                </a:solidFill>
              </a:rPr>
              <a:t>makes a payment of £500 to Mr and Mrs X for the unnecessary time, trouble and stress in securing support for G and pursuing their complaint; and</a:t>
            </a:r>
          </a:p>
          <a:p>
            <a:pPr marL="0" indent="0">
              <a:buNone/>
            </a:pPr>
            <a:r>
              <a:rPr lang="en-GB" sz="2100" dirty="0">
                <a:solidFill>
                  <a:srgbClr val="555555"/>
                </a:solidFill>
              </a:rPr>
              <a:t>That the Council also reviews its policies and procedures to ensure:</a:t>
            </a:r>
          </a:p>
          <a:p>
            <a:pPr lvl="2">
              <a:buFont typeface="+mj-lt"/>
              <a:buAutoNum type="arabicPeriod"/>
            </a:pPr>
            <a:r>
              <a:rPr lang="en-GB" sz="1800" dirty="0">
                <a:solidFill>
                  <a:srgbClr val="555555"/>
                </a:solidFill>
              </a:rPr>
              <a:t>the special educational provision required by a child’s EHC Plan is delivered;</a:t>
            </a:r>
          </a:p>
          <a:p>
            <a:pPr lvl="2">
              <a:buFont typeface="+mj-lt"/>
              <a:buAutoNum type="arabicPeriod"/>
            </a:pPr>
            <a:r>
              <a:rPr lang="en-GB" sz="1800" dirty="0">
                <a:solidFill>
                  <a:srgbClr val="555555"/>
                </a:solidFill>
              </a:rPr>
              <a:t>the Council fulfils its duties to children unable to attend school for health reasons, and in particular that it is able to demonstrate it has considered a child’s needs and decided whether alternative education is necessary.</a:t>
            </a:r>
          </a:p>
          <a:p>
            <a:endParaRPr lang="en-GB" dirty="0"/>
          </a:p>
        </p:txBody>
      </p:sp>
      <p:sp>
        <p:nvSpPr>
          <p:cNvPr id="4" name="Slide Number Placeholder 3">
            <a:extLst>
              <a:ext uri="{FF2B5EF4-FFF2-40B4-BE49-F238E27FC236}">
                <a16:creationId xmlns:a16="http://schemas.microsoft.com/office/drawing/2014/main" id="{437CC544-0B28-4046-8991-E7924355A7B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1217138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6AEE-3722-01A6-7BC4-4145EA9F7810}"/>
              </a:ext>
            </a:extLst>
          </p:cNvPr>
          <p:cNvSpPr>
            <a:spLocks noGrp="1"/>
          </p:cNvSpPr>
          <p:nvPr>
            <p:ph type="title"/>
          </p:nvPr>
        </p:nvSpPr>
        <p:spPr/>
        <p:txBody>
          <a:bodyPr/>
          <a:lstStyle/>
          <a:p>
            <a:pPr algn="ctr"/>
            <a:r>
              <a:rPr lang="en-GB" dirty="0">
                <a:solidFill>
                  <a:srgbClr val="FF0000"/>
                </a:solidFill>
              </a:rPr>
              <a:t>MANAGED MOVES</a:t>
            </a:r>
          </a:p>
        </p:txBody>
      </p:sp>
      <p:sp>
        <p:nvSpPr>
          <p:cNvPr id="3" name="Content Placeholder 2">
            <a:extLst>
              <a:ext uri="{FF2B5EF4-FFF2-40B4-BE49-F238E27FC236}">
                <a16:creationId xmlns:a16="http://schemas.microsoft.com/office/drawing/2014/main" id="{411FE3A2-858D-3267-37E7-F10F69E170C9}"/>
              </a:ext>
            </a:extLst>
          </p:cNvPr>
          <p:cNvSpPr>
            <a:spLocks noGrp="1"/>
          </p:cNvSpPr>
          <p:nvPr>
            <p:ph idx="1"/>
          </p:nvPr>
        </p:nvSpPr>
        <p:spPr/>
        <p:txBody>
          <a:bodyPr/>
          <a:lstStyle/>
          <a:p>
            <a:r>
              <a:rPr lang="en-GB" sz="2400" dirty="0"/>
              <a:t>Defined PARA 47 OF 2022 ExG:</a:t>
            </a:r>
          </a:p>
          <a:p>
            <a:endParaRPr lang="en-GB" sz="2400" dirty="0"/>
          </a:p>
          <a:p>
            <a:r>
              <a:rPr lang="en-GB" sz="2400" dirty="0"/>
              <a:t>“ </a:t>
            </a:r>
            <a:r>
              <a:rPr lang="en-GB" sz="2400" i="1" dirty="0"/>
              <a:t>A</a:t>
            </a:r>
            <a:r>
              <a:rPr lang="en-GB" sz="2400" i="1" dirty="0">
                <a:effectLst/>
                <a:latin typeface="Calibri" panose="020F0502020204030204" pitchFamily="34" charset="0"/>
                <a:ea typeface="Calibri" panose="020F0502020204030204" pitchFamily="34" charset="0"/>
                <a:cs typeface="Times New Roman" panose="02020603050405020304" pitchFamily="18" charset="0"/>
              </a:rPr>
              <a:t> managed move is used to initiate a process which leads to the transfer of a pupil to another mainstream school permanently. Managed moves should be voluntary and agreed with all parties involved...”</a:t>
            </a:r>
          </a:p>
          <a:p>
            <a:endParaRPr lang="en-GB" dirty="0"/>
          </a:p>
        </p:txBody>
      </p:sp>
      <p:sp>
        <p:nvSpPr>
          <p:cNvPr id="4" name="Slide Number Placeholder 3">
            <a:extLst>
              <a:ext uri="{FF2B5EF4-FFF2-40B4-BE49-F238E27FC236}">
                <a16:creationId xmlns:a16="http://schemas.microsoft.com/office/drawing/2014/main" id="{A13711D2-E961-B402-4573-D8A0B03FE247}"/>
              </a:ext>
            </a:extLst>
          </p:cNvPr>
          <p:cNvSpPr>
            <a:spLocks noGrp="1"/>
          </p:cNvSpPr>
          <p:nvPr>
            <p:ph type="sldNum" sz="quarter" idx="12"/>
          </p:nvPr>
        </p:nvSpPr>
        <p:spPr/>
        <p:txBody>
          <a:bodyPr/>
          <a:lstStyle/>
          <a:p>
            <a:pPr>
              <a:defRPr/>
            </a:pPr>
            <a:fld id="{FD5D6309-0F2A-432B-92AE-D2C9A46844CB}" type="slidenum">
              <a:rPr lang="en-GB" altLang="en-US" smtClean="0"/>
              <a:pPr>
                <a:defRPr/>
              </a:pPr>
              <a:t>132</a:t>
            </a:fld>
            <a:endParaRPr lang="en-GB" altLang="en-US" dirty="0"/>
          </a:p>
        </p:txBody>
      </p:sp>
    </p:spTree>
    <p:extLst>
      <p:ext uri="{BB962C8B-B14F-4D97-AF65-F5344CB8AC3E}">
        <p14:creationId xmlns:p14="http://schemas.microsoft.com/office/powerpoint/2010/main" val="2057376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5AA8A5-25CC-4295-892F-367FCDAF2B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09DD65AA-8280-4962-92F3-DF1CB53349D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4303" y="-8467"/>
            <a:ext cx="3575050" cy="6866467"/>
            <a:chOff x="7425267" y="-8467"/>
            <a:chExt cx="4766733" cy="6866467"/>
          </a:xfrm>
        </p:grpSpPr>
        <p:cxnSp>
          <p:nvCxnSpPr>
            <p:cNvPr id="13" name="Straight Connector 12">
              <a:extLst>
                <a:ext uri="{FF2B5EF4-FFF2-40B4-BE49-F238E27FC236}">
                  <a16:creationId xmlns:a16="http://schemas.microsoft.com/office/drawing/2014/main" id="{88942788-FC6D-44C2-BFC1-6F064710DA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1093AC6-E5C2-4894-A520-5BE11049F27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F132E88E-8003-49D3-88BD-E18DF69650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F93416A-6C44-4D77-A94A-DEBC035EA6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C6E39EC-4759-8B8F-C991-87E2190C7E3F}"/>
              </a:ext>
            </a:extLst>
          </p:cNvPr>
          <p:cNvSpPr>
            <a:spLocks noGrp="1"/>
          </p:cNvSpPr>
          <p:nvPr>
            <p:ph type="title"/>
          </p:nvPr>
        </p:nvSpPr>
        <p:spPr>
          <a:xfrm>
            <a:off x="489360" y="1382486"/>
            <a:ext cx="2660686" cy="4093028"/>
          </a:xfrm>
        </p:spPr>
        <p:txBody>
          <a:bodyPr anchor="ctr">
            <a:normAutofit/>
          </a:bodyPr>
          <a:lstStyle/>
          <a:p>
            <a:r>
              <a:rPr lang="en-GB" sz="3800" dirty="0">
                <a:solidFill>
                  <a:srgbClr val="FF0000"/>
                </a:solidFill>
              </a:rPr>
              <a:t>MANAGED MOVES</a:t>
            </a:r>
          </a:p>
        </p:txBody>
      </p:sp>
      <p:sp>
        <p:nvSpPr>
          <p:cNvPr id="23" name="Rectangle 22">
            <a:extLst>
              <a:ext uri="{FF2B5EF4-FFF2-40B4-BE49-F238E27FC236}">
                <a16:creationId xmlns:a16="http://schemas.microsoft.com/office/drawing/2014/main" id="{24C6BC13-FB1E-48CC-B421-3D06039728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6968" y="0"/>
            <a:ext cx="48370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51C8AC5C-B0CA-3211-4A81-A995BDBB2BC3}"/>
              </a:ext>
            </a:extLst>
          </p:cNvPr>
          <p:cNvSpPr>
            <a:spLocks noGrp="1"/>
          </p:cNvSpPr>
          <p:nvPr>
            <p:ph type="sldNum" sz="quarter" idx="12"/>
          </p:nvPr>
        </p:nvSpPr>
        <p:spPr>
          <a:xfrm>
            <a:off x="7896817" y="6041362"/>
            <a:ext cx="512504" cy="365125"/>
          </a:xfrm>
        </p:spPr>
        <p:txBody>
          <a:bodyPr>
            <a:normAutofit/>
          </a:bodyPr>
          <a:lstStyle/>
          <a:p>
            <a:pPr>
              <a:spcAft>
                <a:spcPts val="600"/>
              </a:spcAft>
              <a:defRPr/>
            </a:pPr>
            <a:fld id="{FD5D6309-0F2A-432B-92AE-D2C9A46844CB}" type="slidenum">
              <a:rPr lang="en-GB" altLang="en-US">
                <a:solidFill>
                  <a:srgbClr val="FFFFFF"/>
                </a:solidFill>
              </a:rPr>
              <a:pPr>
                <a:spcAft>
                  <a:spcPts val="600"/>
                </a:spcAft>
                <a:defRPr/>
              </a:pPr>
              <a:t>133</a:t>
            </a:fld>
            <a:endParaRPr lang="en-GB" altLang="en-US" dirty="0">
              <a:solidFill>
                <a:srgbClr val="FFFFFF"/>
              </a:solidFill>
            </a:endParaRPr>
          </a:p>
        </p:txBody>
      </p:sp>
      <p:graphicFrame>
        <p:nvGraphicFramePr>
          <p:cNvPr id="6" name="Content Placeholder 2">
            <a:extLst>
              <a:ext uri="{FF2B5EF4-FFF2-40B4-BE49-F238E27FC236}">
                <a16:creationId xmlns:a16="http://schemas.microsoft.com/office/drawing/2014/main" id="{32904230-8231-2819-BC47-3FFC59CAE224}"/>
              </a:ext>
            </a:extLst>
          </p:cNvPr>
          <p:cNvGraphicFramePr>
            <a:graphicFrameLocks noGrp="1"/>
          </p:cNvGraphicFramePr>
          <p:nvPr>
            <p:ph idx="1"/>
            <p:extLst>
              <p:ext uri="{D42A27DB-BD31-4B8C-83A1-F6EECF244321}">
                <p14:modId xmlns:p14="http://schemas.microsoft.com/office/powerpoint/2010/main" val="3296814088"/>
              </p:ext>
            </p:extLst>
          </p:nvPr>
        </p:nvGraphicFramePr>
        <p:xfrm>
          <a:off x="3639407" y="944564"/>
          <a:ext cx="5019610"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32750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text, sky, road, outdoor&#10;&#10;Description automatically generated">
            <a:extLst>
              <a:ext uri="{FF2B5EF4-FFF2-40B4-BE49-F238E27FC236}">
                <a16:creationId xmlns:a16="http://schemas.microsoft.com/office/drawing/2014/main" id="{9A0A55F4-3BED-1E41-52CF-9590A009B7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2" b="18628"/>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331F674-0AA7-4BF9-3C4B-D6BAF8BFF4C2}"/>
              </a:ext>
            </a:extLst>
          </p:cNvPr>
          <p:cNvSpPr>
            <a:spLocks noGrp="1"/>
          </p:cNvSpPr>
          <p:nvPr>
            <p:ph type="title"/>
          </p:nvPr>
        </p:nvSpPr>
        <p:spPr>
          <a:xfrm>
            <a:off x="507999" y="188640"/>
            <a:ext cx="2888343" cy="1741760"/>
          </a:xfrm>
        </p:spPr>
        <p:txBody>
          <a:bodyPr>
            <a:normAutofit/>
          </a:bodyPr>
          <a:lstStyle/>
          <a:p>
            <a:pPr>
              <a:lnSpc>
                <a:spcPct val="90000"/>
              </a:lnSpc>
            </a:pPr>
            <a:r>
              <a:rPr lang="en-GB" sz="2300" dirty="0">
                <a:solidFill>
                  <a:srgbClr val="0070C0"/>
                </a:solidFill>
              </a:rPr>
              <a:t>There is also a new section on </a:t>
            </a:r>
            <a:r>
              <a:rPr lang="en-GB" sz="2300" dirty="0">
                <a:solidFill>
                  <a:srgbClr val="FF0000"/>
                </a:solidFill>
              </a:rPr>
              <a:t>OFF-SITE DIRECTION </a:t>
            </a:r>
          </a:p>
        </p:txBody>
      </p:sp>
      <p:sp>
        <p:nvSpPr>
          <p:cNvPr id="3" name="Content Placeholder 2">
            <a:extLst>
              <a:ext uri="{FF2B5EF4-FFF2-40B4-BE49-F238E27FC236}">
                <a16:creationId xmlns:a16="http://schemas.microsoft.com/office/drawing/2014/main" id="{36C2EFB0-BBCC-D728-6E33-21CE057D8114}"/>
              </a:ext>
            </a:extLst>
          </p:cNvPr>
          <p:cNvSpPr>
            <a:spLocks noGrp="1"/>
          </p:cNvSpPr>
          <p:nvPr>
            <p:ph idx="1"/>
          </p:nvPr>
        </p:nvSpPr>
        <p:spPr>
          <a:xfrm>
            <a:off x="0" y="1741026"/>
            <a:ext cx="4392488" cy="4507374"/>
          </a:xfrm>
        </p:spPr>
        <p:txBody>
          <a:bodyPr>
            <a:normAutofit/>
          </a:bodyPr>
          <a:lstStyle/>
          <a:p>
            <a:pPr>
              <a:lnSpc>
                <a:spcPct val="90000"/>
              </a:lnSpc>
            </a:pPr>
            <a:endParaRPr lang="en-GB" sz="1700" dirty="0"/>
          </a:p>
          <a:p>
            <a:pPr>
              <a:lnSpc>
                <a:spcPct val="90000"/>
              </a:lnSpc>
            </a:pPr>
            <a:r>
              <a:rPr lang="en-GB" sz="1700" dirty="0"/>
              <a:t>SEE PARA 32 OF the 2022 ExG</a:t>
            </a:r>
          </a:p>
          <a:p>
            <a:pPr>
              <a:lnSpc>
                <a:spcPct val="90000"/>
              </a:lnSpc>
            </a:pPr>
            <a:endParaRPr lang="en-GB" sz="1700" dirty="0"/>
          </a:p>
          <a:p>
            <a:pPr>
              <a:lnSpc>
                <a:spcPct val="90000"/>
              </a:lnSpc>
            </a:pPr>
            <a:r>
              <a:rPr lang="en-GB" sz="1700" dirty="0"/>
              <a:t>“ </a:t>
            </a:r>
            <a:r>
              <a:rPr lang="en-GB" sz="1700" i="1" dirty="0"/>
              <a:t>Off-site direction should only be used where in-school interventions and/or outreach have been unsuccessful or are deemed inappropriate and should only be used to arrange a temporary stay in AP”</a:t>
            </a:r>
          </a:p>
          <a:p>
            <a:pPr>
              <a:lnSpc>
                <a:spcPct val="90000"/>
              </a:lnSpc>
            </a:pPr>
            <a:endParaRPr lang="en-GB" sz="1700" dirty="0"/>
          </a:p>
          <a:p>
            <a:pPr>
              <a:lnSpc>
                <a:spcPct val="90000"/>
              </a:lnSpc>
            </a:pPr>
            <a:endParaRPr lang="en-GB" sz="1700" dirty="0"/>
          </a:p>
          <a:p>
            <a:pPr>
              <a:lnSpc>
                <a:spcPct val="90000"/>
              </a:lnSpc>
            </a:pPr>
            <a:endParaRPr lang="en-GB" sz="1700" dirty="0"/>
          </a:p>
          <a:p>
            <a:pPr>
              <a:lnSpc>
                <a:spcPct val="90000"/>
              </a:lnSpc>
            </a:pPr>
            <a:endParaRPr lang="en-GB" sz="1700" dirty="0"/>
          </a:p>
          <a:p>
            <a:pPr>
              <a:lnSpc>
                <a:spcPct val="90000"/>
              </a:lnSpc>
            </a:pPr>
            <a:endParaRPr lang="en-GB" sz="1700" dirty="0"/>
          </a:p>
          <a:p>
            <a:pPr marL="0" indent="0">
              <a:lnSpc>
                <a:spcPct val="90000"/>
              </a:lnSpc>
              <a:buNone/>
            </a:pPr>
            <a:endParaRPr lang="en-GB" sz="1700" dirty="0"/>
          </a:p>
        </p:txBody>
      </p:sp>
      <p:cxnSp>
        <p:nvCxnSpPr>
          <p:cNvPr id="16" name="Straight Connector 15">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E10698E6-C242-C921-0B3C-C77A3E1382BA}"/>
              </a:ext>
            </a:extLst>
          </p:cNvPr>
          <p:cNvSpPr>
            <a:spLocks noGrp="1"/>
          </p:cNvSpPr>
          <p:nvPr>
            <p:ph type="sldNum" sz="quarter" idx="12"/>
          </p:nvPr>
        </p:nvSpPr>
        <p:spPr>
          <a:xfrm>
            <a:off x="6442997" y="6041362"/>
            <a:ext cx="512504" cy="365125"/>
          </a:xfrm>
        </p:spPr>
        <p:txBody>
          <a:bodyPr>
            <a:normAutofit/>
          </a:bodyPr>
          <a:lstStyle/>
          <a:p>
            <a:pPr marL="0" marR="0" lvl="0" indent="0" defTabSz="914400" rtl="0" eaLnBrk="0" fontAlgn="base" latinLnBrk="0" hangingPunct="0">
              <a:spcBef>
                <a:spcPct val="0"/>
              </a:spcBef>
              <a:spcAft>
                <a:spcPts val="600"/>
              </a:spcAft>
              <a:buClrTx/>
              <a:buSzTx/>
              <a:buFontTx/>
              <a:buNone/>
              <a:tabLst/>
              <a:defRPr/>
            </a:pPr>
            <a:fld id="{FD5D6309-0F2A-432B-92AE-D2C9A46844CB}" type="slidenum">
              <a:rPr kumimoji="0" lang="en-GB" altLang="en-US"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defTabSz="914400" rtl="0" eaLnBrk="0" fontAlgn="base" latinLnBrk="0" hangingPunct="0">
                <a:spcBef>
                  <a:spcPct val="0"/>
                </a:spcBef>
                <a:spcAft>
                  <a:spcPts val="600"/>
                </a:spcAft>
                <a:buClrTx/>
                <a:buSzTx/>
                <a:buFontTx/>
                <a:buNone/>
                <a:tabLst/>
                <a:defRPr/>
              </a:pPr>
              <a:t>134</a:t>
            </a:fld>
            <a:endParaRPr kumimoji="0" lang="en-GB" altLang="en-US"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26"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TextBox 10">
            <a:extLst>
              <a:ext uri="{FF2B5EF4-FFF2-40B4-BE49-F238E27FC236}">
                <a16:creationId xmlns:a16="http://schemas.microsoft.com/office/drawing/2014/main" id="{8EAA14BE-3C65-BFF8-8C8C-0C7A2C71540C}"/>
              </a:ext>
            </a:extLst>
          </p:cNvPr>
          <p:cNvSpPr txBox="1"/>
          <p:nvPr/>
        </p:nvSpPr>
        <p:spPr>
          <a:xfrm>
            <a:off x="6602919" y="6657945"/>
            <a:ext cx="2541081"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latin typeface="+mn-lt"/>
                <a:cs typeface="+mn-cs"/>
                <a:hlinkClick r:id="rId3" tooltip="https://www.flickr.com/photos/krakowbicycles/3075640234/">
                  <a:extLst>
                    <a:ext uri="{A12FA001-AC4F-418D-AE19-62706E023703}">
                      <ahyp:hlinkClr xmlns:ahyp="http://schemas.microsoft.com/office/drawing/2018/hyperlinkcolor" xmlns="" val="tx"/>
                    </a:ext>
                  </a:extLst>
                </a:hlinkClick>
              </a:rPr>
              <a:t>This Photo</a:t>
            </a:r>
            <a:r>
              <a:rPr lang="en-GB" sz="700" dirty="0">
                <a:solidFill>
                  <a:srgbClr val="FFFFFF"/>
                </a:solidFill>
                <a:latin typeface="+mn-lt"/>
                <a:cs typeface="+mn-cs"/>
              </a:rPr>
              <a:t> by Unknown Author is licensed under </a:t>
            </a:r>
            <a:r>
              <a:rPr lang="en-GB" sz="700" dirty="0">
                <a:solidFill>
                  <a:srgbClr val="FFFFFF"/>
                </a:solidFill>
                <a:latin typeface="+mn-lt"/>
                <a:cs typeface="+mn-cs"/>
                <a:hlinkClick r:id="rId4" tooltip="https://creativecommons.org/licenses/by-nc/3.0/">
                  <a:extLst>
                    <a:ext uri="{A12FA001-AC4F-418D-AE19-62706E023703}">
                      <ahyp:hlinkClr xmlns:ahyp="http://schemas.microsoft.com/office/drawing/2018/hyperlinkcolor" xmlns="" val="tx"/>
                    </a:ext>
                  </a:extLst>
                </a:hlinkClick>
              </a:rPr>
              <a:t>CC BY-NC</a:t>
            </a:r>
            <a:endParaRPr lang="en-GB" sz="700" dirty="0">
              <a:solidFill>
                <a:srgbClr val="FFFFFF"/>
              </a:solidFill>
              <a:latin typeface="+mn-lt"/>
              <a:cs typeface="+mn-cs"/>
            </a:endParaRPr>
          </a:p>
        </p:txBody>
      </p:sp>
    </p:spTree>
    <p:extLst>
      <p:ext uri="{BB962C8B-B14F-4D97-AF65-F5344CB8AC3E}">
        <p14:creationId xmlns:p14="http://schemas.microsoft.com/office/powerpoint/2010/main" val="16772403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F674-0AA7-4BF9-3C4B-D6BAF8BFF4C2}"/>
              </a:ext>
            </a:extLst>
          </p:cNvPr>
          <p:cNvSpPr>
            <a:spLocks noGrp="1"/>
          </p:cNvSpPr>
          <p:nvPr>
            <p:ph type="title"/>
          </p:nvPr>
        </p:nvSpPr>
        <p:spPr>
          <a:xfrm>
            <a:off x="2137171" y="609600"/>
            <a:ext cx="4818330" cy="1320800"/>
          </a:xfrm>
        </p:spPr>
        <p:txBody>
          <a:bodyPr>
            <a:normAutofit/>
          </a:bodyPr>
          <a:lstStyle/>
          <a:p>
            <a:r>
              <a:rPr lang="en-GB" dirty="0"/>
              <a:t>New section on off-site direction </a:t>
            </a:r>
          </a:p>
        </p:txBody>
      </p:sp>
      <p:pic>
        <p:nvPicPr>
          <p:cNvPr id="10" name="Picture 9" descr="A picture containing text, sky, road, outdoor&#10;&#10;Description automatically generated">
            <a:extLst>
              <a:ext uri="{FF2B5EF4-FFF2-40B4-BE49-F238E27FC236}">
                <a16:creationId xmlns:a16="http://schemas.microsoft.com/office/drawing/2014/main" id="{9A0A55F4-3BED-1E41-52CF-9590A009B7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40196" r="21303" b="9090"/>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4" name="Isosceles Triangle 15">
            <a:extLst>
              <a:ext uri="{FF2B5EF4-FFF2-40B4-BE49-F238E27FC236}">
                <a16:creationId xmlns:a16="http://schemas.microsoft.com/office/drawing/2014/main" id="{ECD25CC7-FC66-488C-8D61-0FE7ECF161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6C2EFB0-BBCC-D728-6E33-21CE057D8114}"/>
              </a:ext>
            </a:extLst>
          </p:cNvPr>
          <p:cNvSpPr>
            <a:spLocks noGrp="1"/>
          </p:cNvSpPr>
          <p:nvPr>
            <p:ph idx="1"/>
          </p:nvPr>
        </p:nvSpPr>
        <p:spPr>
          <a:xfrm>
            <a:off x="2137170" y="2160589"/>
            <a:ext cx="5603181" cy="3880773"/>
          </a:xfrm>
        </p:spPr>
        <p:txBody>
          <a:bodyPr>
            <a:normAutofit/>
          </a:bodyPr>
          <a:lstStyle/>
          <a:p>
            <a:endParaRPr lang="en-GB" dirty="0"/>
          </a:p>
          <a:p>
            <a:r>
              <a:rPr lang="en-GB" dirty="0"/>
              <a:t>ExG para 35-46 of the 2022 ExG</a:t>
            </a:r>
          </a:p>
          <a:p>
            <a:endParaRPr lang="en-GB" dirty="0"/>
          </a:p>
          <a:p>
            <a:r>
              <a:rPr lang="en-GB" dirty="0"/>
              <a:t>Off-site direction= When a GB of a maintained school requires a pupil to attend another education setting to improve their behaviour</a:t>
            </a:r>
          </a:p>
          <a:p>
            <a:endParaRPr lang="en-GB" dirty="0"/>
          </a:p>
          <a:p>
            <a:r>
              <a:rPr lang="en-GB" dirty="0">
                <a:solidFill>
                  <a:srgbClr val="FF0000"/>
                </a:solidFill>
              </a:rPr>
              <a:t>Explains that the legislation does not apply to academes but they can arrange under general provisions </a:t>
            </a:r>
          </a:p>
          <a:p>
            <a:pPr marL="0" indent="0">
              <a:buNone/>
            </a:pPr>
            <a:endParaRPr lang="en-GB" dirty="0"/>
          </a:p>
        </p:txBody>
      </p:sp>
      <p:sp>
        <p:nvSpPr>
          <p:cNvPr id="4" name="Slide Number Placeholder 3">
            <a:extLst>
              <a:ext uri="{FF2B5EF4-FFF2-40B4-BE49-F238E27FC236}">
                <a16:creationId xmlns:a16="http://schemas.microsoft.com/office/drawing/2014/main" id="{E10698E6-C242-C921-0B3C-C77A3E1382BA}"/>
              </a:ext>
            </a:extLst>
          </p:cNvPr>
          <p:cNvSpPr>
            <a:spLocks noGrp="1"/>
          </p:cNvSpPr>
          <p:nvPr>
            <p:ph type="sldNum" sz="quarter" idx="12"/>
          </p:nvPr>
        </p:nvSpPr>
        <p:spPr>
          <a:xfrm>
            <a:off x="6442997" y="6041362"/>
            <a:ext cx="512504" cy="365125"/>
          </a:xfrm>
        </p:spPr>
        <p:txBody>
          <a:bodyPr>
            <a:normAutofit/>
          </a:bodyPr>
          <a:lstStyle/>
          <a:p>
            <a:pPr marL="0" marR="0" lvl="0" indent="0" defTabSz="914400" rtl="0" eaLnBrk="0" fontAlgn="base" latinLnBrk="0" hangingPunct="0">
              <a:spcBef>
                <a:spcPct val="0"/>
              </a:spcBef>
              <a:spcAft>
                <a:spcPts val="600"/>
              </a:spcAft>
              <a:buClrTx/>
              <a:buSzTx/>
              <a:buFontTx/>
              <a:buNone/>
              <a:tabLst/>
              <a:defRPr/>
            </a:pPr>
            <a:fld id="{FD5D6309-0F2A-432B-92AE-D2C9A46844CB}" type="slidenum">
              <a:rPr kumimoji="0" lang="en-GB" altLang="en-US" b="0" i="0" u="none" strike="noStrike" kern="1200" cap="none" spc="0" normalizeH="0" baseline="0" noProof="0" smtClean="0">
                <a:ln>
                  <a:noFill/>
                </a:ln>
                <a:effectLst/>
                <a:uLnTx/>
                <a:uFillTx/>
                <a:latin typeface="Verdana" panose="020B0604030504040204" pitchFamily="34" charset="0"/>
                <a:ea typeface="+mn-ea"/>
                <a:cs typeface="Arial" panose="020B0604020202020204" pitchFamily="34" charset="0"/>
              </a:rPr>
              <a:pPr marL="0" marR="0" lvl="0" indent="0" defTabSz="914400" rtl="0" eaLnBrk="0" fontAlgn="base" latinLnBrk="0" hangingPunct="0">
                <a:spcBef>
                  <a:spcPct val="0"/>
                </a:spcBef>
                <a:spcAft>
                  <a:spcPts val="600"/>
                </a:spcAft>
                <a:buClrTx/>
                <a:buSzTx/>
                <a:buFontTx/>
                <a:buNone/>
                <a:tabLst/>
                <a:defRPr/>
              </a:pPr>
              <a:t>135</a:t>
            </a:fld>
            <a:endParaRPr kumimoji="0" lang="en-GB" altLang="en-US"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endParaRPr>
          </a:p>
        </p:txBody>
      </p:sp>
      <p:sp>
        <p:nvSpPr>
          <p:cNvPr id="6" name="Oval 5">
            <a:extLst>
              <a:ext uri="{FF2B5EF4-FFF2-40B4-BE49-F238E27FC236}">
                <a16:creationId xmlns:a16="http://schemas.microsoft.com/office/drawing/2014/main" id="{FD159AD9-A51E-36A3-F3B6-3C904712C717}"/>
              </a:ext>
            </a:extLst>
          </p:cNvPr>
          <p:cNvSpPr/>
          <p:nvPr/>
        </p:nvSpPr>
        <p:spPr>
          <a:xfrm>
            <a:off x="3059832" y="443711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GB" dirty="0"/>
          </a:p>
        </p:txBody>
      </p:sp>
      <p:sp>
        <p:nvSpPr>
          <p:cNvPr id="11" name="TextBox 10">
            <a:extLst>
              <a:ext uri="{FF2B5EF4-FFF2-40B4-BE49-F238E27FC236}">
                <a16:creationId xmlns:a16="http://schemas.microsoft.com/office/drawing/2014/main" id="{8EAA14BE-3C65-BFF8-8C8C-0C7A2C71540C}"/>
              </a:ext>
            </a:extLst>
          </p:cNvPr>
          <p:cNvSpPr txBox="1"/>
          <p:nvPr/>
        </p:nvSpPr>
        <p:spPr>
          <a:xfrm>
            <a:off x="6602919" y="6657945"/>
            <a:ext cx="2541081"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latin typeface="+mn-lt"/>
                <a:cs typeface="+mn-cs"/>
                <a:hlinkClick r:id="rId3" tooltip="https://www.flickr.com/photos/krakowbicycles/3075640234/">
                  <a:extLst>
                    <a:ext uri="{A12FA001-AC4F-418D-AE19-62706E023703}">
                      <ahyp:hlinkClr xmlns:ahyp="http://schemas.microsoft.com/office/drawing/2018/hyperlinkcolor" xmlns="" val="tx"/>
                    </a:ext>
                  </a:extLst>
                </a:hlinkClick>
              </a:rPr>
              <a:t>This Photo</a:t>
            </a:r>
            <a:r>
              <a:rPr lang="en-GB" sz="700" dirty="0">
                <a:solidFill>
                  <a:srgbClr val="FFFFFF"/>
                </a:solidFill>
                <a:latin typeface="+mn-lt"/>
                <a:cs typeface="+mn-cs"/>
              </a:rPr>
              <a:t> by Unknown Author is licensed under </a:t>
            </a:r>
            <a:r>
              <a:rPr lang="en-GB" sz="700" dirty="0">
                <a:solidFill>
                  <a:srgbClr val="FFFFFF"/>
                </a:solidFill>
                <a:latin typeface="+mn-lt"/>
                <a:cs typeface="+mn-cs"/>
                <a:hlinkClick r:id="rId4" tooltip="https://creativecommons.org/licenses/by-nc/3.0/">
                  <a:extLst>
                    <a:ext uri="{A12FA001-AC4F-418D-AE19-62706E023703}">
                      <ahyp:hlinkClr xmlns:ahyp="http://schemas.microsoft.com/office/drawing/2018/hyperlinkcolor" xmlns="" val="tx"/>
                    </a:ext>
                  </a:extLst>
                </a:hlinkClick>
              </a:rPr>
              <a:t>CC BY-NC</a:t>
            </a:r>
            <a:endParaRPr lang="en-GB" sz="700" dirty="0">
              <a:solidFill>
                <a:srgbClr val="FFFFFF"/>
              </a:solidFill>
              <a:latin typeface="+mn-lt"/>
              <a:cs typeface="+mn-cs"/>
            </a:endParaRPr>
          </a:p>
        </p:txBody>
      </p:sp>
    </p:spTree>
    <p:extLst>
      <p:ext uri="{BB962C8B-B14F-4D97-AF65-F5344CB8AC3E}">
        <p14:creationId xmlns:p14="http://schemas.microsoft.com/office/powerpoint/2010/main" val="6142930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F674-0AA7-4BF9-3C4B-D6BAF8BFF4C2}"/>
              </a:ext>
            </a:extLst>
          </p:cNvPr>
          <p:cNvSpPr>
            <a:spLocks noGrp="1"/>
          </p:cNvSpPr>
          <p:nvPr>
            <p:ph type="title"/>
          </p:nvPr>
        </p:nvSpPr>
        <p:spPr/>
        <p:txBody>
          <a:bodyPr>
            <a:normAutofit fontScale="90000"/>
          </a:bodyPr>
          <a:lstStyle/>
          <a:p>
            <a:r>
              <a:rPr lang="en-GB" dirty="0"/>
              <a:t>Key points on off-site direction</a:t>
            </a:r>
            <a:br>
              <a:rPr lang="en-GB" dirty="0"/>
            </a:br>
            <a:r>
              <a:rPr lang="en-GB" dirty="0"/>
              <a:t>see paras 35-46 2022 ExG </a:t>
            </a:r>
          </a:p>
        </p:txBody>
      </p:sp>
      <p:pic>
        <p:nvPicPr>
          <p:cNvPr id="9" name="Content Placeholder 8">
            <a:extLst>
              <a:ext uri="{FF2B5EF4-FFF2-40B4-BE49-F238E27FC236}">
                <a16:creationId xmlns:a16="http://schemas.microsoft.com/office/drawing/2014/main" id="{E32C74C2-BE2C-A1FA-E037-DA6A3E83B3B8}"/>
              </a:ext>
            </a:extLst>
          </p:cNvPr>
          <p:cNvPicPr>
            <a:picLocks noGrp="1" noChangeAspect="1"/>
          </p:cNvPicPr>
          <p:nvPr>
            <p:ph idx="1"/>
          </p:nvPr>
        </p:nvPicPr>
        <p:blipFill>
          <a:blip r:embed="rId3"/>
          <a:stretch>
            <a:fillRect/>
          </a:stretch>
        </p:blipFill>
        <p:spPr>
          <a:xfrm>
            <a:off x="-3511" y="3212976"/>
            <a:ext cx="5166065" cy="3881437"/>
          </a:xfrm>
          <a:prstGeom prst="rect">
            <a:avLst/>
          </a:prstGeom>
        </p:spPr>
      </p:pic>
      <p:sp>
        <p:nvSpPr>
          <p:cNvPr id="4" name="Slide Number Placeholder 3">
            <a:extLst>
              <a:ext uri="{FF2B5EF4-FFF2-40B4-BE49-F238E27FC236}">
                <a16:creationId xmlns:a16="http://schemas.microsoft.com/office/drawing/2014/main" id="{E10698E6-C242-C921-0B3C-C77A3E1382BA}"/>
              </a:ext>
            </a:extLst>
          </p:cNvPr>
          <p:cNvSpPr>
            <a:spLocks noGrp="1"/>
          </p:cNvSpPr>
          <p:nvPr>
            <p:ph type="sldNum" sz="quarter" idx="1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2800" b="0" i="0" u="none" strike="noStrike" kern="1200" cap="none" spc="0" normalizeH="0" baseline="0" noProof="0" smtClean="0">
                <a:ln>
                  <a:noFill/>
                </a:ln>
                <a:solidFill>
                  <a:prstClr val="white"/>
                </a:solidFill>
                <a:effectLst/>
                <a:uLnTx/>
                <a:uFillTx/>
                <a:latin typeface="Verdana" panose="020B0604030504040204" pitchFamily="34" charset="0"/>
                <a:ea typeface="+mn-ea"/>
                <a:cs typeface="Arial"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136</a:t>
            </a:fld>
            <a:endParaRPr kumimoji="0" lang="en-GB" altLang="en-US" sz="2800" b="0" i="0" u="none" strike="noStrike" kern="1200" cap="none" spc="0" normalizeH="0" baseline="0" noProof="0" dirty="0">
              <a:ln>
                <a:noFill/>
              </a:ln>
              <a:solidFill>
                <a:prstClr val="white"/>
              </a:solidFill>
              <a:effectLst/>
              <a:uLnTx/>
              <a:uFillTx/>
              <a:latin typeface="Verdana" panose="020B060403050404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E2EDD8F2-FE75-801B-5377-5D860966E881}"/>
              </a:ext>
            </a:extLst>
          </p:cNvPr>
          <p:cNvSpPr/>
          <p:nvPr/>
        </p:nvSpPr>
        <p:spPr>
          <a:xfrm>
            <a:off x="1115616" y="3356992"/>
            <a:ext cx="1872208" cy="1994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Pupils not left to fester</a:t>
            </a:r>
          </a:p>
        </p:txBody>
      </p:sp>
      <p:sp>
        <p:nvSpPr>
          <p:cNvPr id="6" name="Oval 5">
            <a:extLst>
              <a:ext uri="{FF2B5EF4-FFF2-40B4-BE49-F238E27FC236}">
                <a16:creationId xmlns:a16="http://schemas.microsoft.com/office/drawing/2014/main" id="{FD159AD9-A51E-36A3-F3B6-3C904712C717}"/>
              </a:ext>
            </a:extLst>
          </p:cNvPr>
          <p:cNvSpPr/>
          <p:nvPr/>
        </p:nvSpPr>
        <p:spPr>
          <a:xfrm>
            <a:off x="3059832" y="443711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obe</a:t>
            </a:r>
          </a:p>
        </p:txBody>
      </p:sp>
      <p:sp>
        <p:nvSpPr>
          <p:cNvPr id="7" name="Oval 6">
            <a:extLst>
              <a:ext uri="{FF2B5EF4-FFF2-40B4-BE49-F238E27FC236}">
                <a16:creationId xmlns:a16="http://schemas.microsoft.com/office/drawing/2014/main" id="{3D0B55A1-DADB-A12B-05CE-501C2D67F7BA}"/>
              </a:ext>
            </a:extLst>
          </p:cNvPr>
          <p:cNvSpPr/>
          <p:nvPr/>
        </p:nvSpPr>
        <p:spPr>
          <a:xfrm>
            <a:off x="3419872" y="2764035"/>
            <a:ext cx="1800199" cy="20665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 be time limited</a:t>
            </a:r>
          </a:p>
        </p:txBody>
      </p:sp>
      <p:sp>
        <p:nvSpPr>
          <p:cNvPr id="8" name="Rectangle 7">
            <a:extLst>
              <a:ext uri="{FF2B5EF4-FFF2-40B4-BE49-F238E27FC236}">
                <a16:creationId xmlns:a16="http://schemas.microsoft.com/office/drawing/2014/main" id="{7F5B2BEB-FF7F-6E64-D224-838451D897A6}"/>
              </a:ext>
            </a:extLst>
          </p:cNvPr>
          <p:cNvSpPr/>
          <p:nvPr/>
        </p:nvSpPr>
        <p:spPr>
          <a:xfrm>
            <a:off x="5517024" y="3797299"/>
            <a:ext cx="1503247" cy="1695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 be regularly monitored and reviewed</a:t>
            </a:r>
          </a:p>
        </p:txBody>
      </p:sp>
    </p:spTree>
    <p:extLst>
      <p:ext uri="{BB962C8B-B14F-4D97-AF65-F5344CB8AC3E}">
        <p14:creationId xmlns:p14="http://schemas.microsoft.com/office/powerpoint/2010/main" val="11843942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8">
            <a:extLst>
              <a:ext uri="{FF2B5EF4-FFF2-40B4-BE49-F238E27FC236}">
                <a16:creationId xmlns:a16="http://schemas.microsoft.com/office/drawing/2014/main" id="{F0F6582E-F47E-3855-8B2C-F25929DF5921}"/>
              </a:ext>
            </a:extLst>
          </p:cNvPr>
          <p:cNvPicPr>
            <a:picLocks noChangeAspect="1"/>
          </p:cNvPicPr>
          <p:nvPr/>
        </p:nvPicPr>
        <p:blipFill rotWithShape="1">
          <a:blip r:embed="rId2"/>
          <a:srcRect r="34805"/>
          <a:stretch/>
        </p:blipFill>
        <p:spPr>
          <a:xfrm>
            <a:off x="5489378" y="8466"/>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F02E5DF0-FD92-B9A9-22BA-14CDB39BC236}"/>
              </a:ext>
            </a:extLst>
          </p:cNvPr>
          <p:cNvSpPr>
            <a:spLocks noGrp="1"/>
          </p:cNvSpPr>
          <p:nvPr>
            <p:ph type="title"/>
          </p:nvPr>
        </p:nvSpPr>
        <p:spPr>
          <a:xfrm>
            <a:off x="507999" y="609600"/>
            <a:ext cx="2888343" cy="1320800"/>
          </a:xfrm>
        </p:spPr>
        <p:txBody>
          <a:bodyPr>
            <a:normAutofit/>
          </a:bodyPr>
          <a:lstStyle/>
          <a:p>
            <a:pPr>
              <a:lnSpc>
                <a:spcPct val="90000"/>
              </a:lnSpc>
            </a:pPr>
            <a:r>
              <a:rPr lang="en-GB" sz="2800" dirty="0"/>
              <a:t>Legal context for off-site direction</a:t>
            </a:r>
          </a:p>
        </p:txBody>
      </p:sp>
      <p:sp>
        <p:nvSpPr>
          <p:cNvPr id="3" name="Content Placeholder 2">
            <a:extLst>
              <a:ext uri="{FF2B5EF4-FFF2-40B4-BE49-F238E27FC236}">
                <a16:creationId xmlns:a16="http://schemas.microsoft.com/office/drawing/2014/main" id="{23065904-7C4E-444A-4068-62023C9FA223}"/>
              </a:ext>
            </a:extLst>
          </p:cNvPr>
          <p:cNvSpPr>
            <a:spLocks noGrp="1"/>
          </p:cNvSpPr>
          <p:nvPr>
            <p:ph idx="1"/>
          </p:nvPr>
        </p:nvSpPr>
        <p:spPr>
          <a:xfrm>
            <a:off x="508000" y="2160589"/>
            <a:ext cx="5194286" cy="4364755"/>
          </a:xfrm>
        </p:spPr>
        <p:txBody>
          <a:bodyPr>
            <a:normAutofit/>
          </a:bodyPr>
          <a:lstStyle/>
          <a:p>
            <a:pPr eaLnBrk="1" hangingPunct="1">
              <a:lnSpc>
                <a:spcPct val="90000"/>
              </a:lnSpc>
            </a:pPr>
            <a:r>
              <a:rPr lang="en-GB" altLang="en-US" sz="2000" dirty="0"/>
              <a:t>Powers for maintained schools  found in s.29A of the </a:t>
            </a:r>
            <a:r>
              <a:rPr lang="en-GB" altLang="en-US" sz="2000" u="sng" dirty="0"/>
              <a:t>Education Act 2002</a:t>
            </a:r>
            <a:r>
              <a:rPr lang="en-GB" altLang="en-US" sz="2000" dirty="0"/>
              <a:t> and the </a:t>
            </a:r>
            <a:r>
              <a:rPr lang="en-GB" altLang="en-US" sz="2000" u="sng" dirty="0"/>
              <a:t>Education (Educational Provision for Improving Behaviour) Regulations 2010</a:t>
            </a:r>
            <a:r>
              <a:rPr lang="en-GB" altLang="en-US" sz="2000" dirty="0"/>
              <a:t>. </a:t>
            </a:r>
          </a:p>
          <a:p>
            <a:pPr eaLnBrk="1" hangingPunct="1">
              <a:lnSpc>
                <a:spcPct val="90000"/>
              </a:lnSpc>
            </a:pPr>
            <a:endParaRPr lang="en-GB" altLang="en-US" sz="2000" dirty="0"/>
          </a:p>
          <a:p>
            <a:pPr eaLnBrk="1" hangingPunct="1">
              <a:lnSpc>
                <a:spcPct val="90000"/>
              </a:lnSpc>
            </a:pPr>
            <a:endParaRPr lang="en-GB" altLang="en-US" sz="2000" dirty="0"/>
          </a:p>
          <a:p>
            <a:pPr eaLnBrk="1" hangingPunct="1">
              <a:lnSpc>
                <a:spcPct val="90000"/>
              </a:lnSpc>
            </a:pPr>
            <a:endParaRPr lang="en-GB" altLang="en-US" sz="2000" dirty="0"/>
          </a:p>
          <a:p>
            <a:pPr eaLnBrk="1" hangingPunct="1">
              <a:lnSpc>
                <a:spcPct val="90000"/>
              </a:lnSpc>
            </a:pPr>
            <a:r>
              <a:rPr lang="en-GB" altLang="en-US" sz="2000" dirty="0"/>
              <a:t>These provisions are supplemented by statutory guidance issued by the Department for Education, entitled ‘Alternative Provision: Statutory Guidance for Local Authorities.’ </a:t>
            </a:r>
          </a:p>
          <a:p>
            <a:pPr>
              <a:lnSpc>
                <a:spcPct val="90000"/>
              </a:lnSpc>
            </a:pPr>
            <a:endParaRPr lang="en-GB" sz="1500"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94447B95-803F-1A69-CFB3-01DC734DF48F}"/>
              </a:ext>
            </a:extLst>
          </p:cNvPr>
          <p:cNvSpPr>
            <a:spLocks noGrp="1"/>
          </p:cNvSpPr>
          <p:nvPr>
            <p:ph type="sldNum" sz="quarter" idx="12"/>
          </p:nvPr>
        </p:nvSpPr>
        <p:spPr>
          <a:xfrm>
            <a:off x="6442997" y="6041362"/>
            <a:ext cx="512504" cy="365125"/>
          </a:xfrm>
        </p:spPr>
        <p:txBody>
          <a:bodyPr>
            <a:norm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FD5D6309-0F2A-432B-92AE-D2C9A46844CB}" type="slidenum">
              <a:rPr kumimoji="0" lang="en-GB" altLang="en-US" sz="9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137</a:t>
            </a:fld>
            <a:endParaRPr kumimoji="0" lang="en-GB" altLang="en-US" sz="900"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662445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0C4E9-5973-CF3B-5E6A-6457DDAC851A}"/>
              </a:ext>
            </a:extLst>
          </p:cNvPr>
          <p:cNvSpPr>
            <a:spLocks noGrp="1"/>
          </p:cNvSpPr>
          <p:nvPr>
            <p:ph type="title"/>
          </p:nvPr>
        </p:nvSpPr>
        <p:spPr/>
        <p:txBody>
          <a:bodyPr/>
          <a:lstStyle/>
          <a:p>
            <a:r>
              <a:rPr lang="en-GB" dirty="0"/>
              <a:t>Background: Some caselaw considering off-site direction </a:t>
            </a:r>
          </a:p>
        </p:txBody>
      </p:sp>
      <p:sp>
        <p:nvSpPr>
          <p:cNvPr id="3" name="Content Placeholder 2">
            <a:extLst>
              <a:ext uri="{FF2B5EF4-FFF2-40B4-BE49-F238E27FC236}">
                <a16:creationId xmlns:a16="http://schemas.microsoft.com/office/drawing/2014/main" id="{B3BC978A-9DE5-C176-4358-7BCBB775A5AB}"/>
              </a:ext>
            </a:extLst>
          </p:cNvPr>
          <p:cNvSpPr>
            <a:spLocks noGrp="1"/>
          </p:cNvSpPr>
          <p:nvPr>
            <p:ph idx="1"/>
          </p:nvPr>
        </p:nvSpPr>
        <p:spPr/>
        <p:txBody>
          <a:bodyPr>
            <a:normAutofit/>
          </a:bodyPr>
          <a:lstStyle/>
          <a:p>
            <a:r>
              <a:rPr lang="en-GB" dirty="0"/>
              <a:t>High Court case </a:t>
            </a:r>
            <a:r>
              <a:rPr lang="en-GB" sz="1800" dirty="0"/>
              <a:t> </a:t>
            </a:r>
            <a:r>
              <a:rPr lang="en-GB" sz="1800" i="1" dirty="0">
                <a:latin typeface="Arial" panose="020B0604020202020204" pitchFamily="34" charset="0"/>
                <a:hlinkClick r:id="rId3">
                  <a:extLst>
                    <a:ext uri="{A12FA001-AC4F-418D-AE19-62706E023703}">
                      <ahyp:hlinkClr xmlns:ahyp="http://schemas.microsoft.com/office/drawing/2018/hyperlinkcolor" xmlns="" val="tx"/>
                    </a:ext>
                  </a:extLst>
                </a:hlinkClick>
              </a:rPr>
              <a:t>R (o.a.o. CHF and CHM) v Headteacher and Governors of Newick CE Primary School and East Sussex CC</a:t>
            </a:r>
            <a:r>
              <a:rPr lang="en-GB" sz="1800" dirty="0">
                <a:latin typeface="Arial" panose="020B0604020202020204" pitchFamily="34" charset="0"/>
              </a:rPr>
              <a:t> </a:t>
            </a:r>
            <a:r>
              <a:rPr lang="en-GB" sz="1800" dirty="0"/>
              <a:t> </a:t>
            </a:r>
            <a:r>
              <a:rPr lang="en-GB" sz="1800" dirty="0">
                <a:latin typeface="Arial" panose="020B0604020202020204" pitchFamily="34" charset="0"/>
              </a:rPr>
              <a:t>[2021] EWHC 2512 (Admin).</a:t>
            </a:r>
          </a:p>
          <a:p>
            <a:endParaRPr lang="en-GB" dirty="0">
              <a:latin typeface="Arial" panose="020B0604020202020204" pitchFamily="34" charset="0"/>
            </a:endParaRPr>
          </a:p>
          <a:p>
            <a:pPr eaLnBrk="1" hangingPunct="1"/>
            <a:r>
              <a:rPr lang="en-GB" altLang="en-US" u="sng" dirty="0"/>
              <a:t>R (on the application of HA) v Hampstead School &amp; Anor</a:t>
            </a:r>
          </a:p>
          <a:p>
            <a:pPr eaLnBrk="1" hangingPunct="1"/>
            <a:r>
              <a:rPr lang="en-GB" altLang="en-US" dirty="0"/>
              <a:t>[2016] EWHC 278 (Admin)</a:t>
            </a:r>
          </a:p>
          <a:p>
            <a:pPr eaLnBrk="1" hangingPunct="1"/>
            <a:r>
              <a:rPr lang="en-GB" altLang="en-US" dirty="0"/>
              <a:t>A 16-year-old boy successfully challenged his school’s decision to transfer him to off-site educational provision</a:t>
            </a:r>
            <a:endParaRPr lang="en-GB" sz="1800" dirty="0"/>
          </a:p>
          <a:p>
            <a:endParaRPr lang="en-GB" dirty="0"/>
          </a:p>
        </p:txBody>
      </p:sp>
      <p:sp>
        <p:nvSpPr>
          <p:cNvPr id="4" name="Slide Number Placeholder 3">
            <a:extLst>
              <a:ext uri="{FF2B5EF4-FFF2-40B4-BE49-F238E27FC236}">
                <a16:creationId xmlns:a16="http://schemas.microsoft.com/office/drawing/2014/main" id="{B77F0B03-C868-ABF5-0BD6-5FC7359FE3B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pic>
        <p:nvPicPr>
          <p:cNvPr id="5" name="Content Placeholder 8">
            <a:extLst>
              <a:ext uri="{FF2B5EF4-FFF2-40B4-BE49-F238E27FC236}">
                <a16:creationId xmlns:a16="http://schemas.microsoft.com/office/drawing/2014/main" id="{76CA5444-42DE-DC33-1823-BD4A918A3B1F}"/>
              </a:ext>
            </a:extLst>
          </p:cNvPr>
          <p:cNvPicPr>
            <a:picLocks noChangeAspect="1"/>
          </p:cNvPicPr>
          <p:nvPr/>
        </p:nvPicPr>
        <p:blipFill>
          <a:blip r:embed="rId4"/>
          <a:stretch>
            <a:fillRect/>
          </a:stretch>
        </p:blipFill>
        <p:spPr>
          <a:xfrm>
            <a:off x="-108520" y="3140968"/>
            <a:ext cx="5166065" cy="3881437"/>
          </a:xfrm>
          <a:prstGeom prst="rect">
            <a:avLst/>
          </a:prstGeom>
        </p:spPr>
      </p:pic>
    </p:spTree>
    <p:extLst>
      <p:ext uri="{BB962C8B-B14F-4D97-AF65-F5344CB8AC3E}">
        <p14:creationId xmlns:p14="http://schemas.microsoft.com/office/powerpoint/2010/main" val="15972760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2">
            <a:extLst>
              <a:ext uri="{FF2B5EF4-FFF2-40B4-BE49-F238E27FC236}">
                <a16:creationId xmlns:a16="http://schemas.microsoft.com/office/drawing/2014/main" id="{B6782230-C321-488F-95FC-E97BE2512E73}"/>
              </a:ext>
            </a:extLst>
          </p:cNvPr>
          <p:cNvSpPr>
            <a:spLocks noGrp="1" noChangeArrowheads="1"/>
          </p:cNvSpPr>
          <p:nvPr>
            <p:ph type="title"/>
          </p:nvPr>
        </p:nvSpPr>
        <p:spPr/>
        <p:txBody>
          <a:bodyPr/>
          <a:lstStyle/>
          <a:p>
            <a:pPr eaLnBrk="1" hangingPunct="1"/>
            <a:endParaRPr lang="en-US" altLang="en-US" dirty="0"/>
          </a:p>
        </p:txBody>
      </p:sp>
      <p:sp>
        <p:nvSpPr>
          <p:cNvPr id="228356" name="Rectangle 3">
            <a:extLst>
              <a:ext uri="{FF2B5EF4-FFF2-40B4-BE49-F238E27FC236}">
                <a16:creationId xmlns:a16="http://schemas.microsoft.com/office/drawing/2014/main" id="{93221EE6-763F-46CC-A398-568F0BE55DEC}"/>
              </a:ext>
            </a:extLst>
          </p:cNvPr>
          <p:cNvSpPr>
            <a:spLocks noGrp="1" noChangeArrowheads="1"/>
          </p:cNvSpPr>
          <p:nvPr>
            <p:ph idx="1"/>
          </p:nvPr>
        </p:nvSpPr>
        <p:spPr>
          <a:xfrm>
            <a:off x="864382" y="2489200"/>
            <a:ext cx="7236010" cy="3530600"/>
          </a:xfrm>
        </p:spPr>
        <p:txBody>
          <a:bodyPr/>
          <a:lstStyle/>
          <a:p>
            <a:pPr eaLnBrk="1" hangingPunct="1">
              <a:buFont typeface="Wingdings" panose="05000000000000000000" pitchFamily="2" charset="2"/>
              <a:buNone/>
            </a:pPr>
            <a:r>
              <a:rPr lang="en-GB" altLang="en-US" sz="8600" dirty="0">
                <a:solidFill>
                  <a:srgbClr val="FF3300"/>
                </a:solidFill>
              </a:rPr>
              <a:t>GOVERNORS</a:t>
            </a:r>
          </a:p>
        </p:txBody>
      </p:sp>
      <p:sp>
        <p:nvSpPr>
          <p:cNvPr id="228354" name="Slide Number Placeholder 5">
            <a:extLst>
              <a:ext uri="{FF2B5EF4-FFF2-40B4-BE49-F238E27FC236}">
                <a16:creationId xmlns:a16="http://schemas.microsoft.com/office/drawing/2014/main" id="{E9969B87-8329-4D36-9BF4-88485CD9759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EA33E24-6144-43B0-BE9D-6C996B304CBE}" type="slidenum">
              <a:rPr lang="en-GB" altLang="en-US" smtClean="0"/>
              <a:pPr/>
              <a:t>139</a:t>
            </a:fld>
            <a:endParaRPr lang="en-GB" alt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5" name="Rectangle 34824">
            <a:extLst>
              <a:ext uri="{FF2B5EF4-FFF2-40B4-BE49-F238E27FC236}">
                <a16:creationId xmlns:a16="http://schemas.microsoft.com/office/drawing/2014/main"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prstClr val="white"/>
              </a:solidFill>
              <a:latin typeface="Calibri" panose="020F0502020204030204"/>
            </a:endParaRPr>
          </a:p>
        </p:txBody>
      </p:sp>
      <p:sp>
        <p:nvSpPr>
          <p:cNvPr id="3482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624013"/>
            <a:ext cx="532209" cy="1571626"/>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3482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485559"/>
            <a:ext cx="302419" cy="1279073"/>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3483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6" y="1337921"/>
            <a:ext cx="126206" cy="1284896"/>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34833"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1334037"/>
            <a:ext cx="246459" cy="130677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34835" name="Rectangle 34834">
            <a:extLst>
              <a:ext uri="{FF2B5EF4-FFF2-40B4-BE49-F238E27FC236}">
                <a16:creationId xmlns:a16="http://schemas.microsoft.com/office/drawing/2014/main" id="{14E91B64-9FCC-451E-AFB4-A827D6329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2" y="1334037"/>
            <a:ext cx="8180897" cy="115609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34818" name="Title 1">
            <a:extLst>
              <a:ext uri="{FF2B5EF4-FFF2-40B4-BE49-F238E27FC236}">
                <a16:creationId xmlns:a16="http://schemas.microsoft.com/office/drawing/2014/main" id="{BFC7DD17-58A5-4126-B829-5373492AB6DE}"/>
              </a:ext>
            </a:extLst>
          </p:cNvPr>
          <p:cNvSpPr>
            <a:spLocks noGrp="1" noChangeArrowheads="1"/>
          </p:cNvSpPr>
          <p:nvPr>
            <p:ph type="title"/>
          </p:nvPr>
        </p:nvSpPr>
        <p:spPr>
          <a:xfrm>
            <a:off x="718880" y="1457544"/>
            <a:ext cx="7698523" cy="909077"/>
          </a:xfrm>
        </p:spPr>
        <p:txBody>
          <a:bodyPr>
            <a:normAutofit/>
          </a:bodyPr>
          <a:lstStyle/>
          <a:p>
            <a:pPr algn="ctr"/>
            <a:r>
              <a:rPr lang="en-GB" altLang="en-US" sz="3000" dirty="0">
                <a:solidFill>
                  <a:srgbClr val="FFFFFF"/>
                </a:solidFill>
              </a:rPr>
              <a:t>Off-rolling (see also later)</a:t>
            </a:r>
          </a:p>
        </p:txBody>
      </p:sp>
      <p:sp>
        <p:nvSpPr>
          <p:cNvPr id="34819" name="Content Placeholder 2">
            <a:extLst>
              <a:ext uri="{FF2B5EF4-FFF2-40B4-BE49-F238E27FC236}">
                <a16:creationId xmlns:a16="http://schemas.microsoft.com/office/drawing/2014/main" id="{DE2269F3-BED5-4700-A13B-73AE785B76B3}"/>
              </a:ext>
            </a:extLst>
          </p:cNvPr>
          <p:cNvSpPr>
            <a:spLocks noGrp="1" noChangeArrowheads="1"/>
          </p:cNvSpPr>
          <p:nvPr>
            <p:ph idx="1"/>
          </p:nvPr>
        </p:nvSpPr>
        <p:spPr>
          <a:xfrm>
            <a:off x="1025719" y="2725076"/>
            <a:ext cx="7281746" cy="3872275"/>
          </a:xfrm>
        </p:spPr>
        <p:txBody>
          <a:bodyPr anchor="ctr">
            <a:normAutofit fontScale="92500"/>
          </a:bodyPr>
          <a:lstStyle/>
          <a:p>
            <a:endParaRPr lang="en-GB" altLang="en-US" sz="1425" dirty="0"/>
          </a:p>
          <a:p>
            <a:r>
              <a:rPr lang="en-GB" altLang="en-US" dirty="0"/>
              <a:t>Now a clear “no no” in the guidance- unlawful exclusions see later</a:t>
            </a:r>
          </a:p>
          <a:p>
            <a:endParaRPr lang="en-GB" altLang="en-US" dirty="0"/>
          </a:p>
          <a:p>
            <a:r>
              <a:rPr lang="en-GB" altLang="en-US" dirty="0">
                <a:solidFill>
                  <a:srgbClr val="FF0000"/>
                </a:solidFill>
              </a:rPr>
              <a:t>Whole new section in new 2022 exclusions guidance on this eg Off-rolling and unlawful exclusions paras 17-21</a:t>
            </a:r>
          </a:p>
          <a:p>
            <a:endParaRPr lang="en-GB" altLang="en-US" dirty="0"/>
          </a:p>
          <a:p>
            <a:pPr marL="0" indent="0">
              <a:buNone/>
            </a:pPr>
            <a:r>
              <a:rPr lang="en-GB" altLang="en-US" dirty="0"/>
              <a:t>eg states</a:t>
            </a:r>
          </a:p>
          <a:p>
            <a:r>
              <a:rPr lang="en-GB" altLang="en-US" dirty="0"/>
              <a:t>“</a:t>
            </a:r>
            <a:r>
              <a:rPr lang="en-GB" altLang="en-US" i="1" dirty="0"/>
              <a:t>An informal or unofficial exclusion, such as sending a pupil home to cool off, is unlawful when it does not follow the formal school exclusion process and regardless of whether it occurs with the agreement of parents.”</a:t>
            </a:r>
          </a:p>
          <a:p>
            <a:pPr marL="0" indent="0">
              <a:buNone/>
            </a:pPr>
            <a:r>
              <a:rPr lang="en-GB" altLang="en-US" i="1" dirty="0"/>
              <a:t>	(</a:t>
            </a:r>
            <a:r>
              <a:rPr lang="en-GB" altLang="en-US" dirty="0"/>
              <a:t>Para 19 of 2022 Exclusions guidance)</a:t>
            </a:r>
          </a:p>
          <a:p>
            <a:endParaRPr lang="en-GB" altLang="en-US" i="1" dirty="0"/>
          </a:p>
          <a:p>
            <a:endParaRPr lang="en-GB" altLang="en-US" sz="1425" dirty="0"/>
          </a:p>
        </p:txBody>
      </p:sp>
      <p:sp>
        <p:nvSpPr>
          <p:cNvPr id="34820" name="Slide Number Placeholder 3">
            <a:extLst>
              <a:ext uri="{FF2B5EF4-FFF2-40B4-BE49-F238E27FC236}">
                <a16:creationId xmlns:a16="http://schemas.microsoft.com/office/drawing/2014/main" id="{B6F8B7E1-DDAE-4DCF-A786-DE8BCF5FDC8B}"/>
              </a:ext>
            </a:extLst>
          </p:cNvPr>
          <p:cNvSpPr>
            <a:spLocks noGrp="1" noChangeArrowheads="1"/>
          </p:cNvSpPr>
          <p:nvPr>
            <p:ph type="sldNum" sz="quarter" idx="12"/>
          </p:nvPr>
        </p:nvSpPr>
        <p:spPr>
          <a:xfrm>
            <a:off x="8030718" y="5644134"/>
            <a:ext cx="514350" cy="24003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spcAft>
                <a:spcPts val="450"/>
              </a:spcAft>
              <a:defRPr/>
            </a:pPr>
            <a:fld id="{82C7342B-D7B6-4EB7-BFB9-F879C164B5AD}" type="slidenum">
              <a:rPr lang="en-GB" altLang="en-US" sz="750">
                <a:solidFill>
                  <a:prstClr val="black"/>
                </a:solidFill>
              </a:rPr>
              <a:pPr defTabSz="685800">
                <a:spcAft>
                  <a:spcPts val="450"/>
                </a:spcAft>
                <a:defRPr/>
              </a:pPr>
              <a:t>14</a:t>
            </a:fld>
            <a:endParaRPr lang="en-GB" altLang="en-US" sz="750" dirty="0">
              <a:solidFill>
                <a:prstClr val="black"/>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B71F80-1F92-4074-84D9-16A062B215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CF1DE626-4277-3FF0-DD2E-3C0C35B8DE90}"/>
              </a:ext>
            </a:extLst>
          </p:cNvPr>
          <p:cNvSpPr>
            <a:spLocks noGrp="1"/>
          </p:cNvSpPr>
          <p:nvPr>
            <p:ph type="title"/>
          </p:nvPr>
        </p:nvSpPr>
        <p:spPr>
          <a:xfrm>
            <a:off x="965199" y="609600"/>
            <a:ext cx="7648121" cy="1099457"/>
          </a:xfrm>
        </p:spPr>
        <p:txBody>
          <a:bodyPr>
            <a:normAutofit fontScale="90000"/>
          </a:bodyPr>
          <a:lstStyle/>
          <a:p>
            <a:pPr>
              <a:lnSpc>
                <a:spcPct val="90000"/>
              </a:lnSpc>
            </a:pPr>
            <a:r>
              <a:rPr lang="en-GB" dirty="0">
                <a:solidFill>
                  <a:schemeClr val="accent2">
                    <a:lumMod val="75000"/>
                  </a:schemeClr>
                </a:solidFill>
              </a:rPr>
              <a:t>See earlier comments about governors having clear processes in place</a:t>
            </a:r>
          </a:p>
        </p:txBody>
      </p:sp>
      <p:sp>
        <p:nvSpPr>
          <p:cNvPr id="12" name="Isosceles Triangle 11">
            <a:extLst>
              <a:ext uri="{FF2B5EF4-FFF2-40B4-BE49-F238E27FC236}">
                <a16:creationId xmlns:a16="http://schemas.microsoft.com/office/drawing/2014/main" id="{7209C9DA-6E0D-46D9-8275-C52222D8CC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E7E6A913-C9C0-4D7D-754E-D781D6798F63}"/>
              </a:ext>
            </a:extLst>
          </p:cNvPr>
          <p:cNvSpPr>
            <a:spLocks noGrp="1"/>
          </p:cNvSpPr>
          <p:nvPr>
            <p:ph type="sldNum" sz="quarter" idx="12"/>
          </p:nvPr>
        </p:nvSpPr>
        <p:spPr>
          <a:xfrm>
            <a:off x="7420899" y="6182876"/>
            <a:ext cx="512504" cy="365125"/>
          </a:xfrm>
        </p:spPr>
        <p:txBody>
          <a:bodyPr>
            <a:norm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140</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sp>
        <p:nvSpPr>
          <p:cNvPr id="14" name="Isosceles Triangle 13">
            <a:extLst>
              <a:ext uri="{FF2B5EF4-FFF2-40B4-BE49-F238E27FC236}">
                <a16:creationId xmlns:a16="http://schemas.microsoft.com/office/drawing/2014/main" id="{3EB57A4D-E0D0-46DA-B339-F24CA46FA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 name="Content Placeholder 2">
            <a:extLst>
              <a:ext uri="{FF2B5EF4-FFF2-40B4-BE49-F238E27FC236}">
                <a16:creationId xmlns:a16="http://schemas.microsoft.com/office/drawing/2014/main" id="{A612C474-6C29-CB20-DDCD-2402E87C464F}"/>
              </a:ext>
            </a:extLst>
          </p:cNvPr>
          <p:cNvGraphicFramePr>
            <a:graphicFrameLocks noGrp="1"/>
          </p:cNvGraphicFramePr>
          <p:nvPr>
            <p:ph idx="1"/>
            <p:extLst>
              <p:ext uri="{D42A27DB-BD31-4B8C-83A1-F6EECF244321}">
                <p14:modId xmlns:p14="http://schemas.microsoft.com/office/powerpoint/2010/main" val="3874504239"/>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6415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30403" name="Rectangle 2">
            <a:extLst>
              <a:ext uri="{FF2B5EF4-FFF2-40B4-BE49-F238E27FC236}">
                <a16:creationId xmlns:a16="http://schemas.microsoft.com/office/drawing/2014/main" id="{B05C289C-52BF-4964-912A-45B855EABE9A}"/>
              </a:ext>
            </a:extLst>
          </p:cNvPr>
          <p:cNvSpPr>
            <a:spLocks noGrp="1" noChangeArrowheads="1"/>
          </p:cNvSpPr>
          <p:nvPr>
            <p:ph type="title"/>
          </p:nvPr>
        </p:nvSpPr>
        <p:spPr>
          <a:xfrm>
            <a:off x="5899355" y="643463"/>
            <a:ext cx="2780072" cy="1608124"/>
          </a:xfrm>
        </p:spPr>
        <p:txBody>
          <a:bodyPr>
            <a:normAutofit/>
          </a:bodyPr>
          <a:lstStyle/>
          <a:p>
            <a:pPr eaLnBrk="1" hangingPunct="1"/>
            <a:r>
              <a:rPr lang="en-GB" altLang="en-US" dirty="0"/>
              <a:t>GOVERNORS</a:t>
            </a:r>
          </a:p>
        </p:txBody>
      </p:sp>
      <p:sp>
        <p:nvSpPr>
          <p:cNvPr id="230404" name="Rectangle 3">
            <a:extLst>
              <a:ext uri="{FF2B5EF4-FFF2-40B4-BE49-F238E27FC236}">
                <a16:creationId xmlns:a16="http://schemas.microsoft.com/office/drawing/2014/main" id="{9B613CF5-A384-4855-B26E-8CB34F11B376}"/>
              </a:ext>
            </a:extLst>
          </p:cNvPr>
          <p:cNvSpPr>
            <a:spLocks noGrp="1" noChangeArrowheads="1"/>
          </p:cNvSpPr>
          <p:nvPr>
            <p:ph idx="1"/>
          </p:nvPr>
        </p:nvSpPr>
        <p:spPr>
          <a:xfrm>
            <a:off x="5899355" y="2251587"/>
            <a:ext cx="2780072" cy="3972232"/>
          </a:xfrm>
        </p:spPr>
        <p:txBody>
          <a:bodyPr>
            <a:normAutofit/>
          </a:bodyPr>
          <a:lstStyle/>
          <a:p>
            <a:pPr eaLnBrk="1" hangingPunct="1"/>
            <a:r>
              <a:rPr lang="en-GB" altLang="en-US" sz="2800" dirty="0"/>
              <a:t>ARE GOVERNORS THERE TO RUBBER STAMP HEADS’ DECISION?</a:t>
            </a:r>
          </a:p>
          <a:p>
            <a:pPr eaLnBrk="1" hangingPunct="1"/>
            <a:endParaRPr lang="en-GB" altLang="en-US" dirty="0"/>
          </a:p>
        </p:txBody>
      </p:sp>
      <p:sp>
        <p:nvSpPr>
          <p:cNvPr id="230402" name="Slide Number Placeholder 5">
            <a:extLst>
              <a:ext uri="{FF2B5EF4-FFF2-40B4-BE49-F238E27FC236}">
                <a16:creationId xmlns:a16="http://schemas.microsoft.com/office/drawing/2014/main" id="{C620E50C-C81F-4942-9073-1EFC4072298D}"/>
              </a:ext>
            </a:extLst>
          </p:cNvPr>
          <p:cNvSpPr>
            <a:spLocks noGrp="1"/>
          </p:cNvSpPr>
          <p:nvPr>
            <p:ph type="sldNum" sz="quarter" idx="12"/>
          </p:nvPr>
        </p:nvSpPr>
        <p:spPr>
          <a:xfrm>
            <a:off x="8222187" y="6391690"/>
            <a:ext cx="413376" cy="377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47500" lnSpcReduction="2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67A17EF3-A504-462C-AC35-36DA0D604678}" type="slidenum">
              <a:rPr lang="en-GB" altLang="en-US" smtClean="0"/>
              <a:pPr>
                <a:spcAft>
                  <a:spcPts val="600"/>
                </a:spcAft>
              </a:pPr>
              <a:t>141</a:t>
            </a:fld>
            <a:endParaRPr lang="en-GB" altLang="en-US" dirty="0"/>
          </a:p>
        </p:txBody>
      </p:sp>
      <p:pic>
        <p:nvPicPr>
          <p:cNvPr id="230405" name="Picture 4" descr="MCj03342360000[1]">
            <a:extLst>
              <a:ext uri="{FF2B5EF4-FFF2-40B4-BE49-F238E27FC236}">
                <a16:creationId xmlns:a16="http://schemas.microsoft.com/office/drawing/2014/main" id="{C82928EE-F127-475B-BA3D-1C65B6D0C6B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2599" y="1409265"/>
            <a:ext cx="5173408" cy="404875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3">
            <a:extLst>
              <a:ext uri="{FF2B5EF4-FFF2-40B4-BE49-F238E27FC236}">
                <a16:creationId xmlns:a16="http://schemas.microsoft.com/office/drawing/2014/main" id="{6751D7D4-6051-4616-B91F-031C7266170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68B87D9-504B-497D-9E2F-82AFD2151540}" type="slidenum">
              <a:rPr lang="en-GB" altLang="en-US" smtClean="0"/>
              <a:pPr/>
              <a:t>142</a:t>
            </a:fld>
            <a:endParaRPr lang="en-GB" altLang="en-US" dirty="0"/>
          </a:p>
        </p:txBody>
      </p:sp>
      <p:sp>
        <p:nvSpPr>
          <p:cNvPr id="232451" name="Text Box 2">
            <a:extLst>
              <a:ext uri="{FF2B5EF4-FFF2-40B4-BE49-F238E27FC236}">
                <a16:creationId xmlns:a16="http://schemas.microsoft.com/office/drawing/2014/main" id="{FFF214C2-10A1-4BFF-8289-6B9B78C67AB9}"/>
              </a:ext>
            </a:extLst>
          </p:cNvPr>
          <p:cNvSpPr txBox="1">
            <a:spLocks noChangeArrowheads="1"/>
          </p:cNvSpPr>
          <p:nvPr/>
        </p:nvSpPr>
        <p:spPr bwMode="auto">
          <a:xfrm>
            <a:off x="457200" y="425452"/>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sz="3600" dirty="0">
                <a:latin typeface="Comic Sans MS" panose="030F0702030302020204" pitchFamily="66" charset="0"/>
              </a:rPr>
              <a:t>The School Governors</a:t>
            </a:r>
          </a:p>
        </p:txBody>
      </p:sp>
      <p:sp>
        <p:nvSpPr>
          <p:cNvPr id="232452" name="Line 3">
            <a:extLst>
              <a:ext uri="{FF2B5EF4-FFF2-40B4-BE49-F238E27FC236}">
                <a16:creationId xmlns:a16="http://schemas.microsoft.com/office/drawing/2014/main" id="{86A92F8D-7883-450B-BD76-A3EB778F4B3E}"/>
              </a:ext>
            </a:extLst>
          </p:cNvPr>
          <p:cNvSpPr>
            <a:spLocks noChangeShapeType="1"/>
          </p:cNvSpPr>
          <p:nvPr/>
        </p:nvSpPr>
        <p:spPr bwMode="auto">
          <a:xfrm>
            <a:off x="0" y="1524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32453" name="Text Box 4">
            <a:extLst>
              <a:ext uri="{FF2B5EF4-FFF2-40B4-BE49-F238E27FC236}">
                <a16:creationId xmlns:a16="http://schemas.microsoft.com/office/drawing/2014/main" id="{91F3536F-78D0-4085-9018-6C7DC74258E1}"/>
              </a:ext>
            </a:extLst>
          </p:cNvPr>
          <p:cNvSpPr txBox="1">
            <a:spLocks noChangeArrowheads="1"/>
          </p:cNvSpPr>
          <p:nvPr/>
        </p:nvSpPr>
        <p:spPr bwMode="auto">
          <a:xfrm>
            <a:off x="457200" y="2608263"/>
            <a:ext cx="8382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88938">
              <a:defRPr>
                <a:solidFill>
                  <a:schemeClr val="tx1"/>
                </a:solidFill>
                <a:latin typeface="Verdana" panose="020B0604030504040204" pitchFamily="34" charset="0"/>
                <a:cs typeface="Arial" panose="020B0604020202020204" pitchFamily="34" charset="0"/>
              </a:defRPr>
            </a:lvl1pPr>
            <a:lvl2pPr marL="1123950" indent="-457200" defTabSz="388938">
              <a:defRPr>
                <a:solidFill>
                  <a:schemeClr val="tx1"/>
                </a:solidFill>
                <a:latin typeface="Verdana" panose="020B0604030504040204" pitchFamily="34" charset="0"/>
                <a:cs typeface="Arial" panose="020B0604020202020204" pitchFamily="34" charset="0"/>
              </a:defRPr>
            </a:lvl2pPr>
            <a:lvl3pPr marL="1771650" indent="-457200" defTabSz="388938">
              <a:defRPr>
                <a:solidFill>
                  <a:schemeClr val="tx1"/>
                </a:solidFill>
                <a:latin typeface="Verdana" panose="020B0604030504040204" pitchFamily="34" charset="0"/>
                <a:cs typeface="Arial" panose="020B0604020202020204" pitchFamily="34" charset="0"/>
              </a:defRPr>
            </a:lvl3pPr>
            <a:lvl4pPr marL="2419350" indent="-457200" defTabSz="388938">
              <a:defRPr>
                <a:solidFill>
                  <a:schemeClr val="tx1"/>
                </a:solidFill>
                <a:latin typeface="Verdana" panose="020B0604030504040204" pitchFamily="34" charset="0"/>
                <a:cs typeface="Arial" panose="020B0604020202020204" pitchFamily="34" charset="0"/>
              </a:defRPr>
            </a:lvl4pPr>
            <a:lvl5pPr marL="3067050" indent="-457200" defTabSz="388938">
              <a:defRPr>
                <a:solidFill>
                  <a:schemeClr val="tx1"/>
                </a:solidFill>
                <a:latin typeface="Verdana" panose="020B0604030504040204" pitchFamily="34" charset="0"/>
                <a:cs typeface="Arial" panose="020B0604020202020204" pitchFamily="34" charset="0"/>
              </a:defRPr>
            </a:lvl5pPr>
            <a:lvl6pPr marL="35242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9814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44386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8958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i="1" dirty="0">
                <a:latin typeface="Comic Sans MS" panose="030F0702030302020204" pitchFamily="66" charset="0"/>
              </a:rPr>
              <a:t>“</a:t>
            </a:r>
            <a:r>
              <a:rPr lang="en-GB" altLang="en-US" sz="2400" i="1" dirty="0">
                <a:latin typeface="Comic Sans MS" panose="030F0702030302020204" pitchFamily="66" charset="0"/>
              </a:rPr>
              <a:t>A discipline committee was a statutory committee, it was not a token committee. It most certainly was not there to rubber stamp the head teacher’s decision. Unless it acted as an independent reviewing body, unless it acted fairly and unless it appeared to act fairly it served no purpose whatsoever.” (</a:t>
            </a:r>
            <a:r>
              <a:rPr lang="en-GB" altLang="en-US" sz="2400" i="1" u="sng" dirty="0">
                <a:latin typeface="Comic Sans MS" panose="030F0702030302020204" pitchFamily="66" charset="0"/>
              </a:rPr>
              <a:t>R(A) v Kingsmead School Governors and another</a:t>
            </a:r>
            <a:r>
              <a:rPr lang="en-GB" altLang="en-US" sz="2400" i="1" dirty="0">
                <a:latin typeface="Comic Sans MS" panose="030F0702030302020204" pitchFamily="66" charset="0"/>
              </a:rPr>
              <a:t> (The Times 13</a:t>
            </a:r>
            <a:r>
              <a:rPr lang="en-GB" altLang="en-US" sz="2400" i="1" baseline="30000" dirty="0">
                <a:latin typeface="Comic Sans MS" panose="030F0702030302020204" pitchFamily="66" charset="0"/>
              </a:rPr>
              <a:t>th</a:t>
            </a:r>
            <a:r>
              <a:rPr lang="en-GB" altLang="en-US" sz="2400" i="1" dirty="0">
                <a:latin typeface="Comic Sans MS" panose="030F0702030302020204" pitchFamily="66" charset="0"/>
              </a:rPr>
              <a:t> March 2002))</a:t>
            </a:r>
            <a:endParaRPr lang="en-GB" altLang="en-US" i="1" dirty="0">
              <a:latin typeface="Comic Sans MS" panose="030F0702030302020204" pitchFamily="66" charset="0"/>
            </a:endParaRPr>
          </a:p>
        </p:txBody>
      </p:sp>
      <p:pic>
        <p:nvPicPr>
          <p:cNvPr id="232454" name="Picture 5" descr="MCj03342360000[1]">
            <a:extLst>
              <a:ext uri="{FF2B5EF4-FFF2-40B4-BE49-F238E27FC236}">
                <a16:creationId xmlns:a16="http://schemas.microsoft.com/office/drawing/2014/main" id="{DA093CE8-FBEC-4F60-AE1B-732CA7075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5157790"/>
            <a:ext cx="18161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34500" name="Rectangle 3">
            <a:extLst>
              <a:ext uri="{FF2B5EF4-FFF2-40B4-BE49-F238E27FC236}">
                <a16:creationId xmlns:a16="http://schemas.microsoft.com/office/drawing/2014/main" id="{E17D7A32-02C1-46B5-81B1-28E4D4EFCE98}"/>
              </a:ext>
            </a:extLst>
          </p:cNvPr>
          <p:cNvSpPr>
            <a:spLocks noGrp="1" noChangeArrowheads="1"/>
          </p:cNvSpPr>
          <p:nvPr>
            <p:ph idx="1"/>
          </p:nvPr>
        </p:nvSpPr>
        <p:spPr>
          <a:xfrm>
            <a:off x="971600" y="2276872"/>
            <a:ext cx="7658054" cy="3600399"/>
          </a:xfrm>
          <a:ln>
            <a:solidFill>
              <a:schemeClr val="tx2"/>
            </a:solidFill>
          </a:ln>
        </p:spPr>
        <p:txBody>
          <a:bodyPr>
            <a:normAutofit fontScale="77500" lnSpcReduction="20000"/>
          </a:bodyPr>
          <a:lstStyle/>
          <a:p>
            <a:pPr eaLnBrk="1" hangingPunct="1">
              <a:lnSpc>
                <a:spcPct val="90000"/>
              </a:lnSpc>
            </a:pPr>
            <a:r>
              <a:rPr lang="en-GB" altLang="en-US" sz="2600" b="1" dirty="0"/>
              <a:t>Without delay</a:t>
            </a:r>
            <a:r>
              <a:rPr lang="en-GB" altLang="en-US" sz="2600" dirty="0"/>
              <a:t>, HT will notify GB of:</a:t>
            </a:r>
          </a:p>
          <a:p>
            <a:pPr lvl="1" eaLnBrk="1" hangingPunct="1">
              <a:lnSpc>
                <a:spcPct val="90000"/>
              </a:lnSpc>
            </a:pPr>
            <a:endParaRPr lang="en-GB" altLang="en-US" sz="2600" dirty="0"/>
          </a:p>
          <a:p>
            <a:pPr lvl="1" eaLnBrk="1" hangingPunct="1">
              <a:lnSpc>
                <a:spcPct val="90000"/>
              </a:lnSpc>
            </a:pPr>
            <a:r>
              <a:rPr lang="en-GB" altLang="en-US" sz="2600" dirty="0"/>
              <a:t>Permanent exclusions (</a:t>
            </a:r>
            <a:r>
              <a:rPr lang="en-GB" altLang="en-US" sz="2600" i="1" dirty="0"/>
              <a:t>including if a suspension is followed by  a decision to permanently exclude the pupil</a:t>
            </a:r>
            <a:endParaRPr lang="en-GB" altLang="en-US" sz="2600" dirty="0"/>
          </a:p>
          <a:p>
            <a:pPr lvl="1" eaLnBrk="1" hangingPunct="1">
              <a:lnSpc>
                <a:spcPct val="90000"/>
              </a:lnSpc>
            </a:pPr>
            <a:endParaRPr lang="en-GB" altLang="en-US" sz="2600" dirty="0"/>
          </a:p>
          <a:p>
            <a:pPr lvl="1" eaLnBrk="1" hangingPunct="1">
              <a:lnSpc>
                <a:spcPct val="90000"/>
              </a:lnSpc>
            </a:pPr>
            <a:r>
              <a:rPr lang="en-GB" altLang="en-US" sz="2600" dirty="0"/>
              <a:t>Any suspension or permanent exclusion which would mean more than 5 school days (or more than 10 lunchtimes in a term)</a:t>
            </a:r>
          </a:p>
          <a:p>
            <a:pPr lvl="1" eaLnBrk="1" hangingPunct="1">
              <a:lnSpc>
                <a:spcPct val="90000"/>
              </a:lnSpc>
            </a:pPr>
            <a:r>
              <a:rPr lang="en-GB" altLang="en-US" sz="2600" dirty="0"/>
              <a:t>Suspensions or Exclusions which result in pupil missing public examination or national curriculum test</a:t>
            </a:r>
          </a:p>
          <a:p>
            <a:pPr lvl="1" eaLnBrk="1" hangingPunct="1">
              <a:lnSpc>
                <a:spcPct val="90000"/>
              </a:lnSpc>
            </a:pPr>
            <a:r>
              <a:rPr lang="en-GB" altLang="en-US" sz="2600" dirty="0"/>
              <a:t>(para 79 of 2022  ExG)</a:t>
            </a:r>
            <a:endParaRPr lang="en-GB" altLang="en-US" sz="1400" dirty="0"/>
          </a:p>
        </p:txBody>
      </p:sp>
      <p:sp>
        <p:nvSpPr>
          <p:cNvPr id="234498" name="Slide Number Placeholder 5">
            <a:extLst>
              <a:ext uri="{FF2B5EF4-FFF2-40B4-BE49-F238E27FC236}">
                <a16:creationId xmlns:a16="http://schemas.microsoft.com/office/drawing/2014/main" id="{EC67AF0C-C697-4EB0-8C50-5132EC6995A4}"/>
              </a:ext>
            </a:extLst>
          </p:cNvPr>
          <p:cNvSpPr>
            <a:spLocks noGrp="1"/>
          </p:cNvSpPr>
          <p:nvPr>
            <p:ph type="sldNum" sz="quarter" idx="12"/>
          </p:nvPr>
        </p:nvSpPr>
        <p:spPr>
          <a:xfrm>
            <a:off x="8216279" y="5260186"/>
            <a:ext cx="413375" cy="28336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40000" lnSpcReduction="2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6B221260-4595-4482-9A8E-19591D37CDE6}" type="slidenum">
              <a:rPr lang="en-GB" altLang="en-US">
                <a:solidFill>
                  <a:schemeClr val="bg1"/>
                </a:solidFill>
              </a:rPr>
              <a:pPr>
                <a:spcAft>
                  <a:spcPts val="600"/>
                </a:spcAft>
              </a:pPr>
              <a:t>143</a:t>
            </a:fld>
            <a:endParaRPr lang="en-GB" altLang="en-US" dirty="0">
              <a:solidFill>
                <a:schemeClr val="bg1"/>
              </a:solidFill>
            </a:endParaRPr>
          </a:p>
        </p:txBody>
      </p:sp>
      <p:sp>
        <p:nvSpPr>
          <p:cNvPr id="3" name="Title 2">
            <a:extLst>
              <a:ext uri="{FF2B5EF4-FFF2-40B4-BE49-F238E27FC236}">
                <a16:creationId xmlns:a16="http://schemas.microsoft.com/office/drawing/2014/main" id="{3AD1E776-9799-9E5B-BD08-229A1242389B}"/>
              </a:ext>
            </a:extLst>
          </p:cNvPr>
          <p:cNvSpPr>
            <a:spLocks noGrp="1"/>
          </p:cNvSpPr>
          <p:nvPr>
            <p:ph type="title"/>
          </p:nvPr>
        </p:nvSpPr>
        <p:spPr/>
        <p:txBody>
          <a:bodyPr/>
          <a:lstStyle/>
          <a:p>
            <a:pPr algn="ctr"/>
            <a:r>
              <a:rPr lang="en-GB" dirty="0"/>
              <a:t>	WHAT EXCLUSIONS WILL GB BE TOLD ABOUT?</a:t>
            </a:r>
          </a:p>
        </p:txBody>
      </p:sp>
    </p:spTree>
  </p:cSld>
  <p:clrMapOvr>
    <a:overrideClrMapping bg1="lt1" tx1="dk1" bg2="lt2" tx2="dk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5" name="Rectangle 2">
            <a:extLst>
              <a:ext uri="{FF2B5EF4-FFF2-40B4-BE49-F238E27FC236}">
                <a16:creationId xmlns:a16="http://schemas.microsoft.com/office/drawing/2014/main" id="{609B886D-C62A-4D82-9992-2FE96CA4E574}"/>
              </a:ext>
            </a:extLst>
          </p:cNvPr>
          <p:cNvSpPr>
            <a:spLocks noGrp="1" noChangeArrowheads="1"/>
          </p:cNvSpPr>
          <p:nvPr>
            <p:ph type="title"/>
          </p:nvPr>
        </p:nvSpPr>
        <p:spPr>
          <a:xfrm>
            <a:off x="771525" y="653143"/>
            <a:ext cx="7598568" cy="1219200"/>
          </a:xfrm>
        </p:spPr>
        <p:txBody>
          <a:bodyPr>
            <a:normAutofit/>
          </a:bodyPr>
          <a:lstStyle/>
          <a:p>
            <a:pPr algn="ctr" eaLnBrk="1" hangingPunct="1">
              <a:lnSpc>
                <a:spcPct val="90000"/>
              </a:lnSpc>
            </a:pPr>
            <a:r>
              <a:rPr lang="en-GB" altLang="en-US" sz="3800" dirty="0">
                <a:solidFill>
                  <a:srgbClr val="FFFFFF"/>
                </a:solidFill>
              </a:rPr>
              <a:t>6 DAY RULE-</a:t>
            </a:r>
          </a:p>
        </p:txBody>
      </p:sp>
      <p:graphicFrame>
        <p:nvGraphicFramePr>
          <p:cNvPr id="238598" name="Rectangle 3">
            <a:extLst>
              <a:ext uri="{FF2B5EF4-FFF2-40B4-BE49-F238E27FC236}">
                <a16:creationId xmlns:a16="http://schemas.microsoft.com/office/drawing/2014/main" id="{E4962834-1E94-4870-82D0-D00F968775AB}"/>
              </a:ext>
            </a:extLst>
          </p:cNvPr>
          <p:cNvGraphicFramePr>
            <a:graphicFrameLocks noGrp="1"/>
          </p:cNvGraphicFramePr>
          <p:nvPr>
            <p:ph idx="1"/>
            <p:extLst>
              <p:ext uri="{D42A27DB-BD31-4B8C-83A1-F6EECF244321}">
                <p14:modId xmlns:p14="http://schemas.microsoft.com/office/powerpoint/2010/main" val="3797147721"/>
              </p:ext>
            </p:extLst>
          </p:nvPr>
        </p:nvGraphicFramePr>
        <p:xfrm>
          <a:off x="771525" y="2743200"/>
          <a:ext cx="7598568"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8594" name="Slide Number Placeholder 5">
            <a:extLst>
              <a:ext uri="{FF2B5EF4-FFF2-40B4-BE49-F238E27FC236}">
                <a16:creationId xmlns:a16="http://schemas.microsoft.com/office/drawing/2014/main" id="{E60CE881-D77E-487B-9C7D-B94AD837A476}"/>
              </a:ext>
            </a:extLst>
          </p:cNvPr>
          <p:cNvSpPr>
            <a:spLocks noGrp="1"/>
          </p:cNvSpPr>
          <p:nvPr>
            <p:ph type="sldNum" sz="quarter" idx="12"/>
          </p:nvPr>
        </p:nvSpPr>
        <p:spPr>
          <a:xfrm>
            <a:off x="7699548" y="6143873"/>
            <a:ext cx="413375" cy="377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47500" lnSpcReduction="2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B0770D75-7526-473B-83F4-8D9CAB396BFB}" type="slidenum">
              <a:rPr lang="en-GB" altLang="en-US"/>
              <a:pPr>
                <a:spcAft>
                  <a:spcPts val="600"/>
                </a:spcAft>
              </a:pPr>
              <a:t>144</a:t>
            </a:fld>
            <a:endParaRPr lang="en-GB" altLang="en-US" dirty="0"/>
          </a:p>
        </p:txBody>
      </p:sp>
    </p:spTree>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a:extLst>
              <a:ext uri="{FF2B5EF4-FFF2-40B4-BE49-F238E27FC236}">
                <a16:creationId xmlns:a16="http://schemas.microsoft.com/office/drawing/2014/main" id="{210B12ED-FC16-4DC0-95EF-DAB2C5B3719B}"/>
              </a:ext>
            </a:extLst>
          </p:cNvPr>
          <p:cNvSpPr>
            <a:spLocks noGrp="1" noChangeArrowheads="1"/>
          </p:cNvSpPr>
          <p:nvPr>
            <p:ph type="title"/>
          </p:nvPr>
        </p:nvSpPr>
        <p:spPr/>
        <p:txBody>
          <a:bodyPr/>
          <a:lstStyle/>
          <a:p>
            <a:pPr eaLnBrk="1" hangingPunct="1"/>
            <a:endParaRPr lang="en-US" altLang="en-US" dirty="0"/>
          </a:p>
        </p:txBody>
      </p:sp>
      <p:sp>
        <p:nvSpPr>
          <p:cNvPr id="249860" name="Rectangle 3">
            <a:extLst>
              <a:ext uri="{FF2B5EF4-FFF2-40B4-BE49-F238E27FC236}">
                <a16:creationId xmlns:a16="http://schemas.microsoft.com/office/drawing/2014/main" id="{C4ED5C87-8079-4582-9FAD-FBECCD1CD2C2}"/>
              </a:ext>
            </a:extLst>
          </p:cNvPr>
          <p:cNvSpPr>
            <a:spLocks noGrp="1" noChangeArrowheads="1"/>
          </p:cNvSpPr>
          <p:nvPr>
            <p:ph idx="1"/>
          </p:nvPr>
        </p:nvSpPr>
        <p:spPr/>
        <p:txBody>
          <a:bodyPr/>
          <a:lstStyle/>
          <a:p>
            <a:pPr eaLnBrk="1" hangingPunct="1">
              <a:buFont typeface="Wingdings" panose="05000000000000000000" pitchFamily="2" charset="2"/>
              <a:buNone/>
            </a:pPr>
            <a:r>
              <a:rPr lang="en-GB" altLang="en-US" sz="7100" dirty="0">
                <a:solidFill>
                  <a:srgbClr val="CC00FF"/>
                </a:solidFill>
              </a:rPr>
              <a:t>GB HEARING RE EXCLUSIONS</a:t>
            </a:r>
          </a:p>
        </p:txBody>
      </p:sp>
      <p:sp>
        <p:nvSpPr>
          <p:cNvPr id="249858" name="Slide Number Placeholder 5">
            <a:extLst>
              <a:ext uri="{FF2B5EF4-FFF2-40B4-BE49-F238E27FC236}">
                <a16:creationId xmlns:a16="http://schemas.microsoft.com/office/drawing/2014/main" id="{0535E86C-83A4-44B2-A971-FB86EFD9D60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B91E8C9-92E7-4360-982A-E4020FAFB8F1}" type="slidenum">
              <a:rPr lang="en-GB" altLang="en-US" smtClean="0"/>
              <a:pPr/>
              <a:t>145</a:t>
            </a:fld>
            <a:endParaRPr lang="en-GB" alt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B701-1C02-DCE3-3F32-A50C54B358E3}"/>
              </a:ext>
            </a:extLst>
          </p:cNvPr>
          <p:cNvSpPr>
            <a:spLocks noGrp="1"/>
          </p:cNvSpPr>
          <p:nvPr>
            <p:ph type="title"/>
          </p:nvPr>
        </p:nvSpPr>
        <p:spPr/>
        <p:txBody>
          <a:bodyPr/>
          <a:lstStyle/>
          <a:p>
            <a:r>
              <a:rPr lang="en-GB" dirty="0"/>
              <a:t>Much more detailed better laid out guidance for GB stage</a:t>
            </a:r>
          </a:p>
        </p:txBody>
      </p:sp>
      <p:sp>
        <p:nvSpPr>
          <p:cNvPr id="3" name="Content Placeholder 2">
            <a:extLst>
              <a:ext uri="{FF2B5EF4-FFF2-40B4-BE49-F238E27FC236}">
                <a16:creationId xmlns:a16="http://schemas.microsoft.com/office/drawing/2014/main" id="{2160738A-748A-27E2-C880-64050C0EF8B1}"/>
              </a:ext>
            </a:extLst>
          </p:cNvPr>
          <p:cNvSpPr>
            <a:spLocks noGrp="1"/>
          </p:cNvSpPr>
          <p:nvPr>
            <p:ph idx="1"/>
          </p:nvPr>
        </p:nvSpPr>
        <p:spPr/>
        <p:txBody>
          <a:bodyPr/>
          <a:lstStyle/>
          <a:p>
            <a:endParaRPr lang="en-GB" dirty="0"/>
          </a:p>
          <a:p>
            <a:endParaRPr lang="en-GB" dirty="0"/>
          </a:p>
          <a:p>
            <a:r>
              <a:rPr lang="en-GB" sz="4400" dirty="0"/>
              <a:t>Part 7 of ExG pages 34-48</a:t>
            </a:r>
          </a:p>
          <a:p>
            <a:endParaRPr lang="en-GB" sz="4400" dirty="0"/>
          </a:p>
          <a:p>
            <a:r>
              <a:rPr lang="en-GB" sz="4400" dirty="0"/>
              <a:t>And </a:t>
            </a:r>
          </a:p>
        </p:txBody>
      </p:sp>
      <p:sp>
        <p:nvSpPr>
          <p:cNvPr id="4" name="Slide Number Placeholder 3">
            <a:extLst>
              <a:ext uri="{FF2B5EF4-FFF2-40B4-BE49-F238E27FC236}">
                <a16:creationId xmlns:a16="http://schemas.microsoft.com/office/drawing/2014/main" id="{9810BA83-1CEA-92E4-BBE4-E5B1D249CC45}"/>
              </a:ext>
            </a:extLst>
          </p:cNvPr>
          <p:cNvSpPr>
            <a:spLocks noGrp="1"/>
          </p:cNvSpPr>
          <p:nvPr>
            <p:ph type="sldNum" sz="quarter" idx="12"/>
          </p:nvPr>
        </p:nvSpPr>
        <p:spPr/>
        <p:txBody>
          <a:bodyPr/>
          <a:lstStyle/>
          <a:p>
            <a:pPr>
              <a:defRPr/>
            </a:pPr>
            <a:fld id="{FD5D6309-0F2A-432B-92AE-D2C9A46844CB}" type="slidenum">
              <a:rPr lang="en-GB" altLang="en-US" smtClean="0"/>
              <a:pPr>
                <a:defRPr/>
              </a:pPr>
              <a:t>146</a:t>
            </a:fld>
            <a:endParaRPr lang="en-GB" altLang="en-US" dirty="0"/>
          </a:p>
        </p:txBody>
      </p:sp>
    </p:spTree>
    <p:extLst>
      <p:ext uri="{BB962C8B-B14F-4D97-AF65-F5344CB8AC3E}">
        <p14:creationId xmlns:p14="http://schemas.microsoft.com/office/powerpoint/2010/main" val="26413559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3" name="Rectangle 2">
            <a:extLst>
              <a:ext uri="{FF2B5EF4-FFF2-40B4-BE49-F238E27FC236}">
                <a16:creationId xmlns:a16="http://schemas.microsoft.com/office/drawing/2014/main" id="{F92E915E-165D-4DD6-B764-DEC34E5C71E4}"/>
              </a:ext>
            </a:extLst>
          </p:cNvPr>
          <p:cNvSpPr>
            <a:spLocks noGrp="1" noChangeArrowheads="1"/>
          </p:cNvSpPr>
          <p:nvPr>
            <p:ph type="title"/>
          </p:nvPr>
        </p:nvSpPr>
        <p:spPr>
          <a:xfrm>
            <a:off x="486697" y="1063418"/>
            <a:ext cx="2629123" cy="4675396"/>
          </a:xfrm>
        </p:spPr>
        <p:txBody>
          <a:bodyPr anchor="ctr">
            <a:normAutofit/>
          </a:bodyPr>
          <a:lstStyle/>
          <a:p>
            <a:pPr eaLnBrk="1" hangingPunct="1"/>
            <a:r>
              <a:rPr lang="en-GB" altLang="en-US" dirty="0">
                <a:solidFill>
                  <a:srgbClr val="F2F2F2"/>
                </a:solidFill>
                <a:highlight>
                  <a:srgbClr val="000000"/>
                </a:highlight>
              </a:rPr>
              <a:t>When GB should do what?</a:t>
            </a:r>
          </a:p>
        </p:txBody>
      </p:sp>
      <p:graphicFrame>
        <p:nvGraphicFramePr>
          <p:cNvPr id="261126" name="Rectangle 3">
            <a:extLst>
              <a:ext uri="{FF2B5EF4-FFF2-40B4-BE49-F238E27FC236}">
                <a16:creationId xmlns:a16="http://schemas.microsoft.com/office/drawing/2014/main" id="{C493F7F9-9CD0-4359-9B25-2C47A073DC67}"/>
              </a:ext>
            </a:extLst>
          </p:cNvPr>
          <p:cNvGraphicFramePr>
            <a:graphicFrameLocks noGrp="1"/>
          </p:cNvGraphicFramePr>
          <p:nvPr>
            <p:ph idx="1"/>
            <p:extLst>
              <p:ext uri="{D42A27DB-BD31-4B8C-83A1-F6EECF244321}">
                <p14:modId xmlns:p14="http://schemas.microsoft.com/office/powerpoint/2010/main" val="1508051990"/>
              </p:ext>
            </p:extLst>
          </p:nvPr>
        </p:nvGraphicFramePr>
        <p:xfrm>
          <a:off x="3922561" y="965201"/>
          <a:ext cx="4734741"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1122" name="Slide Number Placeholder 5">
            <a:extLst>
              <a:ext uri="{FF2B5EF4-FFF2-40B4-BE49-F238E27FC236}">
                <a16:creationId xmlns:a16="http://schemas.microsoft.com/office/drawing/2014/main" id="{7F919398-F8F5-4629-ABE4-000BB74008AE}"/>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2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fld id="{CE39E4D3-5A77-4EA9-9BD9-468CE5E622E5}" type="slidenum">
              <a:rPr kumimoji="0" lang="en-GB" altLang="en-US" sz="2801"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algn="ctr" defTabSz="914400" rtl="0" eaLnBrk="0" fontAlgn="base" latinLnBrk="0" hangingPunct="0">
                <a:lnSpc>
                  <a:spcPct val="100000"/>
                </a:lnSpc>
                <a:spcBef>
                  <a:spcPct val="0"/>
                </a:spcBef>
                <a:spcAft>
                  <a:spcPts val="600"/>
                </a:spcAft>
                <a:buClrTx/>
                <a:buSzTx/>
                <a:buFontTx/>
                <a:buNone/>
                <a:tabLst/>
                <a:defRPr/>
              </a:pPr>
              <a:t>147</a:t>
            </a:fld>
            <a:endParaRPr kumimoji="0" lang="en-GB" altLang="en-US" sz="2801"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03421222"/>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5" name="Rectangle 2">
            <a:extLst>
              <a:ext uri="{FF2B5EF4-FFF2-40B4-BE49-F238E27FC236}">
                <a16:creationId xmlns:a16="http://schemas.microsoft.com/office/drawing/2014/main" id="{1C630D76-7B68-4E4D-B680-2975F4D35591}"/>
              </a:ext>
            </a:extLst>
          </p:cNvPr>
          <p:cNvSpPr>
            <a:spLocks noGrp="1" noChangeArrowheads="1"/>
          </p:cNvSpPr>
          <p:nvPr>
            <p:ph type="title"/>
          </p:nvPr>
        </p:nvSpPr>
        <p:spPr>
          <a:xfrm>
            <a:off x="482893" y="1447800"/>
            <a:ext cx="2331469" cy="4572000"/>
          </a:xfrm>
        </p:spPr>
        <p:txBody>
          <a:bodyPr anchor="ctr">
            <a:normAutofit/>
          </a:bodyPr>
          <a:lstStyle/>
          <a:p>
            <a:pPr eaLnBrk="1" hangingPunct="1"/>
            <a:r>
              <a:rPr lang="en-GB" altLang="en-US" sz="2800" dirty="0">
                <a:solidFill>
                  <a:srgbClr val="F2F2F2"/>
                </a:solidFill>
                <a:highlight>
                  <a:srgbClr val="000000"/>
                </a:highlight>
              </a:rPr>
              <a:t>WHEN SHOULD GB MEET?</a:t>
            </a:r>
          </a:p>
        </p:txBody>
      </p:sp>
      <p:graphicFrame>
        <p:nvGraphicFramePr>
          <p:cNvPr id="253958" name="Rectangle 3">
            <a:extLst>
              <a:ext uri="{FF2B5EF4-FFF2-40B4-BE49-F238E27FC236}">
                <a16:creationId xmlns:a16="http://schemas.microsoft.com/office/drawing/2014/main" id="{8754E412-36E8-4910-A808-96AC0C060031}"/>
              </a:ext>
            </a:extLst>
          </p:cNvPr>
          <p:cNvGraphicFramePr>
            <a:graphicFrameLocks noGrp="1"/>
          </p:cNvGraphicFramePr>
          <p:nvPr>
            <p:ph idx="1"/>
            <p:extLst>
              <p:ext uri="{D42A27DB-BD31-4B8C-83A1-F6EECF244321}">
                <p14:modId xmlns:p14="http://schemas.microsoft.com/office/powerpoint/2010/main" val="754439164"/>
              </p:ext>
            </p:extLst>
          </p:nvPr>
        </p:nvGraphicFramePr>
        <p:xfrm>
          <a:off x="3786188" y="1447800"/>
          <a:ext cx="4872039"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3954" name="Slide Number Placeholder 5">
            <a:extLst>
              <a:ext uri="{FF2B5EF4-FFF2-40B4-BE49-F238E27FC236}">
                <a16:creationId xmlns:a16="http://schemas.microsoft.com/office/drawing/2014/main" id="{EB54F68F-6E7A-45F7-A61D-0439871C3A58}"/>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2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3C9CF991-039F-48B1-B487-F1D4397EFC62}" type="slidenum">
              <a:rPr lang="en-GB" altLang="en-US">
                <a:solidFill>
                  <a:srgbClr val="FFFFFF"/>
                </a:solidFill>
              </a:rPr>
              <a:pPr>
                <a:spcAft>
                  <a:spcPts val="600"/>
                </a:spcAft>
              </a:pPr>
              <a:t>148</a:t>
            </a:fld>
            <a:endParaRPr lang="en-GB" alt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5" name="Rectangle 2">
            <a:extLst>
              <a:ext uri="{FF2B5EF4-FFF2-40B4-BE49-F238E27FC236}">
                <a16:creationId xmlns:a16="http://schemas.microsoft.com/office/drawing/2014/main" id="{B2426290-3878-4F08-BF87-29BD757B7812}"/>
              </a:ext>
            </a:extLst>
          </p:cNvPr>
          <p:cNvSpPr>
            <a:spLocks noGrp="1" noChangeArrowheads="1"/>
          </p:cNvSpPr>
          <p:nvPr>
            <p:ph type="title"/>
          </p:nvPr>
        </p:nvSpPr>
        <p:spPr>
          <a:xfrm>
            <a:off x="482893" y="1447800"/>
            <a:ext cx="2331469" cy="4572000"/>
          </a:xfrm>
        </p:spPr>
        <p:txBody>
          <a:bodyPr anchor="ctr">
            <a:normAutofit/>
          </a:bodyPr>
          <a:lstStyle/>
          <a:p>
            <a:pPr eaLnBrk="1" hangingPunct="1"/>
            <a:r>
              <a:rPr lang="en-GB" altLang="en-US" sz="2800" dirty="0">
                <a:solidFill>
                  <a:srgbClr val="F2F2F2"/>
                </a:solidFill>
                <a:highlight>
                  <a:srgbClr val="000000"/>
                </a:highlight>
              </a:rPr>
              <a:t>When Must GB meet?</a:t>
            </a:r>
          </a:p>
        </p:txBody>
      </p:sp>
      <p:graphicFrame>
        <p:nvGraphicFramePr>
          <p:cNvPr id="259078" name="Rectangle 3">
            <a:extLst>
              <a:ext uri="{FF2B5EF4-FFF2-40B4-BE49-F238E27FC236}">
                <a16:creationId xmlns:a16="http://schemas.microsoft.com/office/drawing/2014/main" id="{3735402E-82CB-4E19-BCC5-E9F945CD7D16}"/>
              </a:ext>
            </a:extLst>
          </p:cNvPr>
          <p:cNvGraphicFramePr>
            <a:graphicFrameLocks noGrp="1"/>
          </p:cNvGraphicFramePr>
          <p:nvPr>
            <p:ph idx="1"/>
            <p:extLst>
              <p:ext uri="{D42A27DB-BD31-4B8C-83A1-F6EECF244321}">
                <p14:modId xmlns:p14="http://schemas.microsoft.com/office/powerpoint/2010/main" val="2865571185"/>
              </p:ext>
            </p:extLst>
          </p:nvPr>
        </p:nvGraphicFramePr>
        <p:xfrm>
          <a:off x="3786188" y="1447800"/>
          <a:ext cx="4872039"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9074" name="Slide Number Placeholder 5">
            <a:extLst>
              <a:ext uri="{FF2B5EF4-FFF2-40B4-BE49-F238E27FC236}">
                <a16:creationId xmlns:a16="http://schemas.microsoft.com/office/drawing/2014/main" id="{73EAE972-7718-405A-B902-B583EAA13E31}"/>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2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2BA089B3-D40D-47D6-B300-597E4DD0A586}" type="slidenum">
              <a:rPr lang="en-GB" altLang="en-US">
                <a:solidFill>
                  <a:srgbClr val="FFFFFF"/>
                </a:solidFill>
              </a:rPr>
              <a:pPr>
                <a:spcAft>
                  <a:spcPts val="600"/>
                </a:spcAft>
              </a:pPr>
              <a:t>149</a:t>
            </a:fld>
            <a:endParaRPr lang="en-GB" alt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1A6C77-6109-4F77-975B-C375615A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CB343D17-9934-455E-B326-2F39206BA4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3" y="1334036"/>
            <a:ext cx="8356656" cy="1861602"/>
            <a:chOff x="409710" y="635715"/>
            <a:chExt cx="11142208" cy="2482136"/>
          </a:xfrm>
        </p:grpSpPr>
        <p:sp>
          <p:nvSpPr>
            <p:cNvPr id="14"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15"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16"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17"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18" name="Rectangle 17">
              <a:extLst>
                <a:ext uri="{FF2B5EF4-FFF2-40B4-BE49-F238E27FC236}">
                  <a16:creationId xmlns:a16="http://schemas.microsoft.com/office/drawing/2014/main" id="{EC1741C3-592F-47B5-93A0-66FC0BB97E4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grpSp>
      <p:sp>
        <p:nvSpPr>
          <p:cNvPr id="2" name="Title 1">
            <a:extLst>
              <a:ext uri="{FF2B5EF4-FFF2-40B4-BE49-F238E27FC236}">
                <a16:creationId xmlns:a16="http://schemas.microsoft.com/office/drawing/2014/main" id="{D1116421-15C5-D68A-FB97-A44B0BDBA33B}"/>
              </a:ext>
            </a:extLst>
          </p:cNvPr>
          <p:cNvSpPr>
            <a:spLocks noGrp="1"/>
          </p:cNvSpPr>
          <p:nvPr>
            <p:ph type="title"/>
          </p:nvPr>
        </p:nvSpPr>
        <p:spPr>
          <a:xfrm>
            <a:off x="785460" y="1427104"/>
            <a:ext cx="7729890" cy="994172"/>
          </a:xfrm>
        </p:spPr>
        <p:txBody>
          <a:bodyPr>
            <a:normAutofit/>
          </a:bodyPr>
          <a:lstStyle/>
          <a:p>
            <a:r>
              <a:rPr lang="en-GB" sz="3000" dirty="0">
                <a:solidFill>
                  <a:srgbClr val="FFFFFF"/>
                </a:solidFill>
              </a:rPr>
              <a:t>Off-rolling in the news</a:t>
            </a:r>
          </a:p>
        </p:txBody>
      </p:sp>
      <p:pic>
        <p:nvPicPr>
          <p:cNvPr id="6" name="Picture 5" descr="Rolls of Newspaper">
            <a:extLst>
              <a:ext uri="{FF2B5EF4-FFF2-40B4-BE49-F238E27FC236}">
                <a16:creationId xmlns:a16="http://schemas.microsoft.com/office/drawing/2014/main" id="{9005F494-B55A-23E4-C836-576BACDCAA6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6360" r="3513"/>
          <a:stretch/>
        </p:blipFill>
        <p:spPr>
          <a:xfrm>
            <a:off x="1068677" y="2726532"/>
            <a:ext cx="2407334" cy="3367285"/>
          </a:xfrm>
          <a:prstGeom prst="rect">
            <a:avLst/>
          </a:prstGeom>
        </p:spPr>
      </p:pic>
      <p:sp>
        <p:nvSpPr>
          <p:cNvPr id="3" name="Content Placeholder 2">
            <a:extLst>
              <a:ext uri="{FF2B5EF4-FFF2-40B4-BE49-F238E27FC236}">
                <a16:creationId xmlns:a16="http://schemas.microsoft.com/office/drawing/2014/main" id="{6EF07EDA-4552-5EE1-1337-727DD5466110}"/>
              </a:ext>
            </a:extLst>
          </p:cNvPr>
          <p:cNvSpPr>
            <a:spLocks noGrp="1"/>
          </p:cNvSpPr>
          <p:nvPr>
            <p:ph idx="1"/>
          </p:nvPr>
        </p:nvSpPr>
        <p:spPr>
          <a:xfrm>
            <a:off x="3971677" y="2728088"/>
            <a:ext cx="4103647" cy="3653240"/>
          </a:xfrm>
        </p:spPr>
        <p:txBody>
          <a:bodyPr>
            <a:normAutofit/>
          </a:bodyPr>
          <a:lstStyle/>
          <a:p>
            <a:r>
              <a:rPr lang="en-GB" altLang="en-US" sz="1800" i="1" dirty="0"/>
              <a:t>For some time this has been in issue in the news</a:t>
            </a:r>
          </a:p>
          <a:p>
            <a:endParaRPr lang="en-GB" altLang="en-US" sz="1800" i="1" dirty="0"/>
          </a:p>
          <a:p>
            <a:r>
              <a:rPr lang="en-GB" altLang="en-US" sz="1800" i="1" dirty="0"/>
              <a:t>“One in 10 pupils removed from school rolls 'to boost GCSE results’”</a:t>
            </a:r>
          </a:p>
          <a:p>
            <a:r>
              <a:rPr lang="en-GB" altLang="en-US" sz="1800" dirty="0"/>
              <a:t>October 11 2019 The Guardian</a:t>
            </a:r>
          </a:p>
          <a:p>
            <a:endParaRPr lang="en-GB" altLang="en-US" sz="1800" dirty="0"/>
          </a:p>
          <a:p>
            <a:r>
              <a:rPr lang="en-GB" sz="1800" b="1" i="1" dirty="0">
                <a:latin typeface="Lora" panose="020B0604020202020204" pitchFamily="2" charset="0"/>
              </a:rPr>
              <a:t>“</a:t>
            </a:r>
            <a:r>
              <a:rPr lang="en-GB" sz="1800" b="1" i="1" dirty="0">
                <a:latin typeface="+mj-lt"/>
              </a:rPr>
              <a:t>Three academy leaders guilty of misconduct over off-rolling scandal”</a:t>
            </a:r>
          </a:p>
          <a:p>
            <a:r>
              <a:rPr lang="en-GB" altLang="en-US" sz="1800" dirty="0"/>
              <a:t>15</a:t>
            </a:r>
            <a:r>
              <a:rPr lang="en-GB" altLang="en-US" sz="1800" baseline="30000" dirty="0"/>
              <a:t>TH</a:t>
            </a:r>
            <a:r>
              <a:rPr lang="en-GB" altLang="en-US" sz="1800" dirty="0"/>
              <a:t> October 2021, Schools Week </a:t>
            </a:r>
          </a:p>
          <a:p>
            <a:endParaRPr lang="en-GB" altLang="en-US" sz="1500" dirty="0"/>
          </a:p>
          <a:p>
            <a:endParaRPr lang="en-GB" sz="1500" dirty="0"/>
          </a:p>
        </p:txBody>
      </p:sp>
      <p:sp>
        <p:nvSpPr>
          <p:cNvPr id="4" name="Slide Number Placeholder 3">
            <a:extLst>
              <a:ext uri="{FF2B5EF4-FFF2-40B4-BE49-F238E27FC236}">
                <a16:creationId xmlns:a16="http://schemas.microsoft.com/office/drawing/2014/main" id="{7AB75755-6249-793E-CDFC-69ABA15CA570}"/>
              </a:ext>
            </a:extLst>
          </p:cNvPr>
          <p:cNvSpPr>
            <a:spLocks noGrp="1"/>
          </p:cNvSpPr>
          <p:nvPr>
            <p:ph type="sldNum" sz="quarter" idx="12"/>
          </p:nvPr>
        </p:nvSpPr>
        <p:spPr>
          <a:xfrm>
            <a:off x="8030718" y="5644134"/>
            <a:ext cx="514350" cy="240030"/>
          </a:xfrm>
        </p:spPr>
        <p:txBody>
          <a:bodyPr>
            <a:normAutofit/>
          </a:bodyPr>
          <a:lstStyle/>
          <a:p>
            <a:pPr defTabSz="685800" eaLnBrk="1" fontAlgn="auto" hangingPunct="1">
              <a:spcBef>
                <a:spcPts val="0"/>
              </a:spcBef>
              <a:spcAft>
                <a:spcPts val="450"/>
              </a:spcAft>
              <a:defRPr/>
            </a:pPr>
            <a:fld id="{FD5D6309-0F2A-432B-92AE-D2C9A46844CB}" type="slidenum">
              <a:rPr lang="en-GB" altLang="en-US" sz="750">
                <a:solidFill>
                  <a:prstClr val="black">
                    <a:tint val="75000"/>
                  </a:prstClr>
                </a:solidFill>
                <a:latin typeface="Calibri" panose="020F0502020204030204"/>
                <a:cs typeface="+mn-cs"/>
              </a:rPr>
              <a:pPr defTabSz="685800" eaLnBrk="1" fontAlgn="auto" hangingPunct="1">
                <a:spcBef>
                  <a:spcPts val="0"/>
                </a:spcBef>
                <a:spcAft>
                  <a:spcPts val="450"/>
                </a:spcAft>
                <a:defRPr/>
              </a:pPr>
              <a:t>15</a:t>
            </a:fld>
            <a:endParaRPr lang="en-GB" altLang="en-US" sz="750"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1996819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3" name="Rectangle 2">
            <a:extLst>
              <a:ext uri="{FF2B5EF4-FFF2-40B4-BE49-F238E27FC236}">
                <a16:creationId xmlns:a16="http://schemas.microsoft.com/office/drawing/2014/main" id="{F92E915E-165D-4DD6-B764-DEC34E5C71E4}"/>
              </a:ext>
            </a:extLst>
          </p:cNvPr>
          <p:cNvSpPr>
            <a:spLocks noGrp="1" noChangeArrowheads="1"/>
          </p:cNvSpPr>
          <p:nvPr>
            <p:ph type="title"/>
          </p:nvPr>
        </p:nvSpPr>
        <p:spPr>
          <a:xfrm>
            <a:off x="486697" y="1063418"/>
            <a:ext cx="2629123" cy="4675396"/>
          </a:xfrm>
        </p:spPr>
        <p:txBody>
          <a:bodyPr anchor="ctr">
            <a:normAutofit/>
          </a:bodyPr>
          <a:lstStyle/>
          <a:p>
            <a:pPr eaLnBrk="1" hangingPunct="1"/>
            <a:r>
              <a:rPr lang="en-GB" altLang="en-US" dirty="0">
                <a:solidFill>
                  <a:srgbClr val="F2F2F2"/>
                </a:solidFill>
                <a:highlight>
                  <a:srgbClr val="000000"/>
                </a:highlight>
              </a:rPr>
              <a:t>and</a:t>
            </a:r>
          </a:p>
        </p:txBody>
      </p:sp>
      <p:graphicFrame>
        <p:nvGraphicFramePr>
          <p:cNvPr id="261126" name="Rectangle 3">
            <a:extLst>
              <a:ext uri="{FF2B5EF4-FFF2-40B4-BE49-F238E27FC236}">
                <a16:creationId xmlns:a16="http://schemas.microsoft.com/office/drawing/2014/main" id="{C493F7F9-9CD0-4359-9B25-2C47A073DC67}"/>
              </a:ext>
            </a:extLst>
          </p:cNvPr>
          <p:cNvGraphicFramePr>
            <a:graphicFrameLocks noGrp="1"/>
          </p:cNvGraphicFramePr>
          <p:nvPr>
            <p:ph idx="1"/>
            <p:extLst>
              <p:ext uri="{D42A27DB-BD31-4B8C-83A1-F6EECF244321}">
                <p14:modId xmlns:p14="http://schemas.microsoft.com/office/powerpoint/2010/main" val="2078480559"/>
              </p:ext>
            </p:extLst>
          </p:nvPr>
        </p:nvGraphicFramePr>
        <p:xfrm>
          <a:off x="4206479" y="965203"/>
          <a:ext cx="4211240"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1122" name="Slide Number Placeholder 5">
            <a:extLst>
              <a:ext uri="{FF2B5EF4-FFF2-40B4-BE49-F238E27FC236}">
                <a16:creationId xmlns:a16="http://schemas.microsoft.com/office/drawing/2014/main" id="{7F919398-F8F5-4629-ABE4-000BB74008AE}"/>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2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CE39E4D3-5A77-4EA9-9BD9-468CE5E622E5}" type="slidenum">
              <a:rPr lang="en-GB" altLang="en-US">
                <a:solidFill>
                  <a:srgbClr val="FFFFFF"/>
                </a:solidFill>
              </a:rPr>
              <a:pPr>
                <a:spcAft>
                  <a:spcPts val="600"/>
                </a:spcAft>
              </a:pPr>
              <a:t>150</a:t>
            </a:fld>
            <a:endParaRPr lang="en-GB" alt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5" name="Rectangle 2">
            <a:extLst>
              <a:ext uri="{FF2B5EF4-FFF2-40B4-BE49-F238E27FC236}">
                <a16:creationId xmlns:a16="http://schemas.microsoft.com/office/drawing/2014/main" id="{973602EC-BE24-4C08-B087-B1694DA431A5}"/>
              </a:ext>
            </a:extLst>
          </p:cNvPr>
          <p:cNvSpPr>
            <a:spLocks noGrp="1" noChangeArrowheads="1"/>
          </p:cNvSpPr>
          <p:nvPr>
            <p:ph type="title"/>
          </p:nvPr>
        </p:nvSpPr>
        <p:spPr>
          <a:xfrm>
            <a:off x="486698" y="629268"/>
            <a:ext cx="6939116" cy="1016655"/>
          </a:xfrm>
        </p:spPr>
        <p:txBody>
          <a:bodyPr>
            <a:normAutofit/>
          </a:bodyPr>
          <a:lstStyle/>
          <a:p>
            <a:pPr algn="ctr" eaLnBrk="1" hangingPunct="1">
              <a:lnSpc>
                <a:spcPct val="90000"/>
              </a:lnSpc>
            </a:pPr>
            <a:r>
              <a:rPr lang="en-GB" altLang="en-US" sz="3300" dirty="0">
                <a:solidFill>
                  <a:schemeClr val="tx1"/>
                </a:solidFill>
              </a:rPr>
              <a:t>GB decisions not necessarily invalid if out of time</a:t>
            </a:r>
            <a:r>
              <a:rPr lang="en-GB" altLang="en-US" sz="3300" dirty="0">
                <a:solidFill>
                  <a:srgbClr val="EBEBEB"/>
                </a:solidFill>
              </a:rPr>
              <a:t>	</a:t>
            </a:r>
          </a:p>
        </p:txBody>
      </p:sp>
      <p:graphicFrame>
        <p:nvGraphicFramePr>
          <p:cNvPr id="264198" name="Rectangle 3">
            <a:extLst>
              <a:ext uri="{FF2B5EF4-FFF2-40B4-BE49-F238E27FC236}">
                <a16:creationId xmlns:a16="http://schemas.microsoft.com/office/drawing/2014/main" id="{3EA7B4D9-90A8-4C20-8069-DAD00F3A707E}"/>
              </a:ext>
            </a:extLst>
          </p:cNvPr>
          <p:cNvGraphicFramePr>
            <a:graphicFrameLocks noGrp="1"/>
          </p:cNvGraphicFramePr>
          <p:nvPr>
            <p:ph idx="1"/>
            <p:extLst>
              <p:ext uri="{D42A27DB-BD31-4B8C-83A1-F6EECF244321}">
                <p14:modId xmlns:p14="http://schemas.microsoft.com/office/powerpoint/2010/main" val="282905982"/>
              </p:ext>
            </p:extLst>
          </p:nvPr>
        </p:nvGraphicFramePr>
        <p:xfrm>
          <a:off x="486697" y="2810259"/>
          <a:ext cx="8171528"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4194" name="Slide Number Placeholder 5">
            <a:extLst>
              <a:ext uri="{FF2B5EF4-FFF2-40B4-BE49-F238E27FC236}">
                <a16:creationId xmlns:a16="http://schemas.microsoft.com/office/drawing/2014/main" id="{46CCA1EA-0D42-4512-A1C0-4A690B1C6044}"/>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2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1D8174A0-AF60-40CD-99F1-683BA1214BB7}" type="slidenum">
              <a:rPr lang="en-GB" altLang="en-US">
                <a:solidFill>
                  <a:srgbClr val="FFFFFF"/>
                </a:solidFill>
              </a:rPr>
              <a:pPr>
                <a:spcAft>
                  <a:spcPts val="600"/>
                </a:spcAft>
              </a:pPr>
              <a:t>151</a:t>
            </a:fld>
            <a:endParaRPr lang="en-GB" alt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a:extLst>
              <a:ext uri="{FF2B5EF4-FFF2-40B4-BE49-F238E27FC236}">
                <a16:creationId xmlns:a16="http://schemas.microsoft.com/office/drawing/2014/main" id="{C2D5BFB6-749C-4456-8352-9280B7E47672}"/>
              </a:ext>
            </a:extLst>
          </p:cNvPr>
          <p:cNvSpPr>
            <a:spLocks noGrp="1" noChangeArrowheads="1"/>
          </p:cNvSpPr>
          <p:nvPr>
            <p:ph type="title"/>
          </p:nvPr>
        </p:nvSpPr>
        <p:spPr/>
        <p:txBody>
          <a:bodyPr/>
          <a:lstStyle/>
          <a:p>
            <a:pPr eaLnBrk="1" hangingPunct="1"/>
            <a:endParaRPr lang="en-US" altLang="en-US" dirty="0"/>
          </a:p>
        </p:txBody>
      </p:sp>
      <p:sp>
        <p:nvSpPr>
          <p:cNvPr id="265220" name="Rectangle 3">
            <a:extLst>
              <a:ext uri="{FF2B5EF4-FFF2-40B4-BE49-F238E27FC236}">
                <a16:creationId xmlns:a16="http://schemas.microsoft.com/office/drawing/2014/main" id="{7F8A4ACD-40FE-4F25-8C30-D2AFE52249FE}"/>
              </a:ext>
            </a:extLst>
          </p:cNvPr>
          <p:cNvSpPr>
            <a:spLocks noGrp="1" noChangeArrowheads="1"/>
          </p:cNvSpPr>
          <p:nvPr>
            <p:ph idx="1"/>
          </p:nvPr>
        </p:nvSpPr>
        <p:spPr/>
        <p:txBody>
          <a:bodyPr/>
          <a:lstStyle/>
          <a:p>
            <a:pPr eaLnBrk="1" hangingPunct="1">
              <a:buFont typeface="Wingdings" panose="05000000000000000000" pitchFamily="2" charset="2"/>
              <a:buNone/>
            </a:pPr>
            <a:r>
              <a:rPr lang="en-GB" altLang="en-US" sz="7100" dirty="0">
                <a:solidFill>
                  <a:srgbClr val="009900"/>
                </a:solidFill>
              </a:rPr>
              <a:t>PROCEDURE AT GB HEARING</a:t>
            </a:r>
          </a:p>
        </p:txBody>
      </p:sp>
      <p:sp>
        <p:nvSpPr>
          <p:cNvPr id="265218" name="Slide Number Placeholder 5">
            <a:extLst>
              <a:ext uri="{FF2B5EF4-FFF2-40B4-BE49-F238E27FC236}">
                <a16:creationId xmlns:a16="http://schemas.microsoft.com/office/drawing/2014/main" id="{7491E14C-9724-43EB-9EDF-392EEA9049A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43F15C4-7C00-46BF-A776-D62697C7BE96}" type="slidenum">
              <a:rPr lang="en-GB" altLang="en-US" smtClean="0"/>
              <a:pPr/>
              <a:t>152</a:t>
            </a:fld>
            <a:endParaRPr lang="en-GB" alt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4" name="Picture 3" descr="images[1]">
            <a:extLst>
              <a:ext uri="{FF2B5EF4-FFF2-40B4-BE49-F238E27FC236}">
                <a16:creationId xmlns:a16="http://schemas.microsoft.com/office/drawing/2014/main" id="{51E29D12-8362-42A6-B210-6D4871A5E999}"/>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7235828" y="260354"/>
            <a:ext cx="1350963" cy="1216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3" name="Rectangle 2">
            <a:extLst>
              <a:ext uri="{FF2B5EF4-FFF2-40B4-BE49-F238E27FC236}">
                <a16:creationId xmlns:a16="http://schemas.microsoft.com/office/drawing/2014/main" id="{996404E5-7C72-4CFC-811D-27AC76288EDF}"/>
              </a:ext>
            </a:extLst>
          </p:cNvPr>
          <p:cNvSpPr>
            <a:spLocks noGrp="1" noChangeArrowheads="1"/>
          </p:cNvSpPr>
          <p:nvPr>
            <p:ph idx="1"/>
          </p:nvPr>
        </p:nvSpPr>
        <p:spPr/>
        <p:txBody>
          <a:bodyPr/>
          <a:lstStyle/>
          <a:p>
            <a:pPr eaLnBrk="1" hangingPunct="1"/>
            <a:endParaRPr lang="en-GB" altLang="en-US" dirty="0"/>
          </a:p>
          <a:p>
            <a:pPr eaLnBrk="1" hangingPunct="1"/>
            <a:r>
              <a:rPr lang="en-GB" altLang="en-US" sz="3200" dirty="0"/>
              <a:t>Note emphasis is on the GB considering </a:t>
            </a:r>
            <a:r>
              <a:rPr lang="en-GB" altLang="en-US" sz="3200" dirty="0">
                <a:solidFill>
                  <a:srgbClr val="7030A0"/>
                </a:solidFill>
              </a:rPr>
              <a:t>reinstatement</a:t>
            </a:r>
            <a:r>
              <a:rPr lang="en-GB" altLang="en-US" sz="3200" dirty="0"/>
              <a:t>, rather than the exclusion.</a:t>
            </a:r>
          </a:p>
        </p:txBody>
      </p:sp>
      <p:sp>
        <p:nvSpPr>
          <p:cNvPr id="266242" name="Slide Number Placeholder 5">
            <a:extLst>
              <a:ext uri="{FF2B5EF4-FFF2-40B4-BE49-F238E27FC236}">
                <a16:creationId xmlns:a16="http://schemas.microsoft.com/office/drawing/2014/main" id="{C250871D-1638-47E4-90A0-2C71CC6FB67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9A23475-D866-4A13-B6CE-4A283EAEE2A5}" type="slidenum">
              <a:rPr lang="en-GB" altLang="en-US" smtClean="0"/>
              <a:pPr/>
              <a:t>153</a:t>
            </a:fld>
            <a:endParaRPr lang="en-GB" alt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2">
            <a:extLst>
              <a:ext uri="{FF2B5EF4-FFF2-40B4-BE49-F238E27FC236}">
                <a16:creationId xmlns:a16="http://schemas.microsoft.com/office/drawing/2014/main" id="{A53EAB65-9F24-4F1C-8F30-8945C9CF9B57}"/>
              </a:ext>
            </a:extLst>
          </p:cNvPr>
          <p:cNvSpPr>
            <a:spLocks noGrp="1" noChangeArrowheads="1"/>
          </p:cNvSpPr>
          <p:nvPr>
            <p:ph type="title"/>
          </p:nvPr>
        </p:nvSpPr>
        <p:spPr/>
        <p:txBody>
          <a:bodyPr/>
          <a:lstStyle/>
          <a:p>
            <a:pPr eaLnBrk="1" hangingPunct="1"/>
            <a:endParaRPr lang="en-US" altLang="en-US" dirty="0"/>
          </a:p>
        </p:txBody>
      </p:sp>
      <p:sp>
        <p:nvSpPr>
          <p:cNvPr id="268292" name="Rectangle 3">
            <a:extLst>
              <a:ext uri="{FF2B5EF4-FFF2-40B4-BE49-F238E27FC236}">
                <a16:creationId xmlns:a16="http://schemas.microsoft.com/office/drawing/2014/main" id="{FED4A023-207C-44F9-A2C5-EBF3E55D5C53}"/>
              </a:ext>
            </a:extLst>
          </p:cNvPr>
          <p:cNvSpPr>
            <a:spLocks noGrp="1" noChangeArrowheads="1"/>
          </p:cNvSpPr>
          <p:nvPr>
            <p:ph idx="1"/>
          </p:nvPr>
        </p:nvSpPr>
        <p:spPr/>
        <p:txBody>
          <a:bodyPr>
            <a:normAutofit/>
          </a:bodyPr>
          <a:lstStyle/>
          <a:p>
            <a:pPr eaLnBrk="1" hangingPunct="1"/>
            <a:r>
              <a:rPr lang="en-GB" altLang="en-US" sz="2800" dirty="0"/>
              <a:t>WHAT ARE THEY LIKE?</a:t>
            </a:r>
          </a:p>
        </p:txBody>
      </p:sp>
      <p:sp>
        <p:nvSpPr>
          <p:cNvPr id="268290" name="Slide Number Placeholder 5">
            <a:extLst>
              <a:ext uri="{FF2B5EF4-FFF2-40B4-BE49-F238E27FC236}">
                <a16:creationId xmlns:a16="http://schemas.microsoft.com/office/drawing/2014/main" id="{1C602B6E-7EE4-497D-BC57-2983F373E5E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3EF2391-8E8C-419E-A6E7-5B0F96860157}" type="slidenum">
              <a:rPr lang="en-GB" altLang="en-US" smtClean="0"/>
              <a:pPr/>
              <a:t>154</a:t>
            </a:fld>
            <a:endParaRPr lang="en-GB" altLang="en-US" dirty="0"/>
          </a:p>
        </p:txBody>
      </p:sp>
      <p:pic>
        <p:nvPicPr>
          <p:cNvPr id="268293" name="Picture 4" descr="MC900090344[2]">
            <a:extLst>
              <a:ext uri="{FF2B5EF4-FFF2-40B4-BE49-F238E27FC236}">
                <a16:creationId xmlns:a16="http://schemas.microsoft.com/office/drawing/2014/main" id="{6F260448-3977-44BB-8B73-78C3667DE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3" y="2781302"/>
            <a:ext cx="3897313"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2">
            <a:extLst>
              <a:ext uri="{FF2B5EF4-FFF2-40B4-BE49-F238E27FC236}">
                <a16:creationId xmlns:a16="http://schemas.microsoft.com/office/drawing/2014/main" id="{5D9DC158-CA5E-4BBF-908F-D26A667FBA11}"/>
              </a:ext>
            </a:extLst>
          </p:cNvPr>
          <p:cNvSpPr>
            <a:spLocks noGrp="1" noChangeArrowheads="1"/>
          </p:cNvSpPr>
          <p:nvPr>
            <p:ph type="title"/>
          </p:nvPr>
        </p:nvSpPr>
        <p:spPr/>
        <p:txBody>
          <a:bodyPr/>
          <a:lstStyle/>
          <a:p>
            <a:pPr eaLnBrk="1" hangingPunct="1"/>
            <a:r>
              <a:rPr lang="en-GB" altLang="en-US" dirty="0">
                <a:solidFill>
                  <a:srgbClr val="9900FF"/>
                </a:solidFill>
              </a:rPr>
              <a:t>Which governors will hear the exclusion?	</a:t>
            </a:r>
          </a:p>
        </p:txBody>
      </p:sp>
      <p:sp>
        <p:nvSpPr>
          <p:cNvPr id="269316" name="Rectangle 3">
            <a:extLst>
              <a:ext uri="{FF2B5EF4-FFF2-40B4-BE49-F238E27FC236}">
                <a16:creationId xmlns:a16="http://schemas.microsoft.com/office/drawing/2014/main" id="{42D0043A-4914-4FA4-8817-578C5E7CFB0C}"/>
              </a:ext>
            </a:extLst>
          </p:cNvPr>
          <p:cNvSpPr>
            <a:spLocks noGrp="1" noChangeArrowheads="1"/>
          </p:cNvSpPr>
          <p:nvPr>
            <p:ph idx="1"/>
          </p:nvPr>
        </p:nvSpPr>
        <p:spPr/>
        <p:txBody>
          <a:bodyPr>
            <a:normAutofit/>
          </a:bodyPr>
          <a:lstStyle/>
          <a:p>
            <a:pPr eaLnBrk="1" hangingPunct="1">
              <a:lnSpc>
                <a:spcPct val="90000"/>
              </a:lnSpc>
            </a:pPr>
            <a:endParaRPr lang="en-GB" altLang="en-US" sz="2100" dirty="0"/>
          </a:p>
          <a:p>
            <a:pPr eaLnBrk="1" hangingPunct="1">
              <a:lnSpc>
                <a:spcPct val="90000"/>
              </a:lnSpc>
            </a:pPr>
            <a:r>
              <a:rPr lang="en-GB" altLang="en-US" sz="2100" dirty="0"/>
              <a:t>GB can delegate functions to committee </a:t>
            </a:r>
          </a:p>
          <a:p>
            <a:pPr eaLnBrk="1" hangingPunct="1">
              <a:lnSpc>
                <a:spcPct val="90000"/>
              </a:lnSpc>
            </a:pPr>
            <a:r>
              <a:rPr lang="en-GB" altLang="en-US" sz="2100" dirty="0"/>
              <a:t>This will have at least 3 governors sitting on it </a:t>
            </a:r>
          </a:p>
          <a:p>
            <a:pPr lvl="1">
              <a:lnSpc>
                <a:spcPct val="90000"/>
              </a:lnSpc>
            </a:pPr>
            <a:r>
              <a:rPr lang="en-GB" altLang="en-US" sz="1900" dirty="0"/>
              <a:t>Good practice, though not clearly mentioned in  guidance for :</a:t>
            </a:r>
          </a:p>
          <a:p>
            <a:pPr lvl="1">
              <a:lnSpc>
                <a:spcPct val="90000"/>
              </a:lnSpc>
            </a:pPr>
            <a:r>
              <a:rPr lang="en-GB" altLang="en-US" sz="1900" dirty="0"/>
              <a:t>Chair to have casting vote</a:t>
            </a:r>
          </a:p>
          <a:p>
            <a:pPr lvl="1">
              <a:lnSpc>
                <a:spcPct val="90000"/>
              </a:lnSpc>
            </a:pPr>
            <a:r>
              <a:rPr lang="en-GB" altLang="en-US" sz="1900" dirty="0"/>
              <a:t>Governors  to be trained (also see as to this at para 86 of 2022 ExG)</a:t>
            </a:r>
          </a:p>
          <a:p>
            <a:pPr lvl="1">
              <a:lnSpc>
                <a:spcPct val="90000"/>
              </a:lnSpc>
            </a:pPr>
            <a:endParaRPr lang="en-GB" altLang="en-US" sz="1900" dirty="0"/>
          </a:p>
          <a:p>
            <a:pPr eaLnBrk="1" hangingPunct="1">
              <a:lnSpc>
                <a:spcPct val="90000"/>
              </a:lnSpc>
            </a:pPr>
            <a:r>
              <a:rPr lang="en-GB" altLang="en-US" sz="2100" dirty="0"/>
              <a:t>GB should appoint a Clerk to the GB hearing</a:t>
            </a:r>
          </a:p>
        </p:txBody>
      </p:sp>
      <p:sp>
        <p:nvSpPr>
          <p:cNvPr id="269314" name="Slide Number Placeholder 5">
            <a:extLst>
              <a:ext uri="{FF2B5EF4-FFF2-40B4-BE49-F238E27FC236}">
                <a16:creationId xmlns:a16="http://schemas.microsoft.com/office/drawing/2014/main" id="{C8292FBE-F251-458F-8934-85491798A49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AE26A00-3D64-461F-B0B9-B237EA836808}" type="slidenum">
              <a:rPr lang="en-GB" altLang="en-US" smtClean="0"/>
              <a:pPr/>
              <a:t>155</a:t>
            </a:fld>
            <a:endParaRPr lang="en-GB" altLang="en-US" dirty="0"/>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a:extLst>
              <a:ext uri="{FF2B5EF4-FFF2-40B4-BE49-F238E27FC236}">
                <a16:creationId xmlns:a16="http://schemas.microsoft.com/office/drawing/2014/main" id="{C6B428D8-CC43-43C5-B98A-C98480B1894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46D5057-DB6D-4A16-87C4-31E54C6E6022}" type="slidenum">
              <a:rPr lang="en-GB" altLang="en-US" smtClean="0"/>
              <a:pPr/>
              <a:t>156</a:t>
            </a:fld>
            <a:endParaRPr lang="en-GB" altLang="en-US" dirty="0"/>
          </a:p>
        </p:txBody>
      </p:sp>
      <p:sp>
        <p:nvSpPr>
          <p:cNvPr id="271363" name="Text Box 2">
            <a:extLst>
              <a:ext uri="{FF2B5EF4-FFF2-40B4-BE49-F238E27FC236}">
                <a16:creationId xmlns:a16="http://schemas.microsoft.com/office/drawing/2014/main" id="{696103AE-997D-4924-B9FB-3070AC36B36A}"/>
              </a:ext>
            </a:extLst>
          </p:cNvPr>
          <p:cNvSpPr txBox="1">
            <a:spLocks noChangeArrowheads="1"/>
          </p:cNvSpPr>
          <p:nvPr/>
        </p:nvSpPr>
        <p:spPr bwMode="auto">
          <a:xfrm>
            <a:off x="457200" y="425452"/>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sz="3600" b="1" dirty="0">
                <a:solidFill>
                  <a:srgbClr val="9900FF"/>
                </a:solidFill>
                <a:latin typeface="Comic Sans MS" panose="030F0702030302020204" pitchFamily="66" charset="0"/>
              </a:rPr>
              <a:t>What can the GB do?</a:t>
            </a:r>
          </a:p>
        </p:txBody>
      </p:sp>
      <p:sp>
        <p:nvSpPr>
          <p:cNvPr id="271364" name="Line 3">
            <a:extLst>
              <a:ext uri="{FF2B5EF4-FFF2-40B4-BE49-F238E27FC236}">
                <a16:creationId xmlns:a16="http://schemas.microsoft.com/office/drawing/2014/main" id="{114EBB53-0A55-4C7B-8F53-CB400EF3C575}"/>
              </a:ext>
            </a:extLst>
          </p:cNvPr>
          <p:cNvSpPr>
            <a:spLocks noChangeShapeType="1"/>
          </p:cNvSpPr>
          <p:nvPr/>
        </p:nvSpPr>
        <p:spPr bwMode="auto">
          <a:xfrm>
            <a:off x="0" y="1524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71365" name="Text Box 4">
            <a:extLst>
              <a:ext uri="{FF2B5EF4-FFF2-40B4-BE49-F238E27FC236}">
                <a16:creationId xmlns:a16="http://schemas.microsoft.com/office/drawing/2014/main" id="{EA428E59-F19A-4C7F-99B3-807D2B93EEC5}"/>
              </a:ext>
            </a:extLst>
          </p:cNvPr>
          <p:cNvSpPr txBox="1">
            <a:spLocks noChangeArrowheads="1"/>
          </p:cNvSpPr>
          <p:nvPr/>
        </p:nvSpPr>
        <p:spPr bwMode="auto">
          <a:xfrm>
            <a:off x="381000" y="2197103"/>
            <a:ext cx="8382000" cy="395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defTabSz="388938">
              <a:defRPr>
                <a:solidFill>
                  <a:schemeClr val="tx1"/>
                </a:solidFill>
                <a:latin typeface="Verdana" panose="020B0604030504040204" pitchFamily="34" charset="0"/>
                <a:cs typeface="Arial" panose="020B0604020202020204" pitchFamily="34" charset="0"/>
              </a:defRPr>
            </a:lvl1pPr>
            <a:lvl2pPr marL="1123950" indent="-457200" defTabSz="388938">
              <a:defRPr>
                <a:solidFill>
                  <a:schemeClr val="tx1"/>
                </a:solidFill>
                <a:latin typeface="Verdana" panose="020B0604030504040204" pitchFamily="34" charset="0"/>
                <a:cs typeface="Arial" panose="020B0604020202020204" pitchFamily="34" charset="0"/>
              </a:defRPr>
            </a:lvl2pPr>
            <a:lvl3pPr marL="1771650" indent="-457200" defTabSz="388938">
              <a:defRPr>
                <a:solidFill>
                  <a:schemeClr val="tx1"/>
                </a:solidFill>
                <a:latin typeface="Verdana" panose="020B0604030504040204" pitchFamily="34" charset="0"/>
                <a:cs typeface="Arial" panose="020B0604020202020204" pitchFamily="34" charset="0"/>
              </a:defRPr>
            </a:lvl3pPr>
            <a:lvl4pPr marL="2419350" indent="-457200" defTabSz="388938">
              <a:defRPr>
                <a:solidFill>
                  <a:schemeClr val="tx1"/>
                </a:solidFill>
                <a:latin typeface="Verdana" panose="020B0604030504040204" pitchFamily="34" charset="0"/>
                <a:cs typeface="Arial" panose="020B0604020202020204" pitchFamily="34" charset="0"/>
              </a:defRPr>
            </a:lvl4pPr>
            <a:lvl5pPr marL="3067050" indent="-457200" defTabSz="388938">
              <a:defRPr>
                <a:solidFill>
                  <a:schemeClr val="tx1"/>
                </a:solidFill>
                <a:latin typeface="Verdana" panose="020B0604030504040204" pitchFamily="34" charset="0"/>
                <a:cs typeface="Arial" panose="020B0604020202020204" pitchFamily="34" charset="0"/>
              </a:defRPr>
            </a:lvl5pPr>
            <a:lvl6pPr marL="35242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9814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44386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8958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sz="3200" i="1" dirty="0">
                <a:latin typeface="Tahoma" panose="020B0604030504040204" pitchFamily="34" charset="0"/>
              </a:rPr>
              <a:t>Can </a:t>
            </a:r>
            <a:r>
              <a:rPr lang="en-GB" altLang="en-US" sz="3200" dirty="0">
                <a:latin typeface="Tahoma" panose="020B0604030504040204" pitchFamily="34" charset="0"/>
              </a:rPr>
              <a:t>– </a:t>
            </a:r>
            <a:r>
              <a:rPr lang="en-GB" altLang="en-US" sz="3200" dirty="0">
                <a:solidFill>
                  <a:srgbClr val="C2225F"/>
                </a:solidFill>
                <a:latin typeface="Tahoma" panose="020B0604030504040204" pitchFamily="34" charset="0"/>
              </a:rPr>
              <a:t>Decline to reinstate or</a:t>
            </a:r>
          </a:p>
          <a:p>
            <a:pPr eaLnBrk="1" hangingPunct="1">
              <a:spcBef>
                <a:spcPct val="50000"/>
              </a:spcBef>
            </a:pPr>
            <a:r>
              <a:rPr lang="en-GB" altLang="en-US" sz="3200" dirty="0">
                <a:solidFill>
                  <a:srgbClr val="C2225F"/>
                </a:solidFill>
                <a:latin typeface="Tahoma" panose="020B0604030504040204" pitchFamily="34" charset="0"/>
              </a:rPr>
              <a:t>direct reinstatement</a:t>
            </a:r>
          </a:p>
          <a:p>
            <a:pPr eaLnBrk="1" hangingPunct="1">
              <a:spcBef>
                <a:spcPct val="50000"/>
              </a:spcBef>
            </a:pPr>
            <a:r>
              <a:rPr lang="en-GB" altLang="en-US" sz="3200" dirty="0">
                <a:latin typeface="Tahoma" panose="020B0604030504040204" pitchFamily="34" charset="0"/>
              </a:rPr>
              <a:t>			</a:t>
            </a:r>
            <a:r>
              <a:rPr lang="en-GB" altLang="en-US" sz="3200" dirty="0">
                <a:latin typeface="Tahoma" panose="020B0604030504040204" pitchFamily="34" charset="0"/>
                <a:ea typeface="Arial Unicode MS" pitchFamily="34" charset="-128"/>
              </a:rPr>
              <a:t>• immediately or by particular date </a:t>
            </a:r>
          </a:p>
          <a:p>
            <a:pPr eaLnBrk="1" hangingPunct="1">
              <a:spcBef>
                <a:spcPct val="50000"/>
              </a:spcBef>
            </a:pPr>
            <a:r>
              <a:rPr lang="en-GB" altLang="en-US" sz="3200" dirty="0">
                <a:latin typeface="Tahoma" panose="020B0604030504040204" pitchFamily="34" charset="0"/>
                <a:ea typeface="Arial Unicode MS" pitchFamily="34" charset="-128"/>
              </a:rPr>
              <a:t>			(para 116 of 2022 ExG)</a:t>
            </a:r>
          </a:p>
          <a:p>
            <a:pPr eaLnBrk="1" hangingPunct="1">
              <a:spcBef>
                <a:spcPct val="50000"/>
              </a:spcBef>
            </a:pPr>
            <a:endParaRPr lang="en-GB" altLang="en-US" sz="3200" dirty="0">
              <a:latin typeface="Tahoma" panose="020B0604030504040204" pitchFamily="34" charset="0"/>
              <a:ea typeface="Arial Unicode MS" pitchFamily="34" charset="-128"/>
            </a:endParaRPr>
          </a:p>
          <a:p>
            <a:pPr eaLnBrk="1" hangingPunct="1">
              <a:spcBef>
                <a:spcPct val="50000"/>
              </a:spcBef>
            </a:pPr>
            <a:r>
              <a:rPr lang="en-GB" altLang="en-US" dirty="0">
                <a:latin typeface="Tahoma" panose="020B0604030504040204" pitchFamily="34" charset="0"/>
                <a:ea typeface="Arial Unicode MS" pitchFamily="34" charset="-128"/>
              </a:rPr>
              <a:t> </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2">
            <a:extLst>
              <a:ext uri="{FF2B5EF4-FFF2-40B4-BE49-F238E27FC236}">
                <a16:creationId xmlns:a16="http://schemas.microsoft.com/office/drawing/2014/main" id="{BCC22AD8-A759-45A7-8EEA-0412C511F3D0}"/>
              </a:ext>
            </a:extLst>
          </p:cNvPr>
          <p:cNvSpPr>
            <a:spLocks noGrp="1" noChangeArrowheads="1"/>
          </p:cNvSpPr>
          <p:nvPr>
            <p:ph type="title"/>
          </p:nvPr>
        </p:nvSpPr>
        <p:spPr/>
        <p:txBody>
          <a:bodyPr/>
          <a:lstStyle/>
          <a:p>
            <a:pPr eaLnBrk="1" hangingPunct="1"/>
            <a:r>
              <a:rPr lang="en-GB" altLang="en-US" dirty="0">
                <a:solidFill>
                  <a:schemeClr val="folHlink"/>
                </a:solidFill>
              </a:rPr>
              <a:t>WHAT CAN’T THE GB DO?</a:t>
            </a:r>
          </a:p>
        </p:txBody>
      </p:sp>
      <p:sp>
        <p:nvSpPr>
          <p:cNvPr id="274436" name="Rectangle 3">
            <a:extLst>
              <a:ext uri="{FF2B5EF4-FFF2-40B4-BE49-F238E27FC236}">
                <a16:creationId xmlns:a16="http://schemas.microsoft.com/office/drawing/2014/main" id="{5C81EAB2-56C8-4E0C-A2C1-DFB5D7A87F39}"/>
              </a:ext>
            </a:extLst>
          </p:cNvPr>
          <p:cNvSpPr>
            <a:spLocks noGrp="1" noChangeArrowheads="1"/>
          </p:cNvSpPr>
          <p:nvPr>
            <p:ph idx="1"/>
          </p:nvPr>
        </p:nvSpPr>
        <p:spPr/>
        <p:txBody>
          <a:bodyPr/>
          <a:lstStyle/>
          <a:p>
            <a:pPr eaLnBrk="1" hangingPunct="1"/>
            <a:endParaRPr lang="en-GB" altLang="en-US" sz="2600" i="1" dirty="0"/>
          </a:p>
          <a:p>
            <a:pPr eaLnBrk="1" hangingPunct="1"/>
            <a:r>
              <a:rPr lang="en-GB" altLang="en-US" sz="2600" i="1" dirty="0"/>
              <a:t>Cannot increase severity of exclusion</a:t>
            </a:r>
            <a:r>
              <a:rPr lang="en-GB" altLang="en-US" sz="2600" dirty="0"/>
              <a:t> e.g. by extending period of FPE or imposing PE (Permanent Exclusion) for Suspension</a:t>
            </a:r>
          </a:p>
          <a:p>
            <a:pPr eaLnBrk="1" hangingPunct="1"/>
            <a:endParaRPr lang="en-GB" altLang="en-US" sz="2600" dirty="0"/>
          </a:p>
        </p:txBody>
      </p:sp>
      <p:sp>
        <p:nvSpPr>
          <p:cNvPr id="274434" name="Slide Number Placeholder 5">
            <a:extLst>
              <a:ext uri="{FF2B5EF4-FFF2-40B4-BE49-F238E27FC236}">
                <a16:creationId xmlns:a16="http://schemas.microsoft.com/office/drawing/2014/main" id="{A385BA33-DAF9-46C0-A16F-DB954467F7B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38254FB-DFE1-4563-9348-2198BBAB4EF9}" type="slidenum">
              <a:rPr lang="en-GB" altLang="en-US" smtClean="0"/>
              <a:pPr/>
              <a:t>157</a:t>
            </a:fld>
            <a:endParaRPr lang="en-GB" alt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2">
            <a:extLst>
              <a:ext uri="{FF2B5EF4-FFF2-40B4-BE49-F238E27FC236}">
                <a16:creationId xmlns:a16="http://schemas.microsoft.com/office/drawing/2014/main" id="{4E48560F-2085-4054-8EF0-3071E524E816}"/>
              </a:ext>
            </a:extLst>
          </p:cNvPr>
          <p:cNvSpPr>
            <a:spLocks noGrp="1" noChangeArrowheads="1"/>
          </p:cNvSpPr>
          <p:nvPr>
            <p:ph type="title"/>
          </p:nvPr>
        </p:nvSpPr>
        <p:spPr/>
        <p:txBody>
          <a:bodyPr>
            <a:normAutofit fontScale="90000"/>
          </a:bodyPr>
          <a:lstStyle/>
          <a:p>
            <a:pPr eaLnBrk="1" hangingPunct="1"/>
            <a:r>
              <a:rPr lang="en-GB" altLang="en-US" sz="3000" dirty="0">
                <a:solidFill>
                  <a:srgbClr val="9900FF"/>
                </a:solidFill>
              </a:rPr>
              <a:t>If can’t direct reinstatement eg because pupil has already returned to school</a:t>
            </a:r>
            <a:r>
              <a:rPr lang="en-GB" altLang="en-US" sz="3400" dirty="0">
                <a:solidFill>
                  <a:srgbClr val="9900FF"/>
                </a:solidFill>
              </a:rPr>
              <a:t> </a:t>
            </a:r>
          </a:p>
        </p:txBody>
      </p:sp>
      <p:sp>
        <p:nvSpPr>
          <p:cNvPr id="275460" name="Rectangle 3">
            <a:extLst>
              <a:ext uri="{FF2B5EF4-FFF2-40B4-BE49-F238E27FC236}">
                <a16:creationId xmlns:a16="http://schemas.microsoft.com/office/drawing/2014/main" id="{720F1CC9-640A-4B00-A2F7-CEFFE5D5750F}"/>
              </a:ext>
            </a:extLst>
          </p:cNvPr>
          <p:cNvSpPr>
            <a:spLocks noGrp="1" noChangeArrowheads="1"/>
          </p:cNvSpPr>
          <p:nvPr>
            <p:ph idx="1"/>
          </p:nvPr>
        </p:nvSpPr>
        <p:spPr/>
        <p:txBody>
          <a:bodyPr>
            <a:normAutofit fontScale="85000" lnSpcReduction="10000"/>
          </a:bodyPr>
          <a:lstStyle/>
          <a:p>
            <a:pPr eaLnBrk="1" hangingPunct="1"/>
            <a:r>
              <a:rPr lang="en-GB" altLang="en-US" sz="2000" dirty="0"/>
              <a:t>This para is still worded quite confusingly!:</a:t>
            </a:r>
          </a:p>
          <a:p>
            <a:pPr eaLnBrk="1" hangingPunct="1"/>
            <a:endParaRPr lang="en-GB" altLang="en-US" sz="2000" dirty="0"/>
          </a:p>
          <a:p>
            <a:pPr eaLnBrk="1" hangingPunct="1"/>
            <a:r>
              <a:rPr lang="en-GB" altLang="en-US" sz="2000" dirty="0"/>
              <a:t>See para 117 of 2022 ExG</a:t>
            </a:r>
          </a:p>
          <a:p>
            <a:pPr eaLnBrk="1" hangingPunct="1"/>
            <a:endParaRPr lang="en-GB" altLang="en-US" sz="2000" dirty="0"/>
          </a:p>
          <a:p>
            <a:pPr eaLnBrk="1" hangingPunct="1"/>
            <a:r>
              <a:rPr lang="en-GB" altLang="en-US" sz="2000" dirty="0"/>
              <a:t>If can’t direct reinstatement eg because period of suspension has expired and pupil has returned to school, or because the parent does not want the child reinstated,</a:t>
            </a:r>
            <a:r>
              <a:rPr lang="en-GB" altLang="en-US" sz="2000" b="1" dirty="0"/>
              <a:t> GB</a:t>
            </a:r>
            <a:r>
              <a:rPr lang="en-GB" altLang="en-US" sz="2000" dirty="0"/>
              <a:t>:</a:t>
            </a:r>
          </a:p>
          <a:p>
            <a:pPr lvl="1" eaLnBrk="1" hangingPunct="1"/>
            <a:r>
              <a:rPr lang="en-GB" altLang="en-US" sz="2200" dirty="0"/>
              <a:t>must still consider whether the pupil </a:t>
            </a:r>
            <a:r>
              <a:rPr lang="en-GB" altLang="en-US" sz="2200" i="1" dirty="0"/>
              <a:t>“should have been officially allowed back into the school” </a:t>
            </a:r>
          </a:p>
          <a:p>
            <a:pPr lvl="1" eaLnBrk="1" hangingPunct="1"/>
            <a:r>
              <a:rPr lang="en-GB" altLang="en-US" sz="2200" dirty="0"/>
              <a:t>If decide against reinstatement, parent can request IRP (para 118)</a:t>
            </a:r>
          </a:p>
        </p:txBody>
      </p:sp>
      <p:sp>
        <p:nvSpPr>
          <p:cNvPr id="275458" name="Slide Number Placeholder 5">
            <a:extLst>
              <a:ext uri="{FF2B5EF4-FFF2-40B4-BE49-F238E27FC236}">
                <a16:creationId xmlns:a16="http://schemas.microsoft.com/office/drawing/2014/main" id="{04749C43-0A92-45CE-B5B4-EA0438644CA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1311E19-3864-4B97-B109-6A1CD7082CD4}" type="slidenum">
              <a:rPr lang="en-GB" altLang="en-US" smtClean="0"/>
              <a:pPr/>
              <a:t>158</a:t>
            </a:fld>
            <a:endParaRPr lang="en-GB" altLang="en-US" dirty="0"/>
          </a:p>
        </p:txBody>
      </p:sp>
      <p:pic>
        <p:nvPicPr>
          <p:cNvPr id="275461" name="Picture 4" descr="frowny-facebook-emoji">
            <a:extLst>
              <a:ext uri="{FF2B5EF4-FFF2-40B4-BE49-F238E27FC236}">
                <a16:creationId xmlns:a16="http://schemas.microsoft.com/office/drawing/2014/main" id="{A30A6A7A-9203-43B6-A27C-F285D9E21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90" y="5300666"/>
            <a:ext cx="116998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2">
            <a:extLst>
              <a:ext uri="{FF2B5EF4-FFF2-40B4-BE49-F238E27FC236}">
                <a16:creationId xmlns:a16="http://schemas.microsoft.com/office/drawing/2014/main" id="{82BC03D2-38ED-4517-AC98-06CD8502A8A7}"/>
              </a:ext>
            </a:extLst>
          </p:cNvPr>
          <p:cNvSpPr>
            <a:spLocks noGrp="1" noChangeArrowheads="1"/>
          </p:cNvSpPr>
          <p:nvPr>
            <p:ph type="title"/>
          </p:nvPr>
        </p:nvSpPr>
        <p:spPr/>
        <p:txBody>
          <a:bodyPr>
            <a:normAutofit fontScale="90000"/>
          </a:bodyPr>
          <a:lstStyle/>
          <a:p>
            <a:pPr eaLnBrk="1" hangingPunct="1"/>
            <a:r>
              <a:rPr lang="en-GB" altLang="en-US" sz="3000" dirty="0">
                <a:solidFill>
                  <a:srgbClr val="9900FF"/>
                </a:solidFill>
              </a:rPr>
              <a:t>If can’t direct reinstatement eg</a:t>
            </a:r>
            <a:br>
              <a:rPr lang="en-GB" altLang="en-US" sz="3000" dirty="0">
                <a:solidFill>
                  <a:srgbClr val="9900FF"/>
                </a:solidFill>
              </a:rPr>
            </a:br>
            <a:r>
              <a:rPr lang="en-GB" altLang="en-US" sz="3000" dirty="0">
                <a:solidFill>
                  <a:srgbClr val="9900FF"/>
                </a:solidFill>
              </a:rPr>
              <a:t>because pupil has already returned to school</a:t>
            </a:r>
          </a:p>
        </p:txBody>
      </p:sp>
      <p:sp>
        <p:nvSpPr>
          <p:cNvPr id="277508" name="Rectangle 3">
            <a:extLst>
              <a:ext uri="{FF2B5EF4-FFF2-40B4-BE49-F238E27FC236}">
                <a16:creationId xmlns:a16="http://schemas.microsoft.com/office/drawing/2014/main" id="{D89DD32D-EF8A-49B7-BC32-00C38C7D246A}"/>
              </a:ext>
            </a:extLst>
          </p:cNvPr>
          <p:cNvSpPr>
            <a:spLocks noGrp="1" noChangeArrowheads="1"/>
          </p:cNvSpPr>
          <p:nvPr>
            <p:ph idx="1"/>
          </p:nvPr>
        </p:nvSpPr>
        <p:spPr/>
        <p:txBody>
          <a:bodyPr>
            <a:normAutofit/>
          </a:bodyPr>
          <a:lstStyle/>
          <a:p>
            <a:pPr lvl="1" eaLnBrk="1" hangingPunct="1">
              <a:buFont typeface="Wingdings" panose="05000000000000000000" pitchFamily="2" charset="2"/>
              <a:buNone/>
            </a:pPr>
            <a:endParaRPr lang="en-GB" altLang="en-US" sz="2200" dirty="0"/>
          </a:p>
          <a:p>
            <a:pPr lvl="1" eaLnBrk="1" hangingPunct="1"/>
            <a:r>
              <a:rPr lang="en-GB" altLang="en-US" sz="2200" dirty="0"/>
              <a:t>In cases where GB consider parent's representations but don’t have power to direct reinstatement, GB should still consider whether to place a note of their findings on the pupil’s record (para 124 of 2022 ExG)</a:t>
            </a:r>
          </a:p>
          <a:p>
            <a:pPr lvl="1" eaLnBrk="1" hangingPunct="1"/>
            <a:r>
              <a:rPr lang="en-GB" altLang="en-US" sz="2200" dirty="0"/>
              <a:t>Confusing re how this all works in practice for the child?</a:t>
            </a:r>
          </a:p>
          <a:p>
            <a:pPr lvl="1" eaLnBrk="1" hangingPunct="1"/>
            <a:endParaRPr lang="en-GB" altLang="en-US" sz="2200" dirty="0"/>
          </a:p>
          <a:p>
            <a:pPr eaLnBrk="1" hangingPunct="1"/>
            <a:endParaRPr lang="en-GB" altLang="en-US" dirty="0"/>
          </a:p>
        </p:txBody>
      </p:sp>
      <p:sp>
        <p:nvSpPr>
          <p:cNvPr id="277506" name="Slide Number Placeholder 5">
            <a:extLst>
              <a:ext uri="{FF2B5EF4-FFF2-40B4-BE49-F238E27FC236}">
                <a16:creationId xmlns:a16="http://schemas.microsoft.com/office/drawing/2014/main" id="{29F22849-FB88-471E-B69D-6F823F18B5A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83E548B-62C7-4380-96A4-49BB23F09D1B}" type="slidenum">
              <a:rPr lang="en-GB" altLang="en-US" smtClean="0"/>
              <a:pPr/>
              <a:t>159</a:t>
            </a:fld>
            <a:endParaRPr lang="en-GB" altLang="en-US" dirty="0"/>
          </a:p>
        </p:txBody>
      </p:sp>
      <p:pic>
        <p:nvPicPr>
          <p:cNvPr id="277509" name="Picture 4" descr="frowny-facebook-emoji">
            <a:extLst>
              <a:ext uri="{FF2B5EF4-FFF2-40B4-BE49-F238E27FC236}">
                <a16:creationId xmlns:a16="http://schemas.microsoft.com/office/drawing/2014/main" id="{AA244BF6-DEC2-469E-9E49-B2F4EC372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6" y="5580066"/>
            <a:ext cx="116998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1A6C77-6109-4F77-975B-C375615A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CB343D17-9934-455E-B326-2F39206BA4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3" y="1334036"/>
            <a:ext cx="8356656" cy="1861602"/>
            <a:chOff x="409710" y="635715"/>
            <a:chExt cx="11142208" cy="2482136"/>
          </a:xfrm>
        </p:grpSpPr>
        <p:sp>
          <p:nvSpPr>
            <p:cNvPr id="14"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15"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16"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17"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sp>
          <p:nvSpPr>
            <p:cNvPr id="18" name="Rectangle 17">
              <a:extLst>
                <a:ext uri="{FF2B5EF4-FFF2-40B4-BE49-F238E27FC236}">
                  <a16:creationId xmlns:a16="http://schemas.microsoft.com/office/drawing/2014/main" id="{EC1741C3-592F-47B5-93A0-66FC0BB97E4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Calibri" panose="020F0502020204030204"/>
                <a:cs typeface="+mn-cs"/>
              </a:endParaRPr>
            </a:p>
          </p:txBody>
        </p:sp>
      </p:grpSp>
      <p:sp>
        <p:nvSpPr>
          <p:cNvPr id="2" name="Title 1">
            <a:extLst>
              <a:ext uri="{FF2B5EF4-FFF2-40B4-BE49-F238E27FC236}">
                <a16:creationId xmlns:a16="http://schemas.microsoft.com/office/drawing/2014/main" id="{D1116421-15C5-D68A-FB97-A44B0BDBA33B}"/>
              </a:ext>
            </a:extLst>
          </p:cNvPr>
          <p:cNvSpPr>
            <a:spLocks noGrp="1"/>
          </p:cNvSpPr>
          <p:nvPr>
            <p:ph type="title"/>
          </p:nvPr>
        </p:nvSpPr>
        <p:spPr>
          <a:xfrm>
            <a:off x="705912" y="1183358"/>
            <a:ext cx="7729890" cy="994172"/>
          </a:xfrm>
          <a:solidFill>
            <a:schemeClr val="accent2"/>
          </a:solidFill>
        </p:spPr>
        <p:txBody>
          <a:bodyPr>
            <a:normAutofit/>
          </a:bodyPr>
          <a:lstStyle/>
          <a:p>
            <a:r>
              <a:rPr lang="en-GB" altLang="en-US" sz="2400" dirty="0"/>
              <a:t>Isolation booths- had hit headlines</a:t>
            </a:r>
            <a:endParaRPr lang="en-GB" sz="3000" dirty="0">
              <a:solidFill>
                <a:srgbClr val="FFFFFF"/>
              </a:solidFill>
            </a:endParaRPr>
          </a:p>
        </p:txBody>
      </p:sp>
      <p:pic>
        <p:nvPicPr>
          <p:cNvPr id="6" name="Picture 5" descr="Rolls of Newspaper">
            <a:extLst>
              <a:ext uri="{FF2B5EF4-FFF2-40B4-BE49-F238E27FC236}">
                <a16:creationId xmlns:a16="http://schemas.microsoft.com/office/drawing/2014/main" id="{9005F494-B55A-23E4-C836-576BACDCAA6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6360" r="3513"/>
          <a:stretch/>
        </p:blipFill>
        <p:spPr>
          <a:xfrm>
            <a:off x="1068677" y="2726532"/>
            <a:ext cx="2407334" cy="3582788"/>
          </a:xfrm>
          <a:prstGeom prst="rect">
            <a:avLst/>
          </a:prstGeom>
        </p:spPr>
      </p:pic>
      <p:sp>
        <p:nvSpPr>
          <p:cNvPr id="3" name="Content Placeholder 2">
            <a:extLst>
              <a:ext uri="{FF2B5EF4-FFF2-40B4-BE49-F238E27FC236}">
                <a16:creationId xmlns:a16="http://schemas.microsoft.com/office/drawing/2014/main" id="{6EF07EDA-4552-5EE1-1337-727DD5466110}"/>
              </a:ext>
            </a:extLst>
          </p:cNvPr>
          <p:cNvSpPr>
            <a:spLocks noGrp="1"/>
          </p:cNvSpPr>
          <p:nvPr>
            <p:ph idx="1"/>
          </p:nvPr>
        </p:nvSpPr>
        <p:spPr>
          <a:xfrm>
            <a:off x="3971677" y="2728088"/>
            <a:ext cx="4103647" cy="3749448"/>
          </a:xfrm>
        </p:spPr>
        <p:txBody>
          <a:bodyPr>
            <a:normAutofit/>
          </a:bodyPr>
          <a:lstStyle/>
          <a:p>
            <a:r>
              <a:rPr lang="en-GB" altLang="en-US" b="1" dirty="0"/>
              <a:t>“</a:t>
            </a:r>
            <a:r>
              <a:rPr lang="en-GB" altLang="en-US" b="1" i="1" dirty="0"/>
              <a:t>When school is an isolation cubicle with three toilet breaks a day”</a:t>
            </a:r>
          </a:p>
          <a:p>
            <a:r>
              <a:rPr lang="en-GB" altLang="en-US" i="1" dirty="0"/>
              <a:t>A Lose the Booth conference in Leeds later this month will bring to a head calls to stop using isolation to discipline pupils”</a:t>
            </a:r>
          </a:p>
          <a:p>
            <a:r>
              <a:rPr lang="en-GB" altLang="en-US" dirty="0"/>
              <a:t>The Guardian 14 January 2020</a:t>
            </a:r>
          </a:p>
          <a:p>
            <a:endParaRPr lang="en-GB" altLang="en-US" sz="1500" dirty="0"/>
          </a:p>
          <a:p>
            <a:endParaRPr lang="en-GB" sz="1500" dirty="0"/>
          </a:p>
        </p:txBody>
      </p:sp>
      <p:sp>
        <p:nvSpPr>
          <p:cNvPr id="4" name="Slide Number Placeholder 3">
            <a:extLst>
              <a:ext uri="{FF2B5EF4-FFF2-40B4-BE49-F238E27FC236}">
                <a16:creationId xmlns:a16="http://schemas.microsoft.com/office/drawing/2014/main" id="{7AB75755-6249-793E-CDFC-69ABA15CA570}"/>
              </a:ext>
            </a:extLst>
          </p:cNvPr>
          <p:cNvSpPr>
            <a:spLocks noGrp="1"/>
          </p:cNvSpPr>
          <p:nvPr>
            <p:ph type="sldNum" sz="quarter" idx="12"/>
          </p:nvPr>
        </p:nvSpPr>
        <p:spPr>
          <a:xfrm>
            <a:off x="8030718" y="5644134"/>
            <a:ext cx="514350" cy="240030"/>
          </a:xfrm>
        </p:spPr>
        <p:txBody>
          <a:bodyPr>
            <a:normAutofit/>
          </a:bodyPr>
          <a:lstStyle/>
          <a:p>
            <a:pPr defTabSz="685800" eaLnBrk="1" fontAlgn="auto" hangingPunct="1">
              <a:spcBef>
                <a:spcPts val="0"/>
              </a:spcBef>
              <a:spcAft>
                <a:spcPts val="450"/>
              </a:spcAft>
              <a:defRPr/>
            </a:pPr>
            <a:fld id="{FD5D6309-0F2A-432B-92AE-D2C9A46844CB}" type="slidenum">
              <a:rPr lang="en-GB" altLang="en-US" sz="750">
                <a:solidFill>
                  <a:prstClr val="black">
                    <a:tint val="75000"/>
                  </a:prstClr>
                </a:solidFill>
                <a:latin typeface="Calibri" panose="020F0502020204030204"/>
                <a:cs typeface="+mn-cs"/>
              </a:rPr>
              <a:pPr defTabSz="685800" eaLnBrk="1" fontAlgn="auto" hangingPunct="1">
                <a:spcBef>
                  <a:spcPts val="0"/>
                </a:spcBef>
                <a:spcAft>
                  <a:spcPts val="450"/>
                </a:spcAft>
                <a:defRPr/>
              </a:pPr>
              <a:t>16</a:t>
            </a:fld>
            <a:endParaRPr lang="en-GB" altLang="en-US" sz="750"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42346650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2">
            <a:extLst>
              <a:ext uri="{FF2B5EF4-FFF2-40B4-BE49-F238E27FC236}">
                <a16:creationId xmlns:a16="http://schemas.microsoft.com/office/drawing/2014/main" id="{BA671270-90AD-4855-B1EA-618FE4AA5E36}"/>
              </a:ext>
            </a:extLst>
          </p:cNvPr>
          <p:cNvSpPr>
            <a:spLocks noGrp="1" noChangeArrowheads="1"/>
          </p:cNvSpPr>
          <p:nvPr>
            <p:ph type="title"/>
          </p:nvPr>
        </p:nvSpPr>
        <p:spPr/>
        <p:txBody>
          <a:bodyPr>
            <a:normAutofit fontScale="90000"/>
          </a:bodyPr>
          <a:lstStyle/>
          <a:p>
            <a:pPr algn="ctr" eaLnBrk="1" hangingPunct="1"/>
            <a:r>
              <a:rPr lang="en-GB" altLang="en-US" dirty="0">
                <a:solidFill>
                  <a:srgbClr val="0070C0"/>
                </a:solidFill>
              </a:rPr>
              <a:t>WHAT MUST GB CONSIDER in both suspension and PEX cases ?	</a:t>
            </a:r>
          </a:p>
        </p:txBody>
      </p:sp>
      <p:graphicFrame>
        <p:nvGraphicFramePr>
          <p:cNvPr id="278548" name="Rectangle 3">
            <a:extLst>
              <a:ext uri="{FF2B5EF4-FFF2-40B4-BE49-F238E27FC236}">
                <a16:creationId xmlns:a16="http://schemas.microsoft.com/office/drawing/2014/main" id="{84FBA13C-3289-446D-0679-7C37F3FEBBD6}"/>
              </a:ext>
            </a:extLst>
          </p:cNvPr>
          <p:cNvGraphicFramePr>
            <a:graphicFrameLocks noGrp="1"/>
          </p:cNvGraphicFramePr>
          <p:nvPr>
            <p:ph idx="1"/>
            <p:extLst>
              <p:ext uri="{D42A27DB-BD31-4B8C-83A1-F6EECF244321}">
                <p14:modId xmlns:p14="http://schemas.microsoft.com/office/powerpoint/2010/main" val="4041715059"/>
              </p:ext>
            </p:extLst>
          </p:nvPr>
        </p:nvGraphicFramePr>
        <p:xfrm>
          <a:off x="609599" y="2160590"/>
          <a:ext cx="6347714"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8530" name="Slide Number Placeholder 5">
            <a:extLst>
              <a:ext uri="{FF2B5EF4-FFF2-40B4-BE49-F238E27FC236}">
                <a16:creationId xmlns:a16="http://schemas.microsoft.com/office/drawing/2014/main" id="{FF63C5EE-3836-45A8-B37F-324BADA18AA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077D91F6-0D21-41A7-8A6F-5F49D7DE19ED}" type="slidenum">
              <a:rPr lang="en-GB" altLang="en-US" smtClean="0"/>
              <a:pPr/>
              <a:t>160</a:t>
            </a:fld>
            <a:endParaRPr lang="en-GB" altLang="en-U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9967-7ED5-6CFB-44D8-F377B8B7A21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96EBBCD0-C3A8-0B1B-B8DE-7EB6F910EAF1}"/>
              </a:ext>
            </a:extLst>
          </p:cNvPr>
          <p:cNvSpPr>
            <a:spLocks noGrp="1"/>
          </p:cNvSpPr>
          <p:nvPr>
            <p:ph idx="1"/>
          </p:nvPr>
        </p:nvSpPr>
        <p:spPr/>
        <p:txBody>
          <a:bodyPr>
            <a:normAutofit/>
          </a:bodyPr>
          <a:lstStyle/>
          <a:p>
            <a:pPr marL="0" indent="0" algn="ctr">
              <a:buNone/>
            </a:pPr>
            <a:r>
              <a:rPr lang="en-GB" sz="6000" dirty="0"/>
              <a:t>WHO WILL BE THERE?</a:t>
            </a:r>
          </a:p>
        </p:txBody>
      </p:sp>
      <p:sp>
        <p:nvSpPr>
          <p:cNvPr id="4" name="Slide Number Placeholder 3">
            <a:extLst>
              <a:ext uri="{FF2B5EF4-FFF2-40B4-BE49-F238E27FC236}">
                <a16:creationId xmlns:a16="http://schemas.microsoft.com/office/drawing/2014/main" id="{6B74B39E-403A-0FBB-010F-9CE06CB2185A}"/>
              </a:ext>
            </a:extLst>
          </p:cNvPr>
          <p:cNvSpPr>
            <a:spLocks noGrp="1"/>
          </p:cNvSpPr>
          <p:nvPr>
            <p:ph type="sldNum" sz="quarter" idx="12"/>
          </p:nvPr>
        </p:nvSpPr>
        <p:spPr/>
        <p:txBody>
          <a:bodyPr/>
          <a:lstStyle/>
          <a:p>
            <a:pPr>
              <a:defRPr/>
            </a:pPr>
            <a:fld id="{FD5D6309-0F2A-432B-92AE-D2C9A46844CB}" type="slidenum">
              <a:rPr lang="en-GB" altLang="en-US" smtClean="0"/>
              <a:pPr>
                <a:defRPr/>
              </a:pPr>
              <a:t>161</a:t>
            </a:fld>
            <a:endParaRPr lang="en-GB" altLang="en-US" dirty="0"/>
          </a:p>
        </p:txBody>
      </p:sp>
    </p:spTree>
    <p:extLst>
      <p:ext uri="{BB962C8B-B14F-4D97-AF65-F5344CB8AC3E}">
        <p14:creationId xmlns:p14="http://schemas.microsoft.com/office/powerpoint/2010/main" val="30322229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1" name="Rectangle 2">
            <a:extLst>
              <a:ext uri="{FF2B5EF4-FFF2-40B4-BE49-F238E27FC236}">
                <a16:creationId xmlns:a16="http://schemas.microsoft.com/office/drawing/2014/main" id="{B892F08F-F3E6-448B-9077-C4D9AD7937E2}"/>
              </a:ext>
            </a:extLst>
          </p:cNvPr>
          <p:cNvSpPr>
            <a:spLocks noGrp="1" noChangeArrowheads="1"/>
          </p:cNvSpPr>
          <p:nvPr>
            <p:ph type="title"/>
          </p:nvPr>
        </p:nvSpPr>
        <p:spPr>
          <a:xfrm>
            <a:off x="5649534" y="620725"/>
            <a:ext cx="2740575" cy="3532989"/>
          </a:xfrm>
        </p:spPr>
        <p:txBody>
          <a:bodyPr anchor="b">
            <a:normAutofit/>
          </a:bodyPr>
          <a:lstStyle/>
          <a:p>
            <a:pPr eaLnBrk="1" hangingPunct="1"/>
            <a:r>
              <a:rPr lang="en-GB" altLang="en-US" dirty="0">
                <a:solidFill>
                  <a:srgbClr val="FFFFFF"/>
                </a:solidFill>
              </a:rPr>
              <a:t>WHO WILL ATTEND?</a:t>
            </a:r>
          </a:p>
        </p:txBody>
      </p:sp>
      <p:graphicFrame>
        <p:nvGraphicFramePr>
          <p:cNvPr id="283654" name="Rectangle 3">
            <a:extLst>
              <a:ext uri="{FF2B5EF4-FFF2-40B4-BE49-F238E27FC236}">
                <a16:creationId xmlns:a16="http://schemas.microsoft.com/office/drawing/2014/main" id="{0EF1AE23-16E6-4A26-99FD-6E58F210A0C0}"/>
              </a:ext>
            </a:extLst>
          </p:cNvPr>
          <p:cNvGraphicFramePr>
            <a:graphicFrameLocks noGrp="1"/>
          </p:cNvGraphicFramePr>
          <p:nvPr>
            <p:ph idx="1"/>
            <p:extLst>
              <p:ext uri="{D42A27DB-BD31-4B8C-83A1-F6EECF244321}">
                <p14:modId xmlns:p14="http://schemas.microsoft.com/office/powerpoint/2010/main" val="3292224689"/>
              </p:ext>
            </p:extLst>
          </p:nvPr>
        </p:nvGraphicFramePr>
        <p:xfrm>
          <a:off x="823912" y="1412776"/>
          <a:ext cx="7996560" cy="4018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3650" name="Slide Number Placeholder 5">
            <a:extLst>
              <a:ext uri="{FF2B5EF4-FFF2-40B4-BE49-F238E27FC236}">
                <a16:creationId xmlns:a16="http://schemas.microsoft.com/office/drawing/2014/main" id="{2410BCD6-AF5E-4B74-8BCB-4F767DD905E7}"/>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51089580-9116-4550-A526-66328F68BDD0}" type="slidenum">
              <a:rPr lang="en-GB" altLang="en-US">
                <a:solidFill>
                  <a:srgbClr val="0A304A"/>
                </a:solidFill>
              </a:rPr>
              <a:pPr>
                <a:spcAft>
                  <a:spcPts val="600"/>
                </a:spcAft>
              </a:pPr>
              <a:t>162</a:t>
            </a:fld>
            <a:endParaRPr lang="en-GB" altLang="en-US" dirty="0">
              <a:solidFill>
                <a:srgbClr val="0A304A"/>
              </a:solidFill>
            </a:endParaRPr>
          </a:p>
        </p:txBody>
      </p:sp>
      <p:sp>
        <p:nvSpPr>
          <p:cNvPr id="2" name="Rectangle 1">
            <a:extLst>
              <a:ext uri="{FF2B5EF4-FFF2-40B4-BE49-F238E27FC236}">
                <a16:creationId xmlns:a16="http://schemas.microsoft.com/office/drawing/2014/main" id="{2BAE889E-DC19-D524-8371-E2313A88606F}"/>
              </a:ext>
            </a:extLst>
          </p:cNvPr>
          <p:cNvSpPr/>
          <p:nvPr/>
        </p:nvSpPr>
        <p:spPr>
          <a:xfrm>
            <a:off x="3419872" y="5229200"/>
            <a:ext cx="259228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Social worker and or VSH as appropriate (para 126-128 2022 ExG)</a:t>
            </a:r>
          </a:p>
        </p:txBody>
      </p:sp>
    </p:spTree>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2">
            <a:extLst>
              <a:ext uri="{FF2B5EF4-FFF2-40B4-BE49-F238E27FC236}">
                <a16:creationId xmlns:a16="http://schemas.microsoft.com/office/drawing/2014/main" id="{6BA901F7-1A1C-4152-BFBB-7B88A423292F}"/>
              </a:ext>
            </a:extLst>
          </p:cNvPr>
          <p:cNvSpPr>
            <a:spLocks noGrp="1" noChangeArrowheads="1"/>
          </p:cNvSpPr>
          <p:nvPr>
            <p:ph type="title"/>
          </p:nvPr>
        </p:nvSpPr>
        <p:spPr/>
        <p:txBody>
          <a:bodyPr/>
          <a:lstStyle/>
          <a:p>
            <a:pPr eaLnBrk="1" hangingPunct="1"/>
            <a:r>
              <a:rPr lang="en-GB" altLang="en-US" dirty="0">
                <a:solidFill>
                  <a:schemeClr val="folHlink"/>
                </a:solidFill>
              </a:rPr>
              <a:t>Procedure at the GB meeting</a:t>
            </a:r>
          </a:p>
        </p:txBody>
      </p:sp>
      <p:sp>
        <p:nvSpPr>
          <p:cNvPr id="279556" name="Rectangle 3">
            <a:extLst>
              <a:ext uri="{FF2B5EF4-FFF2-40B4-BE49-F238E27FC236}">
                <a16:creationId xmlns:a16="http://schemas.microsoft.com/office/drawing/2014/main" id="{237C8E19-9720-4E40-B4F1-F40C983BF611}"/>
              </a:ext>
            </a:extLst>
          </p:cNvPr>
          <p:cNvSpPr>
            <a:spLocks noGrp="1" noChangeArrowheads="1"/>
          </p:cNvSpPr>
          <p:nvPr>
            <p:ph idx="1"/>
          </p:nvPr>
        </p:nvSpPr>
        <p:spPr/>
        <p:txBody>
          <a:bodyPr/>
          <a:lstStyle/>
          <a:p>
            <a:pPr eaLnBrk="1" hangingPunct="1">
              <a:spcBef>
                <a:spcPct val="50000"/>
              </a:spcBef>
              <a:buFontTx/>
              <a:buChar char="•"/>
            </a:pPr>
            <a:r>
              <a:rPr lang="en-GB" altLang="en-US" sz="2800" dirty="0"/>
              <a:t>Rules of natural justice apply including: No party should be alone with governors before, during or after the meeting</a:t>
            </a:r>
          </a:p>
          <a:p>
            <a:pPr eaLnBrk="1" hangingPunct="1"/>
            <a:endParaRPr lang="en-GB" altLang="en-US" dirty="0"/>
          </a:p>
        </p:txBody>
      </p:sp>
      <p:sp>
        <p:nvSpPr>
          <p:cNvPr id="279554" name="Slide Number Placeholder 5">
            <a:extLst>
              <a:ext uri="{FF2B5EF4-FFF2-40B4-BE49-F238E27FC236}">
                <a16:creationId xmlns:a16="http://schemas.microsoft.com/office/drawing/2014/main" id="{CEC088E9-077A-4E0E-8DAA-5E9E5042412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DB33E23-2081-4DC8-B693-3FD6735B69C6}" type="slidenum">
              <a:rPr lang="en-GB" altLang="en-US" smtClean="0"/>
              <a:pPr/>
              <a:t>163</a:t>
            </a:fld>
            <a:endParaRPr lang="en-GB" altLang="en-US" dirty="0"/>
          </a:p>
        </p:txBody>
      </p:sp>
      <p:pic>
        <p:nvPicPr>
          <p:cNvPr id="279557" name="Picture 4" descr="MCj03342360000[1]">
            <a:extLst>
              <a:ext uri="{FF2B5EF4-FFF2-40B4-BE49-F238E27FC236}">
                <a16:creationId xmlns:a16="http://schemas.microsoft.com/office/drawing/2014/main" id="{4D3FC816-6AAA-45A4-B9BF-E30304B4A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6" y="3644902"/>
            <a:ext cx="18161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E0FE-3EDB-B2A3-A471-4074580208E4}"/>
              </a:ext>
            </a:extLst>
          </p:cNvPr>
          <p:cNvSpPr>
            <a:spLocks noGrp="1"/>
          </p:cNvSpPr>
          <p:nvPr>
            <p:ph type="title"/>
          </p:nvPr>
        </p:nvSpPr>
        <p:spPr/>
        <p:txBody>
          <a:bodyPr/>
          <a:lstStyle/>
          <a:p>
            <a:r>
              <a:rPr lang="en-GB" dirty="0"/>
              <a:t>Decision GB has to make</a:t>
            </a:r>
          </a:p>
        </p:txBody>
      </p:sp>
      <p:sp>
        <p:nvSpPr>
          <p:cNvPr id="3" name="Content Placeholder 2">
            <a:extLst>
              <a:ext uri="{FF2B5EF4-FFF2-40B4-BE49-F238E27FC236}">
                <a16:creationId xmlns:a16="http://schemas.microsoft.com/office/drawing/2014/main" id="{D145EB29-B414-EE56-0247-FCCCBB497825}"/>
              </a:ext>
            </a:extLst>
          </p:cNvPr>
          <p:cNvSpPr>
            <a:spLocks noGrp="1"/>
          </p:cNvSpPr>
          <p:nvPr>
            <p:ph idx="1"/>
          </p:nvPr>
        </p:nvSpPr>
        <p:spPr>
          <a:xfrm>
            <a:off x="609599" y="1628800"/>
            <a:ext cx="6347714" cy="4412563"/>
          </a:xfrm>
        </p:spPr>
        <p:txBody>
          <a:bodyPr/>
          <a:lstStyle/>
          <a:p>
            <a:pPr marL="0" indent="0">
              <a:buNone/>
            </a:pPr>
            <a:r>
              <a:rPr lang="en-GB" dirty="0"/>
              <a:t>WAS THE DECISION TO SUSPEND OR PERMANENTLY EXCLUDE</a:t>
            </a:r>
          </a:p>
          <a:p>
            <a:pPr marL="0" indent="0" algn="ctr">
              <a:buNone/>
            </a:pPr>
            <a:r>
              <a:rPr lang="en-GB" dirty="0"/>
              <a:t> (para 122 of 2022 ExG)</a:t>
            </a:r>
          </a:p>
          <a:p>
            <a:endParaRPr lang="en-GB" dirty="0"/>
          </a:p>
          <a:p>
            <a:endParaRPr lang="en-GB" dirty="0"/>
          </a:p>
        </p:txBody>
      </p:sp>
      <p:sp>
        <p:nvSpPr>
          <p:cNvPr id="4" name="Slide Number Placeholder 3">
            <a:extLst>
              <a:ext uri="{FF2B5EF4-FFF2-40B4-BE49-F238E27FC236}">
                <a16:creationId xmlns:a16="http://schemas.microsoft.com/office/drawing/2014/main" id="{A902296F-5312-CCBC-F810-990F5E8D8C6D}"/>
              </a:ext>
            </a:extLst>
          </p:cNvPr>
          <p:cNvSpPr>
            <a:spLocks noGrp="1"/>
          </p:cNvSpPr>
          <p:nvPr>
            <p:ph type="sldNum" sz="quarter" idx="12"/>
          </p:nvPr>
        </p:nvSpPr>
        <p:spPr/>
        <p:txBody>
          <a:bodyPr/>
          <a:lstStyle/>
          <a:p>
            <a:pPr>
              <a:defRPr/>
            </a:pPr>
            <a:fld id="{FD5D6309-0F2A-432B-92AE-D2C9A46844CB}" type="slidenum">
              <a:rPr lang="en-GB" altLang="en-US" smtClean="0"/>
              <a:pPr>
                <a:defRPr/>
              </a:pPr>
              <a:t>164</a:t>
            </a:fld>
            <a:endParaRPr lang="en-GB" altLang="en-US" dirty="0"/>
          </a:p>
        </p:txBody>
      </p:sp>
      <p:sp>
        <p:nvSpPr>
          <p:cNvPr id="5" name="Oval 4">
            <a:extLst>
              <a:ext uri="{FF2B5EF4-FFF2-40B4-BE49-F238E27FC236}">
                <a16:creationId xmlns:a16="http://schemas.microsoft.com/office/drawing/2014/main" id="{A5041F00-2DE1-6E4C-C5A7-1B69F646F449}"/>
              </a:ext>
            </a:extLst>
          </p:cNvPr>
          <p:cNvSpPr/>
          <p:nvPr/>
        </p:nvSpPr>
        <p:spPr>
          <a:xfrm>
            <a:off x="755576" y="2238523"/>
            <a:ext cx="1922512" cy="914400"/>
          </a:xfrm>
          <a:prstGeom prst="ellipse">
            <a:avLst/>
          </a:prstGeom>
          <a:solidFill>
            <a:srgbClr val="EA64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LAWFUL</a:t>
            </a:r>
          </a:p>
        </p:txBody>
      </p:sp>
      <p:sp>
        <p:nvSpPr>
          <p:cNvPr id="6" name="Oval 5">
            <a:extLst>
              <a:ext uri="{FF2B5EF4-FFF2-40B4-BE49-F238E27FC236}">
                <a16:creationId xmlns:a16="http://schemas.microsoft.com/office/drawing/2014/main" id="{4FEFDD44-2F88-ABA9-5C45-A9D7F4DB4A29}"/>
              </a:ext>
            </a:extLst>
          </p:cNvPr>
          <p:cNvSpPr/>
          <p:nvPr/>
        </p:nvSpPr>
        <p:spPr>
          <a:xfrm>
            <a:off x="2555776" y="3174520"/>
            <a:ext cx="2664295" cy="1061115"/>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REASONABLE</a:t>
            </a:r>
          </a:p>
        </p:txBody>
      </p:sp>
      <p:sp>
        <p:nvSpPr>
          <p:cNvPr id="7" name="Oval 6">
            <a:extLst>
              <a:ext uri="{FF2B5EF4-FFF2-40B4-BE49-F238E27FC236}">
                <a16:creationId xmlns:a16="http://schemas.microsoft.com/office/drawing/2014/main" id="{837523BE-BD5B-EE02-8BD1-611A5C4DCEBC}"/>
              </a:ext>
            </a:extLst>
          </p:cNvPr>
          <p:cNvSpPr/>
          <p:nvPr/>
        </p:nvSpPr>
        <p:spPr>
          <a:xfrm>
            <a:off x="4788024" y="4470401"/>
            <a:ext cx="2520279" cy="9144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solidFill>
                  <a:schemeClr val="tx1"/>
                </a:solidFill>
              </a:rPr>
              <a:t>PROCEDURALLY </a:t>
            </a:r>
            <a:r>
              <a:rPr lang="en-GB" dirty="0">
                <a:solidFill>
                  <a:schemeClr val="tx1"/>
                </a:solidFill>
              </a:rPr>
              <a:t>FAIR </a:t>
            </a:r>
          </a:p>
        </p:txBody>
      </p:sp>
    </p:spTree>
    <p:extLst>
      <p:ext uri="{BB962C8B-B14F-4D97-AF65-F5344CB8AC3E}">
        <p14:creationId xmlns:p14="http://schemas.microsoft.com/office/powerpoint/2010/main" val="307531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9CCA6-F79A-F014-5462-573F94E71609}"/>
              </a:ext>
            </a:extLst>
          </p:cNvPr>
          <p:cNvSpPr>
            <a:spLocks noGrp="1"/>
          </p:cNvSpPr>
          <p:nvPr>
            <p:ph type="title"/>
          </p:nvPr>
        </p:nvSpPr>
        <p:spPr/>
        <p:txBody>
          <a:bodyPr/>
          <a:lstStyle/>
          <a:p>
            <a:r>
              <a:rPr lang="en-GB" dirty="0"/>
              <a:t>GB Need to consider para 122 of 2022 ExG</a:t>
            </a:r>
          </a:p>
        </p:txBody>
      </p:sp>
      <p:sp>
        <p:nvSpPr>
          <p:cNvPr id="3" name="Content Placeholder 2">
            <a:extLst>
              <a:ext uri="{FF2B5EF4-FFF2-40B4-BE49-F238E27FC236}">
                <a16:creationId xmlns:a16="http://schemas.microsoft.com/office/drawing/2014/main" id="{197B479C-D3A6-241F-8B08-3A5721A96C6B}"/>
              </a:ext>
            </a:extLst>
          </p:cNvPr>
          <p:cNvSpPr>
            <a:spLocks noGrp="1"/>
          </p:cNvSpPr>
          <p:nvPr>
            <p:ph idx="1"/>
          </p:nvPr>
        </p:nvSpPr>
        <p:spPr/>
        <p:txBody>
          <a:bodyPr/>
          <a:lstStyle/>
          <a:p>
            <a:pPr marL="0" indent="0">
              <a:buNone/>
            </a:pPr>
            <a:endParaRPr lang="en-GB" dirty="0"/>
          </a:p>
          <a:p>
            <a:endParaRPr lang="en-GB" dirty="0"/>
          </a:p>
        </p:txBody>
      </p:sp>
      <p:sp>
        <p:nvSpPr>
          <p:cNvPr id="4" name="Slide Number Placeholder 3">
            <a:extLst>
              <a:ext uri="{FF2B5EF4-FFF2-40B4-BE49-F238E27FC236}">
                <a16:creationId xmlns:a16="http://schemas.microsoft.com/office/drawing/2014/main" id="{3B04C619-2F76-CD6D-085B-1DF2749590B7}"/>
              </a:ext>
            </a:extLst>
          </p:cNvPr>
          <p:cNvSpPr>
            <a:spLocks noGrp="1"/>
          </p:cNvSpPr>
          <p:nvPr>
            <p:ph type="sldNum" sz="quarter" idx="12"/>
          </p:nvPr>
        </p:nvSpPr>
        <p:spPr/>
        <p:txBody>
          <a:bodyPr/>
          <a:lstStyle/>
          <a:p>
            <a:pPr>
              <a:defRPr/>
            </a:pPr>
            <a:fld id="{FD5D6309-0F2A-432B-92AE-D2C9A46844CB}" type="slidenum">
              <a:rPr lang="en-GB" altLang="en-US" smtClean="0"/>
              <a:pPr>
                <a:defRPr/>
              </a:pPr>
              <a:t>165</a:t>
            </a:fld>
            <a:endParaRPr lang="en-GB" altLang="en-US" dirty="0"/>
          </a:p>
        </p:txBody>
      </p:sp>
      <p:sp>
        <p:nvSpPr>
          <p:cNvPr id="5" name="Rectangle 4">
            <a:extLst>
              <a:ext uri="{FF2B5EF4-FFF2-40B4-BE49-F238E27FC236}">
                <a16:creationId xmlns:a16="http://schemas.microsoft.com/office/drawing/2014/main" id="{99DF4497-7E37-E260-BC8F-3B118AAD2366}"/>
              </a:ext>
            </a:extLst>
          </p:cNvPr>
          <p:cNvSpPr/>
          <p:nvPr/>
        </p:nvSpPr>
        <p:spPr>
          <a:xfrm>
            <a:off x="609598" y="2348880"/>
            <a:ext cx="1730154" cy="14184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Welfare and safeguarding of the pupil and their peers</a:t>
            </a:r>
          </a:p>
        </p:txBody>
      </p:sp>
      <p:sp>
        <p:nvSpPr>
          <p:cNvPr id="6" name="Rectangle 5">
            <a:extLst>
              <a:ext uri="{FF2B5EF4-FFF2-40B4-BE49-F238E27FC236}">
                <a16:creationId xmlns:a16="http://schemas.microsoft.com/office/drawing/2014/main" id="{1E398B5E-D9C9-D0B4-F53D-7E4BAA55E9F0}"/>
              </a:ext>
            </a:extLst>
          </p:cNvPr>
          <p:cNvSpPr/>
          <p:nvPr/>
        </p:nvSpPr>
        <p:spPr>
          <a:xfrm>
            <a:off x="3734132" y="2348880"/>
            <a:ext cx="2206020" cy="1227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Head teacher’s legal duties </a:t>
            </a:r>
          </a:p>
        </p:txBody>
      </p:sp>
      <p:sp>
        <p:nvSpPr>
          <p:cNvPr id="7" name="Rectangle 6">
            <a:extLst>
              <a:ext uri="{FF2B5EF4-FFF2-40B4-BE49-F238E27FC236}">
                <a16:creationId xmlns:a16="http://schemas.microsoft.com/office/drawing/2014/main" id="{7FB35880-B4B3-669F-498B-49EA997CC674}"/>
              </a:ext>
            </a:extLst>
          </p:cNvPr>
          <p:cNvSpPr/>
          <p:nvPr/>
        </p:nvSpPr>
        <p:spPr>
          <a:xfrm>
            <a:off x="2987824" y="4149080"/>
            <a:ext cx="2498576" cy="16561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Evidence </a:t>
            </a:r>
          </a:p>
        </p:txBody>
      </p:sp>
    </p:spTree>
    <p:extLst>
      <p:ext uri="{BB962C8B-B14F-4D97-AF65-F5344CB8AC3E}">
        <p14:creationId xmlns:p14="http://schemas.microsoft.com/office/powerpoint/2010/main" val="25755164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2">
            <a:extLst>
              <a:ext uri="{FF2B5EF4-FFF2-40B4-BE49-F238E27FC236}">
                <a16:creationId xmlns:a16="http://schemas.microsoft.com/office/drawing/2014/main" id="{5A5ED5E5-48E5-4058-A8DF-9998A3E0D77F}"/>
              </a:ext>
            </a:extLst>
          </p:cNvPr>
          <p:cNvSpPr>
            <a:spLocks noGrp="1" noChangeArrowheads="1"/>
          </p:cNvSpPr>
          <p:nvPr>
            <p:ph type="title"/>
          </p:nvPr>
        </p:nvSpPr>
        <p:spPr/>
        <p:txBody>
          <a:bodyPr/>
          <a:lstStyle/>
          <a:p>
            <a:pPr eaLnBrk="1" hangingPunct="1"/>
            <a:endParaRPr lang="en-US" altLang="en-US" dirty="0"/>
          </a:p>
        </p:txBody>
      </p:sp>
      <p:sp>
        <p:nvSpPr>
          <p:cNvPr id="281604" name="Rectangle 3">
            <a:extLst>
              <a:ext uri="{FF2B5EF4-FFF2-40B4-BE49-F238E27FC236}">
                <a16:creationId xmlns:a16="http://schemas.microsoft.com/office/drawing/2014/main" id="{D74DF997-D460-4B0A-ACFA-7F19D64FDE59}"/>
              </a:ext>
            </a:extLst>
          </p:cNvPr>
          <p:cNvSpPr>
            <a:spLocks noGrp="1" noChangeArrowheads="1"/>
          </p:cNvSpPr>
          <p:nvPr>
            <p:ph idx="1"/>
          </p:nvPr>
        </p:nvSpPr>
        <p:spPr/>
        <p:txBody>
          <a:bodyPr/>
          <a:lstStyle/>
          <a:p>
            <a:pPr eaLnBrk="1" hangingPunct="1">
              <a:buFont typeface="Wingdings" panose="05000000000000000000" pitchFamily="2" charset="2"/>
              <a:buNone/>
            </a:pPr>
            <a:r>
              <a:rPr lang="en-GB" altLang="en-US" sz="5100" dirty="0">
                <a:solidFill>
                  <a:srgbClr val="009900"/>
                </a:solidFill>
              </a:rPr>
              <a:t>STANDARD OF PROOF</a:t>
            </a:r>
          </a:p>
        </p:txBody>
      </p:sp>
      <p:sp>
        <p:nvSpPr>
          <p:cNvPr id="281602" name="Slide Number Placeholder 5">
            <a:extLst>
              <a:ext uri="{FF2B5EF4-FFF2-40B4-BE49-F238E27FC236}">
                <a16:creationId xmlns:a16="http://schemas.microsoft.com/office/drawing/2014/main" id="{5EDD7C92-E44F-49CF-8892-8B791D5C10B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40C0483-A7C6-40B6-8A7C-98486BBD6A6A}" type="slidenum">
              <a:rPr lang="en-GB" altLang="en-US" smtClean="0"/>
              <a:pPr/>
              <a:t>166</a:t>
            </a:fld>
            <a:endParaRPr lang="en-GB" altLang="en-US" dirty="0"/>
          </a:p>
        </p:txBody>
      </p:sp>
      <p:pic>
        <p:nvPicPr>
          <p:cNvPr id="281605" name="Picture 4" descr="MC900391156[1]">
            <a:extLst>
              <a:ext uri="{FF2B5EF4-FFF2-40B4-BE49-F238E27FC236}">
                <a16:creationId xmlns:a16="http://schemas.microsoft.com/office/drawing/2014/main" id="{9B184EA5-DF5B-49B8-8C5D-78505DA01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3284539"/>
            <a:ext cx="9255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6" name="Picture 5" descr="MC900318880[1]">
            <a:extLst>
              <a:ext uri="{FF2B5EF4-FFF2-40B4-BE49-F238E27FC236}">
                <a16:creationId xmlns:a16="http://schemas.microsoft.com/office/drawing/2014/main" id="{03919C1C-BA5A-4C31-BE19-12BD0AD54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91" y="3284539"/>
            <a:ext cx="182403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2">
            <a:extLst>
              <a:ext uri="{FF2B5EF4-FFF2-40B4-BE49-F238E27FC236}">
                <a16:creationId xmlns:a16="http://schemas.microsoft.com/office/drawing/2014/main" id="{E8AECC79-5F90-49ED-96BA-2B903529BA6D}"/>
              </a:ext>
            </a:extLst>
          </p:cNvPr>
          <p:cNvSpPr>
            <a:spLocks noGrp="1" noChangeArrowheads="1"/>
          </p:cNvSpPr>
          <p:nvPr>
            <p:ph type="title"/>
          </p:nvPr>
        </p:nvSpPr>
        <p:spPr/>
        <p:txBody>
          <a:bodyPr/>
          <a:lstStyle/>
          <a:p>
            <a:pPr eaLnBrk="1" hangingPunct="1"/>
            <a:r>
              <a:rPr lang="en-GB" altLang="en-US" dirty="0">
                <a:solidFill>
                  <a:schemeClr val="folHlink"/>
                </a:solidFill>
              </a:rPr>
              <a:t>BALANCE OF PROBABILITIES</a:t>
            </a:r>
          </a:p>
        </p:txBody>
      </p:sp>
      <p:sp>
        <p:nvSpPr>
          <p:cNvPr id="282628" name="Rectangle 3">
            <a:extLst>
              <a:ext uri="{FF2B5EF4-FFF2-40B4-BE49-F238E27FC236}">
                <a16:creationId xmlns:a16="http://schemas.microsoft.com/office/drawing/2014/main" id="{2294395B-0616-4237-9597-4B9DD26938BD}"/>
              </a:ext>
            </a:extLst>
          </p:cNvPr>
          <p:cNvSpPr>
            <a:spLocks noGrp="1" noChangeArrowheads="1"/>
          </p:cNvSpPr>
          <p:nvPr>
            <p:ph idx="1"/>
          </p:nvPr>
        </p:nvSpPr>
        <p:spPr/>
        <p:txBody>
          <a:bodyPr/>
          <a:lstStyle/>
          <a:p>
            <a:pPr eaLnBrk="1" hangingPunct="1"/>
            <a:endParaRPr lang="en-GB" altLang="en-US" dirty="0"/>
          </a:p>
          <a:p>
            <a:pPr eaLnBrk="1" hangingPunct="1"/>
            <a:r>
              <a:rPr lang="en-GB" altLang="en-US" sz="4000" dirty="0">
                <a:solidFill>
                  <a:srgbClr val="7030A0"/>
                </a:solidFill>
              </a:rPr>
              <a:t>Civil</a:t>
            </a:r>
            <a:r>
              <a:rPr lang="en-GB" altLang="en-US" sz="4000" dirty="0"/>
              <a:t> standard </a:t>
            </a:r>
            <a:r>
              <a:rPr lang="en-GB" altLang="en-US" sz="4000" dirty="0">
                <a:solidFill>
                  <a:srgbClr val="7030A0"/>
                </a:solidFill>
              </a:rPr>
              <a:t>balance of probabilities</a:t>
            </a:r>
          </a:p>
          <a:p>
            <a:pPr eaLnBrk="1" hangingPunct="1"/>
            <a:endParaRPr lang="en-GB" altLang="en-US" sz="4000" dirty="0"/>
          </a:p>
          <a:p>
            <a:pPr eaLnBrk="1" hangingPunct="1"/>
            <a:r>
              <a:rPr lang="en-GB" altLang="en-US" sz="4000" dirty="0"/>
              <a:t>Para 115 of 2022 ExG</a:t>
            </a:r>
          </a:p>
        </p:txBody>
      </p:sp>
      <p:sp>
        <p:nvSpPr>
          <p:cNvPr id="282626" name="Slide Number Placeholder 5">
            <a:extLst>
              <a:ext uri="{FF2B5EF4-FFF2-40B4-BE49-F238E27FC236}">
                <a16:creationId xmlns:a16="http://schemas.microsoft.com/office/drawing/2014/main" id="{765E52D6-4AE7-4938-8572-1B9B7360A16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C09B1FB-BCDF-410E-9F28-66607E57B77C}" type="slidenum">
              <a:rPr lang="en-GB" altLang="en-US" smtClean="0"/>
              <a:pPr/>
              <a:t>167</a:t>
            </a:fld>
            <a:endParaRPr lang="en-GB" alt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3" name="Rectangle 2">
            <a:extLst>
              <a:ext uri="{FF2B5EF4-FFF2-40B4-BE49-F238E27FC236}">
                <a16:creationId xmlns:a16="http://schemas.microsoft.com/office/drawing/2014/main" id="{853192C4-8335-4DE2-86DB-6A3685D03372}"/>
              </a:ext>
            </a:extLst>
          </p:cNvPr>
          <p:cNvSpPr>
            <a:spLocks noGrp="1" noChangeArrowheads="1"/>
          </p:cNvSpPr>
          <p:nvPr>
            <p:ph type="title"/>
          </p:nvPr>
        </p:nvSpPr>
        <p:spPr>
          <a:xfrm>
            <a:off x="489362" y="1382487"/>
            <a:ext cx="2660687" cy="4093028"/>
          </a:xfrm>
        </p:spPr>
        <p:txBody>
          <a:bodyPr anchor="ctr">
            <a:normAutofit/>
          </a:bodyPr>
          <a:lstStyle/>
          <a:p>
            <a:pPr eaLnBrk="1" hangingPunct="1"/>
            <a:r>
              <a:rPr lang="en-GB" altLang="en-US" sz="3800" dirty="0">
                <a:solidFill>
                  <a:schemeClr val="accent1">
                    <a:lumMod val="75000"/>
                  </a:schemeClr>
                </a:solidFill>
              </a:rPr>
              <a:t>PUPIL VOICE</a:t>
            </a:r>
            <a:br>
              <a:rPr lang="en-GB" altLang="en-US" sz="3800" dirty="0">
                <a:solidFill>
                  <a:schemeClr val="accent1">
                    <a:lumMod val="75000"/>
                  </a:schemeClr>
                </a:solidFill>
              </a:rPr>
            </a:br>
            <a:r>
              <a:rPr lang="en-GB" altLang="en-US" sz="3800" dirty="0">
                <a:solidFill>
                  <a:schemeClr val="accent4">
                    <a:lumMod val="50000"/>
                  </a:schemeClr>
                </a:solidFill>
              </a:rPr>
              <a:t>at GB stage</a:t>
            </a:r>
          </a:p>
        </p:txBody>
      </p:sp>
      <p:graphicFrame>
        <p:nvGraphicFramePr>
          <p:cNvPr id="143366" name="Rectangle 3">
            <a:extLst>
              <a:ext uri="{FF2B5EF4-FFF2-40B4-BE49-F238E27FC236}">
                <a16:creationId xmlns:a16="http://schemas.microsoft.com/office/drawing/2014/main" id="{F70D99E2-4E35-4D00-9D29-606E16A67734}"/>
              </a:ext>
            </a:extLst>
          </p:cNvPr>
          <p:cNvGraphicFramePr>
            <a:graphicFrameLocks noGrp="1"/>
          </p:cNvGraphicFramePr>
          <p:nvPr>
            <p:ph idx="1"/>
            <p:extLst>
              <p:ext uri="{D42A27DB-BD31-4B8C-83A1-F6EECF244321}">
                <p14:modId xmlns:p14="http://schemas.microsoft.com/office/powerpoint/2010/main" val="1485077100"/>
              </p:ext>
            </p:extLst>
          </p:nvPr>
        </p:nvGraphicFramePr>
        <p:xfrm>
          <a:off x="2771800" y="908720"/>
          <a:ext cx="5019611"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362" name="Slide Number Placeholder 5">
            <a:extLst>
              <a:ext uri="{FF2B5EF4-FFF2-40B4-BE49-F238E27FC236}">
                <a16:creationId xmlns:a16="http://schemas.microsoft.com/office/drawing/2014/main" id="{35EA764D-E228-4E2F-B745-E0F84A9624A6}"/>
              </a:ext>
            </a:extLst>
          </p:cNvPr>
          <p:cNvSpPr>
            <a:spLocks noGrp="1"/>
          </p:cNvSpPr>
          <p:nvPr>
            <p:ph type="sldNum" sz="quarter" idx="12"/>
          </p:nvPr>
        </p:nvSpPr>
        <p:spPr>
          <a:xfrm>
            <a:off x="7896817" y="6041365"/>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ts val="600"/>
              </a:spcAft>
              <a:buClrTx/>
              <a:buSzTx/>
              <a:buFontTx/>
              <a:buNone/>
              <a:tabLst/>
              <a:defRPr/>
            </a:pPr>
            <a:fld id="{BB42F02C-D5BE-4B6D-942E-AA48B0EA8548}" type="slidenum">
              <a:rPr kumimoji="0" lang="en-GB" altLang="en-US" sz="9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168</a:t>
            </a:fld>
            <a:endParaRPr kumimoji="0" lang="en-GB" altLang="en-US" sz="900"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9892338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3" name="Rectangle 2">
            <a:extLst>
              <a:ext uri="{FF2B5EF4-FFF2-40B4-BE49-F238E27FC236}">
                <a16:creationId xmlns:a16="http://schemas.microsoft.com/office/drawing/2014/main" id="{853192C4-8335-4DE2-86DB-6A3685D03372}"/>
              </a:ext>
            </a:extLst>
          </p:cNvPr>
          <p:cNvSpPr>
            <a:spLocks noGrp="1" noChangeArrowheads="1"/>
          </p:cNvSpPr>
          <p:nvPr>
            <p:ph type="title"/>
          </p:nvPr>
        </p:nvSpPr>
        <p:spPr>
          <a:xfrm>
            <a:off x="489362" y="1382487"/>
            <a:ext cx="2660687" cy="4093028"/>
          </a:xfrm>
        </p:spPr>
        <p:txBody>
          <a:bodyPr anchor="ctr">
            <a:normAutofit/>
          </a:bodyPr>
          <a:lstStyle/>
          <a:p>
            <a:pPr eaLnBrk="1" hangingPunct="1"/>
            <a:r>
              <a:rPr lang="en-GB" altLang="en-US" sz="3800" dirty="0">
                <a:solidFill>
                  <a:schemeClr val="accent1">
                    <a:lumMod val="75000"/>
                  </a:schemeClr>
                </a:solidFill>
              </a:rPr>
              <a:t>PUPIL VOICE</a:t>
            </a:r>
            <a:br>
              <a:rPr lang="en-GB" altLang="en-US" sz="3800" dirty="0">
                <a:solidFill>
                  <a:schemeClr val="accent1">
                    <a:lumMod val="75000"/>
                  </a:schemeClr>
                </a:solidFill>
              </a:rPr>
            </a:br>
            <a:r>
              <a:rPr lang="en-GB" altLang="en-US" sz="3800" dirty="0">
                <a:solidFill>
                  <a:schemeClr val="accent4">
                    <a:lumMod val="50000"/>
                  </a:schemeClr>
                </a:solidFill>
              </a:rPr>
              <a:t>at GB stage</a:t>
            </a:r>
          </a:p>
        </p:txBody>
      </p:sp>
      <p:graphicFrame>
        <p:nvGraphicFramePr>
          <p:cNvPr id="143366" name="Rectangle 3">
            <a:extLst>
              <a:ext uri="{FF2B5EF4-FFF2-40B4-BE49-F238E27FC236}">
                <a16:creationId xmlns:a16="http://schemas.microsoft.com/office/drawing/2014/main" id="{F70D99E2-4E35-4D00-9D29-606E16A67734}"/>
              </a:ext>
            </a:extLst>
          </p:cNvPr>
          <p:cNvGraphicFramePr>
            <a:graphicFrameLocks noGrp="1"/>
          </p:cNvGraphicFramePr>
          <p:nvPr>
            <p:ph idx="1"/>
            <p:extLst>
              <p:ext uri="{D42A27DB-BD31-4B8C-83A1-F6EECF244321}">
                <p14:modId xmlns:p14="http://schemas.microsoft.com/office/powerpoint/2010/main" val="667426550"/>
              </p:ext>
            </p:extLst>
          </p:nvPr>
        </p:nvGraphicFramePr>
        <p:xfrm>
          <a:off x="2771800" y="908720"/>
          <a:ext cx="5019611" cy="4823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362" name="Slide Number Placeholder 5">
            <a:extLst>
              <a:ext uri="{FF2B5EF4-FFF2-40B4-BE49-F238E27FC236}">
                <a16:creationId xmlns:a16="http://schemas.microsoft.com/office/drawing/2014/main" id="{35EA764D-E228-4E2F-B745-E0F84A9624A6}"/>
              </a:ext>
            </a:extLst>
          </p:cNvPr>
          <p:cNvSpPr>
            <a:spLocks noGrp="1"/>
          </p:cNvSpPr>
          <p:nvPr>
            <p:ph type="sldNum" sz="quarter" idx="12"/>
          </p:nvPr>
        </p:nvSpPr>
        <p:spPr>
          <a:xfrm>
            <a:off x="7896817" y="6041365"/>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ts val="600"/>
              </a:spcAft>
              <a:buClrTx/>
              <a:buSzTx/>
              <a:buFontTx/>
              <a:buNone/>
              <a:tabLst/>
              <a:defRPr/>
            </a:pPr>
            <a:fld id="{BB42F02C-D5BE-4B6D-942E-AA48B0EA8548}" type="slidenum">
              <a:rPr kumimoji="0" lang="en-GB" altLang="en-US" sz="9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169</a:t>
            </a:fld>
            <a:endParaRPr kumimoji="0" lang="en-GB" altLang="en-US" sz="900"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915011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B71F80-1F92-4074-84D9-16A062B215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6B951B5B-DBCB-5A2D-C3BE-7C4A8E7D053C}"/>
              </a:ext>
            </a:extLst>
          </p:cNvPr>
          <p:cNvSpPr>
            <a:spLocks noGrp="1"/>
          </p:cNvSpPr>
          <p:nvPr>
            <p:ph type="title"/>
          </p:nvPr>
        </p:nvSpPr>
        <p:spPr>
          <a:xfrm>
            <a:off x="965199" y="609600"/>
            <a:ext cx="7648121" cy="1099457"/>
          </a:xfrm>
        </p:spPr>
        <p:txBody>
          <a:bodyPr>
            <a:normAutofit/>
          </a:bodyPr>
          <a:lstStyle/>
          <a:p>
            <a:pPr>
              <a:lnSpc>
                <a:spcPct val="90000"/>
              </a:lnSpc>
            </a:pPr>
            <a:r>
              <a:rPr lang="en-GB" sz="2300" dirty="0"/>
              <a:t>Now addressed in new Behaviour in Schools Advice Sept 2022- </a:t>
            </a:r>
            <a:br>
              <a:rPr lang="en-GB" sz="2300" dirty="0"/>
            </a:br>
            <a:r>
              <a:rPr lang="en-GB" sz="2300" dirty="0"/>
              <a:t>removal rooms (and regulated)</a:t>
            </a:r>
          </a:p>
        </p:txBody>
      </p:sp>
      <p:sp>
        <p:nvSpPr>
          <p:cNvPr id="30" name="Isosceles Triangle 29">
            <a:extLst>
              <a:ext uri="{FF2B5EF4-FFF2-40B4-BE49-F238E27FC236}">
                <a16:creationId xmlns:a16="http://schemas.microsoft.com/office/drawing/2014/main" id="{7209C9DA-6E0D-46D9-8275-C52222D8CC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F149F7F1-82B8-F9E8-D029-77E9D2018FE8}"/>
              </a:ext>
            </a:extLst>
          </p:cNvPr>
          <p:cNvSpPr>
            <a:spLocks noGrp="1"/>
          </p:cNvSpPr>
          <p:nvPr>
            <p:ph type="sldNum" sz="quarter" idx="12"/>
          </p:nvPr>
        </p:nvSpPr>
        <p:spPr>
          <a:xfrm>
            <a:off x="7420899" y="6182876"/>
            <a:ext cx="512504" cy="365125"/>
          </a:xfrm>
        </p:spPr>
        <p:txBody>
          <a:bodyPr>
            <a:normAutofit/>
          </a:bodyPr>
          <a:lstStyle/>
          <a:p>
            <a:pPr marL="0" marR="0" lvl="0" indent="0" algn="r" defTabSz="685800" rtl="0" eaLnBrk="1" fontAlgn="auto" latinLnBrk="0" hangingPunct="1">
              <a:lnSpc>
                <a:spcPct val="100000"/>
              </a:lnSpc>
              <a:spcBef>
                <a:spcPts val="0"/>
              </a:spcBef>
              <a:spcAft>
                <a:spcPts val="450"/>
              </a:spcAft>
              <a:buClrTx/>
              <a:buSzTx/>
              <a:buFontTx/>
              <a:buNone/>
              <a:tabLst/>
              <a:defRPr/>
            </a:pPr>
            <a:fld id="{FD5D6309-0F2A-432B-92AE-D2C9A46844CB}" type="slidenum">
              <a:rPr kumimoji="0" lang="en-GB" altLang="en-US" sz="675" b="0" i="0" u="none" strike="noStrike" kern="1200" cap="none" spc="0" normalizeH="0" baseline="0" noProof="0">
                <a:ln>
                  <a:noFill/>
                </a:ln>
                <a:solidFill>
                  <a:srgbClr val="A5300F"/>
                </a:solidFill>
                <a:effectLst/>
                <a:uLnTx/>
                <a:uFillTx/>
                <a:latin typeface="Trebuchet MS" panose="020B0603020202020204"/>
                <a:ea typeface="+mn-ea"/>
                <a:cs typeface="Arial" panose="020B0604020202020204" pitchFamily="34" charset="0"/>
              </a:rPr>
              <a:pPr marL="0" marR="0" lvl="0" indent="0" algn="r" defTabSz="685800" rtl="0" eaLnBrk="1" fontAlgn="auto" latinLnBrk="0" hangingPunct="1">
                <a:lnSpc>
                  <a:spcPct val="100000"/>
                </a:lnSpc>
                <a:spcBef>
                  <a:spcPts val="0"/>
                </a:spcBef>
                <a:spcAft>
                  <a:spcPts val="450"/>
                </a:spcAft>
                <a:buClrTx/>
                <a:buSzTx/>
                <a:buFontTx/>
                <a:buNone/>
                <a:tabLst/>
                <a:defRPr/>
              </a:pPr>
              <a:t>17</a:t>
            </a:fld>
            <a:endParaRPr kumimoji="0" lang="en-GB" altLang="en-US" sz="675" b="0" i="0" u="none" strike="noStrike" kern="1200" cap="none" spc="0" normalizeH="0" baseline="0" noProof="0" dirty="0">
              <a:ln>
                <a:noFill/>
              </a:ln>
              <a:solidFill>
                <a:srgbClr val="A5300F"/>
              </a:solidFill>
              <a:effectLst/>
              <a:uLnTx/>
              <a:uFillTx/>
              <a:latin typeface="Trebuchet MS" panose="020B0603020202020204"/>
              <a:ea typeface="+mn-ea"/>
              <a:cs typeface="Arial" panose="020B0604020202020204" pitchFamily="34" charset="0"/>
            </a:endParaRPr>
          </a:p>
        </p:txBody>
      </p:sp>
      <p:sp>
        <p:nvSpPr>
          <p:cNvPr id="32" name="Isosceles Triangle 31">
            <a:extLst>
              <a:ext uri="{FF2B5EF4-FFF2-40B4-BE49-F238E27FC236}">
                <a16:creationId xmlns:a16="http://schemas.microsoft.com/office/drawing/2014/main" id="{3EB57A4D-E0D0-46DA-B339-F24CA46FA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 name="Content Placeholder 2">
            <a:extLst>
              <a:ext uri="{FF2B5EF4-FFF2-40B4-BE49-F238E27FC236}">
                <a16:creationId xmlns:a16="http://schemas.microsoft.com/office/drawing/2014/main" id="{EFF9639E-D1D3-BABF-36A6-B768F9F8BE87}"/>
              </a:ext>
            </a:extLst>
          </p:cNvPr>
          <p:cNvGraphicFramePr>
            <a:graphicFrameLocks noGrp="1"/>
          </p:cNvGraphicFramePr>
          <p:nvPr>
            <p:ph idx="1"/>
          </p:nvPr>
        </p:nvGraphicFramePr>
        <p:xfrm>
          <a:off x="965199" y="1709058"/>
          <a:ext cx="7213600" cy="5148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58302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5" name="Rectangle 2">
            <a:extLst>
              <a:ext uri="{FF2B5EF4-FFF2-40B4-BE49-F238E27FC236}">
                <a16:creationId xmlns:a16="http://schemas.microsoft.com/office/drawing/2014/main" id="{35B9F367-D5B0-4A22-8302-4F4948DA58BB}"/>
              </a:ext>
            </a:extLst>
          </p:cNvPr>
          <p:cNvSpPr>
            <a:spLocks noGrp="1" noChangeArrowheads="1"/>
          </p:cNvSpPr>
          <p:nvPr>
            <p:ph type="title"/>
          </p:nvPr>
        </p:nvSpPr>
        <p:spPr>
          <a:xfrm>
            <a:off x="484981" y="1382486"/>
            <a:ext cx="2660687" cy="4093028"/>
          </a:xfrm>
        </p:spPr>
        <p:txBody>
          <a:bodyPr anchor="ctr">
            <a:normAutofit/>
          </a:bodyPr>
          <a:lstStyle/>
          <a:p>
            <a:pPr eaLnBrk="1" hangingPunct="1"/>
            <a:r>
              <a:rPr lang="en-GB" altLang="en-US" sz="2900" dirty="0">
                <a:solidFill>
                  <a:schemeClr val="accent1">
                    <a:lumMod val="75000"/>
                  </a:schemeClr>
                </a:solidFill>
              </a:rPr>
              <a:t>Role of LA representative</a:t>
            </a:r>
          </a:p>
        </p:txBody>
      </p:sp>
      <p:graphicFrame>
        <p:nvGraphicFramePr>
          <p:cNvPr id="284678" name="Rectangle 3">
            <a:extLst>
              <a:ext uri="{FF2B5EF4-FFF2-40B4-BE49-F238E27FC236}">
                <a16:creationId xmlns:a16="http://schemas.microsoft.com/office/drawing/2014/main" id="{1E41DC66-09E7-4842-92BE-4039B2025EF8}"/>
              </a:ext>
            </a:extLst>
          </p:cNvPr>
          <p:cNvGraphicFramePr>
            <a:graphicFrameLocks noGrp="1"/>
          </p:cNvGraphicFramePr>
          <p:nvPr>
            <p:ph idx="1"/>
            <p:extLst>
              <p:ext uri="{D42A27DB-BD31-4B8C-83A1-F6EECF244321}">
                <p14:modId xmlns:p14="http://schemas.microsoft.com/office/powerpoint/2010/main" val="2410859750"/>
              </p:ext>
            </p:extLst>
          </p:nvPr>
        </p:nvGraphicFramePr>
        <p:xfrm>
          <a:off x="3639408" y="944566"/>
          <a:ext cx="5019611" cy="4823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4674" name="Slide Number Placeholder 5">
            <a:extLst>
              <a:ext uri="{FF2B5EF4-FFF2-40B4-BE49-F238E27FC236}">
                <a16:creationId xmlns:a16="http://schemas.microsoft.com/office/drawing/2014/main" id="{4D1A400C-0972-46BF-A2E3-F6353F394D76}"/>
              </a:ext>
            </a:extLst>
          </p:cNvPr>
          <p:cNvSpPr>
            <a:spLocks noGrp="1"/>
          </p:cNvSpPr>
          <p:nvPr>
            <p:ph type="sldNum" sz="quarter" idx="12"/>
          </p:nvPr>
        </p:nvSpPr>
        <p:spPr>
          <a:xfrm>
            <a:off x="7896817" y="6041365"/>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334024A2-E02C-4FFB-8DC8-63DC0AABFF62}" type="slidenum">
              <a:rPr lang="en-GB" altLang="en-US">
                <a:solidFill>
                  <a:srgbClr val="FFFFFF"/>
                </a:solidFill>
              </a:rPr>
              <a:pPr>
                <a:spcAft>
                  <a:spcPts val="600"/>
                </a:spcAft>
              </a:pPr>
              <a:t>170</a:t>
            </a:fld>
            <a:endParaRPr lang="en-GB" altLang="en-US" dirty="0">
              <a:solidFill>
                <a:srgbClr val="FFFFFF"/>
              </a:solidFill>
            </a:endParaRPr>
          </a:p>
        </p:txBody>
      </p:sp>
      <p:sp>
        <p:nvSpPr>
          <p:cNvPr id="2" name="Rectangle 1">
            <a:extLst>
              <a:ext uri="{FF2B5EF4-FFF2-40B4-BE49-F238E27FC236}">
                <a16:creationId xmlns:a16="http://schemas.microsoft.com/office/drawing/2014/main" id="{0BA619CB-9AA8-C307-3687-688DF4E74D1C}"/>
              </a:ext>
            </a:extLst>
          </p:cNvPr>
          <p:cNvSpPr/>
          <p:nvPr/>
        </p:nvSpPr>
        <p:spPr>
          <a:xfrm>
            <a:off x="3847194" y="5767757"/>
            <a:ext cx="4557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Discuss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5" name="Rectangle 2">
            <a:extLst>
              <a:ext uri="{FF2B5EF4-FFF2-40B4-BE49-F238E27FC236}">
                <a16:creationId xmlns:a16="http://schemas.microsoft.com/office/drawing/2014/main" id="{E3FFAE8A-2CDB-404E-B237-469A9F05F3E4}"/>
              </a:ext>
            </a:extLst>
          </p:cNvPr>
          <p:cNvSpPr>
            <a:spLocks noGrp="1" noChangeArrowheads="1"/>
          </p:cNvSpPr>
          <p:nvPr>
            <p:ph type="title"/>
          </p:nvPr>
        </p:nvSpPr>
        <p:spPr/>
        <p:txBody>
          <a:bodyPr>
            <a:normAutofit/>
          </a:bodyPr>
          <a:lstStyle/>
          <a:p>
            <a:pPr algn="ctr" eaLnBrk="1" hangingPunct="1"/>
            <a:r>
              <a:rPr lang="en-GB" altLang="en-US" dirty="0">
                <a:solidFill>
                  <a:srgbClr val="7030A0"/>
                </a:solidFill>
              </a:rPr>
              <a:t>Role of clerk to GB</a:t>
            </a:r>
          </a:p>
        </p:txBody>
      </p:sp>
      <p:graphicFrame>
        <p:nvGraphicFramePr>
          <p:cNvPr id="289798" name="Rectangle 3">
            <a:extLst>
              <a:ext uri="{FF2B5EF4-FFF2-40B4-BE49-F238E27FC236}">
                <a16:creationId xmlns:a16="http://schemas.microsoft.com/office/drawing/2014/main" id="{8DF47B68-604C-4E7C-907C-BAADDF7A271F}"/>
              </a:ext>
            </a:extLst>
          </p:cNvPr>
          <p:cNvGraphicFramePr>
            <a:graphicFrameLocks noGrp="1"/>
          </p:cNvGraphicFramePr>
          <p:nvPr>
            <p:ph idx="1"/>
            <p:extLst>
              <p:ext uri="{D42A27DB-BD31-4B8C-83A1-F6EECF244321}">
                <p14:modId xmlns:p14="http://schemas.microsoft.com/office/powerpoint/2010/main" val="3673569704"/>
              </p:ext>
            </p:extLst>
          </p:nvPr>
        </p:nvGraphicFramePr>
        <p:xfrm>
          <a:off x="508398" y="2160591"/>
          <a:ext cx="6447235"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9794" name="Slide Number Placeholder 5">
            <a:extLst>
              <a:ext uri="{FF2B5EF4-FFF2-40B4-BE49-F238E27FC236}">
                <a16:creationId xmlns:a16="http://schemas.microsoft.com/office/drawing/2014/main" id="{1BCAF17B-38C8-4793-9EF8-28B2CCF627E2}"/>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816EB99A-8B31-48EA-AD3E-3D15E255746F}" type="slidenum">
              <a:rPr lang="en-GB" altLang="en-US" smtClean="0"/>
              <a:pPr>
                <a:spcAft>
                  <a:spcPts val="600"/>
                </a:spcAft>
              </a:pPr>
              <a:t>171</a:t>
            </a:fld>
            <a:endParaRPr lang="en-GB" altLang="en-US" dirty="0"/>
          </a:p>
        </p:txBody>
      </p:sp>
      <p:sp>
        <p:nvSpPr>
          <p:cNvPr id="2" name="Rectangle 1">
            <a:extLst>
              <a:ext uri="{FF2B5EF4-FFF2-40B4-BE49-F238E27FC236}">
                <a16:creationId xmlns:a16="http://schemas.microsoft.com/office/drawing/2014/main" id="{3C596600-C831-99FD-77A5-EF0C7C195B43}"/>
              </a:ext>
            </a:extLst>
          </p:cNvPr>
          <p:cNvSpPr/>
          <p:nvPr/>
        </p:nvSpPr>
        <p:spPr>
          <a:xfrm>
            <a:off x="1979712" y="5522742"/>
            <a:ext cx="4392488" cy="114661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Circulate written evidence and information etc see para 110 of 2022 ExG</a:t>
            </a:r>
          </a:p>
        </p:txBody>
      </p:sp>
      <p:sp>
        <p:nvSpPr>
          <p:cNvPr id="3" name="Rectangle 2">
            <a:extLst>
              <a:ext uri="{FF2B5EF4-FFF2-40B4-BE49-F238E27FC236}">
                <a16:creationId xmlns:a16="http://schemas.microsoft.com/office/drawing/2014/main" id="{7DBA83A4-1EEC-F757-78B8-455F9C6C2ED7}"/>
              </a:ext>
            </a:extLst>
          </p:cNvPr>
          <p:cNvSpPr/>
          <p:nvPr/>
        </p:nvSpPr>
        <p:spPr>
          <a:xfrm>
            <a:off x="2555776" y="1988840"/>
            <a:ext cx="1872208"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Clear minutes Para 120</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9" name="Rectangle 2">
            <a:extLst>
              <a:ext uri="{FF2B5EF4-FFF2-40B4-BE49-F238E27FC236}">
                <a16:creationId xmlns:a16="http://schemas.microsoft.com/office/drawing/2014/main" id="{0CB305F9-9672-42D9-A98C-405E650C4F27}"/>
              </a:ext>
            </a:extLst>
          </p:cNvPr>
          <p:cNvSpPr>
            <a:spLocks noGrp="1" noChangeArrowheads="1"/>
          </p:cNvSpPr>
          <p:nvPr>
            <p:ph type="title"/>
          </p:nvPr>
        </p:nvSpPr>
        <p:spPr>
          <a:xfrm>
            <a:off x="782965" y="1179154"/>
            <a:ext cx="2475485" cy="4463889"/>
          </a:xfrm>
          <a:solidFill>
            <a:srgbClr val="00B050"/>
          </a:solidFill>
        </p:spPr>
        <p:txBody>
          <a:bodyPr anchor="ctr">
            <a:normAutofit/>
          </a:bodyPr>
          <a:lstStyle/>
          <a:p>
            <a:pPr eaLnBrk="1" hangingPunct="1"/>
            <a:r>
              <a:rPr lang="en-GB" altLang="en-US" dirty="0">
                <a:solidFill>
                  <a:schemeClr val="tx1"/>
                </a:solidFill>
              </a:rPr>
              <a:t>Note findings on pupil’s record</a:t>
            </a:r>
          </a:p>
        </p:txBody>
      </p:sp>
      <p:sp>
        <p:nvSpPr>
          <p:cNvPr id="290820" name="Rectangle 3">
            <a:extLst>
              <a:ext uri="{FF2B5EF4-FFF2-40B4-BE49-F238E27FC236}">
                <a16:creationId xmlns:a16="http://schemas.microsoft.com/office/drawing/2014/main" id="{76116E3B-4FC9-425B-A000-B39E646EBB5F}"/>
              </a:ext>
            </a:extLst>
          </p:cNvPr>
          <p:cNvSpPr>
            <a:spLocks noGrp="1" noChangeArrowheads="1"/>
          </p:cNvSpPr>
          <p:nvPr>
            <p:ph idx="1"/>
          </p:nvPr>
        </p:nvSpPr>
        <p:spPr>
          <a:xfrm>
            <a:off x="3734189" y="1109146"/>
            <a:ext cx="4755763" cy="4603900"/>
          </a:xfrm>
        </p:spPr>
        <p:txBody>
          <a:bodyPr anchor="ctr">
            <a:normAutofit/>
          </a:bodyPr>
          <a:lstStyle/>
          <a:p>
            <a:pPr eaLnBrk="1" hangingPunct="1"/>
            <a:endParaRPr lang="en-GB" altLang="en-US" dirty="0"/>
          </a:p>
          <a:p>
            <a:pPr eaLnBrk="1" hangingPunct="1"/>
            <a:endParaRPr lang="en-GB" altLang="en-US" dirty="0"/>
          </a:p>
          <a:p>
            <a:pPr eaLnBrk="1" hangingPunct="1"/>
            <a:r>
              <a:rPr lang="en-GB" altLang="en-US" sz="3200" dirty="0"/>
              <a:t>GB should note the outcome of their consideration on pupil's record (para 123 of 2022 ExG)</a:t>
            </a:r>
          </a:p>
        </p:txBody>
      </p:sp>
      <p:sp>
        <p:nvSpPr>
          <p:cNvPr id="290818" name="Slide Number Placeholder 5">
            <a:extLst>
              <a:ext uri="{FF2B5EF4-FFF2-40B4-BE49-F238E27FC236}">
                <a16:creationId xmlns:a16="http://schemas.microsoft.com/office/drawing/2014/main" id="{52228C28-249D-4021-AD62-EC0BE99CAF1C}"/>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09BD43A2-83E2-4538-9918-4C772857CCC1}" type="slidenum">
              <a:rPr lang="en-GB" altLang="en-US" smtClean="0"/>
              <a:pPr>
                <a:spcAft>
                  <a:spcPts val="600"/>
                </a:spcAft>
              </a:pPr>
              <a:t>172</a:t>
            </a:fld>
            <a:endParaRPr lang="en-GB" alt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2867" name="Rectangle 2">
            <a:extLst>
              <a:ext uri="{FF2B5EF4-FFF2-40B4-BE49-F238E27FC236}">
                <a16:creationId xmlns:a16="http://schemas.microsoft.com/office/drawing/2014/main" id="{6B08E617-2460-42C3-A24D-98DA9486B44F}"/>
              </a:ext>
            </a:extLst>
          </p:cNvPr>
          <p:cNvSpPr>
            <a:spLocks noGrp="1" noChangeArrowheads="1"/>
          </p:cNvSpPr>
          <p:nvPr>
            <p:ph type="title"/>
          </p:nvPr>
        </p:nvSpPr>
        <p:spPr>
          <a:xfrm>
            <a:off x="482603" y="816639"/>
            <a:ext cx="2525519" cy="5224724"/>
          </a:xfrm>
        </p:spPr>
        <p:txBody>
          <a:bodyPr anchor="ctr">
            <a:normAutofit/>
          </a:bodyPr>
          <a:lstStyle/>
          <a:p>
            <a:pPr eaLnBrk="1" hangingPunct="1"/>
            <a:r>
              <a:rPr lang="en-GB" altLang="en-US" dirty="0">
                <a:solidFill>
                  <a:schemeClr val="accent4">
                    <a:lumMod val="75000"/>
                  </a:schemeClr>
                </a:solidFill>
              </a:rPr>
              <a:t>Keep minutes min 6 months</a:t>
            </a:r>
          </a:p>
        </p:txBody>
      </p:sp>
      <p:sp>
        <p:nvSpPr>
          <p:cNvPr id="292868" name="Rectangle 3">
            <a:extLst>
              <a:ext uri="{FF2B5EF4-FFF2-40B4-BE49-F238E27FC236}">
                <a16:creationId xmlns:a16="http://schemas.microsoft.com/office/drawing/2014/main" id="{5A1ECBE8-088C-45F4-A6B7-63A9E6A0680F}"/>
              </a:ext>
            </a:extLst>
          </p:cNvPr>
          <p:cNvSpPr>
            <a:spLocks noGrp="1" noChangeArrowheads="1"/>
          </p:cNvSpPr>
          <p:nvPr>
            <p:ph idx="1"/>
          </p:nvPr>
        </p:nvSpPr>
        <p:spPr>
          <a:xfrm>
            <a:off x="3490724" y="816639"/>
            <a:ext cx="3464779" cy="5224724"/>
          </a:xfrm>
        </p:spPr>
        <p:txBody>
          <a:bodyPr anchor="ctr">
            <a:normAutofit/>
          </a:bodyPr>
          <a:lstStyle/>
          <a:p>
            <a:pPr eaLnBrk="1" hangingPunct="1"/>
            <a:r>
              <a:rPr lang="en-GB" altLang="en-US" dirty="0"/>
              <a:t>Keep minutes </a:t>
            </a:r>
            <a:r>
              <a:rPr lang="en-GB" altLang="en-US" b="1" dirty="0"/>
              <a:t>for at least 6 months</a:t>
            </a:r>
            <a:r>
              <a:rPr lang="en-GB" altLang="en-US" dirty="0"/>
              <a:t> in case  pupil makes claim of discrimination with regard to their exclusion (ie to FTT or County Court) </a:t>
            </a:r>
          </a:p>
          <a:p>
            <a:pPr eaLnBrk="1" hangingPunct="1"/>
            <a:r>
              <a:rPr lang="en-GB" altLang="en-US" dirty="0"/>
              <a:t>This can be up to 6 months after the discrimination is alleged to have occurred </a:t>
            </a:r>
          </a:p>
          <a:p>
            <a:pPr eaLnBrk="1" hangingPunct="1"/>
            <a:r>
              <a:rPr lang="en-GB" altLang="en-US" dirty="0"/>
              <a:t>Para 125 of 2022 ExG</a:t>
            </a:r>
          </a:p>
        </p:txBody>
      </p:sp>
      <p:sp>
        <p:nvSpPr>
          <p:cNvPr id="292866" name="Slide Number Placeholder 5">
            <a:extLst>
              <a:ext uri="{FF2B5EF4-FFF2-40B4-BE49-F238E27FC236}">
                <a16:creationId xmlns:a16="http://schemas.microsoft.com/office/drawing/2014/main" id="{8BCE62F7-9CE8-4041-A110-D26B0984137C}"/>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F9084D08-51C2-497B-9BF9-A98B6EAEBA0B}" type="slidenum">
              <a:rPr lang="en-GB" altLang="en-US" smtClean="0"/>
              <a:pPr>
                <a:spcAft>
                  <a:spcPts val="600"/>
                </a:spcAft>
              </a:pPr>
              <a:t>173</a:t>
            </a:fld>
            <a:endParaRPr lang="en-GB" alt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93890" name="Slide Number Placeholder 3">
            <a:extLst>
              <a:ext uri="{FF2B5EF4-FFF2-40B4-BE49-F238E27FC236}">
                <a16:creationId xmlns:a16="http://schemas.microsoft.com/office/drawing/2014/main" id="{BF2BFFB0-B728-4F24-8766-A3361037E60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E148B2EF-D7A3-4646-BB22-0EE60D93580C}" type="slidenum">
              <a:rPr lang="en-GB" altLang="en-US" smtClean="0"/>
              <a:pPr/>
              <a:t>174</a:t>
            </a:fld>
            <a:endParaRPr lang="en-GB" altLang="en-US" dirty="0"/>
          </a:p>
        </p:txBody>
      </p:sp>
      <p:sp>
        <p:nvSpPr>
          <p:cNvPr id="293891" name="Text Box 2">
            <a:extLst>
              <a:ext uri="{FF2B5EF4-FFF2-40B4-BE49-F238E27FC236}">
                <a16:creationId xmlns:a16="http://schemas.microsoft.com/office/drawing/2014/main" id="{1F9CF46D-55C2-4C0B-8DFF-E629BB498ACB}"/>
              </a:ext>
            </a:extLst>
          </p:cNvPr>
          <p:cNvSpPr txBox="1">
            <a:spLocks noChangeArrowheads="1"/>
          </p:cNvSpPr>
          <p:nvPr/>
        </p:nvSpPr>
        <p:spPr bwMode="auto">
          <a:xfrm>
            <a:off x="457200" y="228603"/>
            <a:ext cx="800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sz="3600" b="1" dirty="0">
                <a:solidFill>
                  <a:schemeClr val="bg1"/>
                </a:solidFill>
                <a:latin typeface="Comic Sans MS" panose="030F0702030302020204" pitchFamily="66" charset="0"/>
              </a:rPr>
              <a:t>Notifying of GB decision </a:t>
            </a:r>
          </a:p>
        </p:txBody>
      </p:sp>
      <p:sp>
        <p:nvSpPr>
          <p:cNvPr id="293892" name="Line 3">
            <a:extLst>
              <a:ext uri="{FF2B5EF4-FFF2-40B4-BE49-F238E27FC236}">
                <a16:creationId xmlns:a16="http://schemas.microsoft.com/office/drawing/2014/main" id="{F4051BCB-81EB-4951-97F9-41B3F7CD92FB}"/>
              </a:ext>
            </a:extLst>
          </p:cNvPr>
          <p:cNvSpPr>
            <a:spLocks noChangeShapeType="1"/>
          </p:cNvSpPr>
          <p:nvPr/>
        </p:nvSpPr>
        <p:spPr bwMode="auto">
          <a:xfrm>
            <a:off x="0" y="1143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graphicFrame>
        <p:nvGraphicFramePr>
          <p:cNvPr id="293895" name="Text Box 4">
            <a:extLst>
              <a:ext uri="{FF2B5EF4-FFF2-40B4-BE49-F238E27FC236}">
                <a16:creationId xmlns:a16="http://schemas.microsoft.com/office/drawing/2014/main" id="{66AF36FB-D7C5-C259-E8C8-9B8645240254}"/>
              </a:ext>
            </a:extLst>
          </p:cNvPr>
          <p:cNvGraphicFramePr/>
          <p:nvPr>
            <p:extLst>
              <p:ext uri="{D42A27DB-BD31-4B8C-83A1-F6EECF244321}">
                <p14:modId xmlns:p14="http://schemas.microsoft.com/office/powerpoint/2010/main" val="4242148539"/>
              </p:ext>
            </p:extLst>
          </p:nvPr>
        </p:nvGraphicFramePr>
        <p:xfrm>
          <a:off x="323851" y="1341440"/>
          <a:ext cx="8382000" cy="526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FF12-7D69-5E59-7B31-85F5AF7EBC45}"/>
              </a:ext>
            </a:extLst>
          </p:cNvPr>
          <p:cNvSpPr>
            <a:spLocks noGrp="1"/>
          </p:cNvSpPr>
          <p:nvPr>
            <p:ph type="title"/>
          </p:nvPr>
        </p:nvSpPr>
        <p:spPr>
          <a:xfrm>
            <a:off x="4152550" y="609600"/>
            <a:ext cx="2802951" cy="1320800"/>
          </a:xfrm>
        </p:spPr>
        <p:txBody>
          <a:bodyPr>
            <a:normAutofit fontScale="90000"/>
          </a:bodyPr>
          <a:lstStyle/>
          <a:p>
            <a:pPr algn="ctr">
              <a:lnSpc>
                <a:spcPct val="90000"/>
              </a:lnSpc>
            </a:pPr>
            <a:r>
              <a:rPr lang="en-GB" sz="2400" dirty="0">
                <a:solidFill>
                  <a:srgbClr val="0070C0"/>
                </a:solidFill>
              </a:rPr>
              <a:t>New section on GBs using data on suspensions and PEX</a:t>
            </a:r>
          </a:p>
        </p:txBody>
      </p:sp>
      <p:sp>
        <p:nvSpPr>
          <p:cNvPr id="3" name="Content Placeholder 2">
            <a:extLst>
              <a:ext uri="{FF2B5EF4-FFF2-40B4-BE49-F238E27FC236}">
                <a16:creationId xmlns:a16="http://schemas.microsoft.com/office/drawing/2014/main" id="{F0FF1EE2-71EB-D74F-CA51-4B81C31E04D8}"/>
              </a:ext>
            </a:extLst>
          </p:cNvPr>
          <p:cNvSpPr>
            <a:spLocks noGrp="1"/>
          </p:cNvSpPr>
          <p:nvPr>
            <p:ph idx="1"/>
          </p:nvPr>
        </p:nvSpPr>
        <p:spPr>
          <a:xfrm>
            <a:off x="3907172" y="2160589"/>
            <a:ext cx="4265228" cy="3880773"/>
          </a:xfrm>
        </p:spPr>
        <p:txBody>
          <a:bodyPr>
            <a:normAutofit/>
          </a:bodyPr>
          <a:lstStyle/>
          <a:p>
            <a:endParaRPr lang="en-GB" dirty="0"/>
          </a:p>
          <a:p>
            <a:endParaRPr lang="en-GB" dirty="0"/>
          </a:p>
          <a:p>
            <a:r>
              <a:rPr lang="en-GB" dirty="0"/>
              <a:t>See paras 106-109 2022 ExG</a:t>
            </a:r>
          </a:p>
          <a:p>
            <a:endParaRPr lang="en-GB" dirty="0"/>
          </a:p>
          <a:p>
            <a:endParaRPr lang="en-GB" dirty="0"/>
          </a:p>
          <a:p>
            <a:endParaRPr lang="en-GB" dirty="0"/>
          </a:p>
        </p:txBody>
      </p:sp>
      <p:pic>
        <p:nvPicPr>
          <p:cNvPr id="6" name="Picture 5" descr="Illustration of people on a blockchain">
            <a:extLst>
              <a:ext uri="{FF2B5EF4-FFF2-40B4-BE49-F238E27FC236}">
                <a16:creationId xmlns:a16="http://schemas.microsoft.com/office/drawing/2014/main" id="{33384DAA-ECA1-3DEF-0CF7-3392F2C590AA}"/>
              </a:ext>
            </a:extLst>
          </p:cNvPr>
          <p:cNvPicPr>
            <a:picLocks noChangeAspect="1"/>
          </p:cNvPicPr>
          <p:nvPr/>
        </p:nvPicPr>
        <p:blipFill rotWithShape="1">
          <a:blip r:embed="rId2">
            <a:extLst>
              <a:ext uri="{28A0092B-C50C-407E-A947-70E740481C1C}">
                <a14:useLocalDpi xmlns:a14="http://schemas.microsoft.com/office/drawing/2010/main" val="0"/>
              </a:ext>
            </a:extLst>
          </a:blip>
          <a:srcRect l="29213" r="33322"/>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2A6A4CFE-234D-C8FD-B32E-F937E3B93290}"/>
              </a:ext>
            </a:extLst>
          </p:cNvPr>
          <p:cNvSpPr>
            <a:spLocks noGrp="1"/>
          </p:cNvSpPr>
          <p:nvPr>
            <p:ph type="sldNum" sz="quarter" idx="12"/>
          </p:nvPr>
        </p:nvSpPr>
        <p:spPr>
          <a:xfrm>
            <a:off x="6631497" y="6041362"/>
            <a:ext cx="324004" cy="365125"/>
          </a:xfrm>
        </p:spPr>
        <p:txBody>
          <a:bodyPr>
            <a:normAutofit fontScale="92500"/>
          </a:bodyPr>
          <a:lstStyle/>
          <a:p>
            <a:pPr>
              <a:spcAft>
                <a:spcPts val="600"/>
              </a:spcAft>
              <a:defRPr/>
            </a:pPr>
            <a:fld id="{FD5D6309-0F2A-432B-92AE-D2C9A46844CB}" type="slidenum">
              <a:rPr lang="en-GB" altLang="en-US" smtClean="0"/>
              <a:pPr>
                <a:spcAft>
                  <a:spcPts val="600"/>
                </a:spcAft>
                <a:defRPr/>
              </a:pPr>
              <a:t>175</a:t>
            </a:fld>
            <a:endParaRPr lang="en-GB" altLang="en-US" dirty="0"/>
          </a:p>
        </p:txBody>
      </p:sp>
    </p:spTree>
    <p:extLst>
      <p:ext uri="{BB962C8B-B14F-4D97-AF65-F5344CB8AC3E}">
        <p14:creationId xmlns:p14="http://schemas.microsoft.com/office/powerpoint/2010/main" val="34021664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63" name="Rectangle 2">
            <a:extLst>
              <a:ext uri="{FF2B5EF4-FFF2-40B4-BE49-F238E27FC236}">
                <a16:creationId xmlns:a16="http://schemas.microsoft.com/office/drawing/2014/main" id="{9652BBC7-81B7-4A2E-909C-7372FDFC41C0}"/>
              </a:ext>
            </a:extLst>
          </p:cNvPr>
          <p:cNvSpPr>
            <a:spLocks noGrp="1" noChangeArrowheads="1"/>
          </p:cNvSpPr>
          <p:nvPr>
            <p:ph type="title"/>
          </p:nvPr>
        </p:nvSpPr>
        <p:spPr>
          <a:xfrm>
            <a:off x="4152554" y="609600"/>
            <a:ext cx="2802951" cy="1320800"/>
          </a:xfrm>
        </p:spPr>
        <p:txBody>
          <a:bodyPr>
            <a:normAutofit/>
          </a:bodyPr>
          <a:lstStyle/>
          <a:p>
            <a:pPr eaLnBrk="1" hangingPunct="1">
              <a:lnSpc>
                <a:spcPct val="90000"/>
              </a:lnSpc>
            </a:pPr>
            <a:r>
              <a:rPr lang="en-GB" altLang="en-US" sz="2500" dirty="0"/>
              <a:t>GOVERNORS’ REASONS FOR THEIR DECISIONS </a:t>
            </a:r>
          </a:p>
        </p:txBody>
      </p:sp>
      <p:sp>
        <p:nvSpPr>
          <p:cNvPr id="296964" name="Rectangle 3">
            <a:extLst>
              <a:ext uri="{FF2B5EF4-FFF2-40B4-BE49-F238E27FC236}">
                <a16:creationId xmlns:a16="http://schemas.microsoft.com/office/drawing/2014/main" id="{7396A087-F05D-4246-A06E-ED2875BC7468}"/>
              </a:ext>
            </a:extLst>
          </p:cNvPr>
          <p:cNvSpPr>
            <a:spLocks noGrp="1" noChangeArrowheads="1"/>
          </p:cNvSpPr>
          <p:nvPr>
            <p:ph idx="1"/>
          </p:nvPr>
        </p:nvSpPr>
        <p:spPr>
          <a:xfrm>
            <a:off x="3923928" y="1700809"/>
            <a:ext cx="4392488" cy="4752530"/>
          </a:xfrm>
        </p:spPr>
        <p:txBody>
          <a:bodyPr>
            <a:normAutofit fontScale="92500" lnSpcReduction="10000"/>
          </a:bodyPr>
          <a:lstStyle/>
          <a:p>
            <a:pPr eaLnBrk="1" hangingPunct="1">
              <a:lnSpc>
                <a:spcPct val="90000"/>
              </a:lnSpc>
            </a:pPr>
            <a:endParaRPr lang="en-GB" altLang="en-US" sz="2400" dirty="0"/>
          </a:p>
          <a:p>
            <a:pPr eaLnBrk="1" hangingPunct="1">
              <a:lnSpc>
                <a:spcPct val="90000"/>
              </a:lnSpc>
            </a:pPr>
            <a:r>
              <a:rPr lang="en-GB" altLang="en-US" sz="2400" dirty="0"/>
              <a:t>GB should set out the </a:t>
            </a:r>
            <a:r>
              <a:rPr lang="en-GB" altLang="en-US" sz="2400" b="1" dirty="0"/>
              <a:t>REASONS </a:t>
            </a:r>
            <a:r>
              <a:rPr lang="en-GB" altLang="en-US" sz="2400" dirty="0"/>
              <a:t>for their decision in sufficient detail to enable all parties to understand why the decision was made (para 135 of 2022 ExG)</a:t>
            </a:r>
          </a:p>
          <a:p>
            <a:pPr eaLnBrk="1" hangingPunct="1">
              <a:lnSpc>
                <a:spcPct val="90000"/>
              </a:lnSpc>
            </a:pPr>
            <a:endParaRPr lang="en-GB" altLang="en-US" sz="2400" dirty="0"/>
          </a:p>
          <a:p>
            <a:pPr eaLnBrk="1" hangingPunct="1">
              <a:lnSpc>
                <a:spcPct val="90000"/>
              </a:lnSpc>
            </a:pPr>
            <a:r>
              <a:rPr lang="en-GB" altLang="en-US" sz="2400" dirty="0"/>
              <a:t>If GB decide not to reinstate the pupil, they should draw parents’ attention to advice available regarding how to make an application for a review to  IRP and role of SEN expert etc (paras 137-8) </a:t>
            </a:r>
          </a:p>
        </p:txBody>
      </p:sp>
      <p:sp>
        <p:nvSpPr>
          <p:cNvPr id="296962" name="Slide Number Placeholder 5">
            <a:extLst>
              <a:ext uri="{FF2B5EF4-FFF2-40B4-BE49-F238E27FC236}">
                <a16:creationId xmlns:a16="http://schemas.microsoft.com/office/drawing/2014/main" id="{E811112F-6DCB-4EDF-AF7E-EDDC1762C1B2}"/>
              </a:ext>
            </a:extLst>
          </p:cNvPr>
          <p:cNvSpPr>
            <a:spLocks noGrp="1"/>
          </p:cNvSpPr>
          <p:nvPr>
            <p:ph type="sldNum" sz="quarter" idx="12"/>
          </p:nvPr>
        </p:nvSpPr>
        <p:spPr>
          <a:xfrm>
            <a:off x="6631498" y="6041365"/>
            <a:ext cx="3240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r>
              <a:rPr lang="en-GB" altLang="en-US" dirty="0"/>
              <a:t>7-8</a:t>
            </a:r>
          </a:p>
        </p:txBody>
      </p:sp>
      <p:pic>
        <p:nvPicPr>
          <p:cNvPr id="296966" name="Picture 296965">
            <a:extLst>
              <a:ext uri="{FF2B5EF4-FFF2-40B4-BE49-F238E27FC236}">
                <a16:creationId xmlns:a16="http://schemas.microsoft.com/office/drawing/2014/main" id="{AA47D816-2E07-462E-B15F-F8A1764196E3}"/>
              </a:ext>
            </a:extLst>
          </p:cNvPr>
          <p:cNvPicPr>
            <a:picLocks noChangeAspect="1"/>
          </p:cNvPicPr>
          <p:nvPr/>
        </p:nvPicPr>
        <p:blipFill rotWithShape="1">
          <a:blip r:embed="rId2"/>
          <a:srcRect l="34208" r="32604"/>
          <a:stretch/>
        </p:blipFill>
        <p:spPr>
          <a:xfrm>
            <a:off x="20" y="2"/>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Number Placeholder 3">
            <a:extLst>
              <a:ext uri="{FF2B5EF4-FFF2-40B4-BE49-F238E27FC236}">
                <a16:creationId xmlns:a16="http://schemas.microsoft.com/office/drawing/2014/main" id="{8D55B5C7-1553-411F-A375-7962E88DB71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0E25307-13FD-4410-9B48-43CD8DFA7174}" type="slidenum">
              <a:rPr lang="en-GB" altLang="en-US" smtClean="0"/>
              <a:pPr/>
              <a:t>177</a:t>
            </a:fld>
            <a:endParaRPr lang="en-GB" altLang="en-US" dirty="0"/>
          </a:p>
        </p:txBody>
      </p:sp>
      <p:sp>
        <p:nvSpPr>
          <p:cNvPr id="297987" name="Text Box 2">
            <a:extLst>
              <a:ext uri="{FF2B5EF4-FFF2-40B4-BE49-F238E27FC236}">
                <a16:creationId xmlns:a16="http://schemas.microsoft.com/office/drawing/2014/main" id="{E6D8357A-140F-443A-9EF5-D0D54A262F32}"/>
              </a:ext>
            </a:extLst>
          </p:cNvPr>
          <p:cNvSpPr txBox="1">
            <a:spLocks noChangeArrowheads="1"/>
          </p:cNvSpPr>
          <p:nvPr/>
        </p:nvSpPr>
        <p:spPr bwMode="auto">
          <a:xfrm>
            <a:off x="457200" y="228602"/>
            <a:ext cx="8001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pPr>
            <a:r>
              <a:rPr lang="en-GB" altLang="en-US" sz="2800" dirty="0">
                <a:solidFill>
                  <a:schemeClr val="folHlink"/>
                </a:solidFill>
                <a:latin typeface="Comic Sans MS" panose="030F0702030302020204" pitchFamily="66" charset="0"/>
              </a:rPr>
              <a:t>What to include in GB decision  after a suspension or PEX has been considered</a:t>
            </a:r>
          </a:p>
        </p:txBody>
      </p:sp>
      <p:sp>
        <p:nvSpPr>
          <p:cNvPr id="297988" name="Line 3">
            <a:extLst>
              <a:ext uri="{FF2B5EF4-FFF2-40B4-BE49-F238E27FC236}">
                <a16:creationId xmlns:a16="http://schemas.microsoft.com/office/drawing/2014/main" id="{79434989-9864-487B-A144-EA9EEA9ECAEA}"/>
              </a:ext>
            </a:extLst>
          </p:cNvPr>
          <p:cNvSpPr>
            <a:spLocks noChangeShapeType="1"/>
          </p:cNvSpPr>
          <p:nvPr/>
        </p:nvSpPr>
        <p:spPr bwMode="auto">
          <a:xfrm>
            <a:off x="0" y="1143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297989" name="Text Box 4">
            <a:extLst>
              <a:ext uri="{FF2B5EF4-FFF2-40B4-BE49-F238E27FC236}">
                <a16:creationId xmlns:a16="http://schemas.microsoft.com/office/drawing/2014/main" id="{56084D6E-1E9E-4D0F-929B-FA6B52BEF089}"/>
              </a:ext>
            </a:extLst>
          </p:cNvPr>
          <p:cNvSpPr txBox="1">
            <a:spLocks noChangeArrowheads="1"/>
          </p:cNvSpPr>
          <p:nvPr/>
        </p:nvSpPr>
        <p:spPr bwMode="auto">
          <a:xfrm>
            <a:off x="381000" y="1371601"/>
            <a:ext cx="8382000"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8938" indent="-388938" defTabSz="388938">
              <a:defRPr>
                <a:solidFill>
                  <a:schemeClr val="tx1"/>
                </a:solidFill>
                <a:latin typeface="Verdana" panose="020B0604030504040204" pitchFamily="34" charset="0"/>
                <a:cs typeface="Arial" panose="020B0604020202020204" pitchFamily="34" charset="0"/>
              </a:defRPr>
            </a:lvl1pPr>
            <a:lvl2pPr marL="1123950" indent="-457200" defTabSz="388938">
              <a:defRPr>
                <a:solidFill>
                  <a:schemeClr val="tx1"/>
                </a:solidFill>
                <a:latin typeface="Verdana" panose="020B0604030504040204" pitchFamily="34" charset="0"/>
                <a:cs typeface="Arial" panose="020B0604020202020204" pitchFamily="34" charset="0"/>
              </a:defRPr>
            </a:lvl2pPr>
            <a:lvl3pPr marL="1771650" indent="-457200" defTabSz="388938">
              <a:defRPr>
                <a:solidFill>
                  <a:schemeClr val="tx1"/>
                </a:solidFill>
                <a:latin typeface="Verdana" panose="020B0604030504040204" pitchFamily="34" charset="0"/>
                <a:cs typeface="Arial" panose="020B0604020202020204" pitchFamily="34" charset="0"/>
              </a:defRPr>
            </a:lvl3pPr>
            <a:lvl4pPr marL="2419350" indent="-457200" defTabSz="388938">
              <a:defRPr>
                <a:solidFill>
                  <a:schemeClr val="tx1"/>
                </a:solidFill>
                <a:latin typeface="Verdana" panose="020B0604030504040204" pitchFamily="34" charset="0"/>
                <a:cs typeface="Arial" panose="020B0604020202020204" pitchFamily="34" charset="0"/>
              </a:defRPr>
            </a:lvl4pPr>
            <a:lvl5pPr marL="3067050" indent="-457200" defTabSz="388938">
              <a:defRPr>
                <a:solidFill>
                  <a:schemeClr val="tx1"/>
                </a:solidFill>
                <a:latin typeface="Verdana" panose="020B0604030504040204" pitchFamily="34" charset="0"/>
                <a:cs typeface="Arial" panose="020B0604020202020204" pitchFamily="34" charset="0"/>
              </a:defRPr>
            </a:lvl5pPr>
            <a:lvl6pPr marL="35242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39814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44386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4895850" indent="-457200" defTabSz="38893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buFontTx/>
              <a:buChar char="•"/>
            </a:pPr>
            <a:endParaRPr lang="en-GB" altLang="en-US" dirty="0">
              <a:latin typeface="Comic Sans MS" panose="030F0702030302020204" pitchFamily="66" charset="0"/>
            </a:endParaRPr>
          </a:p>
          <a:p>
            <a:pPr eaLnBrk="1" hangingPunct="1">
              <a:spcBef>
                <a:spcPct val="50000"/>
              </a:spcBef>
              <a:buFontTx/>
              <a:buChar char="•"/>
            </a:pPr>
            <a:endParaRPr lang="en-GB" altLang="en-US" dirty="0">
              <a:latin typeface="Comic Sans MS" panose="030F0702030302020204" pitchFamily="66" charset="0"/>
            </a:endParaRPr>
          </a:p>
          <a:p>
            <a:pPr eaLnBrk="1" hangingPunct="1">
              <a:spcBef>
                <a:spcPct val="50000"/>
              </a:spcBef>
              <a:buFontTx/>
              <a:buChar char="•"/>
            </a:pPr>
            <a:r>
              <a:rPr lang="en-GB" altLang="en-US" dirty="0">
                <a:latin typeface="Comic Sans MS" panose="030F0702030302020204" pitchFamily="66" charset="0"/>
              </a:rPr>
              <a:t>The letter from the governors should include all the information listed at para 75 which we have already discussed</a:t>
            </a:r>
          </a:p>
          <a:p>
            <a:pPr eaLnBrk="1" hangingPunct="1">
              <a:spcBef>
                <a:spcPct val="50000"/>
              </a:spcBef>
              <a:buFontTx/>
              <a:buChar char="•"/>
            </a:pPr>
            <a:endParaRPr lang="en-GB" altLang="en-US" dirty="0">
              <a:latin typeface="Comic Sans MS" panose="030F0702030302020204" pitchFamily="66" charset="0"/>
            </a:endParaRPr>
          </a:p>
          <a:p>
            <a:pPr eaLnBrk="1" hangingPunct="1">
              <a:spcBef>
                <a:spcPct val="50000"/>
              </a:spcBef>
              <a:buFontTx/>
              <a:buChar char="•"/>
            </a:pPr>
            <a:endParaRPr lang="en-GB" altLang="en-US" dirty="0">
              <a:latin typeface="Comic Sans MS" panose="030F0702030302020204" pitchFamily="66" charset="0"/>
            </a:endParaRPr>
          </a:p>
          <a:p>
            <a:pPr eaLnBrk="1" hangingPunct="1">
              <a:spcBef>
                <a:spcPct val="50000"/>
              </a:spcBef>
              <a:buFontTx/>
              <a:buChar char="•"/>
            </a:pPr>
            <a:r>
              <a:rPr lang="en-GB" altLang="en-US" dirty="0">
                <a:latin typeface="Comic Sans MS" panose="030F0702030302020204" pitchFamily="66" charset="0"/>
              </a:rPr>
              <a:t>Ie signposting to other organisations</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5" name="Rectangle 2">
            <a:extLst>
              <a:ext uri="{FF2B5EF4-FFF2-40B4-BE49-F238E27FC236}">
                <a16:creationId xmlns:a16="http://schemas.microsoft.com/office/drawing/2014/main" id="{52004519-FDEF-4649-AB10-F5E4FAA79EB0}"/>
              </a:ext>
            </a:extLst>
          </p:cNvPr>
          <p:cNvSpPr>
            <a:spLocks noGrp="1" noChangeArrowheads="1"/>
          </p:cNvSpPr>
          <p:nvPr>
            <p:ph type="title"/>
          </p:nvPr>
        </p:nvSpPr>
        <p:spPr>
          <a:xfrm>
            <a:off x="489362" y="1382487"/>
            <a:ext cx="2660687" cy="4093028"/>
          </a:xfrm>
        </p:spPr>
        <p:txBody>
          <a:bodyPr anchor="ctr">
            <a:normAutofit/>
          </a:bodyPr>
          <a:lstStyle/>
          <a:p>
            <a:pPr eaLnBrk="1" hangingPunct="1"/>
            <a:r>
              <a:rPr lang="en-GB" altLang="en-US" sz="3500" dirty="0">
                <a:solidFill>
                  <a:schemeClr val="accent1">
                    <a:lumMod val="75000"/>
                  </a:schemeClr>
                </a:solidFill>
              </a:rPr>
              <a:t>WHAT SORT OF MATTERS MIGHT LEAD IRP TO  OVERTURN GB DECISIONS? </a:t>
            </a:r>
          </a:p>
        </p:txBody>
      </p:sp>
      <p:graphicFrame>
        <p:nvGraphicFramePr>
          <p:cNvPr id="300038" name="Rectangle 3">
            <a:extLst>
              <a:ext uri="{FF2B5EF4-FFF2-40B4-BE49-F238E27FC236}">
                <a16:creationId xmlns:a16="http://schemas.microsoft.com/office/drawing/2014/main" id="{FC21EE15-E5F4-4777-BE95-222074F4CE28}"/>
              </a:ext>
            </a:extLst>
          </p:cNvPr>
          <p:cNvGraphicFramePr>
            <a:graphicFrameLocks noGrp="1"/>
          </p:cNvGraphicFramePr>
          <p:nvPr>
            <p:ph idx="1"/>
            <p:extLst>
              <p:ext uri="{D42A27DB-BD31-4B8C-83A1-F6EECF244321}">
                <p14:modId xmlns:p14="http://schemas.microsoft.com/office/powerpoint/2010/main" val="2174476395"/>
              </p:ext>
            </p:extLst>
          </p:nvPr>
        </p:nvGraphicFramePr>
        <p:xfrm>
          <a:off x="3639408" y="944566"/>
          <a:ext cx="5019611" cy="4823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0034" name="Slide Number Placeholder 5">
            <a:extLst>
              <a:ext uri="{FF2B5EF4-FFF2-40B4-BE49-F238E27FC236}">
                <a16:creationId xmlns:a16="http://schemas.microsoft.com/office/drawing/2014/main" id="{22470ED1-9360-43B0-9846-8D6E788E7C9D}"/>
              </a:ext>
            </a:extLst>
          </p:cNvPr>
          <p:cNvSpPr>
            <a:spLocks noGrp="1"/>
          </p:cNvSpPr>
          <p:nvPr>
            <p:ph type="sldNum" sz="quarter" idx="12"/>
          </p:nvPr>
        </p:nvSpPr>
        <p:spPr>
          <a:xfrm>
            <a:off x="7896817" y="6041365"/>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5D074058-F0DD-458F-9A2D-04EFD13DBEBA}" type="slidenum">
              <a:rPr lang="en-GB" altLang="en-US">
                <a:solidFill>
                  <a:srgbClr val="FFFFFF"/>
                </a:solidFill>
              </a:rPr>
              <a:pPr>
                <a:spcAft>
                  <a:spcPts val="600"/>
                </a:spcAft>
              </a:pPr>
              <a:t>178</a:t>
            </a:fld>
            <a:endParaRPr lang="en-GB" altLang="en-US" dirty="0">
              <a:solidFill>
                <a:srgbClr val="FFFFFF"/>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2083" name="Rectangle 2">
            <a:extLst>
              <a:ext uri="{FF2B5EF4-FFF2-40B4-BE49-F238E27FC236}">
                <a16:creationId xmlns:a16="http://schemas.microsoft.com/office/drawing/2014/main" id="{3F3F7EA0-90B6-479C-BF82-F66EFFFD1197}"/>
              </a:ext>
            </a:extLst>
          </p:cNvPr>
          <p:cNvSpPr>
            <a:spLocks noGrp="1" noChangeArrowheads="1"/>
          </p:cNvSpPr>
          <p:nvPr>
            <p:ph type="title"/>
          </p:nvPr>
        </p:nvSpPr>
        <p:spPr>
          <a:xfrm>
            <a:off x="489362" y="1382487"/>
            <a:ext cx="2660687" cy="4093028"/>
          </a:xfrm>
        </p:spPr>
        <p:txBody>
          <a:bodyPr anchor="ctr">
            <a:normAutofit/>
          </a:bodyPr>
          <a:lstStyle/>
          <a:p>
            <a:pPr eaLnBrk="1" hangingPunct="1"/>
            <a:r>
              <a:rPr lang="en-GB" altLang="en-US" sz="3500" dirty="0">
                <a:solidFill>
                  <a:schemeClr val="accent1">
                    <a:lumMod val="75000"/>
                  </a:schemeClr>
                </a:solidFill>
              </a:rPr>
              <a:t>WHAT SORT OF MATTERS MIGHT LEAD IRP TO  OVERTURN GB DECISIONS?</a:t>
            </a:r>
          </a:p>
        </p:txBody>
      </p:sp>
      <p:graphicFrame>
        <p:nvGraphicFramePr>
          <p:cNvPr id="302086" name="Rectangle 3">
            <a:extLst>
              <a:ext uri="{FF2B5EF4-FFF2-40B4-BE49-F238E27FC236}">
                <a16:creationId xmlns:a16="http://schemas.microsoft.com/office/drawing/2014/main" id="{1422EA92-94E1-464E-A9C4-026F9589DC44}"/>
              </a:ext>
            </a:extLst>
          </p:cNvPr>
          <p:cNvGraphicFramePr>
            <a:graphicFrameLocks noGrp="1"/>
          </p:cNvGraphicFramePr>
          <p:nvPr>
            <p:ph idx="1"/>
            <p:extLst>
              <p:ext uri="{D42A27DB-BD31-4B8C-83A1-F6EECF244321}">
                <p14:modId xmlns:p14="http://schemas.microsoft.com/office/powerpoint/2010/main" val="3026061331"/>
              </p:ext>
            </p:extLst>
          </p:nvPr>
        </p:nvGraphicFramePr>
        <p:xfrm>
          <a:off x="3639408" y="944566"/>
          <a:ext cx="5019611" cy="4823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2082" name="Slide Number Placeholder 5">
            <a:extLst>
              <a:ext uri="{FF2B5EF4-FFF2-40B4-BE49-F238E27FC236}">
                <a16:creationId xmlns:a16="http://schemas.microsoft.com/office/drawing/2014/main" id="{5168AC32-CE62-4C84-91B6-E9ADF9798F70}"/>
              </a:ext>
            </a:extLst>
          </p:cNvPr>
          <p:cNvSpPr>
            <a:spLocks noGrp="1"/>
          </p:cNvSpPr>
          <p:nvPr>
            <p:ph type="sldNum" sz="quarter" idx="12"/>
          </p:nvPr>
        </p:nvSpPr>
        <p:spPr>
          <a:xfrm>
            <a:off x="7896817" y="6041365"/>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A51E60CB-E913-4ABC-A0B5-548B9A7FBCED}" type="slidenum">
              <a:rPr lang="en-GB" altLang="en-US">
                <a:solidFill>
                  <a:srgbClr val="FFFFFF"/>
                </a:solidFill>
              </a:rPr>
              <a:pPr>
                <a:spcAft>
                  <a:spcPts val="600"/>
                </a:spcAft>
              </a:pPr>
              <a:t>179</a:t>
            </a:fld>
            <a:endParaRPr lang="en-GB" altLang="en-US" dirty="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09A2-BEFE-48F6-B1B5-DDC3EDB533DE}"/>
              </a:ext>
            </a:extLst>
          </p:cNvPr>
          <p:cNvSpPr>
            <a:spLocks noGrp="1"/>
          </p:cNvSpPr>
          <p:nvPr>
            <p:ph type="title"/>
          </p:nvPr>
        </p:nvSpPr>
        <p:spPr>
          <a:xfrm>
            <a:off x="4152551" y="1314450"/>
            <a:ext cx="2802951" cy="990600"/>
          </a:xfrm>
        </p:spPr>
        <p:txBody>
          <a:bodyPr>
            <a:normAutofit/>
          </a:bodyPr>
          <a:lstStyle/>
          <a:p>
            <a:r>
              <a:rPr lang="en-GB" sz="2475" dirty="0"/>
              <a:t>Exclusions always makes the news	</a:t>
            </a:r>
          </a:p>
        </p:txBody>
      </p:sp>
      <p:sp>
        <p:nvSpPr>
          <p:cNvPr id="3" name="Content Placeholder 2">
            <a:extLst>
              <a:ext uri="{FF2B5EF4-FFF2-40B4-BE49-F238E27FC236}">
                <a16:creationId xmlns:a16="http://schemas.microsoft.com/office/drawing/2014/main" id="{E07AC3ED-FAE3-474A-938D-E482C4A6EF10}"/>
              </a:ext>
            </a:extLst>
          </p:cNvPr>
          <p:cNvSpPr>
            <a:spLocks noGrp="1"/>
          </p:cNvSpPr>
          <p:nvPr>
            <p:ph idx="1"/>
          </p:nvPr>
        </p:nvSpPr>
        <p:spPr>
          <a:xfrm>
            <a:off x="3907173" y="2477692"/>
            <a:ext cx="3048329" cy="2910580"/>
          </a:xfrm>
        </p:spPr>
        <p:txBody>
          <a:bodyPr>
            <a:normAutofit lnSpcReduction="10000"/>
          </a:bodyPr>
          <a:lstStyle/>
          <a:p>
            <a:r>
              <a:rPr lang="en-GB" sz="1275" dirty="0">
                <a:latin typeface="Sky Text"/>
              </a:rPr>
              <a:t>“</a:t>
            </a:r>
            <a:r>
              <a:rPr lang="en-GB" sz="1275" i="1" dirty="0">
                <a:latin typeface="Sky Text"/>
              </a:rPr>
              <a:t>COVID-19: Growing numbers of pupils at risk of exclusion and 'falling off the radar' as schools return to normal</a:t>
            </a:r>
          </a:p>
          <a:p>
            <a:r>
              <a:rPr lang="en-GB" sz="1275" i="1" dirty="0">
                <a:latin typeface="Sky Text"/>
              </a:rPr>
              <a:t>Evidence suggests there may be a spike in exclusions as children return to school, with problems at home exacerbated by the pandemic likely to prompt bad behaviour</a:t>
            </a:r>
            <a:r>
              <a:rPr lang="en-GB" sz="1275" dirty="0">
                <a:latin typeface="Sky Text"/>
              </a:rPr>
              <a:t>”</a:t>
            </a:r>
          </a:p>
          <a:p>
            <a:endParaRPr lang="en-GB" sz="1275" dirty="0"/>
          </a:p>
          <a:p>
            <a:endParaRPr lang="en-GB" sz="1275" dirty="0"/>
          </a:p>
          <a:p>
            <a:endParaRPr lang="en-GB" sz="1275" dirty="0"/>
          </a:p>
          <a:p>
            <a:r>
              <a:rPr lang="en-GB" sz="1275" dirty="0"/>
              <a:t>Sky news 14</a:t>
            </a:r>
            <a:r>
              <a:rPr lang="en-GB" sz="1275" baseline="30000" dirty="0"/>
              <a:t>th</a:t>
            </a:r>
            <a:r>
              <a:rPr lang="en-GB" sz="1275" dirty="0"/>
              <a:t> September 2021</a:t>
            </a:r>
          </a:p>
        </p:txBody>
      </p:sp>
      <p:pic>
        <p:nvPicPr>
          <p:cNvPr id="6" name="Picture 5" descr="A stack of newspaper">
            <a:extLst>
              <a:ext uri="{FF2B5EF4-FFF2-40B4-BE49-F238E27FC236}">
                <a16:creationId xmlns:a16="http://schemas.microsoft.com/office/drawing/2014/main" id="{B840133E-864C-455E-8F5A-D32B2CFBCC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6464" r="7289"/>
          <a:stretch/>
        </p:blipFill>
        <p:spPr>
          <a:xfrm>
            <a:off x="15" y="857250"/>
            <a:ext cx="4046205" cy="51435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1D7F4466-326B-4289-81FD-074377DC61A2}"/>
              </a:ext>
            </a:extLst>
          </p:cNvPr>
          <p:cNvSpPr>
            <a:spLocks noGrp="1"/>
          </p:cNvSpPr>
          <p:nvPr>
            <p:ph type="sldNum" sz="quarter" idx="12"/>
          </p:nvPr>
        </p:nvSpPr>
        <p:spPr>
          <a:xfrm>
            <a:off x="6631497" y="5388272"/>
            <a:ext cx="324005" cy="273844"/>
          </a:xfrm>
        </p:spPr>
        <p:txBody>
          <a:bodyPr>
            <a:normAutofit/>
          </a:bodyPr>
          <a:lstStyle/>
          <a:p>
            <a:pPr defTabSz="685800">
              <a:spcAft>
                <a:spcPts val="450"/>
              </a:spcAft>
              <a:defRPr/>
            </a:pPr>
            <a:fld id="{FD5D6309-0F2A-432B-92AE-D2C9A46844CB}" type="slidenum">
              <a:rPr lang="en-GB" altLang="en-US">
                <a:solidFill>
                  <a:srgbClr val="5FCBEF"/>
                </a:solidFill>
              </a:rPr>
              <a:pPr defTabSz="685800">
                <a:spcAft>
                  <a:spcPts val="450"/>
                </a:spcAft>
                <a:defRPr/>
              </a:pPr>
              <a:t>18</a:t>
            </a:fld>
            <a:endParaRPr lang="en-GB" altLang="en-US" dirty="0">
              <a:solidFill>
                <a:srgbClr val="5FCBEF"/>
              </a:solidFill>
            </a:endParaRPr>
          </a:p>
        </p:txBody>
      </p:sp>
    </p:spTree>
    <p:extLst>
      <p:ext uri="{BB962C8B-B14F-4D97-AF65-F5344CB8AC3E}">
        <p14:creationId xmlns:p14="http://schemas.microsoft.com/office/powerpoint/2010/main" val="73756040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5148-1083-9C28-926E-DC8235567759}"/>
              </a:ext>
            </a:extLst>
          </p:cNvPr>
          <p:cNvSpPr>
            <a:spLocks noGrp="1"/>
          </p:cNvSpPr>
          <p:nvPr>
            <p:ph type="title"/>
          </p:nvPr>
        </p:nvSpPr>
        <p:spPr>
          <a:xfrm>
            <a:off x="628650" y="0"/>
            <a:ext cx="7886700" cy="1995159"/>
          </a:xfrm>
        </p:spPr>
        <p:txBody>
          <a:bodyPr>
            <a:normAutofit/>
          </a:bodyPr>
          <a:lstStyle/>
          <a:p>
            <a:pPr algn="ctr"/>
            <a:r>
              <a:rPr lang="en-GB" sz="3000" b="1" dirty="0"/>
              <a:t>LET’S REMIND OURSELVES OF KEY TAKEAWAYS</a:t>
            </a:r>
          </a:p>
        </p:txBody>
      </p:sp>
      <p:sp useBgFill="1">
        <p:nvSpPr>
          <p:cNvPr id="3" name="Content Placeholder 2">
            <a:extLst>
              <a:ext uri="{FF2B5EF4-FFF2-40B4-BE49-F238E27FC236}">
                <a16:creationId xmlns:a16="http://schemas.microsoft.com/office/drawing/2014/main" id="{7C92DEEA-A66D-9495-700A-7C8A87579F0F}"/>
              </a:ext>
            </a:extLst>
          </p:cNvPr>
          <p:cNvSpPr>
            <a:spLocks noGrp="1"/>
          </p:cNvSpPr>
          <p:nvPr>
            <p:ph idx="1"/>
          </p:nvPr>
        </p:nvSpPr>
        <p:spPr>
          <a:xfrm>
            <a:off x="107504" y="1397502"/>
            <a:ext cx="8928992" cy="5199850"/>
          </a:xfrm>
        </p:spPr>
        <p:txBody>
          <a:bodyPr/>
          <a:lstStyle/>
          <a:p>
            <a:endParaRPr lang="en-GB" dirty="0">
              <a:noFill/>
            </a:endParaRPr>
          </a:p>
        </p:txBody>
      </p:sp>
      <p:sp>
        <p:nvSpPr>
          <p:cNvPr id="5" name="Oval 4">
            <a:extLst>
              <a:ext uri="{FF2B5EF4-FFF2-40B4-BE49-F238E27FC236}">
                <a16:creationId xmlns:a16="http://schemas.microsoft.com/office/drawing/2014/main" id="{3240A921-2885-B1C9-79B7-36277B59F0FC}"/>
              </a:ext>
            </a:extLst>
          </p:cNvPr>
          <p:cNvSpPr/>
          <p:nvPr/>
        </p:nvSpPr>
        <p:spPr>
          <a:xfrm>
            <a:off x="95851" y="1453853"/>
            <a:ext cx="2539045" cy="2018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Early intervention</a:t>
            </a:r>
          </a:p>
        </p:txBody>
      </p:sp>
      <p:sp>
        <p:nvSpPr>
          <p:cNvPr id="6" name="Pentagon 5">
            <a:extLst>
              <a:ext uri="{FF2B5EF4-FFF2-40B4-BE49-F238E27FC236}">
                <a16:creationId xmlns:a16="http://schemas.microsoft.com/office/drawing/2014/main" id="{4E7022BB-FC37-4549-A246-60B8B6D85F53}"/>
              </a:ext>
            </a:extLst>
          </p:cNvPr>
          <p:cNvSpPr/>
          <p:nvPr/>
        </p:nvSpPr>
        <p:spPr>
          <a:xfrm>
            <a:off x="4067944" y="1402865"/>
            <a:ext cx="2539045" cy="1954127"/>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Alert for underlying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(undiagnosed?)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needs</a:t>
            </a:r>
          </a:p>
        </p:txBody>
      </p:sp>
      <p:sp>
        <p:nvSpPr>
          <p:cNvPr id="7" name="Rectangle: Single Corner Rounded 6">
            <a:extLst>
              <a:ext uri="{FF2B5EF4-FFF2-40B4-BE49-F238E27FC236}">
                <a16:creationId xmlns:a16="http://schemas.microsoft.com/office/drawing/2014/main" id="{5B5D5523-9F11-B89C-B999-E92B60E75351}"/>
              </a:ext>
            </a:extLst>
          </p:cNvPr>
          <p:cNvSpPr/>
          <p:nvPr/>
        </p:nvSpPr>
        <p:spPr>
          <a:xfrm>
            <a:off x="467544" y="3828432"/>
            <a:ext cx="1890203" cy="1832816"/>
          </a:xfrm>
          <a:prstGeom prst="round1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Audit trail</a:t>
            </a:r>
          </a:p>
        </p:txBody>
      </p:sp>
      <p:sp>
        <p:nvSpPr>
          <p:cNvPr id="8" name="Flowchart: Extract 7">
            <a:extLst>
              <a:ext uri="{FF2B5EF4-FFF2-40B4-BE49-F238E27FC236}">
                <a16:creationId xmlns:a16="http://schemas.microsoft.com/office/drawing/2014/main" id="{C806D5BE-F40D-F2E4-BB23-F334D9A2FDC5}"/>
              </a:ext>
            </a:extLst>
          </p:cNvPr>
          <p:cNvSpPr/>
          <p:nvPr/>
        </p:nvSpPr>
        <p:spPr>
          <a:xfrm>
            <a:off x="5835466" y="3719524"/>
            <a:ext cx="3308534" cy="2661804"/>
          </a:xfrm>
          <a:prstGeom prst="flowChartExtra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Whole school awareness/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cascade</a:t>
            </a:r>
          </a:p>
        </p:txBody>
      </p:sp>
      <p:sp>
        <p:nvSpPr>
          <p:cNvPr id="9" name="Teardrop 8">
            <a:extLst>
              <a:ext uri="{FF2B5EF4-FFF2-40B4-BE49-F238E27FC236}">
                <a16:creationId xmlns:a16="http://schemas.microsoft.com/office/drawing/2014/main" id="{C7280FCE-8BD6-5046-FCED-9375732B4082}"/>
              </a:ext>
            </a:extLst>
          </p:cNvPr>
          <p:cNvSpPr/>
          <p:nvPr/>
        </p:nvSpPr>
        <p:spPr>
          <a:xfrm>
            <a:off x="4356968" y="3397446"/>
            <a:ext cx="2159247" cy="2191794"/>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Regularly review your policies procedures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and  protocols </a:t>
            </a:r>
          </a:p>
        </p:txBody>
      </p:sp>
      <p:sp>
        <p:nvSpPr>
          <p:cNvPr id="10" name="Trapezoid 9">
            <a:extLst>
              <a:ext uri="{FF2B5EF4-FFF2-40B4-BE49-F238E27FC236}">
                <a16:creationId xmlns:a16="http://schemas.microsoft.com/office/drawing/2014/main" id="{1C5AF8BF-67BA-3FBB-6592-C5DEBEA9B2F2}"/>
              </a:ext>
            </a:extLst>
          </p:cNvPr>
          <p:cNvSpPr/>
          <p:nvPr/>
        </p:nvSpPr>
        <p:spPr>
          <a:xfrm>
            <a:off x="2576649" y="4069161"/>
            <a:ext cx="1851335" cy="2373771"/>
          </a:xfrm>
          <a:prstGeom prst="trapezoi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Know- and refer to -  the Exclusions guidance!</a:t>
            </a:r>
          </a:p>
        </p:txBody>
      </p:sp>
      <p:sp>
        <p:nvSpPr>
          <p:cNvPr id="11" name="Chord 10">
            <a:extLst>
              <a:ext uri="{FF2B5EF4-FFF2-40B4-BE49-F238E27FC236}">
                <a16:creationId xmlns:a16="http://schemas.microsoft.com/office/drawing/2014/main" id="{102923BA-7246-826F-6F81-AF8D1DC1780A}"/>
              </a:ext>
            </a:extLst>
          </p:cNvPr>
          <p:cNvSpPr/>
          <p:nvPr/>
        </p:nvSpPr>
        <p:spPr>
          <a:xfrm>
            <a:off x="6606989" y="1995159"/>
            <a:ext cx="1936316" cy="1818063"/>
          </a:xfrm>
          <a:prstGeom prst="chord">
            <a:avLst>
              <a:gd name="adj1" fmla="val 2700000"/>
              <a:gd name="adj2" fmla="val 2027991"/>
            </a:avLst>
          </a:prstGeom>
          <a:solidFill>
            <a:srgbClr val="FF0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No knee jerk reactions!</a:t>
            </a:r>
          </a:p>
        </p:txBody>
      </p:sp>
      <p:sp>
        <p:nvSpPr>
          <p:cNvPr id="4" name="Flowchart: Connector 3">
            <a:extLst>
              <a:ext uri="{FF2B5EF4-FFF2-40B4-BE49-F238E27FC236}">
                <a16:creationId xmlns:a16="http://schemas.microsoft.com/office/drawing/2014/main" id="{CEDEC9F4-ED0F-A809-FD3E-1244CA0BE07D}"/>
              </a:ext>
            </a:extLst>
          </p:cNvPr>
          <p:cNvSpPr/>
          <p:nvPr/>
        </p:nvSpPr>
        <p:spPr>
          <a:xfrm>
            <a:off x="2634896" y="2154842"/>
            <a:ext cx="1624870" cy="1763339"/>
          </a:xfrm>
          <a:prstGeom prst="flowChartConnector">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Last resort </a:t>
            </a:r>
          </a:p>
        </p:txBody>
      </p:sp>
    </p:spTree>
    <p:extLst>
      <p:ext uri="{BB962C8B-B14F-4D97-AF65-F5344CB8AC3E}">
        <p14:creationId xmlns:p14="http://schemas.microsoft.com/office/powerpoint/2010/main" val="3718214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5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par>
                          <p:cTn id="44" fill="hold">
                            <p:stCondLst>
                              <p:cond delay="1000"/>
                            </p:stCondLst>
                            <p:childTnLst>
                              <p:par>
                                <p:cTn id="45" presetID="22" presetClass="entr" presetSubtype="4" fill="hold" grpId="0" nodeType="afterEffect">
                                  <p:stCondLst>
                                    <p:cond delay="50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Magnifying glass and question mark">
            <a:extLst>
              <a:ext uri="{FF2B5EF4-FFF2-40B4-BE49-F238E27FC236}">
                <a16:creationId xmlns:a16="http://schemas.microsoft.com/office/drawing/2014/main" id="{759DD474-D676-41A6-A2FB-30B2078418A8}"/>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21833" r="21833"/>
          <a:stretch/>
        </p:blipFill>
        <p:spPr/>
      </p:pic>
      <p:pic>
        <p:nvPicPr>
          <p:cNvPr id="13" name="Picture Placeholder 12" descr="Top view of office chairs arranged around white round table">
            <a:extLst>
              <a:ext uri="{FF2B5EF4-FFF2-40B4-BE49-F238E27FC236}">
                <a16:creationId xmlns:a16="http://schemas.microsoft.com/office/drawing/2014/main" id="{D624A4F8-65E3-4A17-A439-FE80714CDE5A}"/>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l="8167" r="8167"/>
          <a:stretch/>
        </p:blipFill>
        <p:spPr/>
      </p:pic>
      <p:sp>
        <p:nvSpPr>
          <p:cNvPr id="4" name="Title 3">
            <a:extLst>
              <a:ext uri="{FF2B5EF4-FFF2-40B4-BE49-F238E27FC236}">
                <a16:creationId xmlns:a16="http://schemas.microsoft.com/office/drawing/2014/main" id="{7B290457-2071-4F7C-9327-CE85A282B4D5}"/>
              </a:ext>
            </a:extLst>
          </p:cNvPr>
          <p:cNvSpPr>
            <a:spLocks noGrp="1"/>
          </p:cNvSpPr>
          <p:nvPr>
            <p:ph type="title"/>
          </p:nvPr>
        </p:nvSpPr>
        <p:spPr>
          <a:xfrm>
            <a:off x="472163" y="907688"/>
            <a:ext cx="4354830" cy="994410"/>
          </a:xfrm>
        </p:spPr>
        <p:txBody>
          <a:bodyPr>
            <a:normAutofit/>
          </a:bodyPr>
          <a:lstStyle/>
          <a:p>
            <a:endParaRPr lang="en-US" sz="3000" dirty="0"/>
          </a:p>
        </p:txBody>
      </p:sp>
      <p:sp>
        <p:nvSpPr>
          <p:cNvPr id="5" name="Content Placeholder 4">
            <a:extLst>
              <a:ext uri="{FF2B5EF4-FFF2-40B4-BE49-F238E27FC236}">
                <a16:creationId xmlns:a16="http://schemas.microsoft.com/office/drawing/2014/main" id="{B67B1E24-2840-4BB0-AE5A-2320A01CB80F}"/>
              </a:ext>
            </a:extLst>
          </p:cNvPr>
          <p:cNvSpPr>
            <a:spLocks noGrp="1"/>
          </p:cNvSpPr>
          <p:nvPr>
            <p:ph idx="1"/>
          </p:nvPr>
        </p:nvSpPr>
        <p:spPr/>
        <p:txBody>
          <a:bodyPr/>
          <a:lstStyle/>
          <a:p>
            <a:pPr algn="ctr"/>
            <a:r>
              <a:rPr lang="en-US" sz="4950" dirty="0"/>
              <a:t>Let’s discuss</a:t>
            </a:r>
            <a:br>
              <a:rPr lang="en-US" sz="4950" dirty="0"/>
            </a:br>
            <a:r>
              <a:rPr lang="en-US" sz="4950" dirty="0"/>
              <a:t>Actions to take now? </a:t>
            </a:r>
          </a:p>
          <a:p>
            <a:endParaRPr lang="en-US" dirty="0"/>
          </a:p>
        </p:txBody>
      </p:sp>
      <p:sp>
        <p:nvSpPr>
          <p:cNvPr id="14" name="Date Placeholder 13">
            <a:extLst>
              <a:ext uri="{FF2B5EF4-FFF2-40B4-BE49-F238E27FC236}">
                <a16:creationId xmlns:a16="http://schemas.microsoft.com/office/drawing/2014/main" id="{A01CAB10-68AF-4904-BD59-D332B297A10F}"/>
              </a:ext>
            </a:extLst>
          </p:cNvPr>
          <p:cNvSpPr>
            <a:spLocks noGrp="1"/>
          </p:cNvSpPr>
          <p:nvPr>
            <p:ph type="dt" sz="half" idx="10"/>
          </p:nvPr>
        </p:nvSpPr>
        <p:spPr/>
        <p:txBody>
          <a:bodyPr/>
          <a:lstStyle/>
          <a:p>
            <a:pPr algn="l" defTabSz="685800" eaLnBrk="1" fontAlgn="auto" hangingPunct="1">
              <a:spcBef>
                <a:spcPts val="0"/>
              </a:spcBef>
              <a:spcAft>
                <a:spcPts val="0"/>
              </a:spcAft>
              <a:defRPr/>
            </a:pPr>
            <a:r>
              <a:rPr lang="en-US" dirty="0">
                <a:solidFill>
                  <a:prstClr val="black">
                    <a:tint val="75000"/>
                  </a:prstClr>
                </a:solidFill>
                <a:latin typeface="Calibri" panose="020F0502020204030204"/>
                <a:cs typeface="+mn-cs"/>
              </a:rPr>
              <a:t>9/3/20XX</a:t>
            </a:r>
          </a:p>
        </p:txBody>
      </p:sp>
      <p:sp>
        <p:nvSpPr>
          <p:cNvPr id="15" name="Footer Placeholder 14">
            <a:extLst>
              <a:ext uri="{FF2B5EF4-FFF2-40B4-BE49-F238E27FC236}">
                <a16:creationId xmlns:a16="http://schemas.microsoft.com/office/drawing/2014/main" id="{96B342A5-1683-4650-BB07-B98D8B23C1FC}"/>
              </a:ext>
            </a:extLst>
          </p:cNvPr>
          <p:cNvSpPr>
            <a:spLocks noGrp="1"/>
          </p:cNvSpPr>
          <p:nvPr>
            <p:ph type="ftr" sz="quarter" idx="11"/>
          </p:nvPr>
        </p:nvSpPr>
        <p:spPr/>
        <p:txBody>
          <a:bodyPr/>
          <a:lstStyle/>
          <a:p>
            <a:pPr algn="ctr" defTabSz="685800" eaLnBrk="1" fontAlgn="auto" hangingPunct="1">
              <a:spcBef>
                <a:spcPts val="0"/>
              </a:spcBef>
              <a:spcAft>
                <a:spcPts val="0"/>
              </a:spcAft>
              <a:defRPr/>
            </a:pPr>
            <a:r>
              <a:rPr lang="en-US" dirty="0">
                <a:solidFill>
                  <a:prstClr val="black">
                    <a:tint val="75000"/>
                  </a:prstClr>
                </a:solidFill>
                <a:latin typeface="Calibri" panose="020F0502020204030204"/>
                <a:cs typeface="+mn-cs"/>
              </a:rPr>
              <a:t>Presentation Title</a:t>
            </a:r>
          </a:p>
        </p:txBody>
      </p:sp>
      <p:sp>
        <p:nvSpPr>
          <p:cNvPr id="16" name="Slide Number Placehold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a:lstStyle/>
          <a:p>
            <a:pPr defTabSz="685800" eaLnBrk="1" fontAlgn="auto" hangingPunct="1">
              <a:spcBef>
                <a:spcPts val="0"/>
              </a:spcBef>
              <a:spcAft>
                <a:spcPts val="0"/>
              </a:spcAft>
              <a:defRPr/>
            </a:pPr>
            <a:fld id="{D76B855D-E9CC-4FF8-AD85-6CDC7B89A0DE}" type="slidenum">
              <a:rPr lang="en-US">
                <a:solidFill>
                  <a:prstClr val="black">
                    <a:tint val="75000"/>
                  </a:prstClr>
                </a:solidFill>
                <a:latin typeface="Calibri" panose="020F0502020204030204"/>
                <a:cs typeface="+mn-cs"/>
              </a:rPr>
              <a:pPr defTabSz="685800" eaLnBrk="1" fontAlgn="auto" hangingPunct="1">
                <a:spcBef>
                  <a:spcPts val="0"/>
                </a:spcBef>
                <a:spcAft>
                  <a:spcPts val="0"/>
                </a:spcAft>
                <a:defRPr/>
              </a:pPr>
              <a:t>181</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760213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6419" name="Rectangle 2">
            <a:extLst>
              <a:ext uri="{FF2B5EF4-FFF2-40B4-BE49-F238E27FC236}">
                <a16:creationId xmlns:a16="http://schemas.microsoft.com/office/drawing/2014/main" id="{26B5F2B4-B8A1-4807-AFA7-FF97AB707F85}"/>
              </a:ext>
            </a:extLst>
          </p:cNvPr>
          <p:cNvSpPr>
            <a:spLocks noGrp="1" noChangeArrowheads="1"/>
          </p:cNvSpPr>
          <p:nvPr>
            <p:ph type="title"/>
          </p:nvPr>
        </p:nvSpPr>
        <p:spPr>
          <a:xfrm>
            <a:off x="5906198" y="1125001"/>
            <a:ext cx="2592091" cy="4589717"/>
          </a:xfrm>
        </p:spPr>
        <p:txBody>
          <a:bodyPr>
            <a:normAutofit/>
          </a:bodyPr>
          <a:lstStyle/>
          <a:p>
            <a:pPr algn="l" eaLnBrk="1" hangingPunct="1"/>
            <a:r>
              <a:rPr lang="en-GB" altLang="en-US" sz="3900" b="1" dirty="0">
                <a:latin typeface="Bradley Hand ITC" panose="03070402050302030203" pitchFamily="66" charset="0"/>
              </a:rPr>
              <a:t>Disclaimer </a:t>
            </a:r>
          </a:p>
        </p:txBody>
      </p:sp>
      <p:sp>
        <p:nvSpPr>
          <p:cNvPr id="316420" name="Rectangle 3">
            <a:extLst>
              <a:ext uri="{FF2B5EF4-FFF2-40B4-BE49-F238E27FC236}">
                <a16:creationId xmlns:a16="http://schemas.microsoft.com/office/drawing/2014/main" id="{B19957D2-6328-402F-A79C-FFE52B192CF5}"/>
              </a:ext>
            </a:extLst>
          </p:cNvPr>
          <p:cNvSpPr>
            <a:spLocks noGrp="1" noChangeArrowheads="1"/>
          </p:cNvSpPr>
          <p:nvPr>
            <p:ph idx="1"/>
          </p:nvPr>
        </p:nvSpPr>
        <p:spPr>
          <a:xfrm>
            <a:off x="598935" y="794043"/>
            <a:ext cx="4070353" cy="5248623"/>
          </a:xfrm>
        </p:spPr>
        <p:txBody>
          <a:bodyPr>
            <a:normAutofit/>
          </a:bodyPr>
          <a:lstStyle/>
          <a:p>
            <a:pPr eaLnBrk="1" hangingPunct="1"/>
            <a:endParaRPr lang="en-GB" altLang="en-US" sz="1400" b="1" dirty="0">
              <a:latin typeface="Bradley Hand ITC" panose="03070402050302030203" pitchFamily="66" charset="0"/>
            </a:endParaRPr>
          </a:p>
          <a:p>
            <a:pPr eaLnBrk="1" hangingPunct="1"/>
            <a:endParaRPr lang="en-GB" altLang="en-US" sz="1400" b="1" dirty="0">
              <a:latin typeface="Bradley Hand ITC" panose="03070402050302030203" pitchFamily="66" charset="0"/>
            </a:endParaRPr>
          </a:p>
          <a:p>
            <a:pPr eaLnBrk="1" hangingPunct="1"/>
            <a:r>
              <a:rPr lang="en-GB" altLang="en-US" sz="2800" b="1" dirty="0">
                <a:latin typeface="Bradley Hand ITC" panose="03070402050302030203" pitchFamily="66" charset="0"/>
              </a:rPr>
              <a:t>These notes are for training purposes only and do not constitute formal legal advice. In case of any doubt, seek specific legal advice.</a:t>
            </a:r>
          </a:p>
        </p:txBody>
      </p:sp>
      <p:sp>
        <p:nvSpPr>
          <p:cNvPr id="316418" name="Slide Number Placeholder 5">
            <a:extLst>
              <a:ext uri="{FF2B5EF4-FFF2-40B4-BE49-F238E27FC236}">
                <a16:creationId xmlns:a16="http://schemas.microsoft.com/office/drawing/2014/main" id="{D4D4A2C8-9D31-4495-8FED-5BF565E600D8}"/>
              </a:ext>
            </a:extLst>
          </p:cNvPr>
          <p:cNvSpPr>
            <a:spLocks noGrp="1"/>
          </p:cNvSpPr>
          <p:nvPr>
            <p:ph type="sldNum" sz="quarter" idx="12"/>
          </p:nvPr>
        </p:nvSpPr>
        <p:spPr>
          <a:xfrm>
            <a:off x="7852410" y="320040"/>
            <a:ext cx="685800" cy="32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2A4636E2-9C96-4008-A508-DED63CC99468}" type="slidenum">
              <a:rPr lang="en-GB" altLang="en-US">
                <a:solidFill>
                  <a:srgbClr val="FFFFFF"/>
                </a:solidFill>
              </a:rPr>
              <a:pPr>
                <a:spcAft>
                  <a:spcPts val="600"/>
                </a:spcAft>
              </a:pPr>
              <a:t>182</a:t>
            </a:fld>
            <a:endParaRPr lang="en-GB" altLang="en-US" dirty="0">
              <a:solidFill>
                <a:srgbClr val="FFFFFF"/>
              </a:solidFill>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2">
            <a:extLst>
              <a:ext uri="{FF2B5EF4-FFF2-40B4-BE49-F238E27FC236}">
                <a16:creationId xmlns:a16="http://schemas.microsoft.com/office/drawing/2014/main" id="{2622806B-CC26-4C02-9EA7-E0A88FF2C9C1}"/>
              </a:ext>
            </a:extLst>
          </p:cNvPr>
          <p:cNvSpPr>
            <a:spLocks noGrp="1" noChangeArrowheads="1"/>
          </p:cNvSpPr>
          <p:nvPr>
            <p:ph type="title"/>
          </p:nvPr>
        </p:nvSpPr>
        <p:spPr/>
        <p:txBody>
          <a:bodyPr/>
          <a:lstStyle/>
          <a:p>
            <a:pPr eaLnBrk="1" hangingPunct="1"/>
            <a:r>
              <a:rPr lang="en-GB" altLang="en-US" dirty="0"/>
              <a:t>Copyright </a:t>
            </a:r>
          </a:p>
        </p:txBody>
      </p:sp>
      <p:sp>
        <p:nvSpPr>
          <p:cNvPr id="317444" name="Rectangle 3">
            <a:extLst>
              <a:ext uri="{FF2B5EF4-FFF2-40B4-BE49-F238E27FC236}">
                <a16:creationId xmlns:a16="http://schemas.microsoft.com/office/drawing/2014/main" id="{A1021B36-4358-4CAF-A372-A368C8E8EEBD}"/>
              </a:ext>
            </a:extLst>
          </p:cNvPr>
          <p:cNvSpPr>
            <a:spLocks noGrp="1" noChangeArrowheads="1"/>
          </p:cNvSpPr>
          <p:nvPr>
            <p:ph idx="1"/>
          </p:nvPr>
        </p:nvSpPr>
        <p:spPr/>
        <p:txBody>
          <a:bodyPr>
            <a:normAutofit fontScale="62500" lnSpcReduction="20000"/>
          </a:bodyPr>
          <a:lstStyle/>
          <a:p>
            <a:pPr eaLnBrk="1" hangingPunct="1"/>
            <a:endParaRPr lang="en-GB" altLang="en-US" sz="2600" dirty="0"/>
          </a:p>
          <a:p>
            <a:pPr eaLnBrk="1" hangingPunct="1"/>
            <a:r>
              <a:rPr lang="en-GB" altLang="en-US" sz="2600" b="1" dirty="0">
                <a:latin typeface="Bradley Hand ITC" panose="03070402050302030203" pitchFamily="66" charset="0"/>
              </a:rPr>
              <a:t> </a:t>
            </a:r>
            <a:r>
              <a:rPr lang="en-GB" altLang="en-US" sz="4000" b="1" dirty="0"/>
              <a:t>©</a:t>
            </a:r>
            <a:r>
              <a:rPr lang="en-GB" altLang="en-US" sz="4000" b="1" dirty="0">
                <a:latin typeface="Bradley Hand ITC" panose="03070402050302030203" pitchFamily="66" charset="0"/>
              </a:rPr>
              <a:t> Tanya Callman, Edulaw </a:t>
            </a:r>
            <a:r>
              <a:rPr lang="en-GB" altLang="en-US" sz="4000" b="1">
                <a:latin typeface="Bradley Hand ITC" panose="03070402050302030203" pitchFamily="66" charset="0"/>
              </a:rPr>
              <a:t>Training  FEBRUARY </a:t>
            </a:r>
            <a:r>
              <a:rPr lang="en-GB" altLang="en-US" sz="4000" b="1" dirty="0">
                <a:latin typeface="Bradley Hand ITC" panose="03070402050302030203" pitchFamily="66" charset="0"/>
              </a:rPr>
              <a:t>2023</a:t>
            </a:r>
          </a:p>
          <a:p>
            <a:pPr eaLnBrk="1" hangingPunct="1"/>
            <a:r>
              <a:rPr lang="en-GB" altLang="en-US" sz="4000" b="1" dirty="0">
                <a:latin typeface="Bradley Hand ITC" panose="03070402050302030203" pitchFamily="66" charset="0"/>
              </a:rPr>
              <a:t>All rights reserved. These notes or any portion thereof may not be photocopied, emailed on, reproduced, distributed or used in any manner whatsoever</a:t>
            </a:r>
            <a:br>
              <a:rPr lang="en-GB" altLang="en-US" sz="4000" b="1" dirty="0">
                <a:latin typeface="Bradley Hand ITC" panose="03070402050302030203" pitchFamily="66" charset="0"/>
              </a:rPr>
            </a:br>
            <a:r>
              <a:rPr lang="en-GB" altLang="en-US" sz="4000" b="1" dirty="0">
                <a:latin typeface="Bradley Hand ITC" panose="03070402050302030203" pitchFamily="66" charset="0"/>
              </a:rPr>
              <a:t>without the express written permission of Tanya Callman </a:t>
            </a:r>
          </a:p>
        </p:txBody>
      </p:sp>
      <p:sp>
        <p:nvSpPr>
          <p:cNvPr id="317442" name="Slide Number Placeholder 5">
            <a:extLst>
              <a:ext uri="{FF2B5EF4-FFF2-40B4-BE49-F238E27FC236}">
                <a16:creationId xmlns:a16="http://schemas.microsoft.com/office/drawing/2014/main" id="{9013C623-7BB8-4F2B-8153-8907D42DC2F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2B88812-682C-42AD-82EC-F977823727B5}" type="slidenum">
              <a:rPr lang="en-GB" altLang="en-US" smtClean="0">
                <a:solidFill>
                  <a:srgbClr val="000000"/>
                </a:solidFill>
              </a:rPr>
              <a:pPr/>
              <a:t>183</a:t>
            </a:fld>
            <a:endParaRPr lang="en-GB" altLang="en-US"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9A1EEB6-5480-4894-BB9F-7508876A213A}"/>
              </a:ext>
            </a:extLst>
          </p:cNvPr>
          <p:cNvSpPr>
            <a:spLocks noGrp="1" noChangeArrowheads="1"/>
          </p:cNvSpPr>
          <p:nvPr>
            <p:ph type="title"/>
          </p:nvPr>
        </p:nvSpPr>
        <p:spPr>
          <a:xfrm>
            <a:off x="4152551" y="1314450"/>
            <a:ext cx="2802951" cy="990600"/>
          </a:xfrm>
        </p:spPr>
        <p:txBody>
          <a:bodyPr>
            <a:normAutofit/>
          </a:bodyPr>
          <a:lstStyle/>
          <a:p>
            <a:pPr>
              <a:lnSpc>
                <a:spcPct val="90000"/>
              </a:lnSpc>
            </a:pPr>
            <a:endParaRPr lang="en-GB" altLang="en-US" sz="2100" dirty="0"/>
          </a:p>
        </p:txBody>
      </p:sp>
      <p:sp>
        <p:nvSpPr>
          <p:cNvPr id="38920" name="Content Placeholder 38919">
            <a:extLst>
              <a:ext uri="{FF2B5EF4-FFF2-40B4-BE49-F238E27FC236}">
                <a16:creationId xmlns:a16="http://schemas.microsoft.com/office/drawing/2014/main" id="{505AC454-FE26-94BC-BD6E-201D041770C6}"/>
              </a:ext>
            </a:extLst>
          </p:cNvPr>
          <p:cNvSpPr>
            <a:spLocks noGrp="1"/>
          </p:cNvSpPr>
          <p:nvPr>
            <p:ph idx="1"/>
          </p:nvPr>
        </p:nvSpPr>
        <p:spPr>
          <a:xfrm>
            <a:off x="3907173" y="2477692"/>
            <a:ext cx="3048329" cy="2910580"/>
          </a:xfrm>
        </p:spPr>
        <p:txBody>
          <a:bodyPr>
            <a:normAutofit/>
          </a:bodyPr>
          <a:lstStyle/>
          <a:p>
            <a:r>
              <a:rPr lang="en-GB" altLang="en-US" sz="3600" dirty="0"/>
              <a:t>EXCLUSIONS IN THE HEADLINES</a:t>
            </a:r>
            <a:br>
              <a:rPr lang="en-GB" altLang="en-US" sz="3600" dirty="0"/>
            </a:br>
            <a:r>
              <a:rPr lang="en-GB" altLang="en-US" sz="3600" dirty="0"/>
              <a:t>(PRE COVID-19!)</a:t>
            </a:r>
          </a:p>
          <a:p>
            <a:endParaRPr lang="en-US" dirty="0"/>
          </a:p>
        </p:txBody>
      </p:sp>
      <p:pic>
        <p:nvPicPr>
          <p:cNvPr id="38916" name="Content Placeholder 4" descr="newspaper_bw[1]">
            <a:extLst>
              <a:ext uri="{FF2B5EF4-FFF2-40B4-BE49-F238E27FC236}">
                <a16:creationId xmlns:a16="http://schemas.microsoft.com/office/drawing/2014/main" id="{42620E81-8DFE-4F35-8355-5B8F058A5E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40" r="22660"/>
          <a:stretch/>
        </p:blipFill>
        <p:spPr>
          <a:xfrm>
            <a:off x="15" y="857250"/>
            <a:ext cx="4046205" cy="51435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Isosceles Triangle 38922">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8915" name="Slide Number Placeholder 3">
            <a:extLst>
              <a:ext uri="{FF2B5EF4-FFF2-40B4-BE49-F238E27FC236}">
                <a16:creationId xmlns:a16="http://schemas.microsoft.com/office/drawing/2014/main" id="{28208FC8-2E61-4A2B-86E6-2BEDD8607D24}"/>
              </a:ext>
            </a:extLst>
          </p:cNvPr>
          <p:cNvSpPr>
            <a:spLocks noGrp="1"/>
          </p:cNvSpPr>
          <p:nvPr>
            <p:ph type="sldNum" sz="quarter" idx="12"/>
          </p:nvPr>
        </p:nvSpPr>
        <p:spPr>
          <a:xfrm>
            <a:off x="6631497" y="5388272"/>
            <a:ext cx="324005" cy="27384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spcAft>
                <a:spcPts val="450"/>
              </a:spcAft>
            </a:pPr>
            <a:fld id="{0199E893-E7A2-4040-878B-78567233449F}" type="slidenum">
              <a:rPr lang="en-GB" altLang="en-US">
                <a:solidFill>
                  <a:prstClr val="black"/>
                </a:solidFill>
              </a:rPr>
              <a:pPr defTabSz="685800">
                <a:spcAft>
                  <a:spcPts val="450"/>
                </a:spcAft>
              </a:pPr>
              <a:t>19</a:t>
            </a:fld>
            <a:endParaRPr lang="en-GB" altLang="en-US" dirty="0">
              <a:solidFill>
                <a:prstClr val="black"/>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5C69F-78FB-6B57-631D-A7E592099EA5}"/>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8612108-A591-2532-82F1-411A8F867DA3}"/>
              </a:ext>
            </a:extLst>
          </p:cNvPr>
          <p:cNvSpPr>
            <a:spLocks noGrp="1"/>
          </p:cNvSpPr>
          <p:nvPr>
            <p:ph idx="1"/>
          </p:nvPr>
        </p:nvSpPr>
        <p:spPr/>
        <p:txBody>
          <a:bodyPr/>
          <a:lstStyle/>
          <a:p>
            <a:pPr marL="0" indent="0" algn="ctr">
              <a:buNone/>
            </a:pPr>
            <a:r>
              <a:rPr lang="en-GB" b="1" dirty="0">
                <a:solidFill>
                  <a:srgbClr val="0070C0"/>
                </a:solidFill>
              </a:rPr>
              <a:t>FOR ESSEX PRIMARY HEADTEACHERS’ ASSOCIATION</a:t>
            </a:r>
          </a:p>
          <a:p>
            <a:pPr marL="0" indent="0" algn="ctr">
              <a:buNone/>
            </a:pPr>
            <a:endParaRPr lang="en-GB" b="1" dirty="0">
              <a:solidFill>
                <a:srgbClr val="0070C0"/>
              </a:solidFill>
            </a:endParaRPr>
          </a:p>
          <a:p>
            <a:pPr marL="0" indent="0" algn="ctr">
              <a:buNone/>
            </a:pPr>
            <a:r>
              <a:rPr lang="en-GB" b="1" dirty="0">
                <a:solidFill>
                  <a:srgbClr val="0070C0"/>
                </a:solidFill>
              </a:rPr>
              <a:t>“GETTING IT RIGHT FIRST TIME” IN EXCLUSIONS </a:t>
            </a:r>
          </a:p>
          <a:p>
            <a:pPr marL="0" indent="0" algn="ctr">
              <a:buNone/>
            </a:pPr>
            <a:endParaRPr lang="en-GB" b="1" dirty="0">
              <a:solidFill>
                <a:srgbClr val="0070C0"/>
              </a:solidFill>
            </a:endParaRPr>
          </a:p>
          <a:p>
            <a:pPr marL="0" indent="0" algn="ctr">
              <a:buNone/>
            </a:pPr>
            <a:r>
              <a:rPr lang="en-GB" b="1" dirty="0">
                <a:solidFill>
                  <a:srgbClr val="0070C0"/>
                </a:solidFill>
              </a:rPr>
              <a:t>IN PERSON TRAINING </a:t>
            </a:r>
          </a:p>
          <a:p>
            <a:pPr marL="0" indent="0" algn="ctr">
              <a:buNone/>
            </a:pPr>
            <a:endParaRPr lang="en-GB" b="1" dirty="0">
              <a:solidFill>
                <a:srgbClr val="0070C0"/>
              </a:solidFill>
            </a:endParaRPr>
          </a:p>
          <a:p>
            <a:pPr marL="0" indent="0" algn="ctr">
              <a:buNone/>
            </a:pPr>
            <a:r>
              <a:rPr lang="en-GB" b="1" dirty="0">
                <a:solidFill>
                  <a:srgbClr val="0070C0"/>
                </a:solidFill>
              </a:rPr>
              <a:t>3RD MARCH 2023</a:t>
            </a:r>
          </a:p>
        </p:txBody>
      </p:sp>
      <p:sp>
        <p:nvSpPr>
          <p:cNvPr id="4" name="Slide Number Placeholder 3">
            <a:extLst>
              <a:ext uri="{FF2B5EF4-FFF2-40B4-BE49-F238E27FC236}">
                <a16:creationId xmlns:a16="http://schemas.microsoft.com/office/drawing/2014/main" id="{C8D77182-F6D2-3C5F-2DC5-A01788A3BCC1}"/>
              </a:ext>
            </a:extLst>
          </p:cNvPr>
          <p:cNvSpPr>
            <a:spLocks noGrp="1"/>
          </p:cNvSpPr>
          <p:nvPr>
            <p:ph type="sldNum" sz="quarter" idx="12"/>
          </p:nvPr>
        </p:nvSpPr>
        <p:spPr/>
        <p:txBody>
          <a:bodyPr/>
          <a:lstStyle/>
          <a:p>
            <a:pPr>
              <a:defRPr/>
            </a:pPr>
            <a:fld id="{FD5D6309-0F2A-432B-92AE-D2C9A46844CB}" type="slidenum">
              <a:rPr lang="en-GB" altLang="en-US" smtClean="0"/>
              <a:pPr>
                <a:defRPr/>
              </a:pPr>
              <a:t>2</a:t>
            </a:fld>
            <a:endParaRPr lang="en-GB" altLang="en-US" dirty="0"/>
          </a:p>
        </p:txBody>
      </p:sp>
    </p:spTree>
    <p:extLst>
      <p:ext uri="{BB962C8B-B14F-4D97-AF65-F5344CB8AC3E}">
        <p14:creationId xmlns:p14="http://schemas.microsoft.com/office/powerpoint/2010/main" val="1519884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5" name="Rectangle 39944">
            <a:extLst>
              <a:ext uri="{FF2B5EF4-FFF2-40B4-BE49-F238E27FC236}">
                <a16:creationId xmlns:a16="http://schemas.microsoft.com/office/drawing/2014/main" id="{C52ED567-06B3-4107-9773-BBB6BD786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1618"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Trebuchet MS" panose="020B0603020202020204"/>
            </a:endParaRPr>
          </a:p>
        </p:txBody>
      </p:sp>
      <p:sp>
        <p:nvSpPr>
          <p:cNvPr id="39939" name="Content Placeholder 2">
            <a:extLst>
              <a:ext uri="{FF2B5EF4-FFF2-40B4-BE49-F238E27FC236}">
                <a16:creationId xmlns:a16="http://schemas.microsoft.com/office/drawing/2014/main" id="{18839928-6C5E-43E9-9CE4-2FD5A1D13C6C}"/>
              </a:ext>
            </a:extLst>
          </p:cNvPr>
          <p:cNvSpPr>
            <a:spLocks noGrp="1" noChangeArrowheads="1"/>
          </p:cNvSpPr>
          <p:nvPr>
            <p:ph idx="1"/>
          </p:nvPr>
        </p:nvSpPr>
        <p:spPr>
          <a:xfrm>
            <a:off x="508000" y="1797050"/>
            <a:ext cx="4616450" cy="3263900"/>
          </a:xfrm>
        </p:spPr>
        <p:txBody>
          <a:bodyPr anchor="ctr">
            <a:normAutofit/>
          </a:bodyPr>
          <a:lstStyle/>
          <a:p>
            <a:endParaRPr lang="en-GB" altLang="en-US" dirty="0"/>
          </a:p>
          <a:p>
            <a:endParaRPr lang="en-GB" altLang="en-US" dirty="0"/>
          </a:p>
          <a:p>
            <a:r>
              <a:rPr lang="en-GB" altLang="en-US" sz="2100" dirty="0"/>
              <a:t>“</a:t>
            </a:r>
            <a:r>
              <a:rPr lang="en-GB" altLang="en-US" sz="2100" i="1" dirty="0"/>
              <a:t>Children excluded from primary school for racism has increased by 40 per cent in 10 years”</a:t>
            </a:r>
          </a:p>
          <a:p>
            <a:endParaRPr lang="en-GB" altLang="en-US" dirty="0"/>
          </a:p>
        </p:txBody>
      </p:sp>
      <p:sp>
        <p:nvSpPr>
          <p:cNvPr id="39947" name="Rectangle 39946">
            <a:extLst>
              <a:ext uri="{FF2B5EF4-FFF2-40B4-BE49-F238E27FC236}">
                <a16:creationId xmlns:a16="http://schemas.microsoft.com/office/drawing/2014/main" id="{AF551D8B-3775-4477-88B7-7B7C350D34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857250"/>
            <a:ext cx="3493008"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Trebuchet MS" panose="020B0603020202020204"/>
            </a:endParaRPr>
          </a:p>
        </p:txBody>
      </p:sp>
      <p:cxnSp>
        <p:nvCxnSpPr>
          <p:cNvPr id="39949" name="Straight Connector 39948">
            <a:extLst>
              <a:ext uri="{FF2B5EF4-FFF2-40B4-BE49-F238E27FC236}">
                <a16:creationId xmlns:a16="http://schemas.microsoft.com/office/drawing/2014/main" id="{1A901C3D-CFAE-460D-BD0E-7D22164D7D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942659" y="857250"/>
            <a:ext cx="794941" cy="51435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9951" name="Straight Connector 39950">
            <a:extLst>
              <a:ext uri="{FF2B5EF4-FFF2-40B4-BE49-F238E27FC236}">
                <a16:creationId xmlns:a16="http://schemas.microsoft.com/office/drawing/2014/main" id="{837C0EA9-1437-4437-9D20-2BBDA1AA9FF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91200" y="3648296"/>
            <a:ext cx="3259170" cy="2352453"/>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9953"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50900"/>
            <a:ext cx="2255512"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955"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5090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957" name="Isosceles Triangle 39956">
            <a:extLst>
              <a:ext uri="{FF2B5EF4-FFF2-40B4-BE49-F238E27FC236}">
                <a16:creationId xmlns:a16="http://schemas.microsoft.com/office/drawing/2014/main" id="{2C153736-D102-4F57-9DE7-615AFC02B0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50" y="3143250"/>
            <a:ext cx="2444750"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940" name="Slide Number Placeholder 3">
            <a:extLst>
              <a:ext uri="{FF2B5EF4-FFF2-40B4-BE49-F238E27FC236}">
                <a16:creationId xmlns:a16="http://schemas.microsoft.com/office/drawing/2014/main" id="{C5DAAC25-B9F0-4827-84EB-AEA020A67819}"/>
              </a:ext>
            </a:extLst>
          </p:cNvPr>
          <p:cNvSpPr>
            <a:spLocks noGrp="1" noChangeArrowheads="1"/>
          </p:cNvSpPr>
          <p:nvPr>
            <p:ph type="sldNum" sz="quarter" idx="12"/>
          </p:nvPr>
        </p:nvSpPr>
        <p:spPr>
          <a:xfrm>
            <a:off x="6442998" y="5388272"/>
            <a:ext cx="512504"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spcAft>
                <a:spcPts val="450"/>
              </a:spcAft>
            </a:pPr>
            <a:fld id="{F0DA27FA-8062-42BF-9E18-009BA7C5B76F}" type="slidenum">
              <a:rPr lang="en-GB" altLang="en-US">
                <a:solidFill>
                  <a:prstClr val="black"/>
                </a:solidFill>
              </a:rPr>
              <a:pPr defTabSz="685800">
                <a:spcAft>
                  <a:spcPts val="450"/>
                </a:spcAft>
              </a:pPr>
              <a:t>20</a:t>
            </a:fld>
            <a:endParaRPr lang="en-GB" altLang="en-US" dirty="0">
              <a:solidFill>
                <a:prstClr val="black"/>
              </a:solidFill>
            </a:endParaRPr>
          </a:p>
        </p:txBody>
      </p:sp>
      <p:sp>
        <p:nvSpPr>
          <p:cNvPr id="39959"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50900"/>
            <a:ext cx="2140745"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961"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50900"/>
            <a:ext cx="967571" cy="514985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963"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50" y="850900"/>
            <a:ext cx="937369" cy="51498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965" name="Isosceles Triangle 39964">
            <a:extLst>
              <a:ext uri="{FF2B5EF4-FFF2-40B4-BE49-F238E27FC236}">
                <a16:creationId xmlns:a16="http://schemas.microsoft.com/office/drawing/2014/main" id="{D52A0D23-45DD-4DF4-ADE6-A81F409BB9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50" y="3549651"/>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938" name="Title 1">
            <a:extLst>
              <a:ext uri="{FF2B5EF4-FFF2-40B4-BE49-F238E27FC236}">
                <a16:creationId xmlns:a16="http://schemas.microsoft.com/office/drawing/2014/main" id="{05A6160C-07E9-4DD6-979C-73BB7FA3F6F5}"/>
              </a:ext>
            </a:extLst>
          </p:cNvPr>
          <p:cNvSpPr>
            <a:spLocks noGrp="1" noChangeArrowheads="1"/>
          </p:cNvSpPr>
          <p:nvPr>
            <p:ph type="title"/>
          </p:nvPr>
        </p:nvSpPr>
        <p:spPr>
          <a:xfrm>
            <a:off x="5872243" y="1797050"/>
            <a:ext cx="2528807" cy="3263900"/>
          </a:xfrm>
        </p:spPr>
        <p:txBody>
          <a:bodyPr anchor="ctr">
            <a:normAutofit/>
          </a:bodyPr>
          <a:lstStyle/>
          <a:p>
            <a:r>
              <a:rPr lang="en-GB" altLang="en-US" dirty="0">
                <a:solidFill>
                  <a:schemeClr val="bg1"/>
                </a:solidFill>
              </a:rPr>
              <a:t/>
            </a:r>
            <a:br>
              <a:rPr lang="en-GB" altLang="en-US" dirty="0">
                <a:solidFill>
                  <a:schemeClr val="bg1"/>
                </a:solidFill>
              </a:rPr>
            </a:br>
            <a:r>
              <a:rPr lang="en-GB" altLang="en-US" dirty="0">
                <a:solidFill>
                  <a:schemeClr val="bg1"/>
                </a:solidFill>
              </a:rPr>
              <a:t/>
            </a:r>
            <a:br>
              <a:rPr lang="en-GB" altLang="en-US" dirty="0">
                <a:solidFill>
                  <a:schemeClr val="bg1"/>
                </a:solidFill>
              </a:rPr>
            </a:br>
            <a:r>
              <a:rPr lang="en-GB" altLang="en-US" dirty="0">
                <a:solidFill>
                  <a:schemeClr val="bg1"/>
                </a:solidFill>
              </a:rPr>
              <a:t>1 January 2020 The Telegraph</a:t>
            </a:r>
            <a:br>
              <a:rPr lang="en-GB" altLang="en-US" dirty="0">
                <a:solidFill>
                  <a:schemeClr val="bg1"/>
                </a:solidFill>
              </a:rPr>
            </a:br>
            <a:endParaRPr lang="en-GB" altLang="en-US"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0969" name="Straight Connector 40968">
            <a:extLst>
              <a:ext uri="{FF2B5EF4-FFF2-40B4-BE49-F238E27FC236}">
                <a16:creationId xmlns:a16="http://schemas.microsoft.com/office/drawing/2014/main" id="{0B5F7E3B-C5F1-40E0-A491-558BAFBC11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952625"/>
            <a:ext cx="0" cy="2952750"/>
          </a:xfrm>
          <a:prstGeom prst="line">
            <a:avLst/>
          </a:prstGeom>
        </p:spPr>
        <p:style>
          <a:lnRef idx="1">
            <a:schemeClr val="accent1"/>
          </a:lnRef>
          <a:fillRef idx="0">
            <a:schemeClr val="accent1"/>
          </a:fillRef>
          <a:effectRef idx="0">
            <a:schemeClr val="accent1"/>
          </a:effectRef>
          <a:fontRef idx="minor">
            <a:schemeClr val="tx1"/>
          </a:fontRef>
        </p:style>
      </p:cxnSp>
      <p:sp>
        <p:nvSpPr>
          <p:cNvPr id="40962" name="Title 1">
            <a:extLst>
              <a:ext uri="{FF2B5EF4-FFF2-40B4-BE49-F238E27FC236}">
                <a16:creationId xmlns:a16="http://schemas.microsoft.com/office/drawing/2014/main" id="{728B310F-0952-47FB-88D4-18B97CA05318}"/>
              </a:ext>
            </a:extLst>
          </p:cNvPr>
          <p:cNvSpPr>
            <a:spLocks noGrp="1" noChangeArrowheads="1"/>
          </p:cNvSpPr>
          <p:nvPr>
            <p:ph type="title"/>
          </p:nvPr>
        </p:nvSpPr>
        <p:spPr>
          <a:xfrm>
            <a:off x="482601" y="1469729"/>
            <a:ext cx="2525519" cy="3918543"/>
          </a:xfrm>
        </p:spPr>
        <p:txBody>
          <a:bodyPr anchor="ctr">
            <a:normAutofit/>
          </a:bodyPr>
          <a:lstStyle/>
          <a:p>
            <a:r>
              <a:rPr lang="en-GB" altLang="en-US" dirty="0"/>
              <a:t>Daily Mail 1 January 2020</a:t>
            </a:r>
          </a:p>
        </p:txBody>
      </p:sp>
      <p:sp>
        <p:nvSpPr>
          <p:cNvPr id="40964" name="Slide Number Placeholder 3">
            <a:extLst>
              <a:ext uri="{FF2B5EF4-FFF2-40B4-BE49-F238E27FC236}">
                <a16:creationId xmlns:a16="http://schemas.microsoft.com/office/drawing/2014/main" id="{9C6F027D-D888-4A99-8060-3883B3A246CB}"/>
              </a:ext>
            </a:extLst>
          </p:cNvPr>
          <p:cNvSpPr>
            <a:spLocks noGrp="1" noChangeArrowheads="1"/>
          </p:cNvSpPr>
          <p:nvPr>
            <p:ph type="sldNum" sz="quarter" idx="12"/>
          </p:nvPr>
        </p:nvSpPr>
        <p:spPr>
          <a:xfrm>
            <a:off x="6442998" y="5388272"/>
            <a:ext cx="512504"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spcAft>
                <a:spcPts val="450"/>
              </a:spcAft>
            </a:pPr>
            <a:fld id="{4C953BDC-083C-44DC-9116-A2F37C3DEEDA}" type="slidenum">
              <a:rPr lang="en-GB" altLang="en-US">
                <a:solidFill>
                  <a:prstClr val="black"/>
                </a:solidFill>
              </a:rPr>
              <a:pPr defTabSz="685800">
                <a:spcAft>
                  <a:spcPts val="450"/>
                </a:spcAft>
              </a:pPr>
              <a:t>21</a:t>
            </a:fld>
            <a:endParaRPr lang="en-GB" altLang="en-US" dirty="0">
              <a:solidFill>
                <a:prstClr val="black"/>
              </a:solidFill>
            </a:endParaRPr>
          </a:p>
        </p:txBody>
      </p:sp>
      <p:sp>
        <p:nvSpPr>
          <p:cNvPr id="40963" name="Content Placeholder 2">
            <a:extLst>
              <a:ext uri="{FF2B5EF4-FFF2-40B4-BE49-F238E27FC236}">
                <a16:creationId xmlns:a16="http://schemas.microsoft.com/office/drawing/2014/main" id="{F7231946-1AEE-49F7-AA9B-2FAA324668A7}"/>
              </a:ext>
            </a:extLst>
          </p:cNvPr>
          <p:cNvSpPr>
            <a:spLocks noGrp="1" noChangeArrowheads="1"/>
          </p:cNvSpPr>
          <p:nvPr>
            <p:ph idx="1"/>
          </p:nvPr>
        </p:nvSpPr>
        <p:spPr>
          <a:xfrm>
            <a:off x="3490721" y="1469729"/>
            <a:ext cx="3464780" cy="3918543"/>
          </a:xfrm>
        </p:spPr>
        <p:txBody>
          <a:bodyPr anchor="ctr">
            <a:normAutofit/>
          </a:bodyPr>
          <a:lstStyle/>
          <a:p>
            <a:r>
              <a:rPr lang="en-GB" altLang="en-US" sz="2100" b="1" dirty="0"/>
              <a:t>“</a:t>
            </a:r>
            <a:r>
              <a:rPr lang="en-GB" altLang="en-US" sz="2100" i="1" dirty="0"/>
              <a:t>Primary schools are searching children for knives at the gates with metal detectors as it emerges pupils as young as seven have been caught with a blade in the classroom</a:t>
            </a:r>
            <a:r>
              <a:rPr lang="en-GB" altLang="en-US" sz="2100" dirty="0"/>
              <a:t>”</a:t>
            </a:r>
          </a:p>
          <a:p>
            <a:endParaRPr lang="en-GB"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664081EE-8459-4147-A8D9-6995DA31C0C7}"/>
              </a:ext>
            </a:extLst>
          </p:cNvPr>
          <p:cNvSpPr>
            <a:spLocks noGrp="1" noChangeArrowheads="1"/>
          </p:cNvSpPr>
          <p:nvPr>
            <p:ph type="title"/>
          </p:nvPr>
        </p:nvSpPr>
        <p:spPr>
          <a:xfrm>
            <a:off x="4152551" y="1314450"/>
            <a:ext cx="2802951" cy="990600"/>
          </a:xfrm>
        </p:spPr>
        <p:txBody>
          <a:bodyPr>
            <a:normAutofit fontScale="90000"/>
          </a:bodyPr>
          <a:lstStyle/>
          <a:p>
            <a:pPr algn="ctr"/>
            <a:r>
              <a:rPr lang="en-GB" altLang="en-US" dirty="0">
                <a:solidFill>
                  <a:srgbClr val="0070C0"/>
                </a:solidFill>
              </a:rPr>
              <a:t>Concern about levels of school exclusions</a:t>
            </a:r>
          </a:p>
        </p:txBody>
      </p:sp>
      <p:sp>
        <p:nvSpPr>
          <p:cNvPr id="41987" name="Content Placeholder 2">
            <a:extLst>
              <a:ext uri="{FF2B5EF4-FFF2-40B4-BE49-F238E27FC236}">
                <a16:creationId xmlns:a16="http://schemas.microsoft.com/office/drawing/2014/main" id="{C070E6EE-0CB5-4F9F-87FA-93EB70DA3697}"/>
              </a:ext>
            </a:extLst>
          </p:cNvPr>
          <p:cNvSpPr>
            <a:spLocks noGrp="1" noChangeArrowheads="1"/>
          </p:cNvSpPr>
          <p:nvPr>
            <p:ph idx="1"/>
          </p:nvPr>
        </p:nvSpPr>
        <p:spPr>
          <a:xfrm>
            <a:off x="3907173" y="2477692"/>
            <a:ext cx="3048329" cy="2910580"/>
          </a:xfrm>
        </p:spPr>
        <p:txBody>
          <a:bodyPr>
            <a:normAutofit lnSpcReduction="10000"/>
          </a:bodyPr>
          <a:lstStyle/>
          <a:p>
            <a:r>
              <a:rPr lang="en-GB" altLang="en-US" sz="1800" dirty="0"/>
              <a:t>“</a:t>
            </a:r>
            <a:r>
              <a:rPr lang="en-GB" altLang="en-US" sz="1800" i="1" dirty="0"/>
              <a:t>Campaign to cut school exclusions launched</a:t>
            </a:r>
            <a:r>
              <a:rPr lang="en-GB" altLang="en-US" sz="1800" dirty="0"/>
              <a:t>”</a:t>
            </a:r>
          </a:p>
          <a:p>
            <a:endParaRPr lang="en-GB" altLang="en-US" sz="1800" dirty="0"/>
          </a:p>
          <a:p>
            <a:r>
              <a:rPr lang="en-GB" altLang="en-US" sz="1800" dirty="0"/>
              <a:t>And “</a:t>
            </a:r>
            <a:r>
              <a:rPr lang="en-GB" altLang="en-US" sz="1800" i="1" dirty="0"/>
              <a:t>Excluded student figures could be more than twice official number</a:t>
            </a:r>
            <a:r>
              <a:rPr lang="en-GB" altLang="en-US" sz="1800" dirty="0"/>
              <a:t>”</a:t>
            </a:r>
          </a:p>
          <a:p>
            <a:endParaRPr lang="en-GB" altLang="en-US" sz="1800" dirty="0"/>
          </a:p>
          <a:p>
            <a:r>
              <a:rPr lang="en-GB" altLang="en-US" sz="1500" dirty="0"/>
              <a:t>Evening Standard 9 January 2020</a:t>
            </a:r>
            <a:endParaRPr lang="en-GB" altLang="en-US" sz="825" dirty="0"/>
          </a:p>
        </p:txBody>
      </p:sp>
      <p:pic>
        <p:nvPicPr>
          <p:cNvPr id="41990" name="Picture 41989" descr="Toy plastic numbers">
            <a:extLst>
              <a:ext uri="{FF2B5EF4-FFF2-40B4-BE49-F238E27FC236}">
                <a16:creationId xmlns:a16="http://schemas.microsoft.com/office/drawing/2014/main" id="{3560292E-3452-1FF6-DE07-AF685782099F}"/>
              </a:ext>
            </a:extLst>
          </p:cNvPr>
          <p:cNvPicPr>
            <a:picLocks noChangeAspect="1"/>
          </p:cNvPicPr>
          <p:nvPr/>
        </p:nvPicPr>
        <p:blipFill rotWithShape="1">
          <a:blip r:embed="rId2"/>
          <a:srcRect l="20666" r="26823" b="-2"/>
          <a:stretch/>
        </p:blipFill>
        <p:spPr>
          <a:xfrm>
            <a:off x="15" y="857250"/>
            <a:ext cx="4046205" cy="51435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2015" name="Isosceles Triangle 42014">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1988" name="Slide Number Placeholder 3">
            <a:extLst>
              <a:ext uri="{FF2B5EF4-FFF2-40B4-BE49-F238E27FC236}">
                <a16:creationId xmlns:a16="http://schemas.microsoft.com/office/drawing/2014/main" id="{BD8B3403-3284-49A6-B339-F9F9818D9B69}"/>
              </a:ext>
            </a:extLst>
          </p:cNvPr>
          <p:cNvSpPr>
            <a:spLocks noGrp="1" noChangeArrowheads="1"/>
          </p:cNvSpPr>
          <p:nvPr>
            <p:ph type="sldNum" sz="quarter" idx="12"/>
          </p:nvPr>
        </p:nvSpPr>
        <p:spPr>
          <a:xfrm>
            <a:off x="6631497" y="5388272"/>
            <a:ext cx="324005" cy="273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spcAft>
                <a:spcPts val="450"/>
              </a:spcAft>
            </a:pPr>
            <a:fld id="{E4B9261B-5A1D-4674-A185-EEBCF3637578}" type="slidenum">
              <a:rPr lang="en-GB" altLang="en-US">
                <a:solidFill>
                  <a:prstClr val="black"/>
                </a:solidFill>
              </a:rPr>
              <a:pPr defTabSz="685800">
                <a:spcAft>
                  <a:spcPts val="450"/>
                </a:spcAft>
              </a:pPr>
              <a:t>22</a:t>
            </a:fld>
            <a:endParaRPr lang="en-GB" altLang="en-US" dirty="0">
              <a:solidFill>
                <a:prstClr val="black"/>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6" name="Group 72">
            <a:extLst>
              <a:ext uri="{FF2B5EF4-FFF2-40B4-BE49-F238E27FC236}">
                <a16:creationId xmlns:a16="http://schemas.microsoft.com/office/drawing/2014/main" id="{2DAE3342-9DFC-49D4-B09C-25E31076931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7559" y="812718"/>
            <a:ext cx="7040165" cy="5192849"/>
            <a:chOff x="-329674" y="-51881"/>
            <a:chExt cx="12515851" cy="6923798"/>
          </a:xfrm>
        </p:grpSpPr>
        <p:sp>
          <p:nvSpPr>
            <p:cNvPr id="74"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6327" name="Group 93">
            <a:extLst>
              <a:ext uri="{FF2B5EF4-FFF2-40B4-BE49-F238E27FC236}">
                <a16:creationId xmlns:a16="http://schemas.microsoft.com/office/drawing/2014/main" id="{B54F73D8-62C2-4127-9D19-01219BBB99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81978" y="1747113"/>
            <a:ext cx="4977194" cy="3358450"/>
            <a:chOff x="1669293" y="1186483"/>
            <a:chExt cx="8848345" cy="4477933"/>
          </a:xfrm>
        </p:grpSpPr>
        <p:sp>
          <p:nvSpPr>
            <p:cNvPr id="95" name="Rectangle 94">
              <a:extLst>
                <a:ext uri="{FF2B5EF4-FFF2-40B4-BE49-F238E27FC236}">
                  <a16:creationId xmlns:a16="http://schemas.microsoft.com/office/drawing/2014/main" id="{CFD8CA02-9BE5-4B82-8129-6EF6184024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6" name="Isosceles Triangle 95">
              <a:extLst>
                <a:ext uri="{FF2B5EF4-FFF2-40B4-BE49-F238E27FC236}">
                  <a16:creationId xmlns:a16="http://schemas.microsoft.com/office/drawing/2014/main" id="{01515E68-030C-4313-B300-35253163D3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7" name="Rectangle 96">
              <a:extLst>
                <a:ext uri="{FF2B5EF4-FFF2-40B4-BE49-F238E27FC236}">
                  <a16:creationId xmlns:a16="http://schemas.microsoft.com/office/drawing/2014/main" id="{1937725F-1DDF-4225-937E-106DBB047F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56328" name="Rectangle 98">
            <a:extLst>
              <a:ext uri="{FF2B5EF4-FFF2-40B4-BE49-F238E27FC236}">
                <a16:creationId xmlns:a16="http://schemas.microsoft.com/office/drawing/2014/main" id="{A3BAF07C-C39E-42EB-BB22-8D46691D97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1" y="857250"/>
            <a:ext cx="6858596"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Rockwell" panose="02060603020205020403"/>
            </a:endParaRPr>
          </a:p>
        </p:txBody>
      </p:sp>
      <p:grpSp>
        <p:nvGrpSpPr>
          <p:cNvPr id="56329" name="Group 100">
            <a:extLst>
              <a:ext uri="{FF2B5EF4-FFF2-40B4-BE49-F238E27FC236}">
                <a16:creationId xmlns:a16="http://schemas.microsoft.com/office/drawing/2014/main" id="{D8E9CF54-0466-4261-9E62-0249E60E18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7559" y="812718"/>
            <a:ext cx="7040165" cy="5192849"/>
            <a:chOff x="-329674" y="-51881"/>
            <a:chExt cx="12515851" cy="6923798"/>
          </a:xfrm>
        </p:grpSpPr>
        <p:sp>
          <p:nvSpPr>
            <p:cNvPr id="10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33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33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33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33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33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33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33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33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33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6322" name="Title 1">
            <a:extLst>
              <a:ext uri="{FF2B5EF4-FFF2-40B4-BE49-F238E27FC236}">
                <a16:creationId xmlns:a16="http://schemas.microsoft.com/office/drawing/2014/main" id="{E37F1378-3984-429F-86E8-440ACB50D09D}"/>
              </a:ext>
            </a:extLst>
          </p:cNvPr>
          <p:cNvSpPr>
            <a:spLocks noGrp="1" noChangeArrowheads="1"/>
          </p:cNvSpPr>
          <p:nvPr>
            <p:ph type="title"/>
          </p:nvPr>
        </p:nvSpPr>
        <p:spPr>
          <a:xfrm>
            <a:off x="1918364" y="4757099"/>
            <a:ext cx="5307273" cy="592255"/>
          </a:xfrm>
        </p:spPr>
        <p:txBody>
          <a:bodyPr vert="horz" lIns="171450" tIns="171450" rIns="171450" bIns="0" rtlCol="0" anchor="ctr">
            <a:normAutofit fontScale="90000"/>
          </a:bodyPr>
          <a:lstStyle/>
          <a:p>
            <a:pPr defTabSz="685800">
              <a:lnSpc>
                <a:spcPct val="80000"/>
              </a:lnSpc>
            </a:pPr>
            <a:r>
              <a:rPr lang="en-US" altLang="en-US" sz="2625" spc="-113" dirty="0">
                <a:solidFill>
                  <a:schemeClr val="bg1"/>
                </a:solidFill>
              </a:rPr>
              <a:t>The Timpson Review:</a:t>
            </a:r>
            <a:br>
              <a:rPr lang="en-US" altLang="en-US" sz="2625" spc="-113" dirty="0">
                <a:solidFill>
                  <a:schemeClr val="bg1"/>
                </a:solidFill>
              </a:rPr>
            </a:br>
            <a:r>
              <a:rPr lang="en-US" altLang="en-US" sz="2625" spc="-113" dirty="0">
                <a:solidFill>
                  <a:schemeClr val="bg1"/>
                </a:solidFill>
              </a:rPr>
              <a:t>Government Review into exclusions </a:t>
            </a:r>
          </a:p>
        </p:txBody>
      </p:sp>
      <p:pic>
        <p:nvPicPr>
          <p:cNvPr id="56324" name="Picture 2" descr="Image result for review document images">
            <a:extLst>
              <a:ext uri="{FF2B5EF4-FFF2-40B4-BE49-F238E27FC236}">
                <a16:creationId xmlns:a16="http://schemas.microsoft.com/office/drawing/2014/main" id="{982F4A55-B9E1-498F-9EAF-055291B2DF3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91" b="7449"/>
          <a:stretch/>
        </p:blipFill>
        <p:spPr>
          <a:xfrm>
            <a:off x="1143015" y="857259"/>
            <a:ext cx="6857985" cy="3794210"/>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noFill/>
          <a:extLst>
            <a:ext uri="{909E8E84-426E-40DD-AFC4-6F175D3DCCD1}">
              <a14:hiddenFill xmlns:a14="http://schemas.microsoft.com/office/drawing/2010/main">
                <a:solidFill>
                  <a:srgbClr val="FFFFFF"/>
                </a:solidFill>
              </a14:hiddenFill>
            </a:ext>
          </a:extLst>
        </p:spPr>
      </p:pic>
      <p:sp>
        <p:nvSpPr>
          <p:cNvPr id="56323" name="Slide Number Placeholder 3">
            <a:extLst>
              <a:ext uri="{FF2B5EF4-FFF2-40B4-BE49-F238E27FC236}">
                <a16:creationId xmlns:a16="http://schemas.microsoft.com/office/drawing/2014/main" id="{5CA78F87-4FC4-4C54-A9BD-5D4A97C7DA11}"/>
              </a:ext>
            </a:extLst>
          </p:cNvPr>
          <p:cNvSpPr>
            <a:spLocks noGrp="1"/>
          </p:cNvSpPr>
          <p:nvPr>
            <p:ph type="sldNum" sz="quarter" idx="12"/>
          </p:nvPr>
        </p:nvSpPr>
        <p:spPr>
          <a:xfrm>
            <a:off x="7032308" y="1097280"/>
            <a:ext cx="514350" cy="24003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rtlCol="0" anchor="ctr">
            <a:normAutofit/>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342900" eaLnBrk="1" hangingPunct="1">
              <a:spcAft>
                <a:spcPts val="450"/>
              </a:spcAft>
            </a:pPr>
            <a:fld id="{C23130B3-2216-41E1-B986-84647A699EC3}" type="slidenum">
              <a:rPr lang="en-US" altLang="en-US">
                <a:solidFill>
                  <a:srgbClr val="FFFFFE"/>
                </a:solidFill>
                <a:latin typeface="Rockwell" panose="02060603020205020403"/>
              </a:rPr>
              <a:pPr defTabSz="342900" eaLnBrk="1" hangingPunct="1">
                <a:spcAft>
                  <a:spcPts val="450"/>
                </a:spcAft>
              </a:pPr>
              <a:t>23</a:t>
            </a:fld>
            <a:endParaRPr lang="en-US" altLang="en-US" dirty="0">
              <a:solidFill>
                <a:srgbClr val="FFFFFE"/>
              </a:solidFill>
              <a:latin typeface="Rockwell" panose="02060603020205020403"/>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CC9829A-26F6-4595-8608-1A9F57DA75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1" y="857250"/>
            <a:ext cx="685782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Rockwell" panose="02060603020205020403"/>
            </a:endParaRPr>
          </a:p>
        </p:txBody>
      </p:sp>
      <p:grpSp>
        <p:nvGrpSpPr>
          <p:cNvPr id="76" name="Group 75">
            <a:extLst>
              <a:ext uri="{FF2B5EF4-FFF2-40B4-BE49-F238E27FC236}">
                <a16:creationId xmlns:a16="http://schemas.microsoft.com/office/drawing/2014/main" id="{75343792-FB15-4868-8582-6FB07FD0655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8151" y="857250"/>
            <a:ext cx="7078565" cy="5139929"/>
            <a:chOff x="-417513" y="0"/>
            <a:chExt cx="12584114" cy="6853238"/>
          </a:xfrm>
        </p:grpSpPr>
        <p:sp>
          <p:nvSpPr>
            <p:cNvPr id="77"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78"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79"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0"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1"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2"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3"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4"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5"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6"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7"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8"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9"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0"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1"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2"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3"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4"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5"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6"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7"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grpSp>
      <p:grpSp>
        <p:nvGrpSpPr>
          <p:cNvPr id="99" name="Group 98">
            <a:extLst>
              <a:ext uri="{FF2B5EF4-FFF2-40B4-BE49-F238E27FC236}">
                <a16:creationId xmlns:a16="http://schemas.microsoft.com/office/drawing/2014/main" id="{F594A2EF-2FF2-48A2-91C9-0279003075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93082" y="2131943"/>
            <a:ext cx="2066893" cy="2602816"/>
            <a:chOff x="697883" y="1816768"/>
            <a:chExt cx="3674476" cy="3470421"/>
          </a:xfrm>
        </p:grpSpPr>
        <p:sp>
          <p:nvSpPr>
            <p:cNvPr id="100" name="Rectangle 99">
              <a:extLst>
                <a:ext uri="{FF2B5EF4-FFF2-40B4-BE49-F238E27FC236}">
                  <a16:creationId xmlns:a16="http://schemas.microsoft.com/office/drawing/2014/main" id="{40F210D1-1084-4A86-8697-6421DF5C8C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Rockwell" panose="02060603020205020403"/>
              </a:endParaRPr>
            </a:p>
          </p:txBody>
        </p:sp>
        <p:sp>
          <p:nvSpPr>
            <p:cNvPr id="101"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Rockwell" panose="02060603020205020403"/>
              </a:endParaRPr>
            </a:p>
          </p:txBody>
        </p:sp>
        <p:sp>
          <p:nvSpPr>
            <p:cNvPr id="102" name="Rectangle 101">
              <a:extLst>
                <a:ext uri="{FF2B5EF4-FFF2-40B4-BE49-F238E27FC236}">
                  <a16:creationId xmlns:a16="http://schemas.microsoft.com/office/drawing/2014/main" id="{3ACEAD7B-B41B-4FE1-AD76-97F79C2C2C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Rockwell" panose="02060603020205020403"/>
              </a:endParaRPr>
            </a:p>
          </p:txBody>
        </p:sp>
      </p:grpSp>
      <p:sp>
        <p:nvSpPr>
          <p:cNvPr id="57346" name="Title 1">
            <a:extLst>
              <a:ext uri="{FF2B5EF4-FFF2-40B4-BE49-F238E27FC236}">
                <a16:creationId xmlns:a16="http://schemas.microsoft.com/office/drawing/2014/main" id="{003F04BA-6234-43A8-9CD1-362D123D07C3}"/>
              </a:ext>
            </a:extLst>
          </p:cNvPr>
          <p:cNvSpPr>
            <a:spLocks noGrp="1" noChangeArrowheads="1"/>
          </p:cNvSpPr>
          <p:nvPr>
            <p:ph type="title"/>
          </p:nvPr>
        </p:nvSpPr>
        <p:spPr>
          <a:xfrm>
            <a:off x="1642854" y="2626043"/>
            <a:ext cx="2281073" cy="1840257"/>
          </a:xfrm>
        </p:spPr>
        <p:txBody>
          <a:bodyPr>
            <a:normAutofit/>
          </a:bodyPr>
          <a:lstStyle/>
          <a:p>
            <a:r>
              <a:rPr lang="en-GB" altLang="en-US" dirty="0"/>
              <a:t>REVIEW PUBLISHED 7 MAY 2019</a:t>
            </a:r>
          </a:p>
        </p:txBody>
      </p:sp>
      <p:sp>
        <p:nvSpPr>
          <p:cNvPr id="57348" name="Slide Number Placeholder 3">
            <a:extLst>
              <a:ext uri="{FF2B5EF4-FFF2-40B4-BE49-F238E27FC236}">
                <a16:creationId xmlns:a16="http://schemas.microsoft.com/office/drawing/2014/main" id="{D5877200-7297-4D18-85C4-117DF2EB277E}"/>
              </a:ext>
            </a:extLst>
          </p:cNvPr>
          <p:cNvSpPr>
            <a:spLocks noGrp="1"/>
          </p:cNvSpPr>
          <p:nvPr>
            <p:ph type="sldNum" sz="quarter" idx="12"/>
          </p:nvPr>
        </p:nvSpPr>
        <p:spPr>
          <a:xfrm>
            <a:off x="7032308" y="1097280"/>
            <a:ext cx="514350" cy="24003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spcAft>
                <a:spcPts val="450"/>
              </a:spcAft>
            </a:pPr>
            <a:fld id="{B768657E-B85F-41B0-8947-4C160778E8BF}" type="slidenum">
              <a:rPr lang="en-GB" altLang="en-US">
                <a:solidFill>
                  <a:prstClr val="black"/>
                </a:solidFill>
              </a:rPr>
              <a:pPr defTabSz="685800">
                <a:spcAft>
                  <a:spcPts val="450"/>
                </a:spcAft>
              </a:pPr>
              <a:t>24</a:t>
            </a:fld>
            <a:endParaRPr lang="en-GB" altLang="en-US" dirty="0">
              <a:solidFill>
                <a:prstClr val="black"/>
              </a:solidFill>
            </a:endParaRPr>
          </a:p>
        </p:txBody>
      </p:sp>
      <p:pic>
        <p:nvPicPr>
          <p:cNvPr id="57349" name="Picture 2" descr="Image result for CALENDAR IMAGE">
            <a:extLst>
              <a:ext uri="{FF2B5EF4-FFF2-40B4-BE49-F238E27FC236}">
                <a16:creationId xmlns:a16="http://schemas.microsoft.com/office/drawing/2014/main" id="{D3A131D5-AC27-45CE-B06C-974D65F9F483}"/>
              </a:ext>
            </a:extLst>
          </p:cNvPr>
          <p:cNvPicPr>
            <a:picLocks noChangeArrowheads="1"/>
          </p:cNvPicPr>
          <p:nvPr/>
        </p:nvPicPr>
        <p:blipFill rotWithShape="1">
          <a:blip r:embed="rId2">
            <a:extLst>
              <a:ext uri="{28A0092B-C50C-407E-A947-70E740481C1C}">
                <a14:useLocalDpi xmlns:a14="http://schemas.microsoft.com/office/drawing/2010/main" val="0"/>
              </a:ext>
            </a:extLst>
          </a:blip>
          <a:srcRect r="2" b="15640"/>
          <a:stretch/>
        </p:blipFill>
        <p:spPr bwMode="auto">
          <a:xfrm>
            <a:off x="4020698" y="1460278"/>
            <a:ext cx="3529440" cy="2233102"/>
          </a:xfrm>
          <a:prstGeom prst="rect">
            <a:avLst/>
          </a:prstGeom>
          <a:noFill/>
          <a:ln w="9525">
            <a:solidFill>
              <a:schemeClr val="tx1">
                <a:alpha val="20000"/>
              </a:schemeClr>
            </a:solidFill>
          </a:ln>
          <a:extLst>
            <a:ext uri="{909E8E84-426E-40DD-AFC4-6F175D3DCCD1}">
              <a14:hiddenFill xmlns:a14="http://schemas.microsoft.com/office/drawing/2010/main">
                <a:solidFill>
                  <a:srgbClr val="FFFFFF"/>
                </a:solidFill>
              </a14:hiddenFill>
            </a:ext>
          </a:extLst>
        </p:spPr>
      </p:pic>
      <p:sp>
        <p:nvSpPr>
          <p:cNvPr id="57347" name="Content Placeholder 2">
            <a:extLst>
              <a:ext uri="{FF2B5EF4-FFF2-40B4-BE49-F238E27FC236}">
                <a16:creationId xmlns:a16="http://schemas.microsoft.com/office/drawing/2014/main" id="{A9285E9F-C8F7-4CDF-849E-5F7D2B98A6BC}"/>
              </a:ext>
            </a:extLst>
          </p:cNvPr>
          <p:cNvSpPr>
            <a:spLocks noGrp="1" noChangeArrowheads="1"/>
          </p:cNvSpPr>
          <p:nvPr>
            <p:ph idx="1"/>
          </p:nvPr>
        </p:nvSpPr>
        <p:spPr>
          <a:xfrm>
            <a:off x="4022127" y="4058124"/>
            <a:ext cx="3533554" cy="1337983"/>
          </a:xfrm>
        </p:spPr>
        <p:txBody>
          <a:bodyPr>
            <a:normAutofit/>
          </a:bodyPr>
          <a:lstStyle/>
          <a:p>
            <a:endParaRPr lang="en-GB" altLang="en-US" dirty="0"/>
          </a:p>
          <a:p>
            <a:endParaRPr lang="en-GB"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FA8C167-5D52-4478-81D9-78A28EDC54AF}"/>
              </a:ext>
            </a:extLst>
          </p:cNvPr>
          <p:cNvSpPr>
            <a:spLocks noGrp="1" noChangeArrowheads="1"/>
          </p:cNvSpPr>
          <p:nvPr>
            <p:ph type="title"/>
          </p:nvPr>
        </p:nvSpPr>
        <p:spPr/>
        <p:txBody>
          <a:bodyPr/>
          <a:lstStyle/>
          <a:p>
            <a:r>
              <a:rPr lang="en-GB" altLang="en-US" dirty="0"/>
              <a:t>Where to find Timpson review?</a:t>
            </a:r>
          </a:p>
        </p:txBody>
      </p:sp>
      <p:sp>
        <p:nvSpPr>
          <p:cNvPr id="58371" name="Content Placeholder 2">
            <a:extLst>
              <a:ext uri="{FF2B5EF4-FFF2-40B4-BE49-F238E27FC236}">
                <a16:creationId xmlns:a16="http://schemas.microsoft.com/office/drawing/2014/main" id="{DCB0E7C6-1B3A-4086-80AD-55C492D502D8}"/>
              </a:ext>
            </a:extLst>
          </p:cNvPr>
          <p:cNvSpPr>
            <a:spLocks noGrp="1" noChangeArrowheads="1"/>
          </p:cNvSpPr>
          <p:nvPr>
            <p:ph idx="1"/>
          </p:nvPr>
        </p:nvSpPr>
        <p:spPr/>
        <p:txBody>
          <a:bodyPr/>
          <a:lstStyle/>
          <a:p>
            <a:endParaRPr lang="en-GB" altLang="en-US" dirty="0"/>
          </a:p>
          <a:p>
            <a:r>
              <a:rPr lang="en-GB" altLang="en-US" sz="2000" dirty="0"/>
              <a:t>See </a:t>
            </a:r>
            <a:r>
              <a:rPr lang="en-GB" altLang="en-US" sz="2000" dirty="0">
                <a:hlinkClick r:id="rId2"/>
              </a:rPr>
              <a:t>https://assets.publishing.service.gov.uk/government/uploads/system/uploads/attachment_data/file/799979/Timpson_review_of_school_exclusion.pdf</a:t>
            </a:r>
            <a:endParaRPr lang="en-GB" altLang="en-US" sz="2000" dirty="0"/>
          </a:p>
        </p:txBody>
      </p:sp>
      <p:sp>
        <p:nvSpPr>
          <p:cNvPr id="58372" name="Slide Number Placeholder 3">
            <a:extLst>
              <a:ext uri="{FF2B5EF4-FFF2-40B4-BE49-F238E27FC236}">
                <a16:creationId xmlns:a16="http://schemas.microsoft.com/office/drawing/2014/main" id="{18F3A72F-CC59-49F0-8CD8-21992BAA03B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fld id="{8B50498B-59E2-462C-9B24-BFD6E46E8508}" type="slidenum">
              <a:rPr lang="en-GB" altLang="en-US">
                <a:solidFill>
                  <a:srgbClr val="000000"/>
                </a:solidFill>
              </a:rPr>
              <a:pPr defTabSz="685800"/>
              <a:t>25</a:t>
            </a:fld>
            <a:endParaRPr lang="en-GB" altLang="en-US" dirty="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FE6392A-A77B-45F0-8E1B-220860723A93}"/>
              </a:ext>
            </a:extLst>
          </p:cNvPr>
          <p:cNvSpPr>
            <a:spLocks noGrp="1" noChangeArrowheads="1"/>
          </p:cNvSpPr>
          <p:nvPr>
            <p:ph type="title"/>
          </p:nvPr>
        </p:nvSpPr>
        <p:spPr/>
        <p:txBody>
          <a:bodyPr/>
          <a:lstStyle/>
          <a:p>
            <a:r>
              <a:rPr lang="en-GB" altLang="en-US" dirty="0"/>
              <a:t>And DfE response</a:t>
            </a:r>
          </a:p>
        </p:txBody>
      </p:sp>
      <p:sp>
        <p:nvSpPr>
          <p:cNvPr id="59395" name="Content Placeholder 2">
            <a:extLst>
              <a:ext uri="{FF2B5EF4-FFF2-40B4-BE49-F238E27FC236}">
                <a16:creationId xmlns:a16="http://schemas.microsoft.com/office/drawing/2014/main" id="{B372C3CA-4527-4101-812E-1001EAC82109}"/>
              </a:ext>
            </a:extLst>
          </p:cNvPr>
          <p:cNvSpPr>
            <a:spLocks noGrp="1" noChangeArrowheads="1"/>
          </p:cNvSpPr>
          <p:nvPr>
            <p:ph idx="1"/>
          </p:nvPr>
        </p:nvSpPr>
        <p:spPr/>
        <p:txBody>
          <a:bodyPr>
            <a:normAutofit/>
          </a:bodyPr>
          <a:lstStyle/>
          <a:p>
            <a:r>
              <a:rPr lang="en-GB" altLang="en-US" sz="2000" dirty="0"/>
              <a:t>And DfE response </a:t>
            </a:r>
            <a:r>
              <a:rPr lang="en-GB" altLang="en-US" sz="2000" b="1" dirty="0"/>
              <a:t>The Timpson Review of School Exclusion: Government Response May 2019</a:t>
            </a:r>
          </a:p>
          <a:p>
            <a:endParaRPr lang="en-GB" altLang="en-US" sz="2000" dirty="0"/>
          </a:p>
          <a:p>
            <a:r>
              <a:rPr lang="en-GB" altLang="en-US" sz="2000" dirty="0"/>
              <a:t>https://assets.publishing.service.gov.uk/government/uploads/system/uploads/attachment_data/file/800676/Timpson_review_of_school_exclusion__government_response.pdf</a:t>
            </a:r>
          </a:p>
        </p:txBody>
      </p:sp>
      <p:sp>
        <p:nvSpPr>
          <p:cNvPr id="59396" name="Slide Number Placeholder 3">
            <a:extLst>
              <a:ext uri="{FF2B5EF4-FFF2-40B4-BE49-F238E27FC236}">
                <a16:creationId xmlns:a16="http://schemas.microsoft.com/office/drawing/2014/main" id="{415AB691-2835-4C5D-BE40-F8CBFB2D091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fld id="{486E4EB6-3B20-49A6-B8AF-1029DDE95A35}" type="slidenum">
              <a:rPr lang="en-GB" altLang="en-US">
                <a:solidFill>
                  <a:srgbClr val="000000"/>
                </a:solidFill>
              </a:rPr>
              <a:pPr defTabSz="685800"/>
              <a:t>26</a:t>
            </a:fld>
            <a:endParaRPr lang="en-GB" altLang="en-US"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89BE86EE-3F23-45B6-81A9-DF668E46BFB6}"/>
              </a:ext>
            </a:extLst>
          </p:cNvPr>
          <p:cNvSpPr>
            <a:spLocks noGrp="1" noChangeArrowheads="1"/>
          </p:cNvSpPr>
          <p:nvPr>
            <p:ph type="title"/>
          </p:nvPr>
        </p:nvSpPr>
        <p:spPr/>
        <p:txBody>
          <a:bodyPr/>
          <a:lstStyle/>
          <a:p>
            <a:r>
              <a:rPr lang="en-GB" altLang="en-US" dirty="0"/>
              <a:t>More Timpson data </a:t>
            </a:r>
          </a:p>
        </p:txBody>
      </p:sp>
      <p:sp>
        <p:nvSpPr>
          <p:cNvPr id="60419" name="Content Placeholder 2">
            <a:extLst>
              <a:ext uri="{FF2B5EF4-FFF2-40B4-BE49-F238E27FC236}">
                <a16:creationId xmlns:a16="http://schemas.microsoft.com/office/drawing/2014/main" id="{025B84F2-76B3-446C-91C7-15A80932E256}"/>
              </a:ext>
            </a:extLst>
          </p:cNvPr>
          <p:cNvSpPr>
            <a:spLocks noGrp="1" noChangeArrowheads="1"/>
          </p:cNvSpPr>
          <p:nvPr>
            <p:ph idx="1"/>
          </p:nvPr>
        </p:nvSpPr>
        <p:spPr/>
        <p:txBody>
          <a:bodyPr>
            <a:normAutofit/>
          </a:bodyPr>
          <a:lstStyle/>
          <a:p>
            <a:r>
              <a:rPr lang="en-GB" altLang="en-US" sz="2000" dirty="0"/>
              <a:t>Timpson review of school exclusion: technical note May 2019</a:t>
            </a:r>
          </a:p>
          <a:p>
            <a:endParaRPr lang="en-GB" altLang="en-US" sz="2000" dirty="0"/>
          </a:p>
          <a:p>
            <a:r>
              <a:rPr lang="en-GB" altLang="en-US" sz="2000" dirty="0"/>
              <a:t>Plus accompanying tables</a:t>
            </a:r>
          </a:p>
          <a:p>
            <a:r>
              <a:rPr lang="en-GB" altLang="en-US" sz="2000" dirty="0"/>
              <a:t>See all at </a:t>
            </a:r>
            <a:r>
              <a:rPr lang="en-GB" altLang="en-US" sz="2000" dirty="0">
                <a:hlinkClick r:id="rId2"/>
              </a:rPr>
              <a:t>https://www.gov.uk/government/consultations/school-exclusions-review-call-for-evidence#history</a:t>
            </a:r>
            <a:endParaRPr lang="en-GB" altLang="en-US" sz="2000" dirty="0"/>
          </a:p>
        </p:txBody>
      </p:sp>
      <p:sp>
        <p:nvSpPr>
          <p:cNvPr id="60420" name="Slide Number Placeholder 3">
            <a:extLst>
              <a:ext uri="{FF2B5EF4-FFF2-40B4-BE49-F238E27FC236}">
                <a16:creationId xmlns:a16="http://schemas.microsoft.com/office/drawing/2014/main" id="{60DC7699-27AC-4ECE-A652-9E356BD2CAE4}"/>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fld id="{841F8715-E8F4-48FA-98B1-440FB0083B3D}" type="slidenum">
              <a:rPr lang="en-GB" altLang="en-US">
                <a:solidFill>
                  <a:srgbClr val="000000"/>
                </a:solidFill>
              </a:rPr>
              <a:pPr defTabSz="685800"/>
              <a:t>27</a:t>
            </a:fld>
            <a:endParaRPr lang="en-GB" altLang="en-US" dirty="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82413CC-69E6-4BDA-A88D-E4EF8F95B2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1" y="857250"/>
            <a:ext cx="685782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Rockwell" panose="02060603020205020403"/>
            </a:endParaRPr>
          </a:p>
        </p:txBody>
      </p:sp>
      <p:grpSp>
        <p:nvGrpSpPr>
          <p:cNvPr id="76" name="Group 75">
            <a:extLst>
              <a:ext uri="{FF2B5EF4-FFF2-40B4-BE49-F238E27FC236}">
                <a16:creationId xmlns:a16="http://schemas.microsoft.com/office/drawing/2014/main" id="{4F1F7357-8633-4CE7-BF80-475EE8A2FAE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8151" y="857250"/>
            <a:ext cx="7078565" cy="5139929"/>
            <a:chOff x="-417513" y="0"/>
            <a:chExt cx="12584114" cy="6853238"/>
          </a:xfrm>
        </p:grpSpPr>
        <p:sp>
          <p:nvSpPr>
            <p:cNvPr id="77"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78"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79"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0"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1"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2"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3"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4"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5"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6"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7"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8"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89"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0"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1"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2"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3"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4"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5"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6"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sp>
          <p:nvSpPr>
            <p:cNvPr id="97"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endParaRPr>
            </a:p>
          </p:txBody>
        </p:sp>
      </p:grpSp>
      <p:sp>
        <p:nvSpPr>
          <p:cNvPr id="61442" name="Title 1">
            <a:extLst>
              <a:ext uri="{FF2B5EF4-FFF2-40B4-BE49-F238E27FC236}">
                <a16:creationId xmlns:a16="http://schemas.microsoft.com/office/drawing/2014/main" id="{8E33D539-017B-4552-8766-29B19E9CE46B}"/>
              </a:ext>
            </a:extLst>
          </p:cNvPr>
          <p:cNvSpPr>
            <a:spLocks noGrp="1" noChangeArrowheads="1"/>
          </p:cNvSpPr>
          <p:nvPr>
            <p:ph type="title"/>
          </p:nvPr>
        </p:nvSpPr>
        <p:spPr>
          <a:xfrm>
            <a:off x="2132599" y="1456412"/>
            <a:ext cx="4878803" cy="786709"/>
          </a:xfrm>
        </p:spPr>
        <p:txBody>
          <a:bodyPr>
            <a:normAutofit/>
          </a:bodyPr>
          <a:lstStyle/>
          <a:p>
            <a:r>
              <a:rPr lang="en-GB" altLang="en-US" b="1" dirty="0">
                <a:solidFill>
                  <a:schemeClr val="tx1"/>
                </a:solidFill>
              </a:rPr>
              <a:t>Timpson: 30 Recommendations</a:t>
            </a:r>
          </a:p>
        </p:txBody>
      </p:sp>
      <p:sp>
        <p:nvSpPr>
          <p:cNvPr id="61444" name="Slide Number Placeholder 3">
            <a:extLst>
              <a:ext uri="{FF2B5EF4-FFF2-40B4-BE49-F238E27FC236}">
                <a16:creationId xmlns:a16="http://schemas.microsoft.com/office/drawing/2014/main" id="{EC2885F9-53C5-4E14-A3D9-1CDB1BDF5E1C}"/>
              </a:ext>
            </a:extLst>
          </p:cNvPr>
          <p:cNvSpPr>
            <a:spLocks noGrp="1"/>
          </p:cNvSpPr>
          <p:nvPr>
            <p:ph type="sldNum" sz="quarter" idx="12"/>
          </p:nvPr>
        </p:nvSpPr>
        <p:spPr>
          <a:xfrm>
            <a:off x="7032308" y="1097280"/>
            <a:ext cx="514350" cy="24003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spcAft>
                <a:spcPts val="450"/>
              </a:spcAft>
            </a:pPr>
            <a:fld id="{1E9E8D38-F946-4FE5-A53C-17580CDE9DF9}" type="slidenum">
              <a:rPr lang="en-GB" altLang="en-US">
                <a:solidFill>
                  <a:prstClr val="black"/>
                </a:solidFill>
              </a:rPr>
              <a:pPr defTabSz="685800">
                <a:spcAft>
                  <a:spcPts val="450"/>
                </a:spcAft>
              </a:pPr>
              <a:t>28</a:t>
            </a:fld>
            <a:endParaRPr lang="en-GB" altLang="en-US" dirty="0">
              <a:solidFill>
                <a:prstClr val="black"/>
              </a:solidFill>
            </a:endParaRPr>
          </a:p>
        </p:txBody>
      </p:sp>
      <p:graphicFrame>
        <p:nvGraphicFramePr>
          <p:cNvPr id="61446" name="Content Placeholder 2">
            <a:extLst>
              <a:ext uri="{FF2B5EF4-FFF2-40B4-BE49-F238E27FC236}">
                <a16:creationId xmlns:a16="http://schemas.microsoft.com/office/drawing/2014/main" id="{CD5C6860-40C6-4825-BA78-51ACA82BB7A3}"/>
              </a:ext>
            </a:extLst>
          </p:cNvPr>
          <p:cNvGraphicFramePr>
            <a:graphicFrameLocks noGrp="1"/>
          </p:cNvGraphicFramePr>
          <p:nvPr>
            <p:ph idx="1"/>
            <p:extLst>
              <p:ext uri="{D42A27DB-BD31-4B8C-83A1-F6EECF244321}">
                <p14:modId xmlns:p14="http://schemas.microsoft.com/office/powerpoint/2010/main" val="2963265104"/>
              </p:ext>
            </p:extLst>
          </p:nvPr>
        </p:nvGraphicFramePr>
        <p:xfrm>
          <a:off x="1597344" y="2132856"/>
          <a:ext cx="6935095" cy="4107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12472-ED52-660F-36C0-6B9096515228}"/>
              </a:ext>
            </a:extLst>
          </p:cNvPr>
          <p:cNvSpPr>
            <a:spLocks noGrp="1"/>
          </p:cNvSpPr>
          <p:nvPr>
            <p:ph type="title"/>
          </p:nvPr>
        </p:nvSpPr>
        <p:spPr/>
        <p:txBody>
          <a:bodyPr>
            <a:normAutofit fontScale="90000"/>
          </a:bodyPr>
          <a:lstStyle/>
          <a:p>
            <a:r>
              <a:rPr lang="en-GB" dirty="0"/>
              <a:t>Many of the recommendations incorporated into new 2022 Exclusions guidance and updated Behaviour in Schools Advice 2022 </a:t>
            </a:r>
          </a:p>
        </p:txBody>
      </p:sp>
      <p:sp>
        <p:nvSpPr>
          <p:cNvPr id="3" name="Content Placeholder 2">
            <a:extLst>
              <a:ext uri="{FF2B5EF4-FFF2-40B4-BE49-F238E27FC236}">
                <a16:creationId xmlns:a16="http://schemas.microsoft.com/office/drawing/2014/main" id="{5DBB04CD-71FE-49EC-33CA-435600AE9D61}"/>
              </a:ext>
            </a:extLst>
          </p:cNvPr>
          <p:cNvSpPr>
            <a:spLocks noGrp="1"/>
          </p:cNvSpPr>
          <p:nvPr>
            <p:ph idx="1"/>
          </p:nvPr>
        </p:nvSpPr>
        <p:spPr/>
        <p:txBody>
          <a:bodyPr>
            <a:normAutofit/>
          </a:bodyPr>
          <a:lstStyle/>
          <a:p>
            <a:r>
              <a:rPr lang="en-GB" sz="1800" dirty="0"/>
              <a:t>Others still to come </a:t>
            </a:r>
          </a:p>
          <a:p>
            <a:endParaRPr lang="en-GB" sz="1800" dirty="0"/>
          </a:p>
          <a:p>
            <a:r>
              <a:rPr lang="en-GB" sz="1800" dirty="0"/>
              <a:t>Watch this space!</a:t>
            </a:r>
          </a:p>
          <a:p>
            <a:endParaRPr lang="en-GB" sz="1800" dirty="0"/>
          </a:p>
          <a:p>
            <a:r>
              <a:rPr lang="en-GB" sz="1800" dirty="0"/>
              <a:t>SEE ALSO https://www.integrated.org.uk/what-needs-to-change/timpson-tracker/</a:t>
            </a:r>
          </a:p>
          <a:p>
            <a:endParaRPr lang="en-GB" sz="1800" dirty="0"/>
          </a:p>
          <a:p>
            <a:r>
              <a:rPr lang="en-GB" sz="1800" dirty="0"/>
              <a:t>Discuss</a:t>
            </a:r>
          </a:p>
          <a:p>
            <a:endParaRPr lang="en-GB" sz="1800" dirty="0"/>
          </a:p>
          <a:p>
            <a:r>
              <a:rPr lang="en-GB" sz="1800" dirty="0"/>
              <a:t>Timpson 3 years on</a:t>
            </a:r>
          </a:p>
        </p:txBody>
      </p:sp>
      <p:sp>
        <p:nvSpPr>
          <p:cNvPr id="4" name="Slide Number Placeholder 3">
            <a:extLst>
              <a:ext uri="{FF2B5EF4-FFF2-40B4-BE49-F238E27FC236}">
                <a16:creationId xmlns:a16="http://schemas.microsoft.com/office/drawing/2014/main" id="{09DD4836-EC82-CC58-19B4-7169C259F0DC}"/>
              </a:ext>
            </a:extLst>
          </p:cNvPr>
          <p:cNvSpPr>
            <a:spLocks noGrp="1"/>
          </p:cNvSpPr>
          <p:nvPr>
            <p:ph type="sldNum" sz="quarter" idx="12"/>
          </p:nvPr>
        </p:nvSpPr>
        <p:spPr/>
        <p:txBody>
          <a:bodyPr/>
          <a:lstStyle/>
          <a:p>
            <a:pPr defTabSz="685800" eaLnBrk="1" fontAlgn="auto" hangingPunct="1">
              <a:spcBef>
                <a:spcPts val="0"/>
              </a:spcBef>
              <a:spcAft>
                <a:spcPts val="0"/>
              </a:spcAft>
              <a:defRPr/>
            </a:pPr>
            <a:fld id="{2CB1A4B9-E3B3-4389-BE4F-014983F85679}" type="slidenum">
              <a:rPr lang="en-GB" altLang="en-US">
                <a:solidFill>
                  <a:prstClr val="black">
                    <a:tint val="75000"/>
                  </a:prstClr>
                </a:solidFill>
                <a:latin typeface="Rockwell" panose="02060603020205020403"/>
                <a:cs typeface="+mn-cs"/>
              </a:rPr>
              <a:pPr defTabSz="685800" eaLnBrk="1" fontAlgn="auto" hangingPunct="1">
                <a:spcBef>
                  <a:spcPts val="0"/>
                </a:spcBef>
                <a:spcAft>
                  <a:spcPts val="0"/>
                </a:spcAft>
                <a:defRPr/>
              </a:pPr>
              <a:t>29</a:t>
            </a:fld>
            <a:endParaRPr lang="en-GB" altLang="en-US" dirty="0">
              <a:solidFill>
                <a:prstClr val="black">
                  <a:tint val="75000"/>
                </a:prstClr>
              </a:solidFill>
              <a:latin typeface="Rockwell" panose="02060603020205020403"/>
              <a:cs typeface="+mn-cs"/>
            </a:endParaRPr>
          </a:p>
        </p:txBody>
      </p:sp>
    </p:spTree>
    <p:extLst>
      <p:ext uri="{BB962C8B-B14F-4D97-AF65-F5344CB8AC3E}">
        <p14:creationId xmlns:p14="http://schemas.microsoft.com/office/powerpoint/2010/main" val="2743845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a:extLst>
              <a:ext uri="{FF2B5EF4-FFF2-40B4-BE49-F238E27FC236}">
                <a16:creationId xmlns:a16="http://schemas.microsoft.com/office/drawing/2014/main" id="{2655C753-97D8-44B8-A24F-C52C7A6E8EF3}"/>
              </a:ext>
            </a:extLst>
          </p:cNvPr>
          <p:cNvSpPr>
            <a:spLocks noGrp="1" noChangeArrowheads="1"/>
          </p:cNvSpPr>
          <p:nvPr>
            <p:ph type="title"/>
          </p:nvPr>
        </p:nvSpPr>
        <p:spPr/>
        <p:txBody>
          <a:bodyPr/>
          <a:lstStyle/>
          <a:p>
            <a:pPr eaLnBrk="1" hangingPunct="1"/>
            <a:r>
              <a:rPr lang="en-GB" altLang="en-US" dirty="0"/>
              <a:t>OBJECTIVES OF TODAY</a:t>
            </a:r>
          </a:p>
        </p:txBody>
      </p:sp>
      <p:sp>
        <p:nvSpPr>
          <p:cNvPr id="20484" name="Rectangle 3">
            <a:extLst>
              <a:ext uri="{FF2B5EF4-FFF2-40B4-BE49-F238E27FC236}">
                <a16:creationId xmlns:a16="http://schemas.microsoft.com/office/drawing/2014/main" id="{895214A4-1CB5-4F80-9332-10D97647A245}"/>
              </a:ext>
            </a:extLst>
          </p:cNvPr>
          <p:cNvSpPr>
            <a:spLocks noGrp="1" noChangeArrowheads="1"/>
          </p:cNvSpPr>
          <p:nvPr>
            <p:ph idx="1"/>
          </p:nvPr>
        </p:nvSpPr>
        <p:spPr/>
        <p:txBody>
          <a:bodyPr/>
          <a:lstStyle/>
          <a:p>
            <a:pPr eaLnBrk="1" hangingPunct="1"/>
            <a:endParaRPr lang="en-US" altLang="en-US" dirty="0"/>
          </a:p>
        </p:txBody>
      </p:sp>
      <p:sp>
        <p:nvSpPr>
          <p:cNvPr id="20482" name="Slide Number Placeholder 5">
            <a:extLst>
              <a:ext uri="{FF2B5EF4-FFF2-40B4-BE49-F238E27FC236}">
                <a16:creationId xmlns:a16="http://schemas.microsoft.com/office/drawing/2014/main" id="{B0124D3A-A163-45F6-95CD-C6ADEE226FC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defRPr/>
            </a:pPr>
            <a:fld id="{7020BC1A-8D4C-4C2C-AF2B-F6F87279D8AF}" type="slidenum">
              <a:rPr lang="en-GB" altLang="en-US">
                <a:solidFill>
                  <a:prstClr val="black"/>
                </a:solidFill>
              </a:rPr>
              <a:pPr defTabSz="685800">
                <a:defRPr/>
              </a:pPr>
              <a:t>3</a:t>
            </a:fld>
            <a:endParaRPr lang="en-GB" altLang="en-US" dirty="0">
              <a:solidFill>
                <a:prstClr val="black"/>
              </a:solidFill>
            </a:endParaRPr>
          </a:p>
        </p:txBody>
      </p:sp>
      <p:pic>
        <p:nvPicPr>
          <p:cNvPr id="20485" name="Picture 4" descr="Green_checklist[1]">
            <a:extLst>
              <a:ext uri="{FF2B5EF4-FFF2-40B4-BE49-F238E27FC236}">
                <a16:creationId xmlns:a16="http://schemas.microsoft.com/office/drawing/2014/main" id="{42A2831D-F4E4-47F4-BEEB-5C8B22F1E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199" y="2504399"/>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F547-2BEF-9D7A-664A-21CF04824D83}"/>
              </a:ext>
            </a:extLst>
          </p:cNvPr>
          <p:cNvSpPr>
            <a:spLocks noGrp="1"/>
          </p:cNvSpPr>
          <p:nvPr>
            <p:ph type="title"/>
          </p:nvPr>
        </p:nvSpPr>
        <p:spPr/>
        <p:txBody>
          <a:bodyPr/>
          <a:lstStyle/>
          <a:p>
            <a:r>
              <a:rPr lang="en-GB" dirty="0"/>
              <a:t>Result of Timpson: More focus on understanding variations in exclusions rates now in new 2022 Exclusions guidance</a:t>
            </a:r>
          </a:p>
        </p:txBody>
      </p:sp>
      <p:sp>
        <p:nvSpPr>
          <p:cNvPr id="3" name="Content Placeholder 2">
            <a:extLst>
              <a:ext uri="{FF2B5EF4-FFF2-40B4-BE49-F238E27FC236}">
                <a16:creationId xmlns:a16="http://schemas.microsoft.com/office/drawing/2014/main" id="{47F920B7-ABB4-AB55-261F-191FD69B1425}"/>
              </a:ext>
            </a:extLst>
          </p:cNvPr>
          <p:cNvSpPr>
            <a:spLocks noGrp="1"/>
          </p:cNvSpPr>
          <p:nvPr>
            <p:ph idx="1"/>
          </p:nvPr>
        </p:nvSpPr>
        <p:spPr/>
        <p:txBody>
          <a:bodyPr>
            <a:normAutofit/>
          </a:bodyPr>
          <a:lstStyle/>
          <a:p>
            <a:r>
              <a:rPr lang="en-GB" sz="1800" dirty="0"/>
              <a:t>See eg para 52 to address why particular groups of children are more likely to be excluded from school </a:t>
            </a:r>
          </a:p>
          <a:p>
            <a:endParaRPr lang="en-GB" sz="1800" dirty="0"/>
          </a:p>
          <a:p>
            <a:r>
              <a:rPr lang="en-GB" sz="1800" dirty="0"/>
              <a:t>Need for data analysis  </a:t>
            </a:r>
          </a:p>
          <a:p>
            <a:endParaRPr lang="en-GB" sz="1800" dirty="0"/>
          </a:p>
          <a:p>
            <a:r>
              <a:rPr lang="en-GB" sz="1800" dirty="0"/>
              <a:t>V MUCH BASED ON LOCAL CONTEXT/FACTORS</a:t>
            </a:r>
          </a:p>
          <a:p>
            <a:endParaRPr lang="en-GB" sz="1800" dirty="0"/>
          </a:p>
          <a:p>
            <a:r>
              <a:rPr lang="en-GB" sz="1800" dirty="0"/>
              <a:t>And see also p. 9 of the 2022 Exclusions Guidance </a:t>
            </a:r>
          </a:p>
        </p:txBody>
      </p:sp>
      <p:sp>
        <p:nvSpPr>
          <p:cNvPr id="4" name="Slide Number Placeholder 3">
            <a:extLst>
              <a:ext uri="{FF2B5EF4-FFF2-40B4-BE49-F238E27FC236}">
                <a16:creationId xmlns:a16="http://schemas.microsoft.com/office/drawing/2014/main" id="{C0DF5D62-0B5D-B0A5-1F93-0EC616322AEC}"/>
              </a:ext>
            </a:extLst>
          </p:cNvPr>
          <p:cNvSpPr>
            <a:spLocks noGrp="1"/>
          </p:cNvSpPr>
          <p:nvPr>
            <p:ph type="sldNum" sz="quarter" idx="12"/>
          </p:nvPr>
        </p:nvSpPr>
        <p:spPr/>
        <p:txBody>
          <a:bodyPr/>
          <a:lstStyle/>
          <a:p>
            <a:pPr>
              <a:defRPr/>
            </a:pPr>
            <a:fld id="{2CB1A4B9-E3B3-4389-BE4F-014983F85679}" type="slidenum">
              <a:rPr lang="en-GB" altLang="en-US" smtClean="0"/>
              <a:pPr>
                <a:defRPr/>
              </a:pPr>
              <a:t>30</a:t>
            </a:fld>
            <a:endParaRPr lang="en-GB" altLang="en-US" dirty="0"/>
          </a:p>
        </p:txBody>
      </p:sp>
    </p:spTree>
    <p:extLst>
      <p:ext uri="{BB962C8B-B14F-4D97-AF65-F5344CB8AC3E}">
        <p14:creationId xmlns:p14="http://schemas.microsoft.com/office/powerpoint/2010/main" val="861480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a:extLst>
              <a:ext uri="{FF2B5EF4-FFF2-40B4-BE49-F238E27FC236}">
                <a16:creationId xmlns:a16="http://schemas.microsoft.com/office/drawing/2014/main" id="{6990FC42-4B1D-4E0A-A9A0-9FC7A37584FA}"/>
              </a:ext>
            </a:extLst>
          </p:cNvPr>
          <p:cNvSpPr>
            <a:spLocks noGrp="1" noChangeArrowheads="1"/>
          </p:cNvSpPr>
          <p:nvPr>
            <p:ph type="title"/>
          </p:nvPr>
        </p:nvSpPr>
        <p:spPr/>
        <p:txBody>
          <a:bodyPr>
            <a:normAutofit fontScale="90000"/>
          </a:bodyPr>
          <a:lstStyle/>
          <a:p>
            <a:pPr eaLnBrk="1" hangingPunct="1"/>
            <a:r>
              <a:rPr lang="en-GB" altLang="en-US" dirty="0"/>
              <a:t>EXCLUSIONS STATISTICS</a:t>
            </a:r>
            <a:br>
              <a:rPr lang="en-GB" altLang="en-US" dirty="0"/>
            </a:br>
            <a:r>
              <a:rPr lang="en-GB" altLang="en-US" dirty="0"/>
              <a:t/>
            </a:r>
            <a:br>
              <a:rPr lang="en-GB" altLang="en-US" dirty="0"/>
            </a:br>
            <a:r>
              <a:rPr lang="en-GB" altLang="en-US" dirty="0"/>
              <a:t>MORE DUE APRIL 2023</a:t>
            </a:r>
          </a:p>
        </p:txBody>
      </p:sp>
      <p:sp>
        <p:nvSpPr>
          <p:cNvPr id="82948" name="Rectangle 3">
            <a:extLst>
              <a:ext uri="{FF2B5EF4-FFF2-40B4-BE49-F238E27FC236}">
                <a16:creationId xmlns:a16="http://schemas.microsoft.com/office/drawing/2014/main" id="{509600E2-99C3-4C3B-8951-000D294A91D8}"/>
              </a:ext>
            </a:extLst>
          </p:cNvPr>
          <p:cNvSpPr>
            <a:spLocks noGrp="1" noChangeArrowheads="1"/>
          </p:cNvSpPr>
          <p:nvPr>
            <p:ph idx="1"/>
          </p:nvPr>
        </p:nvSpPr>
        <p:spPr>
          <a:xfrm>
            <a:off x="586136" y="2045496"/>
            <a:ext cx="7658271" cy="4695872"/>
          </a:xfrm>
        </p:spPr>
        <p:txBody>
          <a:bodyPr/>
          <a:lstStyle/>
          <a:p>
            <a:pPr eaLnBrk="1" hangingPunct="1"/>
            <a:endParaRPr lang="en-US" altLang="en-US" dirty="0"/>
          </a:p>
        </p:txBody>
      </p:sp>
      <p:sp>
        <p:nvSpPr>
          <p:cNvPr id="82946" name="Slide Number Placeholder 5">
            <a:extLst>
              <a:ext uri="{FF2B5EF4-FFF2-40B4-BE49-F238E27FC236}">
                <a16:creationId xmlns:a16="http://schemas.microsoft.com/office/drawing/2014/main" id="{2A9062C9-7884-4D17-9EB6-53E52599356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fld id="{DF620379-E769-44B5-859A-3EA06435821F}" type="slidenum">
              <a:rPr lang="en-GB" altLang="en-US">
                <a:solidFill>
                  <a:prstClr val="black"/>
                </a:solidFill>
              </a:rPr>
              <a:pPr defTabSz="685800"/>
              <a:t>31</a:t>
            </a:fld>
            <a:endParaRPr lang="en-GB" altLang="en-US" dirty="0">
              <a:solidFill>
                <a:prstClr val="black"/>
              </a:solidFill>
            </a:endParaRPr>
          </a:p>
        </p:txBody>
      </p:sp>
      <p:pic>
        <p:nvPicPr>
          <p:cNvPr id="82949" name="Picture 4" descr="MM900284001[1]">
            <a:extLst>
              <a:ext uri="{FF2B5EF4-FFF2-40B4-BE49-F238E27FC236}">
                <a16:creationId xmlns:a16="http://schemas.microsoft.com/office/drawing/2014/main" id="{71C5687D-4912-414C-980D-5B935C0FFA7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51561" y="2457450"/>
            <a:ext cx="2950369"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wipe(down)">
                                      <p:cBhvr>
                                        <p:cTn id="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a:extLst>
              <a:ext uri="{FF2B5EF4-FFF2-40B4-BE49-F238E27FC236}">
                <a16:creationId xmlns:a16="http://schemas.microsoft.com/office/drawing/2014/main" id="{C641DC85-474F-4B11-9938-4C298485B8D0}"/>
              </a:ext>
            </a:extLst>
          </p:cNvPr>
          <p:cNvSpPr>
            <a:spLocks noGrp="1" noChangeArrowheads="1"/>
          </p:cNvSpPr>
          <p:nvPr>
            <p:ph type="title"/>
          </p:nvPr>
        </p:nvSpPr>
        <p:spPr/>
        <p:txBody>
          <a:bodyPr/>
          <a:lstStyle/>
          <a:p>
            <a:pPr algn="ctr" eaLnBrk="1" hangingPunct="1"/>
            <a:r>
              <a:rPr lang="en-GB" altLang="en-US" sz="1800" dirty="0">
                <a:solidFill>
                  <a:srgbClr val="FF0000"/>
                </a:solidFill>
              </a:rPr>
              <a:t>Recent data published 28</a:t>
            </a:r>
            <a:r>
              <a:rPr lang="en-GB" altLang="en-US" sz="1800" baseline="30000" dirty="0">
                <a:solidFill>
                  <a:srgbClr val="FF0000"/>
                </a:solidFill>
              </a:rPr>
              <a:t>th</a:t>
            </a:r>
            <a:r>
              <a:rPr lang="en-GB" altLang="en-US" sz="1800" dirty="0">
                <a:solidFill>
                  <a:srgbClr val="FF0000"/>
                </a:solidFill>
              </a:rPr>
              <a:t> July 2022</a:t>
            </a:r>
          </a:p>
        </p:txBody>
      </p:sp>
      <p:sp>
        <p:nvSpPr>
          <p:cNvPr id="83972" name="Rectangle 3">
            <a:extLst>
              <a:ext uri="{FF2B5EF4-FFF2-40B4-BE49-F238E27FC236}">
                <a16:creationId xmlns:a16="http://schemas.microsoft.com/office/drawing/2014/main" id="{0BBB59F5-97B7-4CEE-AD84-1F7FDF1FC6AB}"/>
              </a:ext>
            </a:extLst>
          </p:cNvPr>
          <p:cNvSpPr>
            <a:spLocks noGrp="1" noChangeArrowheads="1"/>
          </p:cNvSpPr>
          <p:nvPr>
            <p:ph idx="1"/>
          </p:nvPr>
        </p:nvSpPr>
        <p:spPr/>
        <p:txBody>
          <a:bodyPr>
            <a:normAutofit fontScale="92500" lnSpcReduction="20000"/>
          </a:bodyPr>
          <a:lstStyle/>
          <a:p>
            <a:pPr eaLnBrk="1" hangingPunct="1">
              <a:lnSpc>
                <a:spcPct val="90000"/>
              </a:lnSpc>
            </a:pPr>
            <a:endParaRPr lang="en-GB" altLang="en-US" sz="1500" dirty="0"/>
          </a:p>
          <a:p>
            <a:pPr eaLnBrk="1" hangingPunct="1">
              <a:lnSpc>
                <a:spcPct val="90000"/>
              </a:lnSpc>
            </a:pPr>
            <a:r>
              <a:rPr lang="en-GB" altLang="en-US" sz="2800" dirty="0"/>
              <a:t>Exclusion data for the school year 2020/21</a:t>
            </a:r>
          </a:p>
          <a:p>
            <a:pPr eaLnBrk="1" hangingPunct="1">
              <a:lnSpc>
                <a:spcPct val="90000"/>
              </a:lnSpc>
            </a:pPr>
            <a:endParaRPr lang="en-GB" altLang="en-US" sz="2800" dirty="0"/>
          </a:p>
          <a:p>
            <a:pPr eaLnBrk="1" hangingPunct="1">
              <a:lnSpc>
                <a:spcPct val="90000"/>
              </a:lnSpc>
            </a:pPr>
            <a:endParaRPr lang="en-GB" altLang="en-US" sz="2800" dirty="0"/>
          </a:p>
          <a:p>
            <a:pPr eaLnBrk="1" hangingPunct="1">
              <a:lnSpc>
                <a:spcPct val="90000"/>
              </a:lnSpc>
            </a:pPr>
            <a:r>
              <a:rPr lang="en-GB" altLang="en-US" sz="2800" dirty="0"/>
              <a:t>See </a:t>
            </a:r>
            <a:r>
              <a:rPr lang="en-GB" altLang="en-US" sz="2800" dirty="0">
                <a:hlinkClick r:id="rId3"/>
              </a:rPr>
              <a:t>https://www.gov.uk/government/statistics/permanent-exclusions-and-suspensions-in-england-2020-to-2021</a:t>
            </a:r>
            <a:endParaRPr lang="en-GB" altLang="en-US" sz="2800" dirty="0"/>
          </a:p>
          <a:p>
            <a:pPr eaLnBrk="1" hangingPunct="1">
              <a:lnSpc>
                <a:spcPct val="90000"/>
              </a:lnSpc>
            </a:pPr>
            <a:endParaRPr lang="en-GB" altLang="en-US" sz="1500" dirty="0"/>
          </a:p>
          <a:p>
            <a:pPr eaLnBrk="1" hangingPunct="1">
              <a:lnSpc>
                <a:spcPct val="90000"/>
              </a:lnSpc>
            </a:pPr>
            <a:endParaRPr lang="en-GB" altLang="en-US" sz="1500" dirty="0"/>
          </a:p>
          <a:p>
            <a:pPr eaLnBrk="1" hangingPunct="1">
              <a:lnSpc>
                <a:spcPct val="90000"/>
              </a:lnSpc>
            </a:pPr>
            <a:endParaRPr lang="en-GB" altLang="en-US" sz="1500" dirty="0"/>
          </a:p>
          <a:p>
            <a:pPr marL="0" indent="0" eaLnBrk="1" hangingPunct="1">
              <a:lnSpc>
                <a:spcPct val="90000"/>
              </a:lnSpc>
              <a:buNone/>
            </a:pPr>
            <a:r>
              <a:rPr lang="en-GB" altLang="en-US" sz="1500" dirty="0"/>
              <a:t> </a:t>
            </a:r>
          </a:p>
          <a:p>
            <a:pPr eaLnBrk="1" hangingPunct="1">
              <a:lnSpc>
                <a:spcPct val="90000"/>
              </a:lnSpc>
            </a:pPr>
            <a:endParaRPr lang="en-GB" altLang="en-US" sz="1500" dirty="0"/>
          </a:p>
          <a:p>
            <a:pPr eaLnBrk="1" hangingPunct="1">
              <a:lnSpc>
                <a:spcPct val="90000"/>
              </a:lnSpc>
            </a:pPr>
            <a:endParaRPr lang="en-GB" altLang="en-US" sz="1500" dirty="0"/>
          </a:p>
        </p:txBody>
      </p:sp>
      <p:sp>
        <p:nvSpPr>
          <p:cNvPr id="83970" name="Slide Number Placeholder 5">
            <a:extLst>
              <a:ext uri="{FF2B5EF4-FFF2-40B4-BE49-F238E27FC236}">
                <a16:creationId xmlns:a16="http://schemas.microsoft.com/office/drawing/2014/main" id="{DA71E79A-5EC9-456C-9F34-BB42FE8BC31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fld id="{457F2C1D-3880-4287-B44A-3B94BE1E6544}" type="slidenum">
              <a:rPr lang="en-GB" altLang="en-US">
                <a:solidFill>
                  <a:prstClr val="black"/>
                </a:solidFill>
              </a:rPr>
              <a:pPr defTabSz="685800"/>
              <a:t>32</a:t>
            </a:fld>
            <a:endParaRPr lang="en-GB" altLang="en-US" dirty="0">
              <a:solidFill>
                <a:prstClr val="black"/>
              </a:solidFill>
            </a:endParaRPr>
          </a:p>
        </p:txBody>
      </p:sp>
      <p:sp>
        <p:nvSpPr>
          <p:cNvPr id="2" name="Rectangle 1">
            <a:extLst>
              <a:ext uri="{FF2B5EF4-FFF2-40B4-BE49-F238E27FC236}">
                <a16:creationId xmlns:a16="http://schemas.microsoft.com/office/drawing/2014/main" id="{89DFFF0D-221A-423D-9985-93A485215889}"/>
              </a:ext>
            </a:extLst>
          </p:cNvPr>
          <p:cNvSpPr>
            <a:spLocks noChangeArrowheads="1"/>
          </p:cNvSpPr>
          <p:nvPr/>
        </p:nvSpPr>
        <p:spPr bwMode="auto">
          <a:xfrm>
            <a:off x="1143000" y="614877"/>
            <a:ext cx="69314" cy="48474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4290" rIns="68580" bIns="34290" numCol="1" anchor="ctr" anchorCtr="0" compatLnSpc="1">
            <a:prstTxWarp prst="textNoShape">
              <a:avLst/>
            </a:prstTxWarp>
            <a:spAutoFit/>
          </a:bodyPr>
          <a:lstStyle/>
          <a:p>
            <a:pPr defTabSz="685800"/>
            <a:endParaRPr lang="en-US" altLang="en-US" sz="1350" dirty="0">
              <a:solidFill>
                <a:prstClr val="black"/>
              </a:solidFill>
              <a:latin typeface="Arial" panose="020B0604020202020204" pitchFamily="34" charset="0"/>
            </a:endParaRPr>
          </a:p>
          <a:p>
            <a:pPr defTabSz="685800"/>
            <a:endParaRPr lang="en-US" altLang="en-US" sz="1350" dirty="0">
              <a:solidFill>
                <a:prstClr val="black"/>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157F1-ECD8-F383-79D2-3764F4A5C2D6}"/>
              </a:ext>
            </a:extLst>
          </p:cNvPr>
          <p:cNvSpPr>
            <a:spLocks noGrp="1"/>
          </p:cNvSpPr>
          <p:nvPr>
            <p:ph type="title"/>
          </p:nvPr>
        </p:nvSpPr>
        <p:spPr/>
        <p:txBody>
          <a:bodyPr>
            <a:normAutofit/>
          </a:bodyPr>
          <a:lstStyle/>
          <a:p>
            <a:r>
              <a:rPr lang="en-GB" dirty="0">
                <a:solidFill>
                  <a:schemeClr val="accent4">
                    <a:lumMod val="75000"/>
                  </a:schemeClr>
                </a:solidFill>
              </a:rPr>
              <a:t>Caution in comparing data with that of previous years </a:t>
            </a:r>
          </a:p>
        </p:txBody>
      </p:sp>
      <p:sp>
        <p:nvSpPr>
          <p:cNvPr id="3" name="Content Placeholder 2">
            <a:extLst>
              <a:ext uri="{FF2B5EF4-FFF2-40B4-BE49-F238E27FC236}">
                <a16:creationId xmlns:a16="http://schemas.microsoft.com/office/drawing/2014/main" id="{805BDBFC-C42B-FB9C-A29E-02F5FC061F41}"/>
              </a:ext>
            </a:extLst>
          </p:cNvPr>
          <p:cNvSpPr>
            <a:spLocks noGrp="1"/>
          </p:cNvSpPr>
          <p:nvPr>
            <p:ph idx="1"/>
          </p:nvPr>
        </p:nvSpPr>
        <p:spPr>
          <a:xfrm>
            <a:off x="609599" y="1556793"/>
            <a:ext cx="7924802" cy="4849698"/>
          </a:xfrm>
        </p:spPr>
        <p:txBody>
          <a:bodyPr/>
          <a:lstStyle/>
          <a:p>
            <a:endParaRPr lang="en-GB" dirty="0"/>
          </a:p>
        </p:txBody>
      </p:sp>
      <p:sp>
        <p:nvSpPr>
          <p:cNvPr id="4" name="Slide Number Placeholder 3">
            <a:extLst>
              <a:ext uri="{FF2B5EF4-FFF2-40B4-BE49-F238E27FC236}">
                <a16:creationId xmlns:a16="http://schemas.microsoft.com/office/drawing/2014/main" id="{2A778094-1A09-1CD7-04CE-7F741CDFEAA1}"/>
              </a:ext>
            </a:extLst>
          </p:cNvPr>
          <p:cNvSpPr>
            <a:spLocks noGrp="1"/>
          </p:cNvSpPr>
          <p:nvPr>
            <p:ph type="sldNum" sz="quarter" idx="12"/>
          </p:nvPr>
        </p:nvSpPr>
        <p:spPr/>
        <p:txBody>
          <a:bodyPr/>
          <a:lstStyle/>
          <a:p>
            <a:pPr defTabSz="685800" eaLnBrk="1" fontAlgn="auto" hangingPunct="1">
              <a:spcBef>
                <a:spcPts val="0"/>
              </a:spcBef>
              <a:spcAft>
                <a:spcPts val="0"/>
              </a:spcAft>
              <a:defRPr/>
            </a:pPr>
            <a:fld id="{FD5D6309-0F2A-432B-92AE-D2C9A46844CB}" type="slidenum">
              <a:rPr lang="en-GB" altLang="en-US">
                <a:solidFill>
                  <a:srgbClr val="5FCBEF"/>
                </a:solidFill>
                <a:latin typeface="Trebuchet MS" panose="020B0603020202020204"/>
                <a:cs typeface="+mn-cs"/>
              </a:rPr>
              <a:pPr defTabSz="685800" eaLnBrk="1" fontAlgn="auto" hangingPunct="1">
                <a:spcBef>
                  <a:spcPts val="0"/>
                </a:spcBef>
                <a:spcAft>
                  <a:spcPts val="0"/>
                </a:spcAft>
                <a:defRPr/>
              </a:pPr>
              <a:t>33</a:t>
            </a:fld>
            <a:endParaRPr lang="en-GB" altLang="en-US" dirty="0">
              <a:solidFill>
                <a:srgbClr val="5FCBEF"/>
              </a:solidFill>
              <a:latin typeface="Trebuchet MS" panose="020B0603020202020204"/>
              <a:cs typeface="+mn-cs"/>
            </a:endParaRPr>
          </a:p>
        </p:txBody>
      </p:sp>
      <p:sp>
        <p:nvSpPr>
          <p:cNvPr id="5" name="Oval 4">
            <a:extLst>
              <a:ext uri="{FF2B5EF4-FFF2-40B4-BE49-F238E27FC236}">
                <a16:creationId xmlns:a16="http://schemas.microsoft.com/office/drawing/2014/main" id="{EBA490B0-431F-D8E0-7513-F72ED8EBB0E6}"/>
              </a:ext>
            </a:extLst>
          </p:cNvPr>
          <p:cNvSpPr/>
          <p:nvPr/>
        </p:nvSpPr>
        <p:spPr>
          <a:xfrm>
            <a:off x="914400" y="2276873"/>
            <a:ext cx="2937520" cy="302433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350" b="1" dirty="0">
                <a:solidFill>
                  <a:prstClr val="black"/>
                </a:solidFill>
                <a:latin typeface="Trebuchet MS" panose="020B0603020202020204"/>
              </a:rPr>
              <a:t>This year’s data includes that from  2020/21 academic year so affected by  school closures due to the pandemic</a:t>
            </a:r>
          </a:p>
        </p:txBody>
      </p:sp>
      <p:sp>
        <p:nvSpPr>
          <p:cNvPr id="6" name="Oval 5">
            <a:extLst>
              <a:ext uri="{FF2B5EF4-FFF2-40B4-BE49-F238E27FC236}">
                <a16:creationId xmlns:a16="http://schemas.microsoft.com/office/drawing/2014/main" id="{88C516D6-367B-AD20-DB26-E6B4ACDD50B5}"/>
              </a:ext>
            </a:extLst>
          </p:cNvPr>
          <p:cNvSpPr/>
          <p:nvPr/>
        </p:nvSpPr>
        <p:spPr>
          <a:xfrm>
            <a:off x="4772817" y="2431163"/>
            <a:ext cx="2841768" cy="284728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eaLnBrk="1" fontAlgn="auto" hangingPunct="1">
              <a:spcBef>
                <a:spcPts val="0"/>
              </a:spcBef>
              <a:spcAft>
                <a:spcPts val="0"/>
              </a:spcAft>
            </a:pPr>
            <a:r>
              <a:rPr lang="en-GB" sz="1350" b="1" dirty="0">
                <a:solidFill>
                  <a:prstClr val="black"/>
                </a:solidFill>
                <a:latin typeface="Trebuchet MS" panose="020B0603020202020204"/>
              </a:rPr>
              <a:t>Collecting data is now different in that 3 reasons may now be recorded for each suspension or PEX</a:t>
            </a:r>
          </a:p>
        </p:txBody>
      </p:sp>
      <p:sp>
        <p:nvSpPr>
          <p:cNvPr id="8" name="Footer Placeholder 7">
            <a:extLst>
              <a:ext uri="{FF2B5EF4-FFF2-40B4-BE49-F238E27FC236}">
                <a16:creationId xmlns:a16="http://schemas.microsoft.com/office/drawing/2014/main" id="{28E692AF-2723-77C8-DC75-13C884C005EF}"/>
              </a:ext>
            </a:extLst>
          </p:cNvPr>
          <p:cNvSpPr>
            <a:spLocks noGrp="1"/>
          </p:cNvSpPr>
          <p:nvPr>
            <p:ph type="ftr" sz="quarter" idx="11"/>
          </p:nvPr>
        </p:nvSpPr>
        <p:spPr>
          <a:xfrm>
            <a:off x="609599" y="5388274"/>
            <a:ext cx="6492587" cy="1018216"/>
          </a:xfrm>
        </p:spPr>
        <p:txBody>
          <a:bodyPr/>
          <a:lstStyle/>
          <a:p>
            <a:pPr defTabSz="685800" eaLnBrk="1" fontAlgn="auto" hangingPunct="1">
              <a:spcBef>
                <a:spcPts val="0"/>
              </a:spcBef>
              <a:spcAft>
                <a:spcPts val="0"/>
              </a:spcAft>
              <a:defRPr/>
            </a:pPr>
            <a:endParaRPr lang="en-GB" altLang="en-US" sz="1200" dirty="0">
              <a:solidFill>
                <a:prstClr val="black">
                  <a:tint val="75000"/>
                </a:prstClr>
              </a:solidFill>
              <a:latin typeface="Trebuchet MS" panose="020B0603020202020204"/>
              <a:cs typeface="+mn-cs"/>
            </a:endParaRPr>
          </a:p>
          <a:p>
            <a:pPr defTabSz="685800" eaLnBrk="1" fontAlgn="auto" hangingPunct="1">
              <a:spcBef>
                <a:spcPts val="0"/>
              </a:spcBef>
              <a:spcAft>
                <a:spcPts val="0"/>
              </a:spcAft>
              <a:defRPr/>
            </a:pPr>
            <a:r>
              <a:rPr lang="en-GB" altLang="en-US" sz="1600" dirty="0">
                <a:solidFill>
                  <a:prstClr val="black">
                    <a:tint val="75000"/>
                  </a:prstClr>
                </a:solidFill>
                <a:latin typeface="Trebuchet MS" panose="020B0603020202020204"/>
                <a:cs typeface="+mn-cs"/>
              </a:rPr>
              <a:t>Similar to caution to be exercised if looking at last year’s figures from 2019/20, as that </a:t>
            </a:r>
            <a:r>
              <a:rPr lang="en-GB" sz="1600" dirty="0">
                <a:solidFill>
                  <a:prstClr val="black">
                    <a:tint val="75000"/>
                  </a:prstClr>
                </a:solidFill>
                <a:latin typeface="Trebuchet MS" panose="020B0603020202020204"/>
                <a:cs typeface="+mn-cs"/>
              </a:rPr>
              <a:t> year was interrupted by the first national lockdown on 23 March 2020.</a:t>
            </a:r>
          </a:p>
          <a:p>
            <a:pPr defTabSz="685800" eaLnBrk="1" fontAlgn="auto" hangingPunct="1">
              <a:spcBef>
                <a:spcPts val="0"/>
              </a:spcBef>
              <a:spcAft>
                <a:spcPts val="0"/>
              </a:spcAft>
              <a:defRPr/>
            </a:pPr>
            <a:endParaRPr lang="en-GB" altLang="en-US" dirty="0">
              <a:solidFill>
                <a:prstClr val="black">
                  <a:tint val="75000"/>
                </a:prstClr>
              </a:solidFill>
              <a:latin typeface="Trebuchet MS" panose="020B0603020202020204"/>
              <a:cs typeface="+mn-cs"/>
            </a:endParaRPr>
          </a:p>
        </p:txBody>
      </p:sp>
    </p:spTree>
    <p:extLst>
      <p:ext uri="{BB962C8B-B14F-4D97-AF65-F5344CB8AC3E}">
        <p14:creationId xmlns:p14="http://schemas.microsoft.com/office/powerpoint/2010/main" val="16923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fade">
                                      <p:cBhvr>
                                        <p:cTn id="21" dur="1000"/>
                                        <p:tgtEl>
                                          <p:spTgt spid="6">
                                            <p:bg/>
                                          </p:spTgt>
                                        </p:tgtEl>
                                      </p:cBhvr>
                                    </p:animEffect>
                                    <p:anim calcmode="lin" valueType="num">
                                      <p:cBhvr>
                                        <p:cTn id="22" dur="1000" fill="hold"/>
                                        <p:tgtEl>
                                          <p:spTgt spid="6">
                                            <p:bg/>
                                          </p:spTgt>
                                        </p:tgtEl>
                                        <p:attrNameLst>
                                          <p:attrName>ppt_x</p:attrName>
                                        </p:attrNameLst>
                                      </p:cBhvr>
                                      <p:tavLst>
                                        <p:tav tm="0">
                                          <p:val>
                                            <p:strVal val="#ppt_x"/>
                                          </p:val>
                                        </p:tav>
                                        <p:tav tm="100000">
                                          <p:val>
                                            <p:strVal val="#ppt_x"/>
                                          </p:val>
                                        </p:tav>
                                      </p:tavLst>
                                    </p:anim>
                                    <p:anim calcmode="lin" valueType="num">
                                      <p:cBhvr>
                                        <p:cTn id="23"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a:extLst>
              <a:ext uri="{FF2B5EF4-FFF2-40B4-BE49-F238E27FC236}">
                <a16:creationId xmlns:a16="http://schemas.microsoft.com/office/drawing/2014/main" id="{02E4A0EE-76B3-4A6E-B643-E2796D0126AF}"/>
              </a:ext>
            </a:extLst>
          </p:cNvPr>
          <p:cNvSpPr>
            <a:spLocks noGrp="1" noChangeArrowheads="1"/>
          </p:cNvSpPr>
          <p:nvPr>
            <p:ph type="title"/>
          </p:nvPr>
        </p:nvSpPr>
        <p:spPr/>
        <p:txBody>
          <a:bodyPr>
            <a:normAutofit/>
          </a:bodyPr>
          <a:lstStyle/>
          <a:p>
            <a:pPr eaLnBrk="1" hangingPunct="1"/>
            <a:r>
              <a:rPr lang="en-GB" altLang="en-US" sz="3000" dirty="0"/>
              <a:t>How many suspensions nationally?</a:t>
            </a:r>
          </a:p>
        </p:txBody>
      </p:sp>
      <p:sp>
        <p:nvSpPr>
          <p:cNvPr id="96260" name="Rectangle 3">
            <a:extLst>
              <a:ext uri="{FF2B5EF4-FFF2-40B4-BE49-F238E27FC236}">
                <a16:creationId xmlns:a16="http://schemas.microsoft.com/office/drawing/2014/main" id="{C58093DF-F197-4AB7-A4EA-D41358D67FE4}"/>
              </a:ext>
            </a:extLst>
          </p:cNvPr>
          <p:cNvSpPr>
            <a:spLocks noGrp="1" noChangeArrowheads="1"/>
          </p:cNvSpPr>
          <p:nvPr>
            <p:ph idx="1"/>
          </p:nvPr>
        </p:nvSpPr>
        <p:spPr/>
        <p:txBody>
          <a:bodyPr>
            <a:normAutofit fontScale="62500" lnSpcReduction="20000"/>
          </a:bodyPr>
          <a:lstStyle/>
          <a:p>
            <a:pPr eaLnBrk="1" hangingPunct="1">
              <a:lnSpc>
                <a:spcPct val="90000"/>
              </a:lnSpc>
            </a:pPr>
            <a:endParaRPr lang="en-GB" altLang="en-US" sz="4500" dirty="0">
              <a:solidFill>
                <a:srgbClr val="9973FF"/>
              </a:solidFill>
            </a:endParaRPr>
          </a:p>
          <a:p>
            <a:pPr>
              <a:lnSpc>
                <a:spcPct val="90000"/>
              </a:lnSpc>
            </a:pPr>
            <a:r>
              <a:rPr lang="en-GB" sz="4500" dirty="0">
                <a:solidFill>
                  <a:srgbClr val="0B0C0C"/>
                </a:solidFill>
                <a:latin typeface="GDS Transport"/>
              </a:rPr>
              <a:t>The </a:t>
            </a:r>
            <a:r>
              <a:rPr lang="en-GB" sz="4500" b="1" dirty="0">
                <a:solidFill>
                  <a:srgbClr val="0B0C0C"/>
                </a:solidFill>
                <a:latin typeface="GDS Transport"/>
              </a:rPr>
              <a:t>number of suspensions</a:t>
            </a:r>
            <a:r>
              <a:rPr lang="en-GB" sz="4500" dirty="0">
                <a:solidFill>
                  <a:srgbClr val="0B0C0C"/>
                </a:solidFill>
                <a:latin typeface="GDS Transport"/>
              </a:rPr>
              <a:t> has increased from 310,733 in 2019/20 to </a:t>
            </a:r>
            <a:r>
              <a:rPr lang="en-GB" sz="7950" dirty="0">
                <a:solidFill>
                  <a:srgbClr val="7030A0"/>
                </a:solidFill>
                <a:latin typeface="GDS Transport"/>
              </a:rPr>
              <a:t>352, 454 </a:t>
            </a:r>
            <a:r>
              <a:rPr lang="en-GB" sz="5475" dirty="0">
                <a:solidFill>
                  <a:schemeClr val="tx1"/>
                </a:solidFill>
                <a:latin typeface="GDS Transport"/>
              </a:rPr>
              <a:t>in the latest data from 2020/21</a:t>
            </a:r>
            <a:endParaRPr lang="en-GB" sz="4500" dirty="0">
              <a:solidFill>
                <a:schemeClr val="tx1"/>
              </a:solidFill>
              <a:latin typeface="GDS Transport"/>
            </a:endParaRPr>
          </a:p>
          <a:p>
            <a:pPr>
              <a:lnSpc>
                <a:spcPct val="90000"/>
              </a:lnSpc>
            </a:pPr>
            <a:endParaRPr lang="en-GB" sz="4500" dirty="0">
              <a:solidFill>
                <a:srgbClr val="0B0C0C"/>
              </a:solidFill>
              <a:latin typeface="GDS Transport"/>
            </a:endParaRPr>
          </a:p>
          <a:p>
            <a:pPr>
              <a:lnSpc>
                <a:spcPct val="90000"/>
              </a:lnSpc>
            </a:pPr>
            <a:r>
              <a:rPr lang="en-GB" sz="4500" dirty="0">
                <a:solidFill>
                  <a:srgbClr val="0B0C0C"/>
                </a:solidFill>
                <a:latin typeface="GDS Transport"/>
              </a:rPr>
              <a:t>Note was  </a:t>
            </a:r>
            <a:r>
              <a:rPr lang="en-GB" sz="7350" dirty="0">
                <a:solidFill>
                  <a:srgbClr val="6600CC"/>
                </a:solidFill>
                <a:latin typeface="GDS Transport"/>
              </a:rPr>
              <a:t>438,300 </a:t>
            </a:r>
            <a:r>
              <a:rPr lang="en-GB" sz="4875" dirty="0">
                <a:solidFill>
                  <a:schemeClr val="tx1"/>
                </a:solidFill>
                <a:latin typeface="GDS Transport"/>
              </a:rPr>
              <a:t>in pre-pandemic data from 2018/19 discussed later.</a:t>
            </a:r>
            <a:endParaRPr lang="en-GB" sz="2700" dirty="0">
              <a:solidFill>
                <a:schemeClr val="tx1"/>
              </a:solidFill>
              <a:latin typeface="GDS Transport"/>
            </a:endParaRPr>
          </a:p>
          <a:p>
            <a:pPr eaLnBrk="1" hangingPunct="1">
              <a:lnSpc>
                <a:spcPct val="90000"/>
              </a:lnSpc>
            </a:pPr>
            <a:endParaRPr lang="en-GB" altLang="en-US" sz="1500" dirty="0"/>
          </a:p>
          <a:p>
            <a:pPr eaLnBrk="1" hangingPunct="1">
              <a:lnSpc>
                <a:spcPct val="90000"/>
              </a:lnSpc>
            </a:pPr>
            <a:endParaRPr lang="en-GB" altLang="en-US" sz="1500" dirty="0"/>
          </a:p>
        </p:txBody>
      </p:sp>
      <p:sp>
        <p:nvSpPr>
          <p:cNvPr id="96258" name="Slide Number Placeholder 5">
            <a:extLst>
              <a:ext uri="{FF2B5EF4-FFF2-40B4-BE49-F238E27FC236}">
                <a16:creationId xmlns:a16="http://schemas.microsoft.com/office/drawing/2014/main" id="{3BE0C76D-54FB-42D3-B415-E68190A47A7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defRPr/>
            </a:pPr>
            <a:fld id="{A3FED99E-AA61-429C-9025-B4E2537F1C9E}" type="slidenum">
              <a:rPr lang="en-GB" altLang="en-US">
                <a:solidFill>
                  <a:prstClr val="black"/>
                </a:solidFill>
              </a:rPr>
              <a:pPr defTabSz="685800">
                <a:defRPr/>
              </a:pPr>
              <a:t>34</a:t>
            </a:fld>
            <a:endParaRPr lang="en-GB" altLang="en-US" dirty="0">
              <a:solidFill>
                <a:prstClr val="black"/>
              </a:solidFill>
            </a:endParaRPr>
          </a:p>
        </p:txBody>
      </p:sp>
    </p:spTree>
    <p:extLst>
      <p:ext uri="{BB962C8B-B14F-4D97-AF65-F5344CB8AC3E}">
        <p14:creationId xmlns:p14="http://schemas.microsoft.com/office/powerpoint/2010/main" val="40285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6260">
                                            <p:txEl>
                                              <p:pRg st="1" end="1"/>
                                            </p:txEl>
                                          </p:spTgt>
                                        </p:tgtEl>
                                        <p:attrNameLst>
                                          <p:attrName>style.visibility</p:attrName>
                                        </p:attrNameLst>
                                      </p:cBhvr>
                                      <p:to>
                                        <p:strVal val="visible"/>
                                      </p:to>
                                    </p:set>
                                    <p:animEffect transition="in" filter="fade">
                                      <p:cBhvr>
                                        <p:cTn id="7" dur="2000"/>
                                        <p:tgtEl>
                                          <p:spTgt spid="96260">
                                            <p:txEl>
                                              <p:pRg st="1" end="1"/>
                                            </p:txEl>
                                          </p:spTgt>
                                        </p:tgtEl>
                                      </p:cBhvr>
                                    </p:animEffect>
                                    <p:anim calcmode="lin" valueType="num">
                                      <p:cBhvr>
                                        <p:cTn id="8" dur="2000" fill="hold"/>
                                        <p:tgtEl>
                                          <p:spTgt spid="96260">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9626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6260">
                                            <p:txEl>
                                              <p:pRg st="3" end="3"/>
                                            </p:txEl>
                                          </p:spTgt>
                                        </p:tgtEl>
                                        <p:attrNameLst>
                                          <p:attrName>style.visibility</p:attrName>
                                        </p:attrNameLst>
                                      </p:cBhvr>
                                      <p:to>
                                        <p:strVal val="visible"/>
                                      </p:to>
                                    </p:set>
                                    <p:animEffect transition="in" filter="fade">
                                      <p:cBhvr>
                                        <p:cTn id="14" dur="2000"/>
                                        <p:tgtEl>
                                          <p:spTgt spid="96260">
                                            <p:txEl>
                                              <p:pRg st="3" end="3"/>
                                            </p:txEl>
                                          </p:spTgt>
                                        </p:tgtEl>
                                      </p:cBhvr>
                                    </p:animEffect>
                                    <p:anim calcmode="lin" valueType="num">
                                      <p:cBhvr>
                                        <p:cTn id="15" dur="2000" fill="hold"/>
                                        <p:tgtEl>
                                          <p:spTgt spid="96260">
                                            <p:txEl>
                                              <p:pRg st="3" end="3"/>
                                            </p:txEl>
                                          </p:spTgt>
                                        </p:tgtEl>
                                        <p:attrNameLst>
                                          <p:attrName>ppt_w</p:attrName>
                                        </p:attrNameLst>
                                      </p:cBhvr>
                                      <p:tavLst>
                                        <p:tav tm="0" fmla="#ppt_w*sin(2.5*pi*$)">
                                          <p:val>
                                            <p:fltVal val="0"/>
                                          </p:val>
                                        </p:tav>
                                        <p:tav tm="100000">
                                          <p:val>
                                            <p:fltVal val="1"/>
                                          </p:val>
                                        </p:tav>
                                      </p:tavLst>
                                    </p:anim>
                                    <p:anim calcmode="lin" valueType="num">
                                      <p:cBhvr>
                                        <p:cTn id="16" dur="2000" fill="hold"/>
                                        <p:tgtEl>
                                          <p:spTgt spid="96260">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a:extLst>
              <a:ext uri="{FF2B5EF4-FFF2-40B4-BE49-F238E27FC236}">
                <a16:creationId xmlns:a16="http://schemas.microsoft.com/office/drawing/2014/main" id="{02E4A0EE-76B3-4A6E-B643-E2796D0126AF}"/>
              </a:ext>
            </a:extLst>
          </p:cNvPr>
          <p:cNvSpPr>
            <a:spLocks noGrp="1" noChangeArrowheads="1"/>
          </p:cNvSpPr>
          <p:nvPr>
            <p:ph type="title"/>
          </p:nvPr>
        </p:nvSpPr>
        <p:spPr/>
        <p:txBody>
          <a:bodyPr>
            <a:normAutofit fontScale="90000"/>
          </a:bodyPr>
          <a:lstStyle/>
          <a:p>
            <a:pPr eaLnBrk="1" hangingPunct="1"/>
            <a:r>
              <a:rPr lang="en-GB" sz="3200" dirty="0"/>
              <a:t>HOW MANY PERMANENT EXCLUSIONS NATIONALLY IN THE YEAR?</a:t>
            </a:r>
            <a:endParaRPr lang="en-GB" altLang="en-US" sz="3000" dirty="0"/>
          </a:p>
        </p:txBody>
      </p:sp>
      <p:sp>
        <p:nvSpPr>
          <p:cNvPr id="96260" name="Rectangle 3">
            <a:extLst>
              <a:ext uri="{FF2B5EF4-FFF2-40B4-BE49-F238E27FC236}">
                <a16:creationId xmlns:a16="http://schemas.microsoft.com/office/drawing/2014/main" id="{C58093DF-F197-4AB7-A4EA-D41358D67FE4}"/>
              </a:ext>
            </a:extLst>
          </p:cNvPr>
          <p:cNvSpPr>
            <a:spLocks noGrp="1" noChangeArrowheads="1"/>
          </p:cNvSpPr>
          <p:nvPr>
            <p:ph idx="1"/>
          </p:nvPr>
        </p:nvSpPr>
        <p:spPr/>
        <p:txBody>
          <a:bodyPr>
            <a:normAutofit fontScale="55000" lnSpcReduction="20000"/>
          </a:bodyPr>
          <a:lstStyle/>
          <a:p>
            <a:pPr eaLnBrk="1" hangingPunct="1">
              <a:lnSpc>
                <a:spcPct val="90000"/>
              </a:lnSpc>
            </a:pPr>
            <a:endParaRPr lang="en-GB" altLang="en-US" sz="4500" dirty="0">
              <a:solidFill>
                <a:srgbClr val="9973FF"/>
              </a:solidFill>
            </a:endParaRPr>
          </a:p>
          <a:p>
            <a:r>
              <a:rPr lang="en-GB" sz="4800" dirty="0"/>
              <a:t>IN THE LATEST STATISTICS FOR ACADEMIC YEAR 2020/2021, THE FIGURE WAS </a:t>
            </a:r>
            <a:r>
              <a:rPr lang="en-GB" sz="4800" b="1" dirty="0">
                <a:solidFill>
                  <a:srgbClr val="6600CC"/>
                </a:solidFill>
                <a:latin typeface="GDS Transport"/>
              </a:rPr>
              <a:t>3,928</a:t>
            </a:r>
          </a:p>
          <a:p>
            <a:endParaRPr lang="en-GB" sz="4800" b="1" dirty="0">
              <a:solidFill>
                <a:schemeClr val="tx1"/>
              </a:solidFill>
              <a:latin typeface="GDS Transport"/>
            </a:endParaRPr>
          </a:p>
          <a:p>
            <a:r>
              <a:rPr lang="en-GB" sz="4800" b="1" dirty="0">
                <a:solidFill>
                  <a:schemeClr val="tx1"/>
                </a:solidFill>
                <a:latin typeface="GDS Transport"/>
              </a:rPr>
              <a:t>BUT IF WE LOOK BACK AT PRE PANDEMIC DATA EG FIGURESS FROM ACADMEIC YEAR 2018/19, THE FIGURE WAS…….</a:t>
            </a:r>
          </a:p>
          <a:p>
            <a:pPr>
              <a:lnSpc>
                <a:spcPct val="90000"/>
              </a:lnSpc>
            </a:pPr>
            <a:endParaRPr lang="en-GB" sz="4500" dirty="0">
              <a:solidFill>
                <a:srgbClr val="0B0C0C"/>
              </a:solidFill>
              <a:latin typeface="GDS Transport"/>
            </a:endParaRPr>
          </a:p>
          <a:p>
            <a:pPr>
              <a:lnSpc>
                <a:spcPct val="90000"/>
              </a:lnSpc>
            </a:pPr>
            <a:r>
              <a:rPr lang="en-GB" sz="8700" dirty="0">
                <a:solidFill>
                  <a:srgbClr val="6600CC"/>
                </a:solidFill>
                <a:latin typeface="GDS Transport"/>
              </a:rPr>
              <a:t>7,894</a:t>
            </a:r>
            <a:r>
              <a:rPr lang="en-GB" sz="5800" dirty="0">
                <a:solidFill>
                  <a:schemeClr val="tx1"/>
                </a:solidFill>
                <a:latin typeface="GDS Transport"/>
              </a:rPr>
              <a:t>.</a:t>
            </a:r>
            <a:endParaRPr lang="en-GB" altLang="en-US" sz="1800" dirty="0"/>
          </a:p>
          <a:p>
            <a:pPr eaLnBrk="1" hangingPunct="1">
              <a:lnSpc>
                <a:spcPct val="90000"/>
              </a:lnSpc>
            </a:pPr>
            <a:endParaRPr lang="en-GB" altLang="en-US" sz="1500" dirty="0"/>
          </a:p>
        </p:txBody>
      </p:sp>
      <p:sp>
        <p:nvSpPr>
          <p:cNvPr id="96258" name="Slide Number Placeholder 5">
            <a:extLst>
              <a:ext uri="{FF2B5EF4-FFF2-40B4-BE49-F238E27FC236}">
                <a16:creationId xmlns:a16="http://schemas.microsoft.com/office/drawing/2014/main" id="{3BE0C76D-54FB-42D3-B415-E68190A47A7E}"/>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fld id="{A3FED99E-AA61-429C-9025-B4E2537F1C9E}" type="slidenum">
              <a:rPr kumimoji="0" lang="en-GB" altLang="en-US" sz="675" b="0" i="0" u="none" strike="noStrike" kern="1200" cap="none" spc="0" normalizeH="0" baseline="0" noProof="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685800" rtl="0" eaLnBrk="0" fontAlgn="base" latinLnBrk="0" hangingPunct="0">
                <a:lnSpc>
                  <a:spcPct val="100000"/>
                </a:lnSpc>
                <a:spcBef>
                  <a:spcPct val="0"/>
                </a:spcBef>
                <a:spcAft>
                  <a:spcPct val="0"/>
                </a:spcAft>
                <a:buClrTx/>
                <a:buSzTx/>
                <a:buFontTx/>
                <a:buNone/>
                <a:tabLst/>
                <a:defRPr/>
              </a:pPr>
              <a:t>35</a:t>
            </a:fld>
            <a:endParaRPr kumimoji="0" lang="en-GB" altLang="en-US" sz="675"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53049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6260">
                                            <p:txEl>
                                              <p:pRg st="1" end="1"/>
                                            </p:txEl>
                                          </p:spTgt>
                                        </p:tgtEl>
                                        <p:attrNameLst>
                                          <p:attrName>style.visibility</p:attrName>
                                        </p:attrNameLst>
                                      </p:cBhvr>
                                      <p:to>
                                        <p:strVal val="visible"/>
                                      </p:to>
                                    </p:set>
                                    <p:animEffect transition="in" filter="fade">
                                      <p:cBhvr>
                                        <p:cTn id="7" dur="2000"/>
                                        <p:tgtEl>
                                          <p:spTgt spid="96260">
                                            <p:txEl>
                                              <p:pRg st="1" end="1"/>
                                            </p:txEl>
                                          </p:spTgt>
                                        </p:tgtEl>
                                      </p:cBhvr>
                                    </p:animEffect>
                                    <p:anim calcmode="lin" valueType="num">
                                      <p:cBhvr>
                                        <p:cTn id="8" dur="2000" fill="hold"/>
                                        <p:tgtEl>
                                          <p:spTgt spid="96260">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9626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6260">
                                            <p:txEl>
                                              <p:pRg st="3" end="3"/>
                                            </p:txEl>
                                          </p:spTgt>
                                        </p:tgtEl>
                                        <p:attrNameLst>
                                          <p:attrName>style.visibility</p:attrName>
                                        </p:attrNameLst>
                                      </p:cBhvr>
                                      <p:to>
                                        <p:strVal val="visible"/>
                                      </p:to>
                                    </p:set>
                                    <p:animEffect transition="in" filter="fade">
                                      <p:cBhvr>
                                        <p:cTn id="14" dur="2000"/>
                                        <p:tgtEl>
                                          <p:spTgt spid="96260">
                                            <p:txEl>
                                              <p:pRg st="3" end="3"/>
                                            </p:txEl>
                                          </p:spTgt>
                                        </p:tgtEl>
                                      </p:cBhvr>
                                    </p:animEffect>
                                    <p:anim calcmode="lin" valueType="num">
                                      <p:cBhvr>
                                        <p:cTn id="15" dur="2000" fill="hold"/>
                                        <p:tgtEl>
                                          <p:spTgt spid="96260">
                                            <p:txEl>
                                              <p:pRg st="3" end="3"/>
                                            </p:txEl>
                                          </p:spTgt>
                                        </p:tgtEl>
                                        <p:attrNameLst>
                                          <p:attrName>ppt_w</p:attrName>
                                        </p:attrNameLst>
                                      </p:cBhvr>
                                      <p:tavLst>
                                        <p:tav tm="0" fmla="#ppt_w*sin(2.5*pi*$)">
                                          <p:val>
                                            <p:fltVal val="0"/>
                                          </p:val>
                                        </p:tav>
                                        <p:tav tm="100000">
                                          <p:val>
                                            <p:fltVal val="1"/>
                                          </p:val>
                                        </p:tav>
                                      </p:tavLst>
                                    </p:anim>
                                    <p:anim calcmode="lin" valueType="num">
                                      <p:cBhvr>
                                        <p:cTn id="16" dur="2000" fill="hold"/>
                                        <p:tgtEl>
                                          <p:spTgt spid="96260">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96260">
                                            <p:txEl>
                                              <p:pRg st="5" end="5"/>
                                            </p:txEl>
                                          </p:spTgt>
                                        </p:tgtEl>
                                        <p:attrNameLst>
                                          <p:attrName>style.visibility</p:attrName>
                                        </p:attrNameLst>
                                      </p:cBhvr>
                                      <p:to>
                                        <p:strVal val="visible"/>
                                      </p:to>
                                    </p:set>
                                    <p:animEffect transition="in" filter="fade">
                                      <p:cBhvr>
                                        <p:cTn id="21" dur="2000"/>
                                        <p:tgtEl>
                                          <p:spTgt spid="96260">
                                            <p:txEl>
                                              <p:pRg st="5" end="5"/>
                                            </p:txEl>
                                          </p:spTgt>
                                        </p:tgtEl>
                                      </p:cBhvr>
                                    </p:animEffect>
                                    <p:anim calcmode="lin" valueType="num">
                                      <p:cBhvr>
                                        <p:cTn id="22" dur="2000" fill="hold"/>
                                        <p:tgtEl>
                                          <p:spTgt spid="96260">
                                            <p:txEl>
                                              <p:pRg st="5" end="5"/>
                                            </p:txEl>
                                          </p:spTgt>
                                        </p:tgtEl>
                                        <p:attrNameLst>
                                          <p:attrName>ppt_w</p:attrName>
                                        </p:attrNameLst>
                                      </p:cBhvr>
                                      <p:tavLst>
                                        <p:tav tm="0" fmla="#ppt_w*sin(2.5*pi*$)">
                                          <p:val>
                                            <p:fltVal val="0"/>
                                          </p:val>
                                        </p:tav>
                                        <p:tav tm="100000">
                                          <p:val>
                                            <p:fltVal val="1"/>
                                          </p:val>
                                        </p:tav>
                                      </p:tavLst>
                                    </p:anim>
                                    <p:anim calcmode="lin" valueType="num">
                                      <p:cBhvr>
                                        <p:cTn id="23" dur="2000" fill="hold"/>
                                        <p:tgtEl>
                                          <p:spTgt spid="96260">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85A0-EB6D-A51E-EC68-FC2E8A80B3BF}"/>
              </a:ext>
            </a:extLst>
          </p:cNvPr>
          <p:cNvSpPr>
            <a:spLocks noGrp="1"/>
          </p:cNvSpPr>
          <p:nvPr>
            <p:ph type="title"/>
          </p:nvPr>
        </p:nvSpPr>
        <p:spPr/>
        <p:txBody>
          <a:bodyPr/>
          <a:lstStyle/>
          <a:p>
            <a:pPr algn="ctr"/>
            <a:r>
              <a:rPr lang="en-GB" b="1" dirty="0">
                <a:solidFill>
                  <a:schemeClr val="bg1"/>
                </a:solidFill>
              </a:rPr>
              <a:t>A closer look at the new Sept 2022 Exclusions Guidance </a:t>
            </a:r>
          </a:p>
        </p:txBody>
      </p:sp>
      <p:pic>
        <p:nvPicPr>
          <p:cNvPr id="6" name="Content Placeholder 5" descr="A person holding a magnifying glass">
            <a:extLst>
              <a:ext uri="{FF2B5EF4-FFF2-40B4-BE49-F238E27FC236}">
                <a16:creationId xmlns:a16="http://schemas.microsoft.com/office/drawing/2014/main" id="{538B3706-0FE3-0B6B-6A4F-E56F8EA33CA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914518" y="2564904"/>
            <a:ext cx="4195763" cy="4195763"/>
          </a:xfrm>
        </p:spPr>
      </p:pic>
      <p:sp>
        <p:nvSpPr>
          <p:cNvPr id="4" name="Slide Number Placeholder 3">
            <a:extLst>
              <a:ext uri="{FF2B5EF4-FFF2-40B4-BE49-F238E27FC236}">
                <a16:creationId xmlns:a16="http://schemas.microsoft.com/office/drawing/2014/main" id="{4492631B-7E26-1CD4-BC58-A5DA304CE950}"/>
              </a:ext>
            </a:extLst>
          </p:cNvPr>
          <p:cNvSpPr>
            <a:spLocks noGrp="1"/>
          </p:cNvSpPr>
          <p:nvPr>
            <p:ph type="sldNum" sz="quarter" idx="1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2801" b="0" i="0" u="none" strike="noStrike" kern="1200" cap="none" spc="0" normalizeH="0" baseline="0" noProof="0" smtClean="0">
                <a:ln>
                  <a:noFill/>
                </a:ln>
                <a:solidFill>
                  <a:prstClr val="white">
                    <a:tint val="75000"/>
                  </a:prstClr>
                </a:solidFill>
                <a:effectLst/>
                <a:uLnTx/>
                <a:uFillTx/>
                <a:latin typeface="Verdana" panose="020B0604030504040204" pitchFamily="34" charset="0"/>
                <a:ea typeface="+mn-ea"/>
                <a:cs typeface="Arial"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36</a:t>
            </a:fld>
            <a:endParaRPr kumimoji="0" lang="en-GB" altLang="en-US" sz="2801" b="0" i="0" u="none" strike="noStrike" kern="1200" cap="none" spc="0" normalizeH="0" baseline="0" noProof="0" dirty="0">
              <a:ln>
                <a:noFill/>
              </a:ln>
              <a:solidFill>
                <a:prstClr val="white">
                  <a:tint val="75000"/>
                </a:prstClr>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404868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644" name="Rectangle 26643">
            <a:extLst>
              <a:ext uri="{FF2B5EF4-FFF2-40B4-BE49-F238E27FC236}">
                <a16:creationId xmlns:a16="http://schemas.microsoft.com/office/drawing/2014/main" id="{052BEFF1-896C-45B1-B02C-96A6A1BC38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6646"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83477" y="0"/>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alpha val="20000"/>
                </a:prstClr>
              </a:solidFill>
              <a:effectLst/>
              <a:uLnTx/>
              <a:uFillTx/>
              <a:latin typeface="Verdana" panose="020B0604030504040204" pitchFamily="34" charset="0"/>
              <a:ea typeface="+mn-ea"/>
              <a:cs typeface="Arial" panose="020B0604020202020204" pitchFamily="34" charset="0"/>
            </a:endParaRPr>
          </a:p>
        </p:txBody>
      </p:sp>
      <p:sp>
        <p:nvSpPr>
          <p:cNvPr id="26648" name="Freeform: Shape 26647">
            <a:extLst>
              <a:ext uri="{FF2B5EF4-FFF2-40B4-BE49-F238E27FC236}">
                <a16:creationId xmlns:a16="http://schemas.microsoft.com/office/drawing/2014/main" id="{8598F259-6F54-47A3-8D13-1603D786A3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743184"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effectLst/>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6650" name="Rectangle 26649">
            <a:extLst>
              <a:ext uri="{FF2B5EF4-FFF2-40B4-BE49-F238E27FC236}">
                <a16:creationId xmlns:a16="http://schemas.microsoft.com/office/drawing/2014/main" id="{0BA768A8-4FED-4ED8-9E46-6BE72188EC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626" name="Slide Number Placeholder 5">
            <a:extLst>
              <a:ext uri="{FF2B5EF4-FFF2-40B4-BE49-F238E27FC236}">
                <a16:creationId xmlns:a16="http://schemas.microsoft.com/office/drawing/2014/main" id="{23FAE6C2-CD23-4E24-91F8-648A311D39E7}"/>
              </a:ext>
            </a:extLst>
          </p:cNvPr>
          <p:cNvSpPr>
            <a:spLocks noGrp="1"/>
          </p:cNvSpPr>
          <p:nvPr>
            <p:ph type="sldNum" sz="quarter" idx="12"/>
          </p:nvPr>
        </p:nvSpPr>
        <p:spPr>
          <a:xfrm>
            <a:off x="7764405" y="295729"/>
            <a:ext cx="628649" cy="7676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fld id="{6E3F39B4-969D-4CF6-9911-A760496EC9A3}" type="slidenum">
              <a:rPr kumimoji="0" lang="en-GB" altLang="en-US" sz="2801"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algn="ctr" defTabSz="914400" rtl="0" eaLnBrk="0" fontAlgn="base" latinLnBrk="0" hangingPunct="0">
                <a:lnSpc>
                  <a:spcPct val="100000"/>
                </a:lnSpc>
                <a:spcBef>
                  <a:spcPct val="0"/>
                </a:spcBef>
                <a:spcAft>
                  <a:spcPts val="600"/>
                </a:spcAft>
                <a:buClrTx/>
                <a:buSzTx/>
                <a:buFontTx/>
                <a:buNone/>
                <a:tabLst/>
                <a:defRPr/>
              </a:pPr>
              <a:t>37</a:t>
            </a:fld>
            <a:endParaRPr kumimoji="0" lang="en-GB" altLang="en-US" sz="2801"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EF7C089E-839E-4279-B744-2ACF02308B1A}"/>
              </a:ext>
            </a:extLst>
          </p:cNvPr>
          <p:cNvSpPr>
            <a:spLocks noGrp="1" noChangeArrowheads="1"/>
          </p:cNvSpPr>
          <p:nvPr>
            <p:ph type="title"/>
          </p:nvPr>
        </p:nvSpPr>
        <p:spPr>
          <a:xfrm>
            <a:off x="489857" y="1645920"/>
            <a:ext cx="2642159" cy="4470821"/>
          </a:xfrm>
        </p:spPr>
        <p:txBody>
          <a:bodyPr>
            <a:normAutofit/>
          </a:bodyPr>
          <a:lstStyle/>
          <a:p>
            <a:pPr algn="r" eaLnBrk="1" hangingPunct="1">
              <a:lnSpc>
                <a:spcPct val="90000"/>
              </a:lnSpc>
            </a:pPr>
            <a:r>
              <a:rPr lang="en-GB" altLang="en-US" sz="3600" b="1" dirty="0">
                <a:solidFill>
                  <a:srgbClr val="FFFFFF"/>
                </a:solidFill>
              </a:rPr>
              <a:t>The September 2022 Exclusions Guidance</a:t>
            </a:r>
          </a:p>
        </p:txBody>
      </p:sp>
      <p:sp>
        <p:nvSpPr>
          <p:cNvPr id="26653" name="Rectangle 3">
            <a:extLst>
              <a:ext uri="{FF2B5EF4-FFF2-40B4-BE49-F238E27FC236}">
                <a16:creationId xmlns:a16="http://schemas.microsoft.com/office/drawing/2014/main" id="{04E7C99F-8A3A-4986-A909-F1277C433492}"/>
              </a:ext>
            </a:extLst>
          </p:cNvPr>
          <p:cNvSpPr>
            <a:spLocks noGrp="1" noChangeArrowheads="1"/>
          </p:cNvSpPr>
          <p:nvPr>
            <p:ph idx="1"/>
          </p:nvPr>
        </p:nvSpPr>
        <p:spPr>
          <a:xfrm>
            <a:off x="3903081" y="764704"/>
            <a:ext cx="4439628" cy="5352037"/>
          </a:xfrm>
        </p:spPr>
        <p:txBody>
          <a:bodyPr>
            <a:normAutofit/>
          </a:bodyPr>
          <a:lstStyle/>
          <a:p>
            <a:pPr eaLnBrk="1" hangingPunct="1">
              <a:lnSpc>
                <a:spcPct val="90000"/>
              </a:lnSpc>
              <a:buClrTx/>
              <a:buFont typeface="Wingdings" panose="05000000000000000000" pitchFamily="2" charset="2"/>
              <a:buChar char="Ø"/>
            </a:pPr>
            <a:r>
              <a:rPr lang="en-GB" altLang="en-US" sz="1600" dirty="0"/>
              <a:t>Was issued on 13 July 2022 then updated 1 September 2022  see </a:t>
            </a:r>
            <a:r>
              <a:rPr lang="en-GB" altLang="en-US" sz="1600" dirty="0">
                <a:hlinkClick r:id="rId2">
                  <a:extLst>
                    <a:ext uri="{A12FA001-AC4F-418D-AE19-62706E023703}">
                      <ahyp:hlinkClr xmlns:ahyp="http://schemas.microsoft.com/office/drawing/2018/hyperlinkcolor" xmlns="" val="tx"/>
                    </a:ext>
                  </a:extLst>
                </a:hlinkClick>
              </a:rPr>
              <a:t>https://www.gov.uk/government/publications/school-exclusion#full-publication-update-history</a:t>
            </a:r>
            <a:endParaRPr lang="en-GB" altLang="en-US" sz="1600" dirty="0"/>
          </a:p>
          <a:p>
            <a:pPr eaLnBrk="1" hangingPunct="1">
              <a:lnSpc>
                <a:spcPct val="90000"/>
              </a:lnSpc>
            </a:pPr>
            <a:endParaRPr lang="en-GB" altLang="en-US" sz="1400" dirty="0"/>
          </a:p>
          <a:p>
            <a:pPr eaLnBrk="1" hangingPunct="1">
              <a:lnSpc>
                <a:spcPct val="90000"/>
              </a:lnSpc>
            </a:pPr>
            <a:endParaRPr lang="en-GB" altLang="en-US" sz="1400" dirty="0"/>
          </a:p>
          <a:p>
            <a:pPr eaLnBrk="1" hangingPunct="1">
              <a:lnSpc>
                <a:spcPct val="90000"/>
              </a:lnSpc>
              <a:buClrTx/>
            </a:pPr>
            <a:r>
              <a:rPr lang="en-GB" altLang="en-US" sz="1800" dirty="0"/>
              <a:t>Can be found at this link  </a:t>
            </a:r>
            <a:r>
              <a:rPr lang="en-GB" altLang="en-US" sz="1800" dirty="0">
                <a:hlinkClick r:id="rId3"/>
              </a:rPr>
              <a:t>https://assets.publishing.service.gov.uk/government/uploads/system/uploads/attachment_data/file/1101498/Suspension_and_Permanent_Exclusion_from_maintained_schools__academies_and_pupil_referral_units_in_England__including_pupil_movement.pdf</a:t>
            </a:r>
            <a:endParaRPr lang="en-GB" altLang="en-US" sz="1800" dirty="0"/>
          </a:p>
          <a:p>
            <a:pPr eaLnBrk="1" hangingPunct="1">
              <a:lnSpc>
                <a:spcPct val="90000"/>
              </a:lnSpc>
            </a:pPr>
            <a:endParaRPr lang="en-GB" altLang="en-US" sz="1800" dirty="0"/>
          </a:p>
          <a:p>
            <a:pPr eaLnBrk="1" hangingPunct="1">
              <a:lnSpc>
                <a:spcPct val="90000"/>
              </a:lnSpc>
            </a:pPr>
            <a:endParaRPr lang="en-GB" altLang="en-US" sz="1400" dirty="0"/>
          </a:p>
          <a:p>
            <a:pPr>
              <a:lnSpc>
                <a:spcPct val="90000"/>
              </a:lnSpc>
              <a:buClrTx/>
            </a:pPr>
            <a:r>
              <a:rPr lang="en-GB" altLang="en-US" sz="1400" dirty="0"/>
              <a:t>Replaced the 2017 exclusions guidance</a:t>
            </a:r>
          </a:p>
          <a:p>
            <a:pPr eaLnBrk="1" hangingPunct="1">
              <a:lnSpc>
                <a:spcPct val="90000"/>
              </a:lnSpc>
            </a:pPr>
            <a:endParaRPr lang="en-GB" altLang="en-US" sz="1400" dirty="0"/>
          </a:p>
        </p:txBody>
      </p:sp>
    </p:spTree>
    <p:extLst>
      <p:ext uri="{BB962C8B-B14F-4D97-AF65-F5344CB8AC3E}">
        <p14:creationId xmlns:p14="http://schemas.microsoft.com/office/powerpoint/2010/main" val="201595872"/>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FC94-EB9F-AAED-7A08-20754C90B1CE}"/>
              </a:ext>
            </a:extLst>
          </p:cNvPr>
          <p:cNvSpPr>
            <a:spLocks noGrp="1"/>
          </p:cNvSpPr>
          <p:nvPr>
            <p:ph type="title"/>
          </p:nvPr>
        </p:nvSpPr>
        <p:spPr>
          <a:xfrm>
            <a:off x="486700" y="629270"/>
            <a:ext cx="4641143" cy="1622321"/>
          </a:xfrm>
        </p:spPr>
        <p:txBody>
          <a:bodyPr>
            <a:normAutofit/>
          </a:bodyPr>
          <a:lstStyle/>
          <a:p>
            <a:pPr algn="ctr">
              <a:lnSpc>
                <a:spcPct val="90000"/>
              </a:lnSpc>
            </a:pPr>
            <a:r>
              <a:rPr lang="en-GB" sz="3600" dirty="0">
                <a:solidFill>
                  <a:schemeClr val="bg1"/>
                </a:solidFill>
              </a:rPr>
              <a:t>Which Guidance for which exclusions?</a:t>
            </a:r>
          </a:p>
        </p:txBody>
      </p:sp>
      <p:graphicFrame>
        <p:nvGraphicFramePr>
          <p:cNvPr id="6" name="Content Placeholder 2">
            <a:extLst>
              <a:ext uri="{FF2B5EF4-FFF2-40B4-BE49-F238E27FC236}">
                <a16:creationId xmlns:a16="http://schemas.microsoft.com/office/drawing/2014/main" id="{EC6EC699-D13A-687B-1F3B-98F12F4F5B14}"/>
              </a:ext>
            </a:extLst>
          </p:cNvPr>
          <p:cNvGraphicFramePr>
            <a:graphicFrameLocks noGrp="1"/>
          </p:cNvGraphicFramePr>
          <p:nvPr>
            <p:ph idx="1"/>
          </p:nvPr>
        </p:nvGraphicFramePr>
        <p:xfrm>
          <a:off x="486699" y="2251590"/>
          <a:ext cx="4641143"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31CC713-BF4F-02A4-E54F-DF9EE0FCDE1C}"/>
              </a:ext>
            </a:extLst>
          </p:cNvPr>
          <p:cNvSpPr>
            <a:spLocks noGrp="1"/>
          </p:cNvSpPr>
          <p:nvPr>
            <p:ph type="sldNum" sz="quarter" idx="12"/>
          </p:nvPr>
        </p:nvSpPr>
        <p:spPr/>
        <p:txBody>
          <a:bodyPr>
            <a:normAutofit fontScale="92500"/>
          </a:bodyPr>
          <a:lstStyle/>
          <a:p>
            <a:pPr marL="0" marR="0" lvl="0" indent="0" algn="ctr" defTabSz="914400" rtl="0" eaLnBrk="0" fontAlgn="base" latinLnBrk="0" hangingPunct="0">
              <a:lnSpc>
                <a:spcPct val="100000"/>
              </a:lnSpc>
              <a:spcBef>
                <a:spcPct val="0"/>
              </a:spcBef>
              <a:spcAft>
                <a:spcPts val="600"/>
              </a:spcAft>
              <a:buClrTx/>
              <a:buSzTx/>
              <a:buFontTx/>
              <a:buNone/>
              <a:tabLst/>
              <a:defRPr/>
            </a:pPr>
            <a:fld id="{FD5D6309-0F2A-432B-92AE-D2C9A46844CB}" type="slidenum">
              <a:rPr kumimoji="0" lang="en-GB" altLang="en-US" sz="2801"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algn="ctr" defTabSz="914400" rtl="0" eaLnBrk="0" fontAlgn="base" latinLnBrk="0" hangingPunct="0">
                <a:lnSpc>
                  <a:spcPct val="100000"/>
                </a:lnSpc>
                <a:spcBef>
                  <a:spcPct val="0"/>
                </a:spcBef>
                <a:spcAft>
                  <a:spcPts val="600"/>
                </a:spcAft>
                <a:buClrTx/>
                <a:buSzTx/>
                <a:buFontTx/>
                <a:buNone/>
                <a:tabLst/>
                <a:defRPr/>
              </a:pPr>
              <a:t>38</a:t>
            </a:fld>
            <a:endParaRPr kumimoji="0" lang="en-GB" altLang="en-US" sz="2801"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pic>
        <p:nvPicPr>
          <p:cNvPr id="7" name="Picture 6" descr="Top view of a calendar with a red pen on top">
            <a:extLst>
              <a:ext uri="{FF2B5EF4-FFF2-40B4-BE49-F238E27FC236}">
                <a16:creationId xmlns:a16="http://schemas.microsoft.com/office/drawing/2014/main" id="{31CC16D2-9EAC-CEF4-F2C1-79C22A81C5DC}"/>
              </a:ext>
            </a:extLst>
          </p:cNvPr>
          <p:cNvPicPr>
            <a:picLocks noChangeAspect="1"/>
          </p:cNvPicPr>
          <p:nvPr/>
        </p:nvPicPr>
        <p:blipFill rotWithShape="1">
          <a:blip r:embed="rId8">
            <a:extLst>
              <a:ext uri="{28A0092B-C50C-407E-A947-70E740481C1C}">
                <a14:useLocalDpi xmlns:a14="http://schemas.microsoft.com/office/drawing/2010/main" val="0"/>
              </a:ext>
            </a:extLst>
          </a:blip>
          <a:srcRect l="52354" r="11958"/>
          <a:stretch/>
        </p:blipFill>
        <p:spPr>
          <a:xfrm>
            <a:off x="5421882" y="5"/>
            <a:ext cx="372243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617351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CD14DB-BB81-479F-A1FC-1C75640E9F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C943A91B-7CA7-4592-A975-73B1BF8C4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2EACCF84-4800-6301-ED0A-BBBE95B1BEFF}"/>
              </a:ext>
            </a:extLst>
          </p:cNvPr>
          <p:cNvSpPr>
            <a:spLocks noGrp="1"/>
          </p:cNvSpPr>
          <p:nvPr>
            <p:ph type="sldNum" sz="quarter" idx="12"/>
          </p:nvPr>
        </p:nvSpPr>
        <p:spPr>
          <a:xfrm>
            <a:off x="7764405" y="295729"/>
            <a:ext cx="628649" cy="767687"/>
          </a:xfrm>
        </p:spPr>
        <p:txBody>
          <a:bodyPr>
            <a:normAutofit fontScale="92500"/>
          </a:bodyPr>
          <a:lstStyle/>
          <a:p>
            <a:pPr marL="0" marR="0" lvl="0" indent="0" algn="ctr" defTabSz="914400" rtl="0" eaLnBrk="0" fontAlgn="base" latinLnBrk="0" hangingPunct="0">
              <a:lnSpc>
                <a:spcPct val="100000"/>
              </a:lnSpc>
              <a:spcBef>
                <a:spcPct val="0"/>
              </a:spcBef>
              <a:spcAft>
                <a:spcPts val="600"/>
              </a:spcAft>
              <a:buClrTx/>
              <a:buSzTx/>
              <a:buFontTx/>
              <a:buNone/>
              <a:tabLst/>
              <a:defRPr/>
            </a:pPr>
            <a:fld id="{FD5D6309-0F2A-432B-92AE-D2C9A46844CB}" type="slidenum">
              <a:rPr kumimoji="0" lang="en-GB" altLang="en-US" sz="2801"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algn="ctr" defTabSz="914400" rtl="0" eaLnBrk="0" fontAlgn="base" latinLnBrk="0" hangingPunct="0">
                <a:lnSpc>
                  <a:spcPct val="100000"/>
                </a:lnSpc>
                <a:spcBef>
                  <a:spcPct val="0"/>
                </a:spcBef>
                <a:spcAft>
                  <a:spcPts val="600"/>
                </a:spcAft>
                <a:buClrTx/>
                <a:buSzTx/>
                <a:buFontTx/>
                <a:buNone/>
                <a:tabLst/>
                <a:defRPr/>
              </a:pPr>
              <a:t>39</a:t>
            </a:fld>
            <a:endParaRPr kumimoji="0" lang="en-GB" altLang="en-US" sz="2801"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13"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Arial" panose="020B0604020202020204" pitchFamily="34" charset="0"/>
            </a:endParaRPr>
          </a:p>
        </p:txBody>
      </p:sp>
      <p:sp useBgFill="1">
        <p:nvSpPr>
          <p:cNvPr id="15" name="Freeform: Shape 14">
            <a:extLst>
              <a:ext uri="{FF2B5EF4-FFF2-40B4-BE49-F238E27FC236}">
                <a16:creationId xmlns:a16="http://schemas.microsoft.com/office/drawing/2014/main" id="{6A681326-1C9D-44A3-A627-3871BDA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45205EC4-247B-BB09-4569-A574C6CAF6B8}"/>
              </a:ext>
            </a:extLst>
          </p:cNvPr>
          <p:cNvSpPr>
            <a:spLocks noGrp="1"/>
          </p:cNvSpPr>
          <p:nvPr>
            <p:ph type="title"/>
          </p:nvPr>
        </p:nvSpPr>
        <p:spPr>
          <a:xfrm>
            <a:off x="827484" y="452718"/>
            <a:ext cx="6710641" cy="1400530"/>
          </a:xfrm>
        </p:spPr>
        <p:txBody>
          <a:bodyPr anchor="ctr">
            <a:normAutofit/>
          </a:bodyPr>
          <a:lstStyle/>
          <a:p>
            <a:r>
              <a:rPr lang="en-GB" altLang="en-US" dirty="0">
                <a:solidFill>
                  <a:srgbClr val="FFFFFF"/>
                </a:solidFill>
              </a:rPr>
              <a:t>EXCLUSIONS GUIDANCE 2022</a:t>
            </a:r>
            <a:endParaRPr lang="en-GB" dirty="0">
              <a:solidFill>
                <a:srgbClr val="FFFFFF"/>
              </a:solidFill>
            </a:endParaRPr>
          </a:p>
        </p:txBody>
      </p:sp>
      <p:sp>
        <p:nvSpPr>
          <p:cNvPr id="3" name="Content Placeholder 2">
            <a:extLst>
              <a:ext uri="{FF2B5EF4-FFF2-40B4-BE49-F238E27FC236}">
                <a16:creationId xmlns:a16="http://schemas.microsoft.com/office/drawing/2014/main" id="{AF705953-78DC-CDDE-703E-628FA6AD47FB}"/>
              </a:ext>
            </a:extLst>
          </p:cNvPr>
          <p:cNvSpPr>
            <a:spLocks noGrp="1"/>
          </p:cNvSpPr>
          <p:nvPr>
            <p:ph idx="1"/>
          </p:nvPr>
        </p:nvSpPr>
        <p:spPr>
          <a:xfrm>
            <a:off x="827484" y="2763520"/>
            <a:ext cx="6709905" cy="3484879"/>
          </a:xfrm>
        </p:spPr>
        <p:txBody>
          <a:bodyPr>
            <a:normAutofit/>
          </a:bodyPr>
          <a:lstStyle/>
          <a:p>
            <a:endParaRPr lang="en-GB" altLang="en-US" dirty="0"/>
          </a:p>
          <a:p>
            <a:pPr>
              <a:buClrTx/>
              <a:buFont typeface="Wingdings" panose="05000000000000000000" pitchFamily="2" charset="2"/>
              <a:buChar char="Ø"/>
            </a:pPr>
            <a:r>
              <a:rPr lang="en-GB" altLang="en-US" dirty="0"/>
              <a:t>From now on throughout these papers, when I give para numbers these are from the 2022 Guidance unless otherwise stated</a:t>
            </a:r>
          </a:p>
          <a:p>
            <a:pPr>
              <a:buClrTx/>
              <a:buFont typeface="Wingdings" panose="05000000000000000000" pitchFamily="2" charset="2"/>
              <a:buChar char="Ø"/>
            </a:pPr>
            <a:endParaRPr lang="en-GB" altLang="en-US" dirty="0"/>
          </a:p>
          <a:p>
            <a:pPr>
              <a:buClrTx/>
              <a:buFont typeface="Wingdings" panose="05000000000000000000" pitchFamily="2" charset="2"/>
              <a:buChar char="Ø"/>
            </a:pPr>
            <a:endParaRPr lang="en-GB" altLang="en-US" dirty="0"/>
          </a:p>
          <a:p>
            <a:pPr>
              <a:buClrTx/>
              <a:buFont typeface="Wingdings" panose="05000000000000000000" pitchFamily="2" charset="2"/>
              <a:buChar char="Ø"/>
            </a:pPr>
            <a:r>
              <a:rPr lang="en-GB" altLang="en-US" dirty="0"/>
              <a:t>I will refer to it in these notes as the “2022 ExG”</a:t>
            </a:r>
          </a:p>
          <a:p>
            <a:endParaRPr lang="en-GB" dirty="0"/>
          </a:p>
        </p:txBody>
      </p:sp>
    </p:spTree>
    <p:extLst>
      <p:ext uri="{BB962C8B-B14F-4D97-AF65-F5344CB8AC3E}">
        <p14:creationId xmlns:p14="http://schemas.microsoft.com/office/powerpoint/2010/main" val="216318459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21D3B18B-7575-4AC6-B53E-BED0579B0C67}"/>
              </a:ext>
            </a:extLst>
          </p:cNvPr>
          <p:cNvSpPr>
            <a:spLocks noGrp="1" noChangeArrowheads="1"/>
          </p:cNvSpPr>
          <p:nvPr>
            <p:ph type="title"/>
          </p:nvPr>
        </p:nvSpPr>
        <p:spPr/>
        <p:txBody>
          <a:bodyPr/>
          <a:lstStyle/>
          <a:p>
            <a:pPr eaLnBrk="1" hangingPunct="1"/>
            <a:r>
              <a:rPr lang="en-GB" altLang="en-US" dirty="0"/>
              <a:t>OBJECTIVES OF TODAY</a:t>
            </a:r>
          </a:p>
        </p:txBody>
      </p:sp>
      <p:sp>
        <p:nvSpPr>
          <p:cNvPr id="21508" name="Rectangle 3">
            <a:extLst>
              <a:ext uri="{FF2B5EF4-FFF2-40B4-BE49-F238E27FC236}">
                <a16:creationId xmlns:a16="http://schemas.microsoft.com/office/drawing/2014/main" id="{0D4182F5-7DD8-4ADE-B9A8-F25DF04D3026}"/>
              </a:ext>
            </a:extLst>
          </p:cNvPr>
          <p:cNvSpPr>
            <a:spLocks noGrp="1" noChangeArrowheads="1"/>
          </p:cNvSpPr>
          <p:nvPr>
            <p:ph idx="1"/>
          </p:nvPr>
        </p:nvSpPr>
        <p:spPr/>
        <p:txBody>
          <a:bodyPr>
            <a:normAutofit lnSpcReduction="10000"/>
          </a:bodyPr>
          <a:lstStyle/>
          <a:p>
            <a:pPr eaLnBrk="1" hangingPunct="1"/>
            <a:endParaRPr lang="en-GB" altLang="en-US" sz="1575" dirty="0">
              <a:solidFill>
                <a:srgbClr val="FF3300"/>
              </a:solidFill>
            </a:endParaRPr>
          </a:p>
          <a:p>
            <a:pPr eaLnBrk="1" hangingPunct="1"/>
            <a:r>
              <a:rPr lang="en-GB" altLang="en-US" sz="2400" dirty="0">
                <a:solidFill>
                  <a:srgbClr val="0000FF"/>
                </a:solidFill>
              </a:rPr>
              <a:t>WHAT DO I NEED TO KNOW AS A HEAD OR SENIOR LEADER ABOUT EXCLUSIONS?</a:t>
            </a:r>
          </a:p>
          <a:p>
            <a:pPr eaLnBrk="1" hangingPunct="1"/>
            <a:r>
              <a:rPr lang="en-GB" altLang="en-US" sz="2400" dirty="0">
                <a:solidFill>
                  <a:srgbClr val="0000FF"/>
                </a:solidFill>
              </a:rPr>
              <a:t>THE MECHANICS OF EXCLUSIONS EXPLAINED</a:t>
            </a:r>
          </a:p>
          <a:p>
            <a:pPr lvl="1" eaLnBrk="1" hangingPunct="1"/>
            <a:r>
              <a:rPr lang="en-GB" altLang="en-US" sz="1800" dirty="0">
                <a:solidFill>
                  <a:srgbClr val="0000FF"/>
                </a:solidFill>
              </a:rPr>
              <a:t>UNDERSTANDING GOOD PRACTICE FOR SCHOOLS- “GETTING IT RIGHT” FIRST TIME</a:t>
            </a:r>
          </a:p>
          <a:p>
            <a:pPr lvl="1" eaLnBrk="1" hangingPunct="1"/>
            <a:r>
              <a:rPr lang="en-GB" altLang="en-US" sz="1800" dirty="0">
                <a:solidFill>
                  <a:srgbClr val="0000FF"/>
                </a:solidFill>
              </a:rPr>
              <a:t>HOW CAN HEADS EXCLUDE LAWFULLY?</a:t>
            </a:r>
          </a:p>
          <a:p>
            <a:pPr lvl="1" eaLnBrk="1" hangingPunct="1"/>
            <a:r>
              <a:rPr lang="en-GB" altLang="en-US" sz="1800" dirty="0">
                <a:solidFill>
                  <a:srgbClr val="0000FF"/>
                </a:solidFill>
              </a:rPr>
              <a:t>WHAT PITFALLS SHOULD WE AVOID?</a:t>
            </a:r>
          </a:p>
          <a:p>
            <a:pPr eaLnBrk="1" hangingPunct="1"/>
            <a:endParaRPr lang="en-GB" altLang="en-US" sz="2100" dirty="0">
              <a:solidFill>
                <a:srgbClr val="0000FF"/>
              </a:solidFill>
            </a:endParaRPr>
          </a:p>
          <a:p>
            <a:pPr eaLnBrk="1" hangingPunct="1"/>
            <a:endParaRPr lang="en-GB" altLang="en-US" sz="2100" dirty="0">
              <a:solidFill>
                <a:srgbClr val="0000FF"/>
              </a:solidFill>
            </a:endParaRPr>
          </a:p>
          <a:p>
            <a:pPr eaLnBrk="1" hangingPunct="1"/>
            <a:endParaRPr lang="en-GB" altLang="en-US" sz="2100" dirty="0">
              <a:solidFill>
                <a:srgbClr val="0000FF"/>
              </a:solidFill>
            </a:endParaRPr>
          </a:p>
          <a:p>
            <a:pPr eaLnBrk="1" hangingPunct="1"/>
            <a:endParaRPr lang="en-GB" altLang="en-US" sz="2100" dirty="0">
              <a:solidFill>
                <a:srgbClr val="0000FF"/>
              </a:solidFill>
            </a:endParaRPr>
          </a:p>
          <a:p>
            <a:pPr lvl="1" eaLnBrk="1" hangingPunct="1"/>
            <a:endParaRPr lang="en-GB" altLang="en-US" sz="1800" dirty="0">
              <a:solidFill>
                <a:srgbClr val="0000FF"/>
              </a:solidFill>
            </a:endParaRPr>
          </a:p>
          <a:p>
            <a:pPr lvl="1" eaLnBrk="1" hangingPunct="1"/>
            <a:endParaRPr lang="en-GB" altLang="en-US" sz="1800" dirty="0">
              <a:solidFill>
                <a:srgbClr val="0000FF"/>
              </a:solidFill>
            </a:endParaRPr>
          </a:p>
          <a:p>
            <a:pPr lvl="1" eaLnBrk="1" hangingPunct="1"/>
            <a:endParaRPr lang="en-GB" altLang="en-US" sz="1800" dirty="0">
              <a:solidFill>
                <a:srgbClr val="0000FF"/>
              </a:solidFill>
            </a:endParaRPr>
          </a:p>
        </p:txBody>
      </p:sp>
      <p:sp>
        <p:nvSpPr>
          <p:cNvPr id="21506" name="Slide Number Placeholder 5">
            <a:extLst>
              <a:ext uri="{FF2B5EF4-FFF2-40B4-BE49-F238E27FC236}">
                <a16:creationId xmlns:a16="http://schemas.microsoft.com/office/drawing/2014/main" id="{CA87AB56-353F-49B4-980C-4BA313ABF7C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defRPr/>
            </a:pPr>
            <a:fld id="{CDD2094F-1F9B-4608-9EAE-B8C443B039EA}" type="slidenum">
              <a:rPr lang="en-GB" altLang="en-US">
                <a:solidFill>
                  <a:prstClr val="black"/>
                </a:solidFill>
              </a:rPr>
              <a:pPr defTabSz="685800">
                <a:defRPr/>
              </a:pPr>
              <a:t>4</a:t>
            </a:fld>
            <a:endParaRPr lang="en-GB" altLang="en-US" dirty="0">
              <a:solidFill>
                <a:prstClr val="black"/>
              </a:solidFill>
            </a:endParaRPr>
          </a:p>
        </p:txBody>
      </p:sp>
      <p:pic>
        <p:nvPicPr>
          <p:cNvPr id="3" name="Picture 2" descr="A close up of a sign&#10;&#10;Description automatically generated">
            <a:extLst>
              <a:ext uri="{FF2B5EF4-FFF2-40B4-BE49-F238E27FC236}">
                <a16:creationId xmlns:a16="http://schemas.microsoft.com/office/drawing/2014/main" id="{3F8DED7B-0710-4599-9F31-771BE6895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228" y="4812104"/>
            <a:ext cx="1376772" cy="11808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7651" name="Rectangle 2">
            <a:extLst>
              <a:ext uri="{FF2B5EF4-FFF2-40B4-BE49-F238E27FC236}">
                <a16:creationId xmlns:a16="http://schemas.microsoft.com/office/drawing/2014/main" id="{235E6C04-BC17-4150-9B00-9326542C6E2E}"/>
              </a:ext>
            </a:extLst>
          </p:cNvPr>
          <p:cNvSpPr>
            <a:spLocks noGrp="1" noChangeArrowheads="1"/>
          </p:cNvSpPr>
          <p:nvPr>
            <p:ph type="title"/>
          </p:nvPr>
        </p:nvSpPr>
        <p:spPr/>
        <p:txBody>
          <a:bodyPr>
            <a:normAutofit/>
          </a:bodyPr>
          <a:lstStyle/>
          <a:p>
            <a:pPr eaLnBrk="1" hangingPunct="1"/>
            <a:r>
              <a:rPr lang="en-GB" altLang="en-US" dirty="0"/>
              <a:t>THE BASIC STRUCTURE</a:t>
            </a:r>
          </a:p>
        </p:txBody>
      </p:sp>
      <p:graphicFrame>
        <p:nvGraphicFramePr>
          <p:cNvPr id="27654" name="Rectangle 3">
            <a:extLst>
              <a:ext uri="{FF2B5EF4-FFF2-40B4-BE49-F238E27FC236}">
                <a16:creationId xmlns:a16="http://schemas.microsoft.com/office/drawing/2014/main" id="{98394B65-A7C1-47E0-9B81-BFE6F6ED8771}"/>
              </a:ext>
            </a:extLst>
          </p:cNvPr>
          <p:cNvGraphicFramePr>
            <a:graphicFrameLocks noGrp="1"/>
          </p:cNvGraphicFramePr>
          <p:nvPr>
            <p:ph idx="1"/>
          </p:nvPr>
        </p:nvGraphicFramePr>
        <p:xfrm>
          <a:off x="4080273" y="1125539"/>
          <a:ext cx="4229100" cy="4603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650" name="Slide Number Placeholder 5">
            <a:extLst>
              <a:ext uri="{FF2B5EF4-FFF2-40B4-BE49-F238E27FC236}">
                <a16:creationId xmlns:a16="http://schemas.microsoft.com/office/drawing/2014/main" id="{D010F064-BC61-4B71-8B8A-DAC2C7439D4C}"/>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ts val="600"/>
              </a:spcAft>
              <a:buClrTx/>
              <a:buSzTx/>
              <a:buFontTx/>
              <a:buNone/>
              <a:tabLst/>
              <a:defRPr/>
            </a:pPr>
            <a:fld id="{9196B52E-555D-465F-B108-5621C95E3D72}" type="slidenum">
              <a:rPr kumimoji="0" lang="en-GB" altLang="en-US" sz="10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40</a:t>
            </a:fld>
            <a:endParaRPr kumimoji="0" lang="en-GB" altLang="en-US" sz="1000"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12064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500"/>
                                  </p:stCondLst>
                                  <p:childTnLst>
                                    <p:set>
                                      <p:cBhvr>
                                        <p:cTn id="6" dur="1" fill="hold">
                                          <p:stCondLst>
                                            <p:cond delay="0"/>
                                          </p:stCondLst>
                                        </p:cTn>
                                        <p:tgtEl>
                                          <p:spTgt spid="27654">
                                            <p:graphicEl>
                                              <a:dgm id="{BD395D4E-3996-4358-87D4-E322DE57B53A}"/>
                                            </p:graphicEl>
                                          </p:spTgt>
                                        </p:tgtEl>
                                        <p:attrNameLst>
                                          <p:attrName>style.visibility</p:attrName>
                                        </p:attrNameLst>
                                      </p:cBhvr>
                                      <p:to>
                                        <p:strVal val="visible"/>
                                      </p:to>
                                    </p:set>
                                    <p:anim calcmode="lin" valueType="num">
                                      <p:cBhvr additive="base">
                                        <p:cTn id="7" dur="500" fill="hold"/>
                                        <p:tgtEl>
                                          <p:spTgt spid="27654">
                                            <p:graphicEl>
                                              <a:dgm id="{BD395D4E-3996-4358-87D4-E322DE57B53A}"/>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4">
                                            <p:graphicEl>
                                              <a:dgm id="{BD395D4E-3996-4358-87D4-E322DE57B53A}"/>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500"/>
                                  </p:stCondLst>
                                  <p:childTnLst>
                                    <p:set>
                                      <p:cBhvr>
                                        <p:cTn id="12" dur="1" fill="hold">
                                          <p:stCondLst>
                                            <p:cond delay="0"/>
                                          </p:stCondLst>
                                        </p:cTn>
                                        <p:tgtEl>
                                          <p:spTgt spid="27654">
                                            <p:graphicEl>
                                              <a:dgm id="{5D220FA1-B57C-4ECA-9334-DE2BE8418C2F}"/>
                                            </p:graphicEl>
                                          </p:spTgt>
                                        </p:tgtEl>
                                        <p:attrNameLst>
                                          <p:attrName>style.visibility</p:attrName>
                                        </p:attrNameLst>
                                      </p:cBhvr>
                                      <p:to>
                                        <p:strVal val="visible"/>
                                      </p:to>
                                    </p:set>
                                    <p:anim calcmode="lin" valueType="num">
                                      <p:cBhvr additive="base">
                                        <p:cTn id="13" dur="500" fill="hold"/>
                                        <p:tgtEl>
                                          <p:spTgt spid="27654">
                                            <p:graphicEl>
                                              <a:dgm id="{5D220FA1-B57C-4ECA-9334-DE2BE8418C2F}"/>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4">
                                            <p:graphicEl>
                                              <a:dgm id="{5D220FA1-B57C-4ECA-9334-DE2BE8418C2F}"/>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500"/>
                                  </p:stCondLst>
                                  <p:childTnLst>
                                    <p:set>
                                      <p:cBhvr>
                                        <p:cTn id="18" dur="1" fill="hold">
                                          <p:stCondLst>
                                            <p:cond delay="0"/>
                                          </p:stCondLst>
                                        </p:cTn>
                                        <p:tgtEl>
                                          <p:spTgt spid="27654">
                                            <p:graphicEl>
                                              <a:dgm id="{1E5BD2BB-A1BA-4EE9-9D89-07DBAED3BDFD}"/>
                                            </p:graphicEl>
                                          </p:spTgt>
                                        </p:tgtEl>
                                        <p:attrNameLst>
                                          <p:attrName>style.visibility</p:attrName>
                                        </p:attrNameLst>
                                      </p:cBhvr>
                                      <p:to>
                                        <p:strVal val="visible"/>
                                      </p:to>
                                    </p:set>
                                    <p:anim calcmode="lin" valueType="num">
                                      <p:cBhvr additive="base">
                                        <p:cTn id="19" dur="500" fill="hold"/>
                                        <p:tgtEl>
                                          <p:spTgt spid="27654">
                                            <p:graphicEl>
                                              <a:dgm id="{1E5BD2BB-A1BA-4EE9-9D89-07DBAED3BDFD}"/>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4">
                                            <p:graphicEl>
                                              <a:dgm id="{1E5BD2BB-A1BA-4EE9-9D89-07DBAED3BDFD}"/>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500"/>
                                  </p:stCondLst>
                                  <p:childTnLst>
                                    <p:set>
                                      <p:cBhvr>
                                        <p:cTn id="24" dur="1" fill="hold">
                                          <p:stCondLst>
                                            <p:cond delay="0"/>
                                          </p:stCondLst>
                                        </p:cTn>
                                        <p:tgtEl>
                                          <p:spTgt spid="27654">
                                            <p:graphicEl>
                                              <a:dgm id="{5EEA04FB-D583-4F16-8587-67D75E14360B}"/>
                                            </p:graphicEl>
                                          </p:spTgt>
                                        </p:tgtEl>
                                        <p:attrNameLst>
                                          <p:attrName>style.visibility</p:attrName>
                                        </p:attrNameLst>
                                      </p:cBhvr>
                                      <p:to>
                                        <p:strVal val="visible"/>
                                      </p:to>
                                    </p:set>
                                    <p:anim calcmode="lin" valueType="num">
                                      <p:cBhvr additive="base">
                                        <p:cTn id="25" dur="500" fill="hold"/>
                                        <p:tgtEl>
                                          <p:spTgt spid="27654">
                                            <p:graphicEl>
                                              <a:dgm id="{5EEA04FB-D583-4F16-8587-67D75E14360B}"/>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54">
                                            <p:graphicEl>
                                              <a:dgm id="{5EEA04FB-D583-4F16-8587-67D75E14360B}"/>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500"/>
                                  </p:stCondLst>
                                  <p:childTnLst>
                                    <p:set>
                                      <p:cBhvr>
                                        <p:cTn id="30" dur="1" fill="hold">
                                          <p:stCondLst>
                                            <p:cond delay="0"/>
                                          </p:stCondLst>
                                        </p:cTn>
                                        <p:tgtEl>
                                          <p:spTgt spid="27654">
                                            <p:graphicEl>
                                              <a:dgm id="{69CE13A8-9355-4A10-983F-3E3CED294DB9}"/>
                                            </p:graphicEl>
                                          </p:spTgt>
                                        </p:tgtEl>
                                        <p:attrNameLst>
                                          <p:attrName>style.visibility</p:attrName>
                                        </p:attrNameLst>
                                      </p:cBhvr>
                                      <p:to>
                                        <p:strVal val="visible"/>
                                      </p:to>
                                    </p:set>
                                    <p:anim calcmode="lin" valueType="num">
                                      <p:cBhvr additive="base">
                                        <p:cTn id="31" dur="500" fill="hold"/>
                                        <p:tgtEl>
                                          <p:spTgt spid="27654">
                                            <p:graphicEl>
                                              <a:dgm id="{69CE13A8-9355-4A10-983F-3E3CED294DB9}"/>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4">
                                            <p:graphicEl>
                                              <a:dgm id="{69CE13A8-9355-4A10-983F-3E3CED294DB9}"/>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500"/>
                                  </p:stCondLst>
                                  <p:childTnLst>
                                    <p:set>
                                      <p:cBhvr>
                                        <p:cTn id="36" dur="1" fill="hold">
                                          <p:stCondLst>
                                            <p:cond delay="0"/>
                                          </p:stCondLst>
                                        </p:cTn>
                                        <p:tgtEl>
                                          <p:spTgt spid="27654">
                                            <p:graphicEl>
                                              <a:dgm id="{1CA0699F-3852-40C7-8F90-00D3AC1D8488}"/>
                                            </p:graphicEl>
                                          </p:spTgt>
                                        </p:tgtEl>
                                        <p:attrNameLst>
                                          <p:attrName>style.visibility</p:attrName>
                                        </p:attrNameLst>
                                      </p:cBhvr>
                                      <p:to>
                                        <p:strVal val="visible"/>
                                      </p:to>
                                    </p:set>
                                    <p:anim calcmode="lin" valueType="num">
                                      <p:cBhvr additive="base">
                                        <p:cTn id="37" dur="500" fill="hold"/>
                                        <p:tgtEl>
                                          <p:spTgt spid="27654">
                                            <p:graphicEl>
                                              <a:dgm id="{1CA0699F-3852-40C7-8F90-00D3AC1D8488}"/>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7654">
                                            <p:graphicEl>
                                              <a:dgm id="{1CA0699F-3852-40C7-8F90-00D3AC1D8488}"/>
                                            </p:graphic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500"/>
                                  </p:stCondLst>
                                  <p:childTnLst>
                                    <p:set>
                                      <p:cBhvr>
                                        <p:cTn id="42" dur="1" fill="hold">
                                          <p:stCondLst>
                                            <p:cond delay="0"/>
                                          </p:stCondLst>
                                        </p:cTn>
                                        <p:tgtEl>
                                          <p:spTgt spid="27654">
                                            <p:graphicEl>
                                              <a:dgm id="{60F394B4-89D0-4770-B9E1-6119F500B0E0}"/>
                                            </p:graphicEl>
                                          </p:spTgt>
                                        </p:tgtEl>
                                        <p:attrNameLst>
                                          <p:attrName>style.visibility</p:attrName>
                                        </p:attrNameLst>
                                      </p:cBhvr>
                                      <p:to>
                                        <p:strVal val="visible"/>
                                      </p:to>
                                    </p:set>
                                    <p:anim calcmode="lin" valueType="num">
                                      <p:cBhvr additive="base">
                                        <p:cTn id="43" dur="500" fill="hold"/>
                                        <p:tgtEl>
                                          <p:spTgt spid="27654">
                                            <p:graphicEl>
                                              <a:dgm id="{60F394B4-89D0-4770-B9E1-6119F500B0E0}"/>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7654">
                                            <p:graphicEl>
                                              <a:dgm id="{60F394B4-89D0-4770-B9E1-6119F500B0E0}"/>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654" grpId="0">
        <p:bldSub>
          <a:bldDgm bld="lvl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EE4C-75FC-4BB0-843A-5F6AE84A471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404672A-E12E-4BC7-80A5-06D9E5D389A2}"/>
              </a:ext>
            </a:extLst>
          </p:cNvPr>
          <p:cNvSpPr>
            <a:spLocks noGrp="1"/>
          </p:cNvSpPr>
          <p:nvPr>
            <p:ph idx="1"/>
          </p:nvPr>
        </p:nvSpPr>
        <p:spPr/>
        <p:txBody>
          <a:bodyPr/>
          <a:lstStyle/>
          <a:p>
            <a:endParaRPr lang="en-GB" dirty="0"/>
          </a:p>
          <a:p>
            <a:endParaRPr lang="en-GB" dirty="0"/>
          </a:p>
          <a:p>
            <a:endParaRPr lang="en-GB" dirty="0"/>
          </a:p>
          <a:p>
            <a:pPr algn="ctr"/>
            <a:r>
              <a:rPr lang="en-GB" dirty="0"/>
              <a:t>NEXT FLOWCHART WITH THANKS TO PETER GOULDING </a:t>
            </a:r>
          </a:p>
        </p:txBody>
      </p:sp>
      <p:sp>
        <p:nvSpPr>
          <p:cNvPr id="4" name="Slide Number Placeholder 3">
            <a:extLst>
              <a:ext uri="{FF2B5EF4-FFF2-40B4-BE49-F238E27FC236}">
                <a16:creationId xmlns:a16="http://schemas.microsoft.com/office/drawing/2014/main" id="{C83EBC5A-76E4-48F2-A385-B3E61A0B3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1200" b="0" i="0" u="none" strike="noStrike" kern="1200" cap="none" spc="0" normalizeH="0" baseline="0" noProof="0">
                <a:ln>
                  <a:noFill/>
                </a:ln>
                <a:solidFill>
                  <a:prstClr val="black">
                    <a:tint val="75000"/>
                  </a:prstClr>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alt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838139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Universal Access">
            <a:extLst>
              <a:ext uri="{FF2B5EF4-FFF2-40B4-BE49-F238E27FC236}">
                <a16:creationId xmlns:a16="http://schemas.microsoft.com/office/drawing/2014/main" id="{0CAE262A-35CB-1A48-A93C-6E5DFCF431A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229099" y="939807"/>
            <a:ext cx="685800" cy="685800"/>
          </a:xfrm>
          <a:prstGeom prst="rect">
            <a:avLst/>
          </a:prstGeom>
        </p:spPr>
      </p:pic>
      <p:pic>
        <p:nvPicPr>
          <p:cNvPr id="7" name="Graphic 6" descr="Line arrow Straight">
            <a:extLst>
              <a:ext uri="{FF2B5EF4-FFF2-40B4-BE49-F238E27FC236}">
                <a16:creationId xmlns:a16="http://schemas.microsoft.com/office/drawing/2014/main" id="{9332875E-6A4F-5640-A237-F354EE6A956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4240404" y="1562108"/>
            <a:ext cx="685800" cy="685800"/>
          </a:xfrm>
          <a:prstGeom prst="rect">
            <a:avLst/>
          </a:prstGeom>
        </p:spPr>
      </p:pic>
      <p:pic>
        <p:nvPicPr>
          <p:cNvPr id="8" name="Graphic 7" descr="Line arrow Straight">
            <a:extLst>
              <a:ext uri="{FF2B5EF4-FFF2-40B4-BE49-F238E27FC236}">
                <a16:creationId xmlns:a16="http://schemas.microsoft.com/office/drawing/2014/main" id="{9E328CC2-085A-A54E-95C5-88627A838DA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9580889">
            <a:off x="3732407" y="4451347"/>
            <a:ext cx="685800" cy="685800"/>
          </a:xfrm>
          <a:prstGeom prst="rect">
            <a:avLst/>
          </a:prstGeom>
        </p:spPr>
      </p:pic>
      <p:pic>
        <p:nvPicPr>
          <p:cNvPr id="9" name="Graphic 8" descr="Line arrow Straight">
            <a:extLst>
              <a:ext uri="{FF2B5EF4-FFF2-40B4-BE49-F238E27FC236}">
                <a16:creationId xmlns:a16="http://schemas.microsoft.com/office/drawing/2014/main" id="{F31B3C5E-812E-AD4E-A4FC-EB57C014708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4251709" y="2780928"/>
            <a:ext cx="685800" cy="685800"/>
          </a:xfrm>
          <a:prstGeom prst="rect">
            <a:avLst/>
          </a:prstGeom>
        </p:spPr>
      </p:pic>
      <p:pic>
        <p:nvPicPr>
          <p:cNvPr id="10" name="Graphic 9" descr="Line arrow Straight">
            <a:extLst>
              <a:ext uri="{FF2B5EF4-FFF2-40B4-BE49-F238E27FC236}">
                <a16:creationId xmlns:a16="http://schemas.microsoft.com/office/drawing/2014/main" id="{51210269-63AD-F148-A206-AA6E33CE7C5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3436342">
            <a:off x="4646807" y="4451355"/>
            <a:ext cx="685800" cy="685800"/>
          </a:xfrm>
          <a:prstGeom prst="rect">
            <a:avLst/>
          </a:prstGeom>
        </p:spPr>
      </p:pic>
      <p:pic>
        <p:nvPicPr>
          <p:cNvPr id="11" name="Graphic 10" descr="Line arrow Straight">
            <a:extLst>
              <a:ext uri="{FF2B5EF4-FFF2-40B4-BE49-F238E27FC236}">
                <a16:creationId xmlns:a16="http://schemas.microsoft.com/office/drawing/2014/main" id="{CC32A5DB-3BEF-D84B-B3DC-72E6ABFCFDD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a:off x="5002407" y="1003309"/>
            <a:ext cx="685800" cy="685800"/>
          </a:xfrm>
          <a:prstGeom prst="rect">
            <a:avLst/>
          </a:prstGeom>
        </p:spPr>
      </p:pic>
      <p:pic>
        <p:nvPicPr>
          <p:cNvPr id="13" name="Graphic 12" descr="Theatre">
            <a:extLst>
              <a:ext uri="{FF2B5EF4-FFF2-40B4-BE49-F238E27FC236}">
                <a16:creationId xmlns:a16="http://schemas.microsoft.com/office/drawing/2014/main" id="{230EF911-6F2B-8345-8348-DA8AA8EBE91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229100" y="2184407"/>
            <a:ext cx="685800" cy="685800"/>
          </a:xfrm>
          <a:prstGeom prst="rect">
            <a:avLst/>
          </a:prstGeom>
        </p:spPr>
      </p:pic>
      <p:pic>
        <p:nvPicPr>
          <p:cNvPr id="15" name="Graphic 14" descr="Theatre">
            <a:extLst>
              <a:ext uri="{FF2B5EF4-FFF2-40B4-BE49-F238E27FC236}">
                <a16:creationId xmlns:a16="http://schemas.microsoft.com/office/drawing/2014/main" id="{E35E30AF-1710-184B-BFC0-532071AFF55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241803" y="3403603"/>
            <a:ext cx="685800" cy="685800"/>
          </a:xfrm>
          <a:prstGeom prst="rect">
            <a:avLst/>
          </a:prstGeom>
        </p:spPr>
      </p:pic>
      <p:pic>
        <p:nvPicPr>
          <p:cNvPr id="17" name="Graphic 16" descr="Line arrow Counter clockwise curve">
            <a:extLst>
              <a:ext uri="{FF2B5EF4-FFF2-40B4-BE49-F238E27FC236}">
                <a16:creationId xmlns:a16="http://schemas.microsoft.com/office/drawing/2014/main" id="{6BE373A3-3476-614D-9F60-A4B1D9C985A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181119" y="2962463"/>
            <a:ext cx="685800" cy="685800"/>
          </a:xfrm>
          <a:prstGeom prst="rect">
            <a:avLst/>
          </a:prstGeom>
        </p:spPr>
      </p:pic>
      <p:pic>
        <p:nvPicPr>
          <p:cNvPr id="20" name="Graphic 19" descr="Line arrow Clockwise curve">
            <a:extLst>
              <a:ext uri="{FF2B5EF4-FFF2-40B4-BE49-F238E27FC236}">
                <a16:creationId xmlns:a16="http://schemas.microsoft.com/office/drawing/2014/main" id="{5F8664DA-A2BF-AE43-A738-47233F30CBB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390901" y="2924117"/>
            <a:ext cx="685800" cy="685800"/>
          </a:xfrm>
          <a:prstGeom prst="rect">
            <a:avLst/>
          </a:prstGeom>
        </p:spPr>
      </p:pic>
      <p:pic>
        <p:nvPicPr>
          <p:cNvPr id="22" name="Graphic 21" descr="Bank">
            <a:extLst>
              <a:ext uri="{FF2B5EF4-FFF2-40B4-BE49-F238E27FC236}">
                <a16:creationId xmlns:a16="http://schemas.microsoft.com/office/drawing/2014/main" id="{D4919F34-1F1F-EB4B-8601-C551E0BC43E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080001" y="4940297"/>
            <a:ext cx="685800" cy="685800"/>
          </a:xfrm>
          <a:prstGeom prst="rect">
            <a:avLst/>
          </a:prstGeom>
        </p:spPr>
      </p:pic>
      <p:pic>
        <p:nvPicPr>
          <p:cNvPr id="24" name="Graphic 23" descr="City">
            <a:extLst>
              <a:ext uri="{FF2B5EF4-FFF2-40B4-BE49-F238E27FC236}">
                <a16:creationId xmlns:a16="http://schemas.microsoft.com/office/drawing/2014/main" id="{9787B472-AB27-6740-AA50-BA1E616B2F39}"/>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302003" y="4965699"/>
            <a:ext cx="685800" cy="685800"/>
          </a:xfrm>
          <a:prstGeom prst="rect">
            <a:avLst/>
          </a:prstGeom>
        </p:spPr>
      </p:pic>
      <p:sp>
        <p:nvSpPr>
          <p:cNvPr id="25" name="TextBox 24">
            <a:extLst>
              <a:ext uri="{FF2B5EF4-FFF2-40B4-BE49-F238E27FC236}">
                <a16:creationId xmlns:a16="http://schemas.microsoft.com/office/drawing/2014/main" id="{6F2C7404-94D0-1B41-9FAF-5E2AE53A7F9D}"/>
              </a:ext>
            </a:extLst>
          </p:cNvPr>
          <p:cNvSpPr txBox="1"/>
          <p:nvPr/>
        </p:nvSpPr>
        <p:spPr>
          <a:xfrm>
            <a:off x="5892802" y="1206620"/>
            <a:ext cx="2603149" cy="508088"/>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First Tier Tribunal - FTT [ Disability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discrimination]</a:t>
            </a:r>
          </a:p>
        </p:txBody>
      </p:sp>
      <p:sp>
        <p:nvSpPr>
          <p:cNvPr id="26" name="TextBox 25">
            <a:extLst>
              <a:ext uri="{FF2B5EF4-FFF2-40B4-BE49-F238E27FC236}">
                <a16:creationId xmlns:a16="http://schemas.microsoft.com/office/drawing/2014/main" id="{2CDFE475-F9D4-9840-A992-39FDFF0F9CC1}"/>
              </a:ext>
            </a:extLst>
          </p:cNvPr>
          <p:cNvSpPr txBox="1"/>
          <p:nvPr/>
        </p:nvSpPr>
        <p:spPr>
          <a:xfrm>
            <a:off x="158395" y="1204461"/>
            <a:ext cx="1172500" cy="3002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Pupil /Parents</a:t>
            </a:r>
          </a:p>
        </p:txBody>
      </p:sp>
      <p:sp>
        <p:nvSpPr>
          <p:cNvPr id="27" name="TextBox 26">
            <a:extLst>
              <a:ext uri="{FF2B5EF4-FFF2-40B4-BE49-F238E27FC236}">
                <a16:creationId xmlns:a16="http://schemas.microsoft.com/office/drawing/2014/main" id="{4D11673B-D5CF-DD49-8C45-EDFA8A55C2C7}"/>
              </a:ext>
            </a:extLst>
          </p:cNvPr>
          <p:cNvSpPr txBox="1"/>
          <p:nvPr/>
        </p:nvSpPr>
        <p:spPr>
          <a:xfrm>
            <a:off x="169175" y="5640595"/>
            <a:ext cx="993670" cy="3002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Maintained</a:t>
            </a:r>
          </a:p>
        </p:txBody>
      </p:sp>
      <p:sp>
        <p:nvSpPr>
          <p:cNvPr id="28" name="TextBox 27">
            <a:extLst>
              <a:ext uri="{FF2B5EF4-FFF2-40B4-BE49-F238E27FC236}">
                <a16:creationId xmlns:a16="http://schemas.microsoft.com/office/drawing/2014/main" id="{524AA67D-C9B6-CA4A-8DCD-4276FC25420E}"/>
              </a:ext>
            </a:extLst>
          </p:cNvPr>
          <p:cNvSpPr txBox="1"/>
          <p:nvPr/>
        </p:nvSpPr>
        <p:spPr>
          <a:xfrm>
            <a:off x="1680956" y="5625500"/>
            <a:ext cx="832472" cy="3002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Academy</a:t>
            </a:r>
          </a:p>
        </p:txBody>
      </p:sp>
      <p:sp>
        <p:nvSpPr>
          <p:cNvPr id="29" name="TextBox 28">
            <a:extLst>
              <a:ext uri="{FF2B5EF4-FFF2-40B4-BE49-F238E27FC236}">
                <a16:creationId xmlns:a16="http://schemas.microsoft.com/office/drawing/2014/main" id="{68AB863A-D87A-B845-8FA0-FA9858643E73}"/>
              </a:ext>
            </a:extLst>
          </p:cNvPr>
          <p:cNvSpPr txBox="1"/>
          <p:nvPr/>
        </p:nvSpPr>
        <p:spPr>
          <a:xfrm>
            <a:off x="151926" y="2297860"/>
            <a:ext cx="962123" cy="3002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GB hearing</a:t>
            </a:r>
          </a:p>
        </p:txBody>
      </p:sp>
      <p:sp>
        <p:nvSpPr>
          <p:cNvPr id="30" name="TextBox 29">
            <a:extLst>
              <a:ext uri="{FF2B5EF4-FFF2-40B4-BE49-F238E27FC236}">
                <a16:creationId xmlns:a16="http://schemas.microsoft.com/office/drawing/2014/main" id="{73F237FC-C940-D043-BB8D-8F77DA4B1E49}"/>
              </a:ext>
            </a:extLst>
          </p:cNvPr>
          <p:cNvSpPr txBox="1"/>
          <p:nvPr/>
        </p:nvSpPr>
        <p:spPr>
          <a:xfrm>
            <a:off x="162711" y="3563788"/>
            <a:ext cx="2452531" cy="3002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Independent </a:t>
            </a:r>
            <a:r>
              <a:rPr kumimoji="0" lang="en-US" sz="1351" b="0" i="0" u="none" strike="noStrike" kern="1200" cap="none" spc="0" normalizeH="0" baseline="0" noProof="0" dirty="0">
                <a:ln>
                  <a:noFill/>
                </a:ln>
                <a:solidFill>
                  <a:srgbClr val="FF0000"/>
                </a:solidFill>
                <a:effectLst/>
                <a:uLnTx/>
                <a:uFillTx/>
                <a:latin typeface="Calibri" panose="020F0502020204030204"/>
                <a:ea typeface="+mn-ea"/>
                <a:cs typeface="+mn-cs"/>
              </a:rPr>
              <a:t>Review</a:t>
            </a: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 Panel – IRP</a:t>
            </a:r>
          </a:p>
        </p:txBody>
      </p:sp>
      <p:sp>
        <p:nvSpPr>
          <p:cNvPr id="31" name="TextBox 30">
            <a:extLst>
              <a:ext uri="{FF2B5EF4-FFF2-40B4-BE49-F238E27FC236}">
                <a16:creationId xmlns:a16="http://schemas.microsoft.com/office/drawing/2014/main" id="{DCE33538-DAF0-EB43-A46C-46451E23A0B9}"/>
              </a:ext>
            </a:extLst>
          </p:cNvPr>
          <p:cNvSpPr txBox="1"/>
          <p:nvPr/>
        </p:nvSpPr>
        <p:spPr>
          <a:xfrm>
            <a:off x="4965459" y="5623343"/>
            <a:ext cx="938077" cy="3002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High Court</a:t>
            </a:r>
          </a:p>
        </p:txBody>
      </p:sp>
      <p:sp>
        <p:nvSpPr>
          <p:cNvPr id="32" name="TextBox 31">
            <a:extLst>
              <a:ext uri="{FF2B5EF4-FFF2-40B4-BE49-F238E27FC236}">
                <a16:creationId xmlns:a16="http://schemas.microsoft.com/office/drawing/2014/main" id="{7669A536-532E-CE4B-BE40-6DF465A1114F}"/>
              </a:ext>
            </a:extLst>
          </p:cNvPr>
          <p:cNvSpPr txBox="1"/>
          <p:nvPr/>
        </p:nvSpPr>
        <p:spPr>
          <a:xfrm>
            <a:off x="4971933" y="2537244"/>
            <a:ext cx="1165447" cy="7159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Recommend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Reconsider</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3" name="TextBox 32">
            <a:extLst>
              <a:ext uri="{FF2B5EF4-FFF2-40B4-BE49-F238E27FC236}">
                <a16:creationId xmlns:a16="http://schemas.microsoft.com/office/drawing/2014/main" id="{37F4D94D-2FAD-F64A-83E2-04E1E9862B65}"/>
              </a:ext>
            </a:extLst>
          </p:cNvPr>
          <p:cNvSpPr txBox="1"/>
          <p:nvPr/>
        </p:nvSpPr>
        <p:spPr>
          <a:xfrm>
            <a:off x="2993815" y="2522144"/>
            <a:ext cx="1271181" cy="508088"/>
          </a:xfrm>
          <a:prstGeom prst="rect">
            <a:avLst/>
          </a:prstGeom>
          <a:noFill/>
        </p:spPr>
        <p:txBody>
          <a:bodyPr wrap="non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Quash &amp; Direct</a:t>
            </a: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£4k penalty</a:t>
            </a:r>
          </a:p>
        </p:txBody>
      </p:sp>
      <p:sp>
        <p:nvSpPr>
          <p:cNvPr id="34" name="TextBox 33">
            <a:extLst>
              <a:ext uri="{FF2B5EF4-FFF2-40B4-BE49-F238E27FC236}">
                <a16:creationId xmlns:a16="http://schemas.microsoft.com/office/drawing/2014/main" id="{3AECF0E6-A7C7-D448-A6C5-181104753E3E}"/>
              </a:ext>
            </a:extLst>
          </p:cNvPr>
          <p:cNvSpPr txBox="1"/>
          <p:nvPr/>
        </p:nvSpPr>
        <p:spPr>
          <a:xfrm>
            <a:off x="4234717" y="4163320"/>
            <a:ext cx="713657" cy="300210"/>
          </a:xfrm>
          <a:prstGeom prst="rect">
            <a:avLst/>
          </a:prstGeom>
          <a:noFill/>
        </p:spPr>
        <p:txBody>
          <a:bodyPr wrap="non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Uphold</a:t>
            </a:r>
          </a:p>
        </p:txBody>
      </p:sp>
      <p:sp>
        <p:nvSpPr>
          <p:cNvPr id="35" name="TextBox 34">
            <a:extLst>
              <a:ext uri="{FF2B5EF4-FFF2-40B4-BE49-F238E27FC236}">
                <a16:creationId xmlns:a16="http://schemas.microsoft.com/office/drawing/2014/main" id="{C863928B-DF9B-C448-8153-A61A6A44D79E}"/>
              </a:ext>
            </a:extLst>
          </p:cNvPr>
          <p:cNvSpPr txBox="1"/>
          <p:nvPr/>
        </p:nvSpPr>
        <p:spPr>
          <a:xfrm>
            <a:off x="6201937" y="5146735"/>
            <a:ext cx="1242776" cy="715965"/>
          </a:xfrm>
          <a:prstGeom prst="rect">
            <a:avLst/>
          </a:prstGeom>
          <a:noFill/>
        </p:spPr>
        <p:txBody>
          <a:bodyPr wrap="non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Judicial Review</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Error in Law</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3mths</a:t>
            </a:r>
          </a:p>
        </p:txBody>
      </p:sp>
      <p:sp>
        <p:nvSpPr>
          <p:cNvPr id="36" name="TextBox 35">
            <a:extLst>
              <a:ext uri="{FF2B5EF4-FFF2-40B4-BE49-F238E27FC236}">
                <a16:creationId xmlns:a16="http://schemas.microsoft.com/office/drawing/2014/main" id="{9764844B-F563-1548-AC98-DE7E093C642E}"/>
              </a:ext>
            </a:extLst>
          </p:cNvPr>
          <p:cNvSpPr txBox="1"/>
          <p:nvPr/>
        </p:nvSpPr>
        <p:spPr>
          <a:xfrm>
            <a:off x="194360" y="4846966"/>
            <a:ext cx="909223" cy="715965"/>
          </a:xfrm>
          <a:prstGeom prst="rect">
            <a:avLst/>
          </a:prstGeom>
          <a:noFill/>
        </p:spPr>
        <p:txBody>
          <a:bodyPr wrap="non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Complaint</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LGSO</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12mths</a:t>
            </a:r>
          </a:p>
        </p:txBody>
      </p:sp>
      <p:sp>
        <p:nvSpPr>
          <p:cNvPr id="37" name="TextBox 36">
            <a:extLst>
              <a:ext uri="{FF2B5EF4-FFF2-40B4-BE49-F238E27FC236}">
                <a16:creationId xmlns:a16="http://schemas.microsoft.com/office/drawing/2014/main" id="{F57429E8-FEA5-774A-8DFB-7D805DB35D61}"/>
              </a:ext>
            </a:extLst>
          </p:cNvPr>
          <p:cNvSpPr txBox="1"/>
          <p:nvPr/>
        </p:nvSpPr>
        <p:spPr>
          <a:xfrm>
            <a:off x="1615562" y="4857747"/>
            <a:ext cx="909223" cy="715965"/>
          </a:xfrm>
          <a:prstGeom prst="rect">
            <a:avLst/>
          </a:prstGeom>
          <a:noFill/>
        </p:spPr>
        <p:txBody>
          <a:bodyPr wrap="non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Complaint</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ESFA</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6mths</a:t>
            </a:r>
          </a:p>
        </p:txBody>
      </p:sp>
      <p:sp>
        <p:nvSpPr>
          <p:cNvPr id="39" name="TextBox 38">
            <a:extLst>
              <a:ext uri="{FF2B5EF4-FFF2-40B4-BE49-F238E27FC236}">
                <a16:creationId xmlns:a16="http://schemas.microsoft.com/office/drawing/2014/main" id="{30E70A45-E1A3-5C46-9913-0CE557DCA454}"/>
              </a:ext>
            </a:extLst>
          </p:cNvPr>
          <p:cNvSpPr txBox="1"/>
          <p:nvPr/>
        </p:nvSpPr>
        <p:spPr>
          <a:xfrm>
            <a:off x="3698227" y="4003729"/>
            <a:ext cx="1752146" cy="300210"/>
          </a:xfrm>
          <a:prstGeom prst="rect">
            <a:avLst/>
          </a:prstGeom>
          <a:noFill/>
        </p:spPr>
        <p:txBody>
          <a:bodyPr wrap="non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 Power to Reinstate</a:t>
            </a:r>
          </a:p>
        </p:txBody>
      </p:sp>
    </p:spTree>
    <p:extLst>
      <p:ext uri="{BB962C8B-B14F-4D97-AF65-F5344CB8AC3E}">
        <p14:creationId xmlns:p14="http://schemas.microsoft.com/office/powerpoint/2010/main" val="205402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par>
                                <p:cTn id="22" presetID="9"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par>
                                <p:cTn id="25" presetID="9"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par>
                                <p:cTn id="33" presetID="9"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par>
                                <p:cTn id="36" presetID="9"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dissolve">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par>
                                <p:cTn id="49" presetID="9"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dissolve">
                                      <p:cBhvr>
                                        <p:cTn id="54" dur="500"/>
                                        <p:tgtEl>
                                          <p:spTgt spid="32"/>
                                        </p:tgtEl>
                                      </p:cBhvr>
                                    </p:animEffect>
                                  </p:childTnLst>
                                </p:cTn>
                              </p:par>
                              <p:par>
                                <p:cTn id="55" presetID="9"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dissolv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par>
                                <p:cTn id="66" presetID="9"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dissolve">
                                      <p:cBhvr>
                                        <p:cTn id="68" dur="500"/>
                                        <p:tgtEl>
                                          <p:spTgt spid="24"/>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dissolve">
                                      <p:cBhvr>
                                        <p:cTn id="71" dur="500"/>
                                        <p:tgtEl>
                                          <p:spTgt spid="37"/>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dissolve">
                                      <p:cBhvr>
                                        <p:cTn id="74" dur="500"/>
                                        <p:tgtEl>
                                          <p:spTgt spid="28"/>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dissolve">
                                      <p:cBhvr>
                                        <p:cTn id="77" dur="500"/>
                                        <p:tgtEl>
                                          <p:spTgt spid="36"/>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dissolv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dissolve">
                                      <p:cBhvr>
                                        <p:cTn id="85" dur="500"/>
                                        <p:tgtEl>
                                          <p:spTgt spid="10"/>
                                        </p:tgtEl>
                                      </p:cBhvr>
                                    </p:animEffect>
                                  </p:childTnLst>
                                </p:cTn>
                              </p:par>
                              <p:par>
                                <p:cTn id="86" presetID="9" presetClass="entr" presetSubtype="0"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dissolve">
                                      <p:cBhvr>
                                        <p:cTn id="88" dur="500"/>
                                        <p:tgtEl>
                                          <p:spTgt spid="22"/>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dissolve">
                                      <p:cBhvr>
                                        <p:cTn id="91" dur="500"/>
                                        <p:tgtEl>
                                          <p:spTgt spid="31"/>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dissolve">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p:bldP spid="37" grpId="0"/>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59" name="Rectangle 26658">
            <a:extLst>
              <a:ext uri="{FF2B5EF4-FFF2-40B4-BE49-F238E27FC236}">
                <a16:creationId xmlns:a16="http://schemas.microsoft.com/office/drawing/2014/main" id="{ABE6F9A3-300E-47F5-B41C-C8C5E758D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6627" name="Rectangle 2">
            <a:extLst>
              <a:ext uri="{FF2B5EF4-FFF2-40B4-BE49-F238E27FC236}">
                <a16:creationId xmlns:a16="http://schemas.microsoft.com/office/drawing/2014/main" id="{EF7C089E-839E-4279-B744-2ACF02308B1A}"/>
              </a:ext>
            </a:extLst>
          </p:cNvPr>
          <p:cNvSpPr>
            <a:spLocks noGrp="1" noChangeArrowheads="1"/>
          </p:cNvSpPr>
          <p:nvPr>
            <p:ph type="title"/>
          </p:nvPr>
        </p:nvSpPr>
        <p:spPr>
          <a:xfrm>
            <a:off x="486696" y="1063417"/>
            <a:ext cx="2629122" cy="4675396"/>
          </a:xfrm>
          <a:solidFill>
            <a:schemeClr val="accent1"/>
          </a:solidFill>
        </p:spPr>
        <p:txBody>
          <a:bodyPr anchor="ctr">
            <a:normAutofit/>
          </a:bodyPr>
          <a:lstStyle/>
          <a:p>
            <a:pPr eaLnBrk="1" hangingPunct="1"/>
            <a:r>
              <a:rPr lang="en-GB" altLang="en-US" sz="3300" b="1" dirty="0">
                <a:solidFill>
                  <a:srgbClr val="F2F2F2"/>
                </a:solidFill>
              </a:rPr>
              <a:t>WHAT DOES IT MEAN IF STATUTORY GUIDANCE?</a:t>
            </a:r>
          </a:p>
        </p:txBody>
      </p:sp>
      <p:sp>
        <p:nvSpPr>
          <p:cNvPr id="26661" name="Rectangle 26660">
            <a:extLst>
              <a:ext uri="{FF2B5EF4-FFF2-40B4-BE49-F238E27FC236}">
                <a16:creationId xmlns:a16="http://schemas.microsoft.com/office/drawing/2014/main" id="{61B4701B-39FE-43B8-86AA-D6B8789C22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6663"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65" name="Rectangle 26664">
            <a:extLst>
              <a:ext uri="{FF2B5EF4-FFF2-40B4-BE49-F238E27FC236}">
                <a16:creationId xmlns:a16="http://schemas.microsoft.com/office/drawing/2014/main" id="{92CF3C3E-0F7B-4F0C-8EBD-BDD38E9C66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626" name="Slide Number Placeholder 5">
            <a:extLst>
              <a:ext uri="{FF2B5EF4-FFF2-40B4-BE49-F238E27FC236}">
                <a16:creationId xmlns:a16="http://schemas.microsoft.com/office/drawing/2014/main" id="{23FAE6C2-CD23-4E24-91F8-648A311D39E7}"/>
              </a:ext>
            </a:extLst>
          </p:cNvPr>
          <p:cNvSpPr>
            <a:spLocks noGrp="1"/>
          </p:cNvSpPr>
          <p:nvPr>
            <p:ph type="sldNum" sz="quarter" idx="12"/>
          </p:nvPr>
        </p:nvSpPr>
        <p:spPr>
          <a:xfrm>
            <a:off x="7764405" y="295729"/>
            <a:ext cx="628649" cy="7676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defRPr/>
            </a:pPr>
            <a:fld id="{6E3F39B4-969D-4CF6-9911-A760496EC9A3}" type="slidenum">
              <a:rPr kumimoji="0" lang="en-GB" altLang="en-US"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defTabSz="914400" rtl="0" eaLnBrk="0" fontAlgn="base" latinLnBrk="0" hangingPunct="0">
                <a:spcBef>
                  <a:spcPct val="0"/>
                </a:spcBef>
                <a:spcAft>
                  <a:spcPts val="600"/>
                </a:spcAft>
                <a:buClrTx/>
                <a:buSzTx/>
                <a:buFontTx/>
                <a:buNone/>
                <a:tabLst/>
                <a:defRPr/>
              </a:pPr>
              <a:t>43</a:t>
            </a:fld>
            <a:endParaRPr kumimoji="0" lang="en-GB" altLang="en-US"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graphicFrame>
        <p:nvGraphicFramePr>
          <p:cNvPr id="26655" name="Rectangle 3">
            <a:extLst>
              <a:ext uri="{FF2B5EF4-FFF2-40B4-BE49-F238E27FC236}">
                <a16:creationId xmlns:a16="http://schemas.microsoft.com/office/drawing/2014/main" id="{67D81183-1620-2672-64FE-2CE8419F0660}"/>
              </a:ext>
            </a:extLst>
          </p:cNvPr>
          <p:cNvGraphicFramePr>
            <a:graphicFrameLocks noGrp="1"/>
          </p:cNvGraphicFramePr>
          <p:nvPr>
            <p:ph idx="1"/>
            <p:extLst>
              <p:ext uri="{D42A27DB-BD31-4B8C-83A1-F6EECF244321}">
                <p14:modId xmlns:p14="http://schemas.microsoft.com/office/powerpoint/2010/main" val="3592587118"/>
              </p:ext>
            </p:extLst>
          </p:nvPr>
        </p:nvGraphicFramePr>
        <p:xfrm>
          <a:off x="4206478" y="548680"/>
          <a:ext cx="421124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580925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AEA33D6C-ED40-46C9-A068-AF0B611E9C73}"/>
              </a:ext>
            </a:extLst>
          </p:cNvPr>
          <p:cNvSpPr>
            <a:spLocks noGrp="1" noChangeArrowheads="1"/>
          </p:cNvSpPr>
          <p:nvPr>
            <p:ph type="title"/>
          </p:nvPr>
        </p:nvSpPr>
        <p:spPr/>
        <p:txBody>
          <a:bodyPr/>
          <a:lstStyle/>
          <a:p>
            <a:pPr eaLnBrk="1" hangingPunct="1"/>
            <a:r>
              <a:rPr lang="en-GB" altLang="en-US" dirty="0"/>
              <a:t>KEY Legal DOCUMENTS</a:t>
            </a:r>
          </a:p>
        </p:txBody>
      </p:sp>
      <p:sp>
        <p:nvSpPr>
          <p:cNvPr id="31748" name="Rectangle 3">
            <a:extLst>
              <a:ext uri="{FF2B5EF4-FFF2-40B4-BE49-F238E27FC236}">
                <a16:creationId xmlns:a16="http://schemas.microsoft.com/office/drawing/2014/main" id="{56ACEF27-FFB2-4363-A19C-34330CAEE30C}"/>
              </a:ext>
            </a:extLst>
          </p:cNvPr>
          <p:cNvSpPr>
            <a:spLocks noGrp="1" noChangeArrowheads="1"/>
          </p:cNvSpPr>
          <p:nvPr>
            <p:ph idx="1"/>
          </p:nvPr>
        </p:nvSpPr>
        <p:spPr>
          <a:xfrm>
            <a:off x="609599" y="1412776"/>
            <a:ext cx="6347714" cy="4628587"/>
          </a:xfrm>
        </p:spPr>
        <p:txBody>
          <a:bodyPr>
            <a:normAutofit fontScale="85000" lnSpcReduction="10000"/>
          </a:bodyPr>
          <a:lstStyle/>
          <a:p>
            <a:pPr eaLnBrk="1" hangingPunct="1">
              <a:lnSpc>
                <a:spcPct val="90000"/>
              </a:lnSpc>
            </a:pPr>
            <a:endParaRPr lang="en-GB" altLang="en-US" sz="2000" dirty="0"/>
          </a:p>
          <a:p>
            <a:pPr eaLnBrk="1" hangingPunct="1">
              <a:lnSpc>
                <a:spcPct val="90000"/>
              </a:lnSpc>
            </a:pPr>
            <a:r>
              <a:rPr lang="en-GB" altLang="en-US" sz="2000" dirty="0"/>
              <a:t>THE EDUCATION ACT 2011 (and 2002)</a:t>
            </a:r>
          </a:p>
          <a:p>
            <a:pPr eaLnBrk="1" hangingPunct="1">
              <a:lnSpc>
                <a:spcPct val="90000"/>
              </a:lnSpc>
            </a:pPr>
            <a:endParaRPr lang="en-GB" altLang="en-US" sz="2000" dirty="0"/>
          </a:p>
          <a:p>
            <a:pPr eaLnBrk="1" hangingPunct="1">
              <a:lnSpc>
                <a:spcPct val="90000"/>
              </a:lnSpc>
            </a:pPr>
            <a:r>
              <a:rPr lang="en-GB" altLang="en-US" sz="2000" b="1" dirty="0"/>
              <a:t>THE SEPT 2022 EXCLUSIONS GUIDANCE- </a:t>
            </a:r>
            <a:r>
              <a:rPr lang="en-GB" altLang="en-US" sz="2000" dirty="0"/>
              <a:t>which we are about to discuss in detail </a:t>
            </a:r>
          </a:p>
          <a:p>
            <a:pPr>
              <a:lnSpc>
                <a:spcPct val="90000"/>
              </a:lnSpc>
            </a:pPr>
            <a:endParaRPr lang="en-GB" altLang="en-US" sz="2000" dirty="0"/>
          </a:p>
          <a:p>
            <a:pPr>
              <a:lnSpc>
                <a:spcPct val="90000"/>
              </a:lnSpc>
            </a:pPr>
            <a:r>
              <a:rPr lang="en-GB" altLang="en-US" sz="2000" dirty="0"/>
              <a:t>THE </a:t>
            </a:r>
            <a:r>
              <a:rPr lang="en-GB" altLang="en-US" sz="2000" u="sng" dirty="0"/>
              <a:t>SCHOOL DISCIPLINE (PUPIL EXCLUSIONS AND REVIEWS) (ENGLAND) Regulations 2012</a:t>
            </a:r>
            <a:r>
              <a:rPr lang="en-GB" altLang="en-US" sz="2000" dirty="0"/>
              <a:t> SI 2012 NO 1033 </a:t>
            </a:r>
            <a:endParaRPr lang="en-GB" sz="2000" dirty="0"/>
          </a:p>
          <a:p>
            <a:pPr>
              <a:lnSpc>
                <a:spcPct val="90000"/>
              </a:lnSpc>
            </a:pPr>
            <a:endParaRPr lang="en-GB" altLang="en-US" sz="2000" dirty="0"/>
          </a:p>
          <a:p>
            <a:pPr>
              <a:lnSpc>
                <a:spcPct val="90000"/>
              </a:lnSpc>
            </a:pPr>
            <a:r>
              <a:rPr lang="en-GB" altLang="en-US" sz="2000" dirty="0"/>
              <a:t>New </a:t>
            </a:r>
            <a:r>
              <a:rPr lang="en-GB" altLang="en-US" sz="2000" u="sng" dirty="0"/>
              <a:t>Behaviour in Schools </a:t>
            </a:r>
            <a:r>
              <a:rPr lang="en-GB" altLang="en-US" sz="2000" dirty="0"/>
              <a:t>Advice Sept 2022</a:t>
            </a:r>
          </a:p>
          <a:p>
            <a:pPr>
              <a:lnSpc>
                <a:spcPct val="90000"/>
              </a:lnSpc>
            </a:pPr>
            <a:endParaRPr lang="en-GB" altLang="en-US" sz="2000" dirty="0"/>
          </a:p>
          <a:p>
            <a:pPr>
              <a:lnSpc>
                <a:spcPct val="90000"/>
              </a:lnSpc>
            </a:pPr>
            <a:r>
              <a:rPr lang="en-GB" altLang="en-US" sz="2000" dirty="0"/>
              <a:t>ANY GUIDANCE FROM THE ACADEMY (TRUST) AND ExG MODEL TEMPLATE LETTERS</a:t>
            </a:r>
          </a:p>
          <a:p>
            <a:pPr eaLnBrk="1" hangingPunct="1">
              <a:lnSpc>
                <a:spcPct val="90000"/>
              </a:lnSpc>
            </a:pPr>
            <a:endParaRPr lang="en-GB" altLang="en-US" sz="2000" dirty="0"/>
          </a:p>
          <a:p>
            <a:pPr eaLnBrk="1" hangingPunct="1">
              <a:lnSpc>
                <a:spcPct val="90000"/>
              </a:lnSpc>
            </a:pPr>
            <a:r>
              <a:rPr lang="en-GB" altLang="en-US" sz="2000" dirty="0"/>
              <a:t>(Other documents referred to in the other guidance paper)</a:t>
            </a:r>
          </a:p>
          <a:p>
            <a:pPr eaLnBrk="1" hangingPunct="1">
              <a:lnSpc>
                <a:spcPct val="90000"/>
              </a:lnSpc>
            </a:pPr>
            <a:endParaRPr lang="en-GB" altLang="en-US" sz="2000" dirty="0"/>
          </a:p>
        </p:txBody>
      </p:sp>
      <p:sp>
        <p:nvSpPr>
          <p:cNvPr id="31746" name="Slide Number Placeholder 5">
            <a:extLst>
              <a:ext uri="{FF2B5EF4-FFF2-40B4-BE49-F238E27FC236}">
                <a16:creationId xmlns:a16="http://schemas.microsoft.com/office/drawing/2014/main" id="{CD689E9A-1F53-424E-8320-98464D334B1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DDD1E9-70A7-4D2B-8F68-E270E6E06B0C}" type="slidenum">
              <a:rPr kumimoji="0" lang="en-GB" altLang="en-US" sz="9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altLang="en-US" sz="900"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285066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a:extLst>
              <a:ext uri="{FF2B5EF4-FFF2-40B4-BE49-F238E27FC236}">
                <a16:creationId xmlns:a16="http://schemas.microsoft.com/office/drawing/2014/main" id="{F48E6786-073B-4D99-828F-0566BA44511E}"/>
              </a:ext>
            </a:extLst>
          </p:cNvPr>
          <p:cNvSpPr>
            <a:spLocks noGrp="1" noChangeArrowheads="1"/>
          </p:cNvSpPr>
          <p:nvPr>
            <p:ph type="title"/>
          </p:nvPr>
        </p:nvSpPr>
        <p:spPr/>
        <p:txBody>
          <a:bodyPr/>
          <a:lstStyle/>
          <a:p>
            <a:pPr eaLnBrk="1" hangingPunct="1"/>
            <a:r>
              <a:rPr lang="en-GB" altLang="en-US" sz="3000" dirty="0"/>
              <a:t>WHERE TO FIND THE INFORMATION ?</a:t>
            </a:r>
          </a:p>
        </p:txBody>
      </p:sp>
      <p:sp>
        <p:nvSpPr>
          <p:cNvPr id="32772" name="Rectangle 3">
            <a:extLst>
              <a:ext uri="{FF2B5EF4-FFF2-40B4-BE49-F238E27FC236}">
                <a16:creationId xmlns:a16="http://schemas.microsoft.com/office/drawing/2014/main" id="{8B5493C8-E5D5-43EA-96F4-72D5E38E6825}"/>
              </a:ext>
            </a:extLst>
          </p:cNvPr>
          <p:cNvSpPr>
            <a:spLocks noGrp="1" noChangeArrowheads="1"/>
          </p:cNvSpPr>
          <p:nvPr>
            <p:ph idx="1"/>
          </p:nvPr>
        </p:nvSpPr>
        <p:spPr/>
        <p:txBody>
          <a:bodyPr/>
          <a:lstStyle/>
          <a:p>
            <a:pPr eaLnBrk="1" hangingPunct="1"/>
            <a:r>
              <a:rPr lang="en-GB" altLang="en-US" sz="3200" dirty="0"/>
              <a:t>Go to Gov.uk</a:t>
            </a:r>
          </a:p>
          <a:p>
            <a:pPr eaLnBrk="1" hangingPunct="1"/>
            <a:endParaRPr lang="en-GB" altLang="en-US" sz="3200" dirty="0"/>
          </a:p>
          <a:p>
            <a:pPr eaLnBrk="1" hangingPunct="1"/>
            <a:r>
              <a:rPr lang="en-GB" altLang="en-US" sz="3200" dirty="0"/>
              <a:t>See </a:t>
            </a:r>
            <a:r>
              <a:rPr lang="en-GB" altLang="en-US" sz="3400" dirty="0"/>
              <a:t>https://www.gov.uk/government/publications/school-exclusion</a:t>
            </a:r>
            <a:endParaRPr lang="en-GB" altLang="en-US" dirty="0"/>
          </a:p>
          <a:p>
            <a:pPr eaLnBrk="1" hangingPunct="1"/>
            <a:endParaRPr lang="en-GB" altLang="en-US" dirty="0"/>
          </a:p>
        </p:txBody>
      </p:sp>
      <p:sp>
        <p:nvSpPr>
          <p:cNvPr id="32770" name="Slide Number Placeholder 5">
            <a:extLst>
              <a:ext uri="{FF2B5EF4-FFF2-40B4-BE49-F238E27FC236}">
                <a16:creationId xmlns:a16="http://schemas.microsoft.com/office/drawing/2014/main" id="{C6231FD7-5E77-4E73-A9F5-271C3C2A1E2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85C448-4F7C-447A-9AF7-2F8303FA2763}" type="slidenum">
              <a:rPr kumimoji="0" lang="en-GB" altLang="en-US" sz="9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altLang="en-US" sz="900"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376987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4147" name="Rectangle 2">
            <a:extLst>
              <a:ext uri="{FF2B5EF4-FFF2-40B4-BE49-F238E27FC236}">
                <a16:creationId xmlns:a16="http://schemas.microsoft.com/office/drawing/2014/main" id="{E7E27E35-48D5-43C7-9C21-6D57C81BB6DD}"/>
              </a:ext>
            </a:extLst>
          </p:cNvPr>
          <p:cNvSpPr>
            <a:spLocks noGrp="1" noChangeArrowheads="1"/>
          </p:cNvSpPr>
          <p:nvPr>
            <p:ph type="title"/>
          </p:nvPr>
        </p:nvSpPr>
        <p:spPr>
          <a:xfrm>
            <a:off x="508002" y="609602"/>
            <a:ext cx="2882531" cy="5545667"/>
          </a:xfrm>
        </p:spPr>
        <p:txBody>
          <a:bodyPr anchor="ctr">
            <a:normAutofit/>
          </a:bodyPr>
          <a:lstStyle/>
          <a:p>
            <a:pPr eaLnBrk="1" hangingPunct="1"/>
            <a:r>
              <a:rPr lang="en-GB" altLang="en-US" dirty="0">
                <a:solidFill>
                  <a:schemeClr val="tx1">
                    <a:lumMod val="85000"/>
                    <a:lumOff val="15000"/>
                  </a:schemeClr>
                </a:solidFill>
              </a:rPr>
              <a:t>GUIDANCE IS IMPORTANT FOR HEADS, GOVERNORS AND FOR IRP </a:t>
            </a:r>
          </a:p>
        </p:txBody>
      </p:sp>
      <p:sp>
        <p:nvSpPr>
          <p:cNvPr id="134148" name="Rectangle 3">
            <a:extLst>
              <a:ext uri="{FF2B5EF4-FFF2-40B4-BE49-F238E27FC236}">
                <a16:creationId xmlns:a16="http://schemas.microsoft.com/office/drawing/2014/main" id="{61D9392D-58F0-4383-8E9C-1AFC1B32A22A}"/>
              </a:ext>
            </a:extLst>
          </p:cNvPr>
          <p:cNvSpPr>
            <a:spLocks noGrp="1" noChangeArrowheads="1"/>
          </p:cNvSpPr>
          <p:nvPr>
            <p:ph idx="1"/>
          </p:nvPr>
        </p:nvSpPr>
        <p:spPr>
          <a:xfrm>
            <a:off x="4587063" y="609602"/>
            <a:ext cx="4133472" cy="5545667"/>
          </a:xfrm>
        </p:spPr>
        <p:txBody>
          <a:bodyPr anchor="ctr">
            <a:normAutofit/>
          </a:bodyPr>
          <a:lstStyle/>
          <a:p>
            <a:pPr eaLnBrk="1" hangingPunct="1">
              <a:lnSpc>
                <a:spcPct val="90000"/>
              </a:lnSpc>
            </a:pPr>
            <a:endParaRPr lang="en-GB" altLang="en-US" dirty="0">
              <a:solidFill>
                <a:srgbClr val="FFFFFF"/>
              </a:solidFill>
            </a:endParaRPr>
          </a:p>
          <a:p>
            <a:pPr eaLnBrk="1" hangingPunct="1">
              <a:lnSpc>
                <a:spcPct val="90000"/>
              </a:lnSpc>
            </a:pPr>
            <a:r>
              <a:rPr lang="en-GB" altLang="en-US" sz="2000" dirty="0">
                <a:solidFill>
                  <a:srgbClr val="FFFFFF"/>
                </a:solidFill>
              </a:rPr>
              <a:t>Explains exclusions process and guides IRP as to its procedure</a:t>
            </a:r>
          </a:p>
          <a:p>
            <a:pPr eaLnBrk="1" hangingPunct="1">
              <a:lnSpc>
                <a:spcPct val="90000"/>
              </a:lnSpc>
            </a:pPr>
            <a:endParaRPr lang="en-GB" altLang="en-US" sz="2000" dirty="0">
              <a:solidFill>
                <a:srgbClr val="FFFFFF"/>
              </a:solidFill>
            </a:endParaRPr>
          </a:p>
          <a:p>
            <a:pPr eaLnBrk="1" hangingPunct="1">
              <a:lnSpc>
                <a:spcPct val="90000"/>
              </a:lnSpc>
            </a:pPr>
            <a:r>
              <a:rPr lang="en-GB" altLang="en-US" sz="2000" dirty="0">
                <a:solidFill>
                  <a:srgbClr val="FFFFFF"/>
                </a:solidFill>
              </a:rPr>
              <a:t>For Heads to “get exclusions right” in the first place</a:t>
            </a:r>
          </a:p>
          <a:p>
            <a:pPr eaLnBrk="1" hangingPunct="1">
              <a:lnSpc>
                <a:spcPct val="90000"/>
              </a:lnSpc>
            </a:pPr>
            <a:endParaRPr lang="en-GB" altLang="en-US" sz="2000" dirty="0">
              <a:solidFill>
                <a:srgbClr val="FFFFFF"/>
              </a:solidFill>
            </a:endParaRPr>
          </a:p>
          <a:p>
            <a:pPr eaLnBrk="1" hangingPunct="1">
              <a:lnSpc>
                <a:spcPct val="90000"/>
              </a:lnSpc>
            </a:pPr>
            <a:r>
              <a:rPr lang="en-GB" altLang="en-US" sz="2000" dirty="0">
                <a:solidFill>
                  <a:srgbClr val="FFFFFF"/>
                </a:solidFill>
              </a:rPr>
              <a:t>For Governors and schools to understand what to do when IRP sends a matter back to GB to reconsider and  what the law surrounding this is</a:t>
            </a:r>
          </a:p>
          <a:p>
            <a:pPr eaLnBrk="1" hangingPunct="1">
              <a:lnSpc>
                <a:spcPct val="90000"/>
              </a:lnSpc>
            </a:pPr>
            <a:endParaRPr lang="en-GB" altLang="en-US" dirty="0">
              <a:solidFill>
                <a:srgbClr val="FFFFFF"/>
              </a:solidFill>
            </a:endParaRPr>
          </a:p>
        </p:txBody>
      </p:sp>
      <p:sp>
        <p:nvSpPr>
          <p:cNvPr id="134146" name="Slide Number Placeholder 5">
            <a:extLst>
              <a:ext uri="{FF2B5EF4-FFF2-40B4-BE49-F238E27FC236}">
                <a16:creationId xmlns:a16="http://schemas.microsoft.com/office/drawing/2014/main" id="{E1AB52F1-821A-4F56-9D93-4A30C3FA41F0}"/>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F984A471-E0D1-4334-A921-AE076C1308CE}" type="slidenum">
              <a:rPr lang="en-GB" altLang="en-US">
                <a:solidFill>
                  <a:srgbClr val="FFFFFF"/>
                </a:solidFill>
              </a:rPr>
              <a:pPr>
                <a:spcAft>
                  <a:spcPts val="600"/>
                </a:spcAft>
              </a:pPr>
              <a:t>46</a:t>
            </a:fld>
            <a:endParaRPr lang="en-GB" alt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171" name="Rectangle 2">
            <a:extLst>
              <a:ext uri="{FF2B5EF4-FFF2-40B4-BE49-F238E27FC236}">
                <a16:creationId xmlns:a16="http://schemas.microsoft.com/office/drawing/2014/main" id="{DB3BEF1C-E175-404A-845E-B5B0B6CA4788}"/>
              </a:ext>
            </a:extLst>
          </p:cNvPr>
          <p:cNvSpPr>
            <a:spLocks noGrp="1" noChangeArrowheads="1"/>
          </p:cNvSpPr>
          <p:nvPr>
            <p:ph type="title"/>
          </p:nvPr>
        </p:nvSpPr>
        <p:spPr>
          <a:xfrm>
            <a:off x="605791" y="2349926"/>
            <a:ext cx="1831420" cy="2456443"/>
          </a:xfrm>
        </p:spPr>
        <p:txBody>
          <a:bodyPr>
            <a:normAutofit/>
          </a:bodyPr>
          <a:lstStyle/>
          <a:p>
            <a:pPr algn="l" eaLnBrk="1" hangingPunct="1"/>
            <a:r>
              <a:rPr lang="en-GB" altLang="en-US" sz="2600" dirty="0"/>
              <a:t>TO WHOM DOES THE GUIDANCE APPLY?</a:t>
            </a:r>
          </a:p>
        </p:txBody>
      </p:sp>
      <p:sp>
        <p:nvSpPr>
          <p:cNvPr id="135172" name="Rectangle 3">
            <a:extLst>
              <a:ext uri="{FF2B5EF4-FFF2-40B4-BE49-F238E27FC236}">
                <a16:creationId xmlns:a16="http://schemas.microsoft.com/office/drawing/2014/main" id="{E14CC9B8-BA95-4B57-8158-8C70F13CB517}"/>
              </a:ext>
            </a:extLst>
          </p:cNvPr>
          <p:cNvSpPr>
            <a:spLocks noGrp="1" noChangeArrowheads="1"/>
          </p:cNvSpPr>
          <p:nvPr>
            <p:ph idx="1"/>
          </p:nvPr>
        </p:nvSpPr>
        <p:spPr>
          <a:xfrm>
            <a:off x="4139952" y="764704"/>
            <a:ext cx="4915501" cy="4635503"/>
          </a:xfrm>
        </p:spPr>
        <p:txBody>
          <a:bodyPr>
            <a:normAutofit/>
          </a:bodyPr>
          <a:lstStyle/>
          <a:p>
            <a:pPr eaLnBrk="1" hangingPunct="1"/>
            <a:endParaRPr lang="en-GB" altLang="en-US" dirty="0"/>
          </a:p>
          <a:p>
            <a:pPr eaLnBrk="1" hangingPunct="1"/>
            <a:r>
              <a:rPr lang="en-GB" altLang="en-US" dirty="0"/>
              <a:t>All maintained schools</a:t>
            </a:r>
          </a:p>
          <a:p>
            <a:pPr eaLnBrk="1" hangingPunct="1"/>
            <a:r>
              <a:rPr lang="en-GB" altLang="en-US" dirty="0"/>
              <a:t>Academies (including Free schools but NOT 16-19 Academies)</a:t>
            </a:r>
          </a:p>
          <a:p>
            <a:pPr eaLnBrk="1" hangingPunct="1"/>
            <a:r>
              <a:rPr lang="en-GB" altLang="en-US" dirty="0"/>
              <a:t>Alternative provision academies (including AP free schools)</a:t>
            </a:r>
          </a:p>
          <a:p>
            <a:pPr eaLnBrk="1" hangingPunct="1"/>
            <a:r>
              <a:rPr lang="en-GB" altLang="en-US" dirty="0"/>
              <a:t>PRUS</a:t>
            </a:r>
          </a:p>
          <a:p>
            <a:pPr eaLnBrk="1" hangingPunct="1"/>
            <a:r>
              <a:rPr lang="en-GB" altLang="en-US" dirty="0"/>
              <a:t>Does NOT apply to independent which have separate procedures or ExG city technology colleges- see p 6 of Sept 2022 ExG)- all of whom have separate exclusion procedure </a:t>
            </a:r>
          </a:p>
        </p:txBody>
      </p:sp>
      <p:sp>
        <p:nvSpPr>
          <p:cNvPr id="135170" name="Slide Number Placeholder 5">
            <a:extLst>
              <a:ext uri="{FF2B5EF4-FFF2-40B4-BE49-F238E27FC236}">
                <a16:creationId xmlns:a16="http://schemas.microsoft.com/office/drawing/2014/main" id="{7E4AF286-7A00-4210-A98D-9A5159012873}"/>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2870FBD5-ACFA-417B-809A-18B577F9DD05}" type="slidenum">
              <a:rPr lang="en-GB" altLang="en-US" smtClean="0"/>
              <a:pPr>
                <a:spcAft>
                  <a:spcPts val="600"/>
                </a:spcAft>
              </a:pPr>
              <a:t>47</a:t>
            </a:fld>
            <a:endParaRPr lang="en-GB" altLang="en-US" dirty="0"/>
          </a:p>
        </p:txBody>
      </p:sp>
    </p:spTree>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a:extLst>
              <a:ext uri="{FF2B5EF4-FFF2-40B4-BE49-F238E27FC236}">
                <a16:creationId xmlns:a16="http://schemas.microsoft.com/office/drawing/2014/main" id="{E1DEAD06-BA1D-4601-BD8F-F3098BAB8716}"/>
              </a:ext>
            </a:extLst>
          </p:cNvPr>
          <p:cNvSpPr>
            <a:spLocks noGrp="1" noChangeArrowheads="1"/>
          </p:cNvSpPr>
          <p:nvPr>
            <p:ph type="title"/>
          </p:nvPr>
        </p:nvSpPr>
        <p:spPr/>
        <p:txBody>
          <a:bodyPr/>
          <a:lstStyle/>
          <a:p>
            <a:pPr eaLnBrk="1" hangingPunct="1"/>
            <a:endParaRPr lang="en-US" altLang="en-US" dirty="0"/>
          </a:p>
        </p:txBody>
      </p:sp>
      <p:sp>
        <p:nvSpPr>
          <p:cNvPr id="136196" name="Rectangle 3">
            <a:extLst>
              <a:ext uri="{FF2B5EF4-FFF2-40B4-BE49-F238E27FC236}">
                <a16:creationId xmlns:a16="http://schemas.microsoft.com/office/drawing/2014/main" id="{0CA4ADCD-F4FB-4D18-837F-797F6FD468D6}"/>
              </a:ext>
            </a:extLst>
          </p:cNvPr>
          <p:cNvSpPr>
            <a:spLocks noGrp="1" noChangeArrowheads="1"/>
          </p:cNvSpPr>
          <p:nvPr>
            <p:ph idx="1"/>
          </p:nvPr>
        </p:nvSpPr>
        <p:spPr/>
        <p:txBody>
          <a:bodyPr/>
          <a:lstStyle/>
          <a:p>
            <a:pPr lvl="1" eaLnBrk="1" hangingPunct="1">
              <a:buFont typeface="Wingdings" panose="05000000000000000000" pitchFamily="2" charset="2"/>
              <a:buNone/>
            </a:pPr>
            <a:r>
              <a:rPr lang="en-GB" altLang="en-US" sz="7200" dirty="0">
                <a:solidFill>
                  <a:srgbClr val="009900"/>
                </a:solidFill>
              </a:rPr>
              <a:t>WHAT ABOUT   ACADEMIES?</a:t>
            </a:r>
          </a:p>
        </p:txBody>
      </p:sp>
      <p:sp>
        <p:nvSpPr>
          <p:cNvPr id="136194" name="Slide Number Placeholder 5">
            <a:extLst>
              <a:ext uri="{FF2B5EF4-FFF2-40B4-BE49-F238E27FC236}">
                <a16:creationId xmlns:a16="http://schemas.microsoft.com/office/drawing/2014/main" id="{DAD4C653-7E3B-40E2-9083-77A5CDAF45D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AA9AF67-F27C-4E85-9012-172B9195A577}" type="slidenum">
              <a:rPr lang="en-GB" altLang="en-US" smtClean="0"/>
              <a:pPr/>
              <a:t>48</a:t>
            </a:fld>
            <a:endParaRPr lang="en-GB"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7219" name="Rectangle 2">
            <a:extLst>
              <a:ext uri="{FF2B5EF4-FFF2-40B4-BE49-F238E27FC236}">
                <a16:creationId xmlns:a16="http://schemas.microsoft.com/office/drawing/2014/main" id="{B9258930-E42A-4CE0-801D-9DDABE52B6E8}"/>
              </a:ext>
            </a:extLst>
          </p:cNvPr>
          <p:cNvSpPr>
            <a:spLocks noGrp="1" noChangeArrowheads="1"/>
          </p:cNvSpPr>
          <p:nvPr>
            <p:ph type="title"/>
          </p:nvPr>
        </p:nvSpPr>
        <p:spPr>
          <a:xfrm>
            <a:off x="508002" y="609602"/>
            <a:ext cx="2882531" cy="5545667"/>
          </a:xfrm>
        </p:spPr>
        <p:txBody>
          <a:bodyPr anchor="ctr">
            <a:normAutofit/>
          </a:bodyPr>
          <a:lstStyle/>
          <a:p>
            <a:pPr eaLnBrk="1" hangingPunct="1"/>
            <a:r>
              <a:rPr lang="en-GB" altLang="en-US" dirty="0">
                <a:solidFill>
                  <a:schemeClr val="tx1">
                    <a:lumMod val="85000"/>
                    <a:lumOff val="15000"/>
                  </a:schemeClr>
                </a:solidFill>
              </a:rPr>
              <a:t>ACADEMIES</a:t>
            </a:r>
          </a:p>
        </p:txBody>
      </p:sp>
      <p:sp>
        <p:nvSpPr>
          <p:cNvPr id="137220" name="Rectangle 3">
            <a:extLst>
              <a:ext uri="{FF2B5EF4-FFF2-40B4-BE49-F238E27FC236}">
                <a16:creationId xmlns:a16="http://schemas.microsoft.com/office/drawing/2014/main" id="{DFBA79D4-AFB3-49CC-8E45-D09CEA3453FE}"/>
              </a:ext>
            </a:extLst>
          </p:cNvPr>
          <p:cNvSpPr>
            <a:spLocks noGrp="1" noChangeArrowheads="1"/>
          </p:cNvSpPr>
          <p:nvPr>
            <p:ph idx="1"/>
          </p:nvPr>
        </p:nvSpPr>
        <p:spPr>
          <a:xfrm>
            <a:off x="4587063" y="609602"/>
            <a:ext cx="4133472" cy="5545667"/>
          </a:xfrm>
        </p:spPr>
        <p:txBody>
          <a:bodyPr anchor="ctr">
            <a:normAutofit/>
          </a:bodyPr>
          <a:lstStyle/>
          <a:p>
            <a:pPr eaLnBrk="1" hangingPunct="1"/>
            <a:endParaRPr lang="en-GB" altLang="en-US" dirty="0">
              <a:solidFill>
                <a:srgbClr val="FFFFFF"/>
              </a:solidFill>
            </a:endParaRPr>
          </a:p>
          <a:p>
            <a:pPr eaLnBrk="1" hangingPunct="1"/>
            <a:r>
              <a:rPr lang="en-GB" altLang="en-US" dirty="0">
                <a:solidFill>
                  <a:srgbClr val="FFFFFF"/>
                </a:solidFill>
              </a:rPr>
              <a:t>Exclusions guidance and regulations apply directly to Academies, rather than by virtue of a funding agreement</a:t>
            </a:r>
          </a:p>
          <a:p>
            <a:pPr eaLnBrk="1" hangingPunct="1"/>
            <a:endParaRPr lang="en-GB" altLang="en-US" dirty="0">
              <a:solidFill>
                <a:srgbClr val="FFFFFF"/>
              </a:solidFill>
            </a:endParaRPr>
          </a:p>
        </p:txBody>
      </p:sp>
      <p:sp>
        <p:nvSpPr>
          <p:cNvPr id="137218" name="Slide Number Placeholder 5">
            <a:extLst>
              <a:ext uri="{FF2B5EF4-FFF2-40B4-BE49-F238E27FC236}">
                <a16:creationId xmlns:a16="http://schemas.microsoft.com/office/drawing/2014/main" id="{72753D75-D522-40C8-B7A1-D6C457983A34}"/>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89CF5DEF-B6D0-4794-9FAC-E6C814DA8128}" type="slidenum">
              <a:rPr lang="en-GB" altLang="en-US">
                <a:solidFill>
                  <a:srgbClr val="FFFFFF"/>
                </a:solidFill>
              </a:rPr>
              <a:pPr>
                <a:spcAft>
                  <a:spcPts val="600"/>
                </a:spcAft>
              </a:pPr>
              <a:t>49</a:t>
            </a:fld>
            <a:endParaRPr lang="en-GB" alt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C81E25D4-0A7B-4D3F-B565-CF1FCF20426B}"/>
              </a:ext>
            </a:extLst>
          </p:cNvPr>
          <p:cNvSpPr>
            <a:spLocks noGrp="1" noChangeArrowheads="1"/>
          </p:cNvSpPr>
          <p:nvPr>
            <p:ph type="title"/>
          </p:nvPr>
        </p:nvSpPr>
        <p:spPr/>
        <p:txBody>
          <a:bodyPr/>
          <a:lstStyle/>
          <a:p>
            <a:pPr eaLnBrk="1" hangingPunct="1"/>
            <a:r>
              <a:rPr lang="en-GB" altLang="en-US" dirty="0"/>
              <a:t>OBJECTIVES OF TODAY</a:t>
            </a:r>
          </a:p>
        </p:txBody>
      </p:sp>
      <p:sp>
        <p:nvSpPr>
          <p:cNvPr id="22532" name="Rectangle 3">
            <a:extLst>
              <a:ext uri="{FF2B5EF4-FFF2-40B4-BE49-F238E27FC236}">
                <a16:creationId xmlns:a16="http://schemas.microsoft.com/office/drawing/2014/main" id="{64B1AE5A-21BC-4714-8E90-3D20197387D6}"/>
              </a:ext>
            </a:extLst>
          </p:cNvPr>
          <p:cNvSpPr>
            <a:spLocks noGrp="1" noChangeArrowheads="1"/>
          </p:cNvSpPr>
          <p:nvPr>
            <p:ph idx="1"/>
          </p:nvPr>
        </p:nvSpPr>
        <p:spPr/>
        <p:txBody>
          <a:bodyPr>
            <a:normAutofit lnSpcReduction="10000"/>
          </a:bodyPr>
          <a:lstStyle/>
          <a:p>
            <a:pPr marL="352425" indent="-352425" defTabSz="685800" fontAlgn="base">
              <a:lnSpc>
                <a:spcPct val="90000"/>
              </a:lnSpc>
              <a:spcBef>
                <a:spcPct val="20000"/>
              </a:spcBef>
              <a:spcAft>
                <a:spcPct val="0"/>
              </a:spcAft>
              <a:buClr>
                <a:srgbClr val="CC0000"/>
              </a:buClr>
              <a:buSzTx/>
              <a:buFont typeface="Wingdings" panose="05000000000000000000" pitchFamily="2" charset="2"/>
              <a:buChar char="o"/>
              <a:defRPr/>
            </a:pPr>
            <a:r>
              <a:rPr lang="en-GB" altLang="en-US" sz="2800" dirty="0">
                <a:solidFill>
                  <a:srgbClr val="0000FF"/>
                </a:solidFill>
                <a:latin typeface="Verdana"/>
                <a:cs typeface="Arial"/>
              </a:rPr>
              <a:t>WHAT DOES THE NEW SEPT 2022 EXCLUSIONS GUIDANCE MEAN FOR ME? </a:t>
            </a:r>
          </a:p>
          <a:p>
            <a:pPr marL="352425" indent="-352425" defTabSz="685800" fontAlgn="base">
              <a:lnSpc>
                <a:spcPct val="90000"/>
              </a:lnSpc>
              <a:spcBef>
                <a:spcPct val="20000"/>
              </a:spcBef>
              <a:spcAft>
                <a:spcPct val="0"/>
              </a:spcAft>
              <a:buClr>
                <a:srgbClr val="CC0000"/>
              </a:buClr>
              <a:buSzTx/>
              <a:buFont typeface="Wingdings" panose="05000000000000000000" pitchFamily="2" charset="2"/>
              <a:buChar char="o"/>
              <a:defRPr/>
            </a:pPr>
            <a:endParaRPr lang="en-GB" altLang="en-US" sz="2800" dirty="0">
              <a:solidFill>
                <a:srgbClr val="0000FF"/>
              </a:solidFill>
              <a:latin typeface="Verdana"/>
              <a:cs typeface="Arial"/>
            </a:endParaRPr>
          </a:p>
          <a:p>
            <a:pPr eaLnBrk="1" hangingPunct="1">
              <a:lnSpc>
                <a:spcPct val="90000"/>
              </a:lnSpc>
            </a:pPr>
            <a:r>
              <a:rPr lang="en-GB" altLang="en-US" sz="2800" dirty="0">
                <a:solidFill>
                  <a:srgbClr val="0000FF"/>
                </a:solidFill>
              </a:rPr>
              <a:t>WHAT DO GOVERNORS DO REGARDING EXCLUSIONS? </a:t>
            </a:r>
          </a:p>
          <a:p>
            <a:pPr eaLnBrk="1" hangingPunct="1">
              <a:lnSpc>
                <a:spcPct val="90000"/>
              </a:lnSpc>
            </a:pPr>
            <a:r>
              <a:rPr lang="en-GB" altLang="en-US" sz="2800" dirty="0">
                <a:solidFill>
                  <a:srgbClr val="0000FF"/>
                </a:solidFill>
              </a:rPr>
              <a:t>SHARING GOOD PRACTICE</a:t>
            </a:r>
          </a:p>
          <a:p>
            <a:pPr>
              <a:lnSpc>
                <a:spcPct val="90000"/>
              </a:lnSpc>
            </a:pPr>
            <a:r>
              <a:rPr lang="en-GB" altLang="en-US" sz="2800" dirty="0">
                <a:solidFill>
                  <a:srgbClr val="0000FF"/>
                </a:solidFill>
                <a:latin typeface="Century Gothic" panose="020B0502020202020204"/>
              </a:rPr>
              <a:t>WHAT WILL HAPPEN AT THE IRP?</a:t>
            </a:r>
          </a:p>
          <a:p>
            <a:pPr eaLnBrk="1" hangingPunct="1">
              <a:lnSpc>
                <a:spcPct val="90000"/>
              </a:lnSpc>
            </a:pPr>
            <a:endParaRPr lang="en-GB" altLang="en-US" sz="1500" dirty="0">
              <a:solidFill>
                <a:srgbClr val="0000FF"/>
              </a:solidFill>
            </a:endParaRPr>
          </a:p>
          <a:p>
            <a:pPr eaLnBrk="1" hangingPunct="1">
              <a:lnSpc>
                <a:spcPct val="90000"/>
              </a:lnSpc>
            </a:pPr>
            <a:endParaRPr lang="en-GB" altLang="en-US" sz="1500" dirty="0">
              <a:solidFill>
                <a:srgbClr val="0000FF"/>
              </a:solidFill>
            </a:endParaRPr>
          </a:p>
          <a:p>
            <a:pPr marL="352425" indent="-352425" defTabSz="685800" fontAlgn="base">
              <a:lnSpc>
                <a:spcPct val="90000"/>
              </a:lnSpc>
              <a:spcBef>
                <a:spcPct val="20000"/>
              </a:spcBef>
              <a:spcAft>
                <a:spcPct val="0"/>
              </a:spcAft>
              <a:buClr>
                <a:srgbClr val="CC0000"/>
              </a:buClr>
              <a:buSzTx/>
              <a:buFont typeface="Wingdings" panose="05000000000000000000" pitchFamily="2" charset="2"/>
              <a:buChar char="o"/>
              <a:defRPr/>
            </a:pPr>
            <a:endParaRPr lang="en-GB" altLang="en-US" sz="1500" dirty="0">
              <a:solidFill>
                <a:srgbClr val="0000FF"/>
              </a:solidFill>
              <a:latin typeface="Verdana"/>
              <a:cs typeface="Arial"/>
            </a:endParaRPr>
          </a:p>
          <a:p>
            <a:pPr marL="352425" indent="-352425" defTabSz="685800" fontAlgn="base">
              <a:lnSpc>
                <a:spcPct val="90000"/>
              </a:lnSpc>
              <a:spcBef>
                <a:spcPct val="20000"/>
              </a:spcBef>
              <a:spcAft>
                <a:spcPct val="0"/>
              </a:spcAft>
              <a:buClr>
                <a:srgbClr val="CC0000"/>
              </a:buClr>
              <a:buSzTx/>
              <a:buFont typeface="Wingdings" panose="05000000000000000000" pitchFamily="2" charset="2"/>
              <a:buChar char="o"/>
              <a:defRPr/>
            </a:pPr>
            <a:endParaRPr lang="en-GB" altLang="en-US" sz="1500" dirty="0">
              <a:solidFill>
                <a:srgbClr val="0000FF"/>
              </a:solidFill>
              <a:latin typeface="Verdana"/>
              <a:cs typeface="Arial"/>
            </a:endParaRPr>
          </a:p>
        </p:txBody>
      </p:sp>
      <p:sp>
        <p:nvSpPr>
          <p:cNvPr id="22530" name="Slide Number Placeholder 5">
            <a:extLst>
              <a:ext uri="{FF2B5EF4-FFF2-40B4-BE49-F238E27FC236}">
                <a16:creationId xmlns:a16="http://schemas.microsoft.com/office/drawing/2014/main" id="{565C13BC-8210-4BBD-AAD9-8C94734F9220}"/>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557213" indent="-214313">
              <a:defRPr>
                <a:solidFill>
                  <a:schemeClr val="tx1"/>
                </a:solidFill>
                <a:latin typeface="Verdana" panose="020B0604030504040204" pitchFamily="34" charset="0"/>
                <a:cs typeface="Arial" panose="020B0604020202020204" pitchFamily="34" charset="0"/>
              </a:defRPr>
            </a:lvl2pPr>
            <a:lvl3pPr marL="857250" indent="-171450">
              <a:defRPr>
                <a:solidFill>
                  <a:schemeClr val="tx1"/>
                </a:solidFill>
                <a:latin typeface="Verdana" panose="020B0604030504040204" pitchFamily="34" charset="0"/>
                <a:cs typeface="Arial" panose="020B0604020202020204" pitchFamily="34" charset="0"/>
              </a:defRPr>
            </a:lvl3pPr>
            <a:lvl4pPr marL="1200150" indent="-171450">
              <a:defRPr>
                <a:solidFill>
                  <a:schemeClr val="tx1"/>
                </a:solidFill>
                <a:latin typeface="Verdana" panose="020B0604030504040204" pitchFamily="34" charset="0"/>
                <a:cs typeface="Arial" panose="020B0604020202020204" pitchFamily="34" charset="0"/>
              </a:defRPr>
            </a:lvl4pPr>
            <a:lvl5pPr marL="1543050" indent="-171450">
              <a:defRPr>
                <a:solidFill>
                  <a:schemeClr val="tx1"/>
                </a:solidFill>
                <a:latin typeface="Verdana" panose="020B060403050404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685800">
              <a:defRPr/>
            </a:pPr>
            <a:fld id="{596AC5F9-FA79-42DD-8CBE-CAC3968ABBAF}" type="slidenum">
              <a:rPr lang="en-GB" altLang="en-US">
                <a:solidFill>
                  <a:prstClr val="black"/>
                </a:solidFill>
              </a:rPr>
              <a:pPr defTabSz="685800">
                <a:defRPr/>
              </a:pPr>
              <a:t>5</a:t>
            </a:fld>
            <a:endParaRPr lang="en-GB" altLang="en-US" dirty="0">
              <a:solidFill>
                <a:prstClr val="black"/>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190D-FBCC-82FF-DB1B-6D843534EB12}"/>
              </a:ext>
            </a:extLst>
          </p:cNvPr>
          <p:cNvSpPr>
            <a:spLocks noGrp="1"/>
          </p:cNvSpPr>
          <p:nvPr>
            <p:ph type="title"/>
          </p:nvPr>
        </p:nvSpPr>
        <p:spPr>
          <a:xfrm>
            <a:off x="609600" y="451512"/>
            <a:ext cx="6347713" cy="1853538"/>
          </a:xfrm>
        </p:spPr>
        <p:txBody>
          <a:bodyPr>
            <a:normAutofit/>
          </a:bodyPr>
          <a:lstStyle/>
          <a:p>
            <a:r>
              <a:rPr lang="en-US" sz="2400" dirty="0">
                <a:solidFill>
                  <a:srgbClr val="FF0000"/>
                </a:solidFill>
              </a:rPr>
              <a:t>Some key changes in the 2022 Exclusions Guidance- we will discuss these in detail in the training – see also page 8 of Guidance</a:t>
            </a:r>
            <a:endParaRPr lang="en-GB" sz="2400" dirty="0"/>
          </a:p>
        </p:txBody>
      </p:sp>
      <p:graphicFrame>
        <p:nvGraphicFramePr>
          <p:cNvPr id="5" name="Content Placeholder 4">
            <a:extLst>
              <a:ext uri="{FF2B5EF4-FFF2-40B4-BE49-F238E27FC236}">
                <a16:creationId xmlns:a16="http://schemas.microsoft.com/office/drawing/2014/main" id="{766E02EE-C212-2C42-F276-C0C6523A1699}"/>
              </a:ext>
            </a:extLst>
          </p:cNvPr>
          <p:cNvGraphicFramePr>
            <a:graphicFrameLocks noGrp="1"/>
          </p:cNvGraphicFramePr>
          <p:nvPr>
            <p:ph idx="1"/>
            <p:extLst>
              <p:ext uri="{D42A27DB-BD31-4B8C-83A1-F6EECF244321}">
                <p14:modId xmlns:p14="http://schemas.microsoft.com/office/powerpoint/2010/main" val="1180977197"/>
              </p:ext>
            </p:extLst>
          </p:nvPr>
        </p:nvGraphicFramePr>
        <p:xfrm>
          <a:off x="609601" y="1671977"/>
          <a:ext cx="6347222" cy="3716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664CA91-03E2-64EA-6656-3AEF849E25D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4364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F0850DCC-2FFC-452E-B917-0AF00559B278}"/>
                                            </p:graphicEl>
                                          </p:spTgt>
                                        </p:tgtEl>
                                        <p:attrNameLst>
                                          <p:attrName>style.visibility</p:attrName>
                                        </p:attrNameLst>
                                      </p:cBhvr>
                                      <p:to>
                                        <p:strVal val="visible"/>
                                      </p:to>
                                    </p:set>
                                    <p:anim calcmode="lin" valueType="num">
                                      <p:cBhvr additive="base">
                                        <p:cTn id="7" dur="500" fill="hold"/>
                                        <p:tgtEl>
                                          <p:spTgt spid="5">
                                            <p:graphicEl>
                                              <a:dgm id="{F0850DCC-2FFC-452E-B917-0AF00559B278}"/>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F0850DCC-2FFC-452E-B917-0AF00559B278}"/>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1D2BF03E-70CD-4D65-A845-9BB080741853}"/>
                                            </p:graphicEl>
                                          </p:spTgt>
                                        </p:tgtEl>
                                        <p:attrNameLst>
                                          <p:attrName>style.visibility</p:attrName>
                                        </p:attrNameLst>
                                      </p:cBhvr>
                                      <p:to>
                                        <p:strVal val="visible"/>
                                      </p:to>
                                    </p:set>
                                    <p:anim calcmode="lin" valueType="num">
                                      <p:cBhvr additive="base">
                                        <p:cTn id="13" dur="500" fill="hold"/>
                                        <p:tgtEl>
                                          <p:spTgt spid="5">
                                            <p:graphicEl>
                                              <a:dgm id="{1D2BF03E-70CD-4D65-A845-9BB080741853}"/>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1D2BF03E-70CD-4D65-A845-9BB080741853}"/>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3FD4F646-467B-4DE8-9316-E6D912C2A9B0}"/>
                                            </p:graphicEl>
                                          </p:spTgt>
                                        </p:tgtEl>
                                        <p:attrNameLst>
                                          <p:attrName>style.visibility</p:attrName>
                                        </p:attrNameLst>
                                      </p:cBhvr>
                                      <p:to>
                                        <p:strVal val="visible"/>
                                      </p:to>
                                    </p:set>
                                    <p:anim calcmode="lin" valueType="num">
                                      <p:cBhvr additive="base">
                                        <p:cTn id="19" dur="500" fill="hold"/>
                                        <p:tgtEl>
                                          <p:spTgt spid="5">
                                            <p:graphicEl>
                                              <a:dgm id="{3FD4F646-467B-4DE8-9316-E6D912C2A9B0}"/>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3FD4F646-467B-4DE8-9316-E6D912C2A9B0}"/>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C0392BE2-83D8-46E3-AF16-4AB31646D93D}"/>
                                            </p:graphicEl>
                                          </p:spTgt>
                                        </p:tgtEl>
                                        <p:attrNameLst>
                                          <p:attrName>style.visibility</p:attrName>
                                        </p:attrNameLst>
                                      </p:cBhvr>
                                      <p:to>
                                        <p:strVal val="visible"/>
                                      </p:to>
                                    </p:set>
                                    <p:anim calcmode="lin" valueType="num">
                                      <p:cBhvr additive="base">
                                        <p:cTn id="25" dur="500" fill="hold"/>
                                        <p:tgtEl>
                                          <p:spTgt spid="5">
                                            <p:graphicEl>
                                              <a:dgm id="{C0392BE2-83D8-46E3-AF16-4AB31646D93D}"/>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C0392BE2-83D8-46E3-AF16-4AB31646D93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190D-FBCC-82FF-DB1B-6D843534EB12}"/>
              </a:ext>
            </a:extLst>
          </p:cNvPr>
          <p:cNvSpPr>
            <a:spLocks noGrp="1"/>
          </p:cNvSpPr>
          <p:nvPr>
            <p:ph type="title"/>
          </p:nvPr>
        </p:nvSpPr>
        <p:spPr>
          <a:xfrm>
            <a:off x="609600" y="451512"/>
            <a:ext cx="6347713" cy="1853538"/>
          </a:xfrm>
        </p:spPr>
        <p:txBody>
          <a:bodyPr>
            <a:normAutofit/>
          </a:bodyPr>
          <a:lstStyle/>
          <a:p>
            <a:r>
              <a:rPr lang="en-US" sz="2400" dirty="0">
                <a:solidFill>
                  <a:srgbClr val="FF0000"/>
                </a:solidFill>
              </a:rPr>
              <a:t>Some key changes in the 2022 Exclusions Guidance- we will discuss these in detail in the training – see also para 8 of Guidance</a:t>
            </a:r>
            <a:endParaRPr lang="en-GB" sz="2400" dirty="0"/>
          </a:p>
        </p:txBody>
      </p:sp>
      <p:graphicFrame>
        <p:nvGraphicFramePr>
          <p:cNvPr id="5" name="Content Placeholder 4">
            <a:extLst>
              <a:ext uri="{FF2B5EF4-FFF2-40B4-BE49-F238E27FC236}">
                <a16:creationId xmlns:a16="http://schemas.microsoft.com/office/drawing/2014/main" id="{766E02EE-C212-2C42-F276-C0C6523A1699}"/>
              </a:ext>
            </a:extLst>
          </p:cNvPr>
          <p:cNvGraphicFramePr>
            <a:graphicFrameLocks noGrp="1"/>
          </p:cNvGraphicFramePr>
          <p:nvPr>
            <p:ph idx="1"/>
            <p:extLst>
              <p:ext uri="{D42A27DB-BD31-4B8C-83A1-F6EECF244321}">
                <p14:modId xmlns:p14="http://schemas.microsoft.com/office/powerpoint/2010/main" val="2792204734"/>
              </p:ext>
            </p:extLst>
          </p:nvPr>
        </p:nvGraphicFramePr>
        <p:xfrm>
          <a:off x="609601" y="1671977"/>
          <a:ext cx="6347222" cy="3716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664CA91-03E2-64EA-6656-3AEF849E25D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cxnSp>
        <p:nvCxnSpPr>
          <p:cNvPr id="7" name="Straight Arrow Connector 6">
            <a:extLst>
              <a:ext uri="{FF2B5EF4-FFF2-40B4-BE49-F238E27FC236}">
                <a16:creationId xmlns:a16="http://schemas.microsoft.com/office/drawing/2014/main" id="{FF33161B-4CA9-F754-B1F1-D75A746784FE}"/>
              </a:ext>
            </a:extLst>
          </p:cNvPr>
          <p:cNvCxnSpPr/>
          <p:nvPr/>
        </p:nvCxnSpPr>
        <p:spPr>
          <a:xfrm>
            <a:off x="4871894" y="4476176"/>
            <a:ext cx="685800" cy="6858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2FC8859-DEF4-5161-FFB8-F83DC89AE404}"/>
              </a:ext>
            </a:extLst>
          </p:cNvPr>
          <p:cNvCxnSpPr>
            <a:cxnSpLocks/>
          </p:cNvCxnSpPr>
          <p:nvPr/>
        </p:nvCxnSpPr>
        <p:spPr>
          <a:xfrm flipH="1">
            <a:off x="4131315" y="4015375"/>
            <a:ext cx="588035" cy="898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DB65CC1-7F99-1DDB-DC96-3BE88AD8441C}"/>
              </a:ext>
            </a:extLst>
          </p:cNvPr>
          <p:cNvSpPr/>
          <p:nvPr/>
        </p:nvSpPr>
        <p:spPr>
          <a:xfrm>
            <a:off x="5647459" y="3659780"/>
            <a:ext cx="1343259" cy="1865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Governors reviewing data </a:t>
            </a:r>
          </a:p>
        </p:txBody>
      </p:sp>
      <p:cxnSp>
        <p:nvCxnSpPr>
          <p:cNvPr id="14" name="Straight Arrow Connector 13">
            <a:extLst>
              <a:ext uri="{FF2B5EF4-FFF2-40B4-BE49-F238E27FC236}">
                <a16:creationId xmlns:a16="http://schemas.microsoft.com/office/drawing/2014/main" id="{26E21E02-02D7-6FD2-649C-957B5C708F3E}"/>
              </a:ext>
            </a:extLst>
          </p:cNvPr>
          <p:cNvCxnSpPr>
            <a:cxnSpLocks/>
          </p:cNvCxnSpPr>
          <p:nvPr/>
        </p:nvCxnSpPr>
        <p:spPr>
          <a:xfrm>
            <a:off x="4535524" y="4702474"/>
            <a:ext cx="31281" cy="737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4BF4E0B-3C47-DAF8-5C11-D85B034C7437}"/>
              </a:ext>
            </a:extLst>
          </p:cNvPr>
          <p:cNvSpPr/>
          <p:nvPr/>
        </p:nvSpPr>
        <p:spPr>
          <a:xfrm>
            <a:off x="3735938" y="3770339"/>
            <a:ext cx="1812808" cy="18535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Roles of social workers/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VSH at GB and IRP stages</a:t>
            </a:r>
          </a:p>
        </p:txBody>
      </p:sp>
      <p:cxnSp>
        <p:nvCxnSpPr>
          <p:cNvPr id="18" name="Straight Arrow Connector 17">
            <a:extLst>
              <a:ext uri="{FF2B5EF4-FFF2-40B4-BE49-F238E27FC236}">
                <a16:creationId xmlns:a16="http://schemas.microsoft.com/office/drawing/2014/main" id="{277C10CE-E7A3-9BDC-7AEC-D49131B9DCDA}"/>
              </a:ext>
            </a:extLst>
          </p:cNvPr>
          <p:cNvCxnSpPr>
            <a:cxnSpLocks/>
          </p:cNvCxnSpPr>
          <p:nvPr/>
        </p:nvCxnSpPr>
        <p:spPr>
          <a:xfrm>
            <a:off x="1771233" y="4552951"/>
            <a:ext cx="103505" cy="135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544B1F03-21BA-6306-ABCA-C2F940DEA657}"/>
              </a:ext>
            </a:extLst>
          </p:cNvPr>
          <p:cNvSpPr/>
          <p:nvPr/>
        </p:nvSpPr>
        <p:spPr>
          <a:xfrm>
            <a:off x="1379603" y="3770340"/>
            <a:ext cx="1812808" cy="135135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Off-rolling and unlawful exclusions </a:t>
            </a:r>
          </a:p>
        </p:txBody>
      </p:sp>
      <p:sp>
        <p:nvSpPr>
          <p:cNvPr id="23" name="Oval 22">
            <a:extLst>
              <a:ext uri="{FF2B5EF4-FFF2-40B4-BE49-F238E27FC236}">
                <a16:creationId xmlns:a16="http://schemas.microsoft.com/office/drawing/2014/main" id="{14715EEF-EEC3-7F83-B944-5B8030428C1B}"/>
              </a:ext>
            </a:extLst>
          </p:cNvPr>
          <p:cNvSpPr/>
          <p:nvPr/>
        </p:nvSpPr>
        <p:spPr>
          <a:xfrm>
            <a:off x="467544" y="4752372"/>
            <a:ext cx="1578511" cy="143563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Off-site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direction</a:t>
            </a:r>
          </a:p>
        </p:txBody>
      </p:sp>
      <p:sp>
        <p:nvSpPr>
          <p:cNvPr id="27" name="Oval 26">
            <a:extLst>
              <a:ext uri="{FF2B5EF4-FFF2-40B4-BE49-F238E27FC236}">
                <a16:creationId xmlns:a16="http://schemas.microsoft.com/office/drawing/2014/main" id="{67363265-C181-423B-D642-9C4C7D136B77}"/>
              </a:ext>
            </a:extLst>
          </p:cNvPr>
          <p:cNvSpPr/>
          <p:nvPr/>
        </p:nvSpPr>
        <p:spPr>
          <a:xfrm>
            <a:off x="0" y="3659780"/>
            <a:ext cx="1662182" cy="1254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Managed moves</a:t>
            </a:r>
          </a:p>
        </p:txBody>
      </p:sp>
    </p:spTree>
    <p:extLst>
      <p:ext uri="{BB962C8B-B14F-4D97-AF65-F5344CB8AC3E}">
        <p14:creationId xmlns:p14="http://schemas.microsoft.com/office/powerpoint/2010/main" val="23644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33EF7BEB-8256-4E8B-B984-8BDD82CFA804}"/>
                                            </p:graphicEl>
                                          </p:spTgt>
                                        </p:tgtEl>
                                        <p:attrNameLst>
                                          <p:attrName>style.visibility</p:attrName>
                                        </p:attrNameLst>
                                      </p:cBhvr>
                                      <p:to>
                                        <p:strVal val="visible"/>
                                      </p:to>
                                    </p:set>
                                    <p:anim calcmode="lin" valueType="num">
                                      <p:cBhvr additive="base">
                                        <p:cTn id="7" dur="500" fill="hold"/>
                                        <p:tgtEl>
                                          <p:spTgt spid="5">
                                            <p:graphicEl>
                                              <a:dgm id="{33EF7BEB-8256-4E8B-B984-8BDD82CFA804}"/>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33EF7BEB-8256-4E8B-B984-8BDD82CFA804}"/>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C6782D23-13B2-4B39-AA0C-75E14BA70409}"/>
                                            </p:graphicEl>
                                          </p:spTgt>
                                        </p:tgtEl>
                                        <p:attrNameLst>
                                          <p:attrName>style.visibility</p:attrName>
                                        </p:attrNameLst>
                                      </p:cBhvr>
                                      <p:to>
                                        <p:strVal val="visible"/>
                                      </p:to>
                                    </p:set>
                                    <p:anim calcmode="lin" valueType="num">
                                      <p:cBhvr additive="base">
                                        <p:cTn id="13" dur="500" fill="hold"/>
                                        <p:tgtEl>
                                          <p:spTgt spid="5">
                                            <p:graphicEl>
                                              <a:dgm id="{C6782D23-13B2-4B39-AA0C-75E14BA7040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C6782D23-13B2-4B39-AA0C-75E14BA7040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F534-6D4E-263E-81E7-69399ADF54BB}"/>
              </a:ext>
            </a:extLst>
          </p:cNvPr>
          <p:cNvSpPr>
            <a:spLocks noGrp="1"/>
          </p:cNvSpPr>
          <p:nvPr>
            <p:ph type="title"/>
          </p:nvPr>
        </p:nvSpPr>
        <p:spPr/>
        <p:txBody>
          <a:bodyPr/>
          <a:lstStyle/>
          <a:p>
            <a:pPr algn="ctr"/>
            <a:r>
              <a:rPr lang="en-GB" dirty="0">
                <a:solidFill>
                  <a:schemeClr val="tx1"/>
                </a:solidFill>
              </a:rPr>
              <a:t>Also new in 2022 Exclusions Guidance (“ExG”)</a:t>
            </a:r>
          </a:p>
        </p:txBody>
      </p:sp>
      <p:sp>
        <p:nvSpPr>
          <p:cNvPr id="3" name="Content Placeholder 2">
            <a:extLst>
              <a:ext uri="{FF2B5EF4-FFF2-40B4-BE49-F238E27FC236}">
                <a16:creationId xmlns:a16="http://schemas.microsoft.com/office/drawing/2014/main" id="{37BE2760-05AC-90F8-859C-776246B0668E}"/>
              </a:ext>
            </a:extLst>
          </p:cNvPr>
          <p:cNvSpPr>
            <a:spLocks noGrp="1"/>
          </p:cNvSpPr>
          <p:nvPr>
            <p:ph idx="1"/>
          </p:nvPr>
        </p:nvSpPr>
        <p:spPr>
          <a:xfrm>
            <a:off x="35496" y="1930400"/>
            <a:ext cx="9073007" cy="4106719"/>
          </a:xfrm>
        </p:spPr>
        <p:txBody>
          <a:bodyPr/>
          <a:lstStyle/>
          <a:p>
            <a:endParaRPr lang="en-GB" dirty="0"/>
          </a:p>
        </p:txBody>
      </p:sp>
      <p:sp>
        <p:nvSpPr>
          <p:cNvPr id="4" name="Slide Number Placeholder 3">
            <a:extLst>
              <a:ext uri="{FF2B5EF4-FFF2-40B4-BE49-F238E27FC236}">
                <a16:creationId xmlns:a16="http://schemas.microsoft.com/office/drawing/2014/main" id="{7AC7C93E-FD23-EF31-1275-24829B885B2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sp>
        <p:nvSpPr>
          <p:cNvPr id="5" name="Pentagon 4">
            <a:extLst>
              <a:ext uri="{FF2B5EF4-FFF2-40B4-BE49-F238E27FC236}">
                <a16:creationId xmlns:a16="http://schemas.microsoft.com/office/drawing/2014/main" id="{1DDFE859-C8CA-FA6A-D8F8-723DAC1F5630}"/>
              </a:ext>
            </a:extLst>
          </p:cNvPr>
          <p:cNvSpPr/>
          <p:nvPr/>
        </p:nvSpPr>
        <p:spPr>
          <a:xfrm>
            <a:off x="2224841" y="2112466"/>
            <a:ext cx="2374323" cy="1964606"/>
          </a:xfrm>
          <a:prstGeom prst="pent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Trebuchet MS" panose="020B0603020202020204"/>
                <a:ea typeface="+mn-ea"/>
                <a:cs typeface="+mn-cs"/>
              </a:rPr>
              <a:t>MUCH MORE EMPHASIS ON BEHAVIOUR MANAGEMENT</a:t>
            </a:r>
          </a:p>
        </p:txBody>
      </p:sp>
      <p:sp>
        <p:nvSpPr>
          <p:cNvPr id="7" name="Arrow: Left-Right 6">
            <a:extLst>
              <a:ext uri="{FF2B5EF4-FFF2-40B4-BE49-F238E27FC236}">
                <a16:creationId xmlns:a16="http://schemas.microsoft.com/office/drawing/2014/main" id="{F1DCE7C3-9F27-B432-E510-DE1A3D49B7A1}"/>
              </a:ext>
            </a:extLst>
          </p:cNvPr>
          <p:cNvSpPr/>
          <p:nvPr/>
        </p:nvSpPr>
        <p:spPr>
          <a:xfrm>
            <a:off x="1360194" y="2956214"/>
            <a:ext cx="912114" cy="3634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Oval 7">
            <a:extLst>
              <a:ext uri="{FF2B5EF4-FFF2-40B4-BE49-F238E27FC236}">
                <a16:creationId xmlns:a16="http://schemas.microsoft.com/office/drawing/2014/main" id="{14330463-637E-BE76-136F-EF7225D17888}"/>
              </a:ext>
            </a:extLst>
          </p:cNvPr>
          <p:cNvSpPr/>
          <p:nvPr/>
        </p:nvSpPr>
        <p:spPr>
          <a:xfrm>
            <a:off x="107505" y="2403556"/>
            <a:ext cx="1440160" cy="183226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See  Aim section of ExG (at p.8)</a:t>
            </a:r>
          </a:p>
        </p:txBody>
      </p:sp>
      <p:sp>
        <p:nvSpPr>
          <p:cNvPr id="9" name="Arrow: Left-Right 8">
            <a:extLst>
              <a:ext uri="{FF2B5EF4-FFF2-40B4-BE49-F238E27FC236}">
                <a16:creationId xmlns:a16="http://schemas.microsoft.com/office/drawing/2014/main" id="{2BBA5D9B-8CEF-A734-D58C-96A53FE691B7}"/>
              </a:ext>
            </a:extLst>
          </p:cNvPr>
          <p:cNvSpPr/>
          <p:nvPr/>
        </p:nvSpPr>
        <p:spPr>
          <a:xfrm>
            <a:off x="4471856" y="2956214"/>
            <a:ext cx="912114" cy="3634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Oval 9">
            <a:extLst>
              <a:ext uri="{FF2B5EF4-FFF2-40B4-BE49-F238E27FC236}">
                <a16:creationId xmlns:a16="http://schemas.microsoft.com/office/drawing/2014/main" id="{56489604-532A-0A95-EC59-8BDAF8FFA35D}"/>
              </a:ext>
            </a:extLst>
          </p:cNvPr>
          <p:cNvSpPr/>
          <p:nvPr/>
        </p:nvSpPr>
        <p:spPr>
          <a:xfrm>
            <a:off x="5323807" y="1926157"/>
            <a:ext cx="2524400" cy="25282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t>Ensure you therefore  incorporate policies on behaviour &amp; discipline within your exclusions policy</a:t>
            </a:r>
          </a:p>
        </p:txBody>
      </p:sp>
      <p:sp>
        <p:nvSpPr>
          <p:cNvPr id="11" name="Arrow: Down 10">
            <a:extLst>
              <a:ext uri="{FF2B5EF4-FFF2-40B4-BE49-F238E27FC236}">
                <a16:creationId xmlns:a16="http://schemas.microsoft.com/office/drawing/2014/main" id="{E7194180-3BE5-53AA-9A26-051179AA5D7C}"/>
              </a:ext>
            </a:extLst>
          </p:cNvPr>
          <p:cNvSpPr/>
          <p:nvPr/>
        </p:nvSpPr>
        <p:spPr>
          <a:xfrm>
            <a:off x="5954095" y="4421332"/>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4" name="Rectangle: Rounded Corners 13">
            <a:extLst>
              <a:ext uri="{FF2B5EF4-FFF2-40B4-BE49-F238E27FC236}">
                <a16:creationId xmlns:a16="http://schemas.microsoft.com/office/drawing/2014/main" id="{82B5BD0D-BCA5-658E-BD94-D12A3CF7025B}"/>
              </a:ext>
            </a:extLst>
          </p:cNvPr>
          <p:cNvSpPr/>
          <p:nvPr/>
        </p:nvSpPr>
        <p:spPr>
          <a:xfrm>
            <a:off x="4691497" y="5155138"/>
            <a:ext cx="2748395" cy="685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Trebuchet MS" panose="020B0603020202020204"/>
                <a:ea typeface="+mn-ea"/>
                <a:cs typeface="+mn-cs"/>
              </a:rPr>
              <a:t>refer to the Behaviour in Schools Advice Sept 2022 </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6" name="Arrow: Left-Right 15">
            <a:extLst>
              <a:ext uri="{FF2B5EF4-FFF2-40B4-BE49-F238E27FC236}">
                <a16:creationId xmlns:a16="http://schemas.microsoft.com/office/drawing/2014/main" id="{B3216C6F-D0C6-A6B7-660C-BDC71FD11214}"/>
              </a:ext>
            </a:extLst>
          </p:cNvPr>
          <p:cNvSpPr/>
          <p:nvPr/>
        </p:nvSpPr>
        <p:spPr>
          <a:xfrm>
            <a:off x="4927913" y="4142196"/>
            <a:ext cx="912114" cy="36347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Rectangle: Single Corner Rounded 16">
            <a:extLst>
              <a:ext uri="{FF2B5EF4-FFF2-40B4-BE49-F238E27FC236}">
                <a16:creationId xmlns:a16="http://schemas.microsoft.com/office/drawing/2014/main" id="{B4801731-483B-B6C7-12BF-07791FAE1E9B}"/>
              </a:ext>
            </a:extLst>
          </p:cNvPr>
          <p:cNvSpPr/>
          <p:nvPr/>
        </p:nvSpPr>
        <p:spPr>
          <a:xfrm>
            <a:off x="2675659" y="4195535"/>
            <a:ext cx="2292651" cy="6858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rebuchet MS" panose="020B0603020202020204"/>
                <a:ea typeface="+mn-ea"/>
                <a:cs typeface="+mn-cs"/>
              </a:rPr>
              <a:t>cross-refer to your behaviour management strategy </a:t>
            </a:r>
          </a:p>
        </p:txBody>
      </p:sp>
    </p:spTree>
    <p:extLst>
      <p:ext uri="{BB962C8B-B14F-4D97-AF65-F5344CB8AC3E}">
        <p14:creationId xmlns:p14="http://schemas.microsoft.com/office/powerpoint/2010/main" val="18715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4"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7" name="Rectangle 2">
            <a:extLst>
              <a:ext uri="{FF2B5EF4-FFF2-40B4-BE49-F238E27FC236}">
                <a16:creationId xmlns:a16="http://schemas.microsoft.com/office/drawing/2014/main" id="{5DAB7C06-CD5F-45FE-ABB8-2B33129BD908}"/>
              </a:ext>
            </a:extLst>
          </p:cNvPr>
          <p:cNvSpPr>
            <a:spLocks noGrp="1" noChangeArrowheads="1"/>
          </p:cNvSpPr>
          <p:nvPr>
            <p:ph type="title"/>
          </p:nvPr>
        </p:nvSpPr>
        <p:spPr>
          <a:xfrm>
            <a:off x="655486" y="1718738"/>
            <a:ext cx="4325675" cy="3222433"/>
          </a:xfrm>
          <a:solidFill>
            <a:schemeClr val="accent1"/>
          </a:solidFill>
        </p:spPr>
        <p:txBody>
          <a:bodyPr anchor="ctr">
            <a:normAutofit/>
          </a:bodyPr>
          <a:lstStyle/>
          <a:p>
            <a:r>
              <a:rPr lang="en-GB" altLang="en-US" dirty="0">
                <a:solidFill>
                  <a:srgbClr val="FFFFFE"/>
                </a:solidFill>
              </a:rPr>
              <a:t>	</a:t>
            </a:r>
            <a:r>
              <a:rPr lang="en-GB" altLang="en-US" b="1" dirty="0">
                <a:solidFill>
                  <a:schemeClr val="tx1"/>
                </a:solidFill>
              </a:rPr>
              <a:t>THE MECHANICS </a:t>
            </a:r>
            <a:br>
              <a:rPr lang="en-GB" altLang="en-US" b="1" dirty="0">
                <a:solidFill>
                  <a:schemeClr val="tx1"/>
                </a:solidFill>
              </a:rPr>
            </a:br>
            <a:r>
              <a:rPr lang="en-GB" altLang="en-US" b="1" dirty="0">
                <a:solidFill>
                  <a:schemeClr val="tx1"/>
                </a:solidFill>
              </a:rPr>
              <a:t>OF THE</a:t>
            </a:r>
            <a:br>
              <a:rPr lang="en-GB" altLang="en-US" b="1" dirty="0">
                <a:solidFill>
                  <a:schemeClr val="tx1"/>
                </a:solidFill>
              </a:rPr>
            </a:br>
            <a:r>
              <a:rPr lang="en-GB" altLang="en-US" b="1" dirty="0">
                <a:solidFill>
                  <a:schemeClr val="tx1"/>
                </a:solidFill>
              </a:rPr>
              <a:t> EXCLUSIONS PROCESS</a:t>
            </a:r>
            <a:br>
              <a:rPr lang="en-GB" altLang="en-US" b="1" dirty="0">
                <a:solidFill>
                  <a:schemeClr val="tx1"/>
                </a:solidFill>
              </a:rPr>
            </a:br>
            <a:endParaRPr lang="en-US" altLang="en-US" sz="3100" b="1" dirty="0">
              <a:solidFill>
                <a:schemeClr val="tx1"/>
              </a:solidFill>
            </a:endParaRPr>
          </a:p>
        </p:txBody>
      </p:sp>
      <p:sp>
        <p:nvSpPr>
          <p:cNvPr id="139268" name="Rectangle 3">
            <a:extLst>
              <a:ext uri="{FF2B5EF4-FFF2-40B4-BE49-F238E27FC236}">
                <a16:creationId xmlns:a16="http://schemas.microsoft.com/office/drawing/2014/main" id="{5D394C8D-85F9-446E-AC60-A3C845716501}"/>
              </a:ext>
            </a:extLst>
          </p:cNvPr>
          <p:cNvSpPr>
            <a:spLocks noGrp="1" noChangeArrowheads="1"/>
          </p:cNvSpPr>
          <p:nvPr>
            <p:ph idx="1"/>
          </p:nvPr>
        </p:nvSpPr>
        <p:spPr>
          <a:xfrm>
            <a:off x="632446" y="4494435"/>
            <a:ext cx="4326332" cy="2683607"/>
          </a:xfrm>
        </p:spPr>
        <p:txBody>
          <a:bodyPr>
            <a:normAutofit/>
          </a:bodyPr>
          <a:lstStyle/>
          <a:p>
            <a:pPr eaLnBrk="1" hangingPunct="1">
              <a:buFont typeface="Wingdings" panose="05000000000000000000" pitchFamily="2" charset="2"/>
              <a:buNone/>
            </a:pPr>
            <a:endParaRPr lang="en-GB" altLang="en-US" sz="1400" dirty="0">
              <a:solidFill>
                <a:srgbClr val="FFFFFE"/>
              </a:solidFill>
            </a:endParaRPr>
          </a:p>
          <a:p>
            <a:pPr eaLnBrk="1" hangingPunct="1">
              <a:buFont typeface="Wingdings" panose="05000000000000000000" pitchFamily="2" charset="2"/>
              <a:buNone/>
            </a:pPr>
            <a:endParaRPr lang="en-GB" altLang="en-US" sz="1400" dirty="0">
              <a:solidFill>
                <a:srgbClr val="FFFFFE"/>
              </a:solidFill>
            </a:endParaRPr>
          </a:p>
          <a:p>
            <a:pPr eaLnBrk="1" hangingPunct="1">
              <a:buFont typeface="Wingdings" panose="05000000000000000000" pitchFamily="2" charset="2"/>
              <a:buNone/>
            </a:pPr>
            <a:endParaRPr lang="en-GB" altLang="en-US" sz="1400" dirty="0">
              <a:solidFill>
                <a:srgbClr val="FFFFFE"/>
              </a:solidFill>
            </a:endParaRPr>
          </a:p>
        </p:txBody>
      </p:sp>
      <p:sp>
        <p:nvSpPr>
          <p:cNvPr id="139266" name="Slide Number Placeholder 5">
            <a:extLst>
              <a:ext uri="{FF2B5EF4-FFF2-40B4-BE49-F238E27FC236}">
                <a16:creationId xmlns:a16="http://schemas.microsoft.com/office/drawing/2014/main" id="{5A1C6CCB-5042-4C05-96CA-9AD090272931}"/>
              </a:ext>
            </a:extLst>
          </p:cNvPr>
          <p:cNvSpPr>
            <a:spLocks noGrp="1"/>
          </p:cNvSpPr>
          <p:nvPr>
            <p:ph type="sldNum" sz="quarter" idx="12"/>
          </p:nvPr>
        </p:nvSpPr>
        <p:spPr>
          <a:xfrm>
            <a:off x="4352951" y="320040"/>
            <a:ext cx="685800" cy="32004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19AD48E9-34B9-4BA6-9911-6A290A510B3A}" type="slidenum">
              <a:rPr lang="en-GB" altLang="en-US" smtClean="0"/>
              <a:pPr>
                <a:spcAft>
                  <a:spcPts val="600"/>
                </a:spcAft>
              </a:pPr>
              <a:t>53</a:t>
            </a:fld>
            <a:endParaRPr lang="en-GB" altLang="en-US" dirty="0"/>
          </a:p>
        </p:txBody>
      </p:sp>
      <p:pic>
        <p:nvPicPr>
          <p:cNvPr id="412676" name="Picture 4" descr="MC900089044[1]">
            <a:extLst>
              <a:ext uri="{FF2B5EF4-FFF2-40B4-BE49-F238E27FC236}">
                <a16:creationId xmlns:a16="http://schemas.microsoft.com/office/drawing/2014/main" id="{D4795F67-CC36-44A7-99BE-BFC6A15DBC5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7490" y="2105472"/>
            <a:ext cx="2992908" cy="26562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126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3E80-E4FA-AA58-1F53-2308493793E7}"/>
              </a:ext>
            </a:extLst>
          </p:cNvPr>
          <p:cNvSpPr>
            <a:spLocks noGrp="1"/>
          </p:cNvSpPr>
          <p:nvPr>
            <p:ph type="title"/>
          </p:nvPr>
        </p:nvSpPr>
        <p:spPr>
          <a:xfrm>
            <a:off x="0" y="1196752"/>
            <a:ext cx="4097966" cy="3456384"/>
          </a:xfrm>
          <a:solidFill>
            <a:srgbClr val="0000CC"/>
          </a:solidFill>
        </p:spPr>
        <p:txBody>
          <a:bodyPr>
            <a:normAutofit/>
          </a:bodyPr>
          <a:lstStyle/>
          <a:p>
            <a:r>
              <a:rPr lang="en-GB" altLang="en-US" dirty="0"/>
              <a:t/>
            </a:r>
            <a:br>
              <a:rPr lang="en-GB" altLang="en-US" dirty="0"/>
            </a:br>
            <a:r>
              <a:rPr lang="en-GB" altLang="en-US" dirty="0"/>
              <a:t>HEAD TEACHERS:</a:t>
            </a:r>
            <a:br>
              <a:rPr lang="en-GB" altLang="en-US" dirty="0"/>
            </a:br>
            <a:r>
              <a:rPr lang="en-GB" altLang="en-US" dirty="0"/>
              <a:t>GETTING IT RIGHT </a:t>
            </a:r>
            <a:br>
              <a:rPr lang="en-GB" altLang="en-US" dirty="0"/>
            </a:br>
            <a:r>
              <a:rPr lang="en-GB" altLang="en-US" dirty="0"/>
              <a:t>FIRST TIME</a:t>
            </a:r>
            <a:endParaRPr lang="en-GB" dirty="0"/>
          </a:p>
        </p:txBody>
      </p:sp>
      <p:graphicFrame>
        <p:nvGraphicFramePr>
          <p:cNvPr id="8" name="Content Placeholder 2">
            <a:extLst>
              <a:ext uri="{FF2B5EF4-FFF2-40B4-BE49-F238E27FC236}">
                <a16:creationId xmlns:a16="http://schemas.microsoft.com/office/drawing/2014/main" id="{BEBCC333-A632-C1B6-2EF9-1D1825D9A41E}"/>
              </a:ext>
            </a:extLst>
          </p:cNvPr>
          <p:cNvGraphicFramePr>
            <a:graphicFrameLocks noGrp="1"/>
          </p:cNvGraphicFramePr>
          <p:nvPr>
            <p:ph idx="1"/>
            <p:extLst>
              <p:ext uri="{D42A27DB-BD31-4B8C-83A1-F6EECF244321}">
                <p14:modId xmlns:p14="http://schemas.microsoft.com/office/powerpoint/2010/main" val="63585983"/>
              </p:ext>
            </p:extLst>
          </p:nvPr>
        </p:nvGraphicFramePr>
        <p:xfrm>
          <a:off x="4211960" y="30566"/>
          <a:ext cx="4836833" cy="6710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80E771A-21A5-3B20-9FCA-EB52B88094A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10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altLang="en-US" sz="10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08926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graphicEl>
                                              <a:dgm id="{CB4433B7-A47E-440C-9D4D-6EF2D6758364}"/>
                                            </p:graphicEl>
                                          </p:spTgt>
                                        </p:tgtEl>
                                        <p:attrNameLst>
                                          <p:attrName>style.visibility</p:attrName>
                                        </p:attrNameLst>
                                      </p:cBhvr>
                                      <p:to>
                                        <p:strVal val="visible"/>
                                      </p:to>
                                    </p:set>
                                    <p:animEffect transition="in" filter="fade">
                                      <p:cBhvr>
                                        <p:cTn id="14" dur="1000"/>
                                        <p:tgtEl>
                                          <p:spTgt spid="8">
                                            <p:graphicEl>
                                              <a:dgm id="{CB4433B7-A47E-440C-9D4D-6EF2D6758364}"/>
                                            </p:graphicEl>
                                          </p:spTgt>
                                        </p:tgtEl>
                                      </p:cBhvr>
                                    </p:animEffect>
                                    <p:anim calcmode="lin" valueType="num">
                                      <p:cBhvr>
                                        <p:cTn id="15" dur="1000" fill="hold"/>
                                        <p:tgtEl>
                                          <p:spTgt spid="8">
                                            <p:graphicEl>
                                              <a:dgm id="{CB4433B7-A47E-440C-9D4D-6EF2D6758364}"/>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CB4433B7-A47E-440C-9D4D-6EF2D6758364}"/>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graphicEl>
                                              <a:dgm id="{830F179F-E45D-47FC-98B5-923ECE14FC1A}"/>
                                            </p:graphicEl>
                                          </p:spTgt>
                                        </p:tgtEl>
                                        <p:attrNameLst>
                                          <p:attrName>style.visibility</p:attrName>
                                        </p:attrNameLst>
                                      </p:cBhvr>
                                      <p:to>
                                        <p:strVal val="visible"/>
                                      </p:to>
                                    </p:set>
                                    <p:animEffect transition="in" filter="fade">
                                      <p:cBhvr>
                                        <p:cTn id="21" dur="1000"/>
                                        <p:tgtEl>
                                          <p:spTgt spid="8">
                                            <p:graphicEl>
                                              <a:dgm id="{830F179F-E45D-47FC-98B5-923ECE14FC1A}"/>
                                            </p:graphicEl>
                                          </p:spTgt>
                                        </p:tgtEl>
                                      </p:cBhvr>
                                    </p:animEffect>
                                    <p:anim calcmode="lin" valueType="num">
                                      <p:cBhvr>
                                        <p:cTn id="22" dur="1000" fill="hold"/>
                                        <p:tgtEl>
                                          <p:spTgt spid="8">
                                            <p:graphicEl>
                                              <a:dgm id="{830F179F-E45D-47FC-98B5-923ECE14FC1A}"/>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830F179F-E45D-47FC-98B5-923ECE14FC1A}"/>
                                            </p:graphicEl>
                                          </p:spTgt>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8">
                                            <p:graphicEl>
                                              <a:dgm id="{C5029B53-A0B4-42CF-89A2-14BE2CEE3128}"/>
                                            </p:graphicEl>
                                          </p:spTgt>
                                        </p:tgtEl>
                                        <p:attrNameLst>
                                          <p:attrName>style.visibility</p:attrName>
                                        </p:attrNameLst>
                                      </p:cBhvr>
                                      <p:to>
                                        <p:strVal val="visible"/>
                                      </p:to>
                                    </p:set>
                                    <p:animEffect transition="in" filter="fade">
                                      <p:cBhvr>
                                        <p:cTn id="26" dur="1000"/>
                                        <p:tgtEl>
                                          <p:spTgt spid="8">
                                            <p:graphicEl>
                                              <a:dgm id="{C5029B53-A0B4-42CF-89A2-14BE2CEE3128}"/>
                                            </p:graphicEl>
                                          </p:spTgt>
                                        </p:tgtEl>
                                      </p:cBhvr>
                                    </p:animEffect>
                                    <p:anim calcmode="lin" valueType="num">
                                      <p:cBhvr>
                                        <p:cTn id="27" dur="1000" fill="hold"/>
                                        <p:tgtEl>
                                          <p:spTgt spid="8">
                                            <p:graphicEl>
                                              <a:dgm id="{C5029B53-A0B4-42CF-89A2-14BE2CEE3128}"/>
                                            </p:graphicEl>
                                          </p:spTgt>
                                        </p:tgtEl>
                                        <p:attrNameLst>
                                          <p:attrName>ppt_x</p:attrName>
                                        </p:attrNameLst>
                                      </p:cBhvr>
                                      <p:tavLst>
                                        <p:tav tm="0">
                                          <p:val>
                                            <p:strVal val="#ppt_x"/>
                                          </p:val>
                                        </p:tav>
                                        <p:tav tm="100000">
                                          <p:val>
                                            <p:strVal val="#ppt_x"/>
                                          </p:val>
                                        </p:tav>
                                      </p:tavLst>
                                    </p:anim>
                                    <p:anim calcmode="lin" valueType="num">
                                      <p:cBhvr>
                                        <p:cTn id="28" dur="1000" fill="hold"/>
                                        <p:tgtEl>
                                          <p:spTgt spid="8">
                                            <p:graphicEl>
                                              <a:dgm id="{C5029B53-A0B4-42CF-89A2-14BE2CEE3128}"/>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graphicEl>
                                              <a:dgm id="{D6A2C962-A61B-4C61-9897-909F5F4800AB}"/>
                                            </p:graphicEl>
                                          </p:spTgt>
                                        </p:tgtEl>
                                        <p:attrNameLst>
                                          <p:attrName>style.visibility</p:attrName>
                                        </p:attrNameLst>
                                      </p:cBhvr>
                                      <p:to>
                                        <p:strVal val="visible"/>
                                      </p:to>
                                    </p:set>
                                    <p:animEffect transition="in" filter="fade">
                                      <p:cBhvr>
                                        <p:cTn id="33" dur="1000"/>
                                        <p:tgtEl>
                                          <p:spTgt spid="8">
                                            <p:graphicEl>
                                              <a:dgm id="{D6A2C962-A61B-4C61-9897-909F5F4800AB}"/>
                                            </p:graphicEl>
                                          </p:spTgt>
                                        </p:tgtEl>
                                      </p:cBhvr>
                                    </p:animEffect>
                                    <p:anim calcmode="lin" valueType="num">
                                      <p:cBhvr>
                                        <p:cTn id="34" dur="1000" fill="hold"/>
                                        <p:tgtEl>
                                          <p:spTgt spid="8">
                                            <p:graphicEl>
                                              <a:dgm id="{D6A2C962-A61B-4C61-9897-909F5F4800AB}"/>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D6A2C962-A61B-4C61-9897-909F5F4800AB}"/>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graphicEl>
                                              <a:dgm id="{AE0926AA-E0C0-4792-94BD-69C78A2AB64E}"/>
                                            </p:graphicEl>
                                          </p:spTgt>
                                        </p:tgtEl>
                                        <p:attrNameLst>
                                          <p:attrName>style.visibility</p:attrName>
                                        </p:attrNameLst>
                                      </p:cBhvr>
                                      <p:to>
                                        <p:strVal val="visible"/>
                                      </p:to>
                                    </p:set>
                                    <p:animEffect transition="in" filter="fade">
                                      <p:cBhvr>
                                        <p:cTn id="40" dur="1000"/>
                                        <p:tgtEl>
                                          <p:spTgt spid="8">
                                            <p:graphicEl>
                                              <a:dgm id="{AE0926AA-E0C0-4792-94BD-69C78A2AB64E}"/>
                                            </p:graphicEl>
                                          </p:spTgt>
                                        </p:tgtEl>
                                      </p:cBhvr>
                                    </p:animEffect>
                                    <p:anim calcmode="lin" valueType="num">
                                      <p:cBhvr>
                                        <p:cTn id="41" dur="1000" fill="hold"/>
                                        <p:tgtEl>
                                          <p:spTgt spid="8">
                                            <p:graphicEl>
                                              <a:dgm id="{AE0926AA-E0C0-4792-94BD-69C78A2AB64E}"/>
                                            </p:graphicEl>
                                          </p:spTgt>
                                        </p:tgtEl>
                                        <p:attrNameLst>
                                          <p:attrName>ppt_x</p:attrName>
                                        </p:attrNameLst>
                                      </p:cBhvr>
                                      <p:tavLst>
                                        <p:tav tm="0">
                                          <p:val>
                                            <p:strVal val="#ppt_x"/>
                                          </p:val>
                                        </p:tav>
                                        <p:tav tm="100000">
                                          <p:val>
                                            <p:strVal val="#ppt_x"/>
                                          </p:val>
                                        </p:tav>
                                      </p:tavLst>
                                    </p:anim>
                                    <p:anim calcmode="lin" valueType="num">
                                      <p:cBhvr>
                                        <p:cTn id="42" dur="1000" fill="hold"/>
                                        <p:tgtEl>
                                          <p:spTgt spid="8">
                                            <p:graphicEl>
                                              <a:dgm id="{AE0926AA-E0C0-4792-94BD-69C78A2AB64E}"/>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graphicEl>
                                              <a:dgm id="{B3290A3A-3BFA-4469-A68D-31ABCA213B81}"/>
                                            </p:graphicEl>
                                          </p:spTgt>
                                        </p:tgtEl>
                                        <p:attrNameLst>
                                          <p:attrName>style.visibility</p:attrName>
                                        </p:attrNameLst>
                                      </p:cBhvr>
                                      <p:to>
                                        <p:strVal val="visible"/>
                                      </p:to>
                                    </p:set>
                                    <p:animEffect transition="in" filter="fade">
                                      <p:cBhvr>
                                        <p:cTn id="47" dur="1000"/>
                                        <p:tgtEl>
                                          <p:spTgt spid="8">
                                            <p:graphicEl>
                                              <a:dgm id="{B3290A3A-3BFA-4469-A68D-31ABCA213B81}"/>
                                            </p:graphicEl>
                                          </p:spTgt>
                                        </p:tgtEl>
                                      </p:cBhvr>
                                    </p:animEffect>
                                    <p:anim calcmode="lin" valueType="num">
                                      <p:cBhvr>
                                        <p:cTn id="48" dur="1000" fill="hold"/>
                                        <p:tgtEl>
                                          <p:spTgt spid="8">
                                            <p:graphicEl>
                                              <a:dgm id="{B3290A3A-3BFA-4469-A68D-31ABCA213B81}"/>
                                            </p:graphicEl>
                                          </p:spTgt>
                                        </p:tgtEl>
                                        <p:attrNameLst>
                                          <p:attrName>ppt_x</p:attrName>
                                        </p:attrNameLst>
                                      </p:cBhvr>
                                      <p:tavLst>
                                        <p:tav tm="0">
                                          <p:val>
                                            <p:strVal val="#ppt_x"/>
                                          </p:val>
                                        </p:tav>
                                        <p:tav tm="100000">
                                          <p:val>
                                            <p:strVal val="#ppt_x"/>
                                          </p:val>
                                        </p:tav>
                                      </p:tavLst>
                                    </p:anim>
                                    <p:anim calcmode="lin" valueType="num">
                                      <p:cBhvr>
                                        <p:cTn id="49" dur="1000" fill="hold"/>
                                        <p:tgtEl>
                                          <p:spTgt spid="8">
                                            <p:graphicEl>
                                              <a:dgm id="{B3290A3A-3BFA-4469-A68D-31ABCA213B8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8"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48A5-A0DC-0832-46D0-D6876DB97D8D}"/>
              </a:ext>
            </a:extLst>
          </p:cNvPr>
          <p:cNvSpPr>
            <a:spLocks noGrp="1"/>
          </p:cNvSpPr>
          <p:nvPr>
            <p:ph type="title"/>
          </p:nvPr>
        </p:nvSpPr>
        <p:spPr>
          <a:xfrm>
            <a:off x="1319465" y="798881"/>
            <a:ext cx="6505070" cy="1048945"/>
          </a:xfrm>
        </p:spPr>
        <p:txBody>
          <a:bodyPr>
            <a:normAutofit/>
          </a:bodyPr>
          <a:lstStyle/>
          <a:p>
            <a:r>
              <a:rPr lang="en-GB" b="1" dirty="0">
                <a:solidFill>
                  <a:schemeClr val="tx1"/>
                </a:solidFill>
              </a:rPr>
              <a:t>CHECKS IN PLACE</a:t>
            </a:r>
          </a:p>
        </p:txBody>
      </p:sp>
      <p:graphicFrame>
        <p:nvGraphicFramePr>
          <p:cNvPr id="6" name="Content Placeholder 2">
            <a:extLst>
              <a:ext uri="{FF2B5EF4-FFF2-40B4-BE49-F238E27FC236}">
                <a16:creationId xmlns:a16="http://schemas.microsoft.com/office/drawing/2014/main" id="{BB2A71C7-9FA1-2416-C72F-7170A3003178}"/>
              </a:ext>
            </a:extLst>
          </p:cNvPr>
          <p:cNvGraphicFramePr>
            <a:graphicFrameLocks noGrp="1"/>
          </p:cNvGraphicFramePr>
          <p:nvPr>
            <p:ph idx="1"/>
            <p:extLst>
              <p:ext uri="{D42A27DB-BD31-4B8C-83A1-F6EECF244321}">
                <p14:modId xmlns:p14="http://schemas.microsoft.com/office/powerpoint/2010/main" val="1888154444"/>
              </p:ext>
            </p:extLst>
          </p:nvPr>
        </p:nvGraphicFramePr>
        <p:xfrm>
          <a:off x="605791" y="1990976"/>
          <a:ext cx="7932419"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D7701D1-A7DC-9D10-A621-E1602152B27C}"/>
              </a:ext>
            </a:extLst>
          </p:cNvPr>
          <p:cNvSpPr>
            <a:spLocks noGrp="1"/>
          </p:cNvSpPr>
          <p:nvPr>
            <p:ph type="sldNum" sz="quarter" idx="12"/>
          </p:nvPr>
        </p:nvSpPr>
        <p:spPr>
          <a:xfrm>
            <a:off x="7852410" y="320040"/>
            <a:ext cx="685800" cy="320040"/>
          </a:xfrm>
        </p:spPr>
        <p:txBody>
          <a:bodyPr>
            <a:normAutofit/>
          </a:bodyPr>
          <a:lstStyle/>
          <a:p>
            <a:pPr>
              <a:spcAft>
                <a:spcPts val="600"/>
              </a:spcAft>
              <a:defRPr/>
            </a:pPr>
            <a:fld id="{FD5D6309-0F2A-432B-92AE-D2C9A46844CB}" type="slidenum">
              <a:rPr lang="en-GB" altLang="en-US" smtClean="0"/>
              <a:pPr>
                <a:spcAft>
                  <a:spcPts val="600"/>
                </a:spcAft>
                <a:defRPr/>
              </a:pPr>
              <a:t>55</a:t>
            </a:fld>
            <a:endParaRPr lang="en-GB" altLang="en-US"/>
          </a:p>
        </p:txBody>
      </p:sp>
    </p:spTree>
    <p:extLst>
      <p:ext uri="{BB962C8B-B14F-4D97-AF65-F5344CB8AC3E}">
        <p14:creationId xmlns:p14="http://schemas.microsoft.com/office/powerpoint/2010/main" val="2080476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2">
            <a:extLst>
              <a:ext uri="{FF2B5EF4-FFF2-40B4-BE49-F238E27FC236}">
                <a16:creationId xmlns:a16="http://schemas.microsoft.com/office/drawing/2014/main" id="{66987AAB-3021-4350-8711-14BA9C87BA85}"/>
              </a:ext>
            </a:extLst>
          </p:cNvPr>
          <p:cNvSpPr>
            <a:spLocks noGrp="1" noChangeArrowheads="1"/>
          </p:cNvSpPr>
          <p:nvPr>
            <p:ph type="title"/>
          </p:nvPr>
        </p:nvSpPr>
        <p:spPr/>
        <p:txBody>
          <a:bodyPr/>
          <a:lstStyle/>
          <a:p>
            <a:pPr eaLnBrk="1" hangingPunct="1"/>
            <a:r>
              <a:rPr lang="en-GB" altLang="en-US" dirty="0">
                <a:solidFill>
                  <a:schemeClr val="folHlink"/>
                </a:solidFill>
              </a:rPr>
              <a:t>Who can exclude?</a:t>
            </a:r>
          </a:p>
        </p:txBody>
      </p:sp>
      <p:sp>
        <p:nvSpPr>
          <p:cNvPr id="142340" name="Rectangle 3">
            <a:extLst>
              <a:ext uri="{FF2B5EF4-FFF2-40B4-BE49-F238E27FC236}">
                <a16:creationId xmlns:a16="http://schemas.microsoft.com/office/drawing/2014/main" id="{B31E9E74-A7C6-4B93-8716-98E30EF41D9A}"/>
              </a:ext>
            </a:extLst>
          </p:cNvPr>
          <p:cNvSpPr>
            <a:spLocks noGrp="1" noChangeArrowheads="1"/>
          </p:cNvSpPr>
          <p:nvPr>
            <p:ph idx="1"/>
          </p:nvPr>
        </p:nvSpPr>
        <p:spPr/>
        <p:txBody>
          <a:bodyPr>
            <a:normAutofit/>
          </a:bodyPr>
          <a:lstStyle/>
          <a:p>
            <a:pPr eaLnBrk="1" hangingPunct="1"/>
            <a:endParaRPr lang="en-GB" altLang="en-US" dirty="0"/>
          </a:p>
          <a:p>
            <a:pPr eaLnBrk="1" hangingPunct="1"/>
            <a:r>
              <a:rPr lang="en-GB" altLang="en-US" sz="2800" dirty="0"/>
              <a:t>Only the  Head can exclude</a:t>
            </a:r>
          </a:p>
          <a:p>
            <a:pPr eaLnBrk="1" hangingPunct="1"/>
            <a:r>
              <a:rPr lang="en-GB" altLang="en-US" sz="2800" dirty="0"/>
              <a:t>Para 1 (page 11 of Guidance) and para 2-5 of 2022 ExG</a:t>
            </a:r>
          </a:p>
          <a:p>
            <a:pPr eaLnBrk="1" hangingPunct="1"/>
            <a:r>
              <a:rPr lang="en-GB" altLang="en-US" sz="2800" dirty="0"/>
              <a:t>See also the references in the footnotes to acting headteachers or acting principals</a:t>
            </a:r>
            <a:endParaRPr lang="en-GB" altLang="en-US" sz="2800" u="sng" dirty="0"/>
          </a:p>
        </p:txBody>
      </p:sp>
      <p:sp>
        <p:nvSpPr>
          <p:cNvPr id="142338" name="Slide Number Placeholder 5">
            <a:extLst>
              <a:ext uri="{FF2B5EF4-FFF2-40B4-BE49-F238E27FC236}">
                <a16:creationId xmlns:a16="http://schemas.microsoft.com/office/drawing/2014/main" id="{B6169B3D-1530-408A-9478-80AD91AA50D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E77E40C-A9AF-42C1-9120-C1A89586E565}" type="slidenum">
              <a:rPr lang="en-GB" altLang="en-US" smtClean="0"/>
              <a:pPr/>
              <a:t>56</a:t>
            </a:fld>
            <a:endParaRPr lang="en-GB" altLang="en-US" dirty="0"/>
          </a:p>
        </p:txBody>
      </p:sp>
      <p:pic>
        <p:nvPicPr>
          <p:cNvPr id="142341" name="Picture 4" descr="600px-Blue_question_mark_(italic)">
            <a:extLst>
              <a:ext uri="{FF2B5EF4-FFF2-40B4-BE49-F238E27FC236}">
                <a16:creationId xmlns:a16="http://schemas.microsoft.com/office/drawing/2014/main" id="{D7F6CB1B-D3CA-47B7-BA80-922B9F6FA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7" y="4292602"/>
            <a:ext cx="2368551"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15BA8-7E31-29F6-B464-776D9755A9C7}"/>
              </a:ext>
            </a:extLst>
          </p:cNvPr>
          <p:cNvSpPr>
            <a:spLocks noGrp="1"/>
          </p:cNvSpPr>
          <p:nvPr>
            <p:ph type="title"/>
          </p:nvPr>
        </p:nvSpPr>
        <p:spPr>
          <a:xfrm>
            <a:off x="501651" y="1678669"/>
            <a:ext cx="3066143" cy="2369093"/>
          </a:xfrm>
        </p:spPr>
        <p:txBody>
          <a:bodyPr vert="horz" lIns="91440" tIns="45720" rIns="91440" bIns="45720" rtlCol="0" anchor="b">
            <a:normAutofit fontScale="90000"/>
          </a:bodyPr>
          <a:lstStyle/>
          <a:p>
            <a:pPr algn="ctr"/>
            <a:r>
              <a:rPr lang="en-US" sz="8000" dirty="0"/>
              <a:t/>
            </a:r>
            <a:br>
              <a:rPr lang="en-US" sz="8000" dirty="0"/>
            </a:br>
            <a:r>
              <a:rPr lang="en-US" sz="8000" dirty="0"/>
              <a:t/>
            </a:r>
            <a:br>
              <a:rPr lang="en-US" sz="8000" dirty="0"/>
            </a:br>
            <a:r>
              <a:rPr lang="en-US" sz="8000" dirty="0"/>
              <a:t>PUPIL VOICE</a:t>
            </a:r>
            <a:br>
              <a:rPr lang="en-US" sz="8000" dirty="0"/>
            </a:br>
            <a:r>
              <a:rPr lang="en-US" dirty="0"/>
              <a:t>(“beefed up” section in new ExG)</a:t>
            </a:r>
            <a:endParaRPr lang="en-US" sz="8000" dirty="0"/>
          </a:p>
        </p:txBody>
      </p:sp>
      <p:pic>
        <p:nvPicPr>
          <p:cNvPr id="6" name="Content Placeholder 5">
            <a:extLst>
              <a:ext uri="{FF2B5EF4-FFF2-40B4-BE49-F238E27FC236}">
                <a16:creationId xmlns:a16="http://schemas.microsoft.com/office/drawing/2014/main" id="{1A5FCD97-F9D2-DCFA-DA7A-8FBFA5FDEB5C}"/>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9842" r="16823" b="7772"/>
          <a:stretch/>
        </p:blipFill>
        <p:spPr>
          <a:xfrm>
            <a:off x="3202390" y="2"/>
            <a:ext cx="5941611"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Slide Number Placeholder 3">
            <a:extLst>
              <a:ext uri="{FF2B5EF4-FFF2-40B4-BE49-F238E27FC236}">
                <a16:creationId xmlns:a16="http://schemas.microsoft.com/office/drawing/2014/main" id="{59A4A06C-1B1B-A547-D0A2-3E616B8A8261}"/>
              </a:ext>
            </a:extLst>
          </p:cNvPr>
          <p:cNvSpPr>
            <a:spLocks noGrp="1"/>
          </p:cNvSpPr>
          <p:nvPr>
            <p:ph type="sldNum" sz="quarter" idx="12"/>
          </p:nvPr>
        </p:nvSpPr>
        <p:spPr/>
        <p:txBody>
          <a:bodyPr vert="horz" lIns="91440" tIns="45720" rIns="91440" bIns="45720" rtlCol="0" anchor="ctr">
            <a:normAutofit/>
          </a:bodyPr>
          <a:lstStyle/>
          <a:p>
            <a:pPr defTabSz="457189" eaLnBrk="1" hangingPunct="1">
              <a:spcAft>
                <a:spcPts val="600"/>
              </a:spcAft>
              <a:defRPr/>
            </a:pPr>
            <a:fld id="{FD5D6309-0F2A-432B-92AE-D2C9A46844CB}" type="slidenum">
              <a:rPr lang="en-US" altLang="en-US">
                <a:solidFill>
                  <a:schemeClr val="bg1"/>
                </a:solidFill>
                <a:latin typeface="+mn-lt"/>
                <a:cs typeface="+mn-cs"/>
              </a:rPr>
              <a:pPr defTabSz="457189" eaLnBrk="1" hangingPunct="1">
                <a:spcAft>
                  <a:spcPts val="600"/>
                </a:spcAft>
                <a:defRPr/>
              </a:pPr>
              <a:t>57</a:t>
            </a:fld>
            <a:endParaRPr lang="en-US" altLang="en-US" dirty="0">
              <a:solidFill>
                <a:schemeClr val="bg1"/>
              </a:solidFill>
              <a:latin typeface="+mn-lt"/>
              <a:cs typeface="+mn-cs"/>
            </a:endParaRPr>
          </a:p>
        </p:txBody>
      </p:sp>
      <p:sp>
        <p:nvSpPr>
          <p:cNvPr id="7" name="TextBox 6">
            <a:extLst>
              <a:ext uri="{FF2B5EF4-FFF2-40B4-BE49-F238E27FC236}">
                <a16:creationId xmlns:a16="http://schemas.microsoft.com/office/drawing/2014/main" id="{8C33BBF3-7941-C09D-FB73-6E212040404A}"/>
              </a:ext>
            </a:extLst>
          </p:cNvPr>
          <p:cNvSpPr txBox="1"/>
          <p:nvPr/>
        </p:nvSpPr>
        <p:spPr>
          <a:xfrm>
            <a:off x="6457047" y="6657948"/>
            <a:ext cx="2686954"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latin typeface="+mn-lt"/>
                <a:cs typeface="+mn-cs"/>
                <a:hlinkClick r:id="rId3" tooltip="https://academicwritingforstudents.com/how-to-make-your-voice-deeper/">
                  <a:extLst>
                    <a:ext uri="{A12FA001-AC4F-418D-AE19-62706E023703}">
                      <ahyp:hlinkClr xmlns:ahyp="http://schemas.microsoft.com/office/drawing/2018/hyperlinkcolor" xmlns="" val="tx"/>
                    </a:ext>
                  </a:extLst>
                </a:hlinkClick>
              </a:rPr>
              <a:t>This Photo</a:t>
            </a:r>
            <a:r>
              <a:rPr lang="en-GB" sz="700" dirty="0">
                <a:solidFill>
                  <a:srgbClr val="FFFFFF"/>
                </a:solidFill>
                <a:latin typeface="+mn-lt"/>
                <a:cs typeface="+mn-cs"/>
              </a:rPr>
              <a:t> by Unknown Author is licensed under </a:t>
            </a:r>
            <a:r>
              <a:rPr lang="en-GB" sz="700" dirty="0">
                <a:solidFill>
                  <a:srgbClr val="FFFFFF"/>
                </a:solidFill>
                <a:latin typeface="+mn-lt"/>
                <a:cs typeface="+mn-cs"/>
                <a:hlinkClick r:id="rId4" tooltip="https://creativecommons.org/licenses/by-nc-nd/3.0/">
                  <a:extLst>
                    <a:ext uri="{A12FA001-AC4F-418D-AE19-62706E023703}">
                      <ahyp:hlinkClr xmlns:ahyp="http://schemas.microsoft.com/office/drawing/2018/hyperlinkcolor" xmlns="" val="tx"/>
                    </a:ext>
                  </a:extLst>
                </a:hlinkClick>
              </a:rPr>
              <a:t>CC BY-NC-ND</a:t>
            </a:r>
            <a:endParaRPr lang="en-GB" sz="700" dirty="0">
              <a:solidFill>
                <a:srgbClr val="FFFFFF"/>
              </a:solidFill>
              <a:latin typeface="+mn-lt"/>
              <a:cs typeface="+mn-cs"/>
            </a:endParaRPr>
          </a:p>
        </p:txBody>
      </p:sp>
    </p:spTree>
    <p:extLst>
      <p:ext uri="{BB962C8B-B14F-4D97-AF65-F5344CB8AC3E}">
        <p14:creationId xmlns:p14="http://schemas.microsoft.com/office/powerpoint/2010/main" val="1217815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E827-AFC5-A044-8850-9B7C19FEDA08}"/>
              </a:ext>
            </a:extLst>
          </p:cNvPr>
          <p:cNvSpPr>
            <a:spLocks noGrp="1"/>
          </p:cNvSpPr>
          <p:nvPr>
            <p:ph type="title"/>
          </p:nvPr>
        </p:nvSpPr>
        <p:spPr/>
        <p:txBody>
          <a:bodyPr/>
          <a:lstStyle/>
          <a:p>
            <a:r>
              <a:rPr lang="en-GB" dirty="0"/>
              <a:t>Objective on pupil voice </a:t>
            </a:r>
          </a:p>
        </p:txBody>
      </p:sp>
      <p:sp>
        <p:nvSpPr>
          <p:cNvPr id="3" name="Content Placeholder 2">
            <a:extLst>
              <a:ext uri="{FF2B5EF4-FFF2-40B4-BE49-F238E27FC236}">
                <a16:creationId xmlns:a16="http://schemas.microsoft.com/office/drawing/2014/main" id="{566E86FB-EDF2-62C8-6D78-BBBD30A9BDC1}"/>
              </a:ext>
            </a:extLst>
          </p:cNvPr>
          <p:cNvSpPr>
            <a:spLocks noGrp="1"/>
          </p:cNvSpPr>
          <p:nvPr>
            <p:ph idx="1"/>
          </p:nvPr>
        </p:nvSpPr>
        <p:spPr/>
        <p:txBody>
          <a:bodyPr/>
          <a:lstStyle/>
          <a:p>
            <a:endParaRPr lang="en-GB" dirty="0"/>
          </a:p>
          <a:p>
            <a:r>
              <a:rPr lang="en-GB" dirty="0"/>
              <a:t>Now beefed up to meet objective of giving:</a:t>
            </a:r>
          </a:p>
          <a:p>
            <a:endParaRPr lang="en-GB" i="1" dirty="0"/>
          </a:p>
          <a:p>
            <a:r>
              <a:rPr lang="en-GB" i="1" dirty="0"/>
              <a:t>“further guidance on the practice of involving pupils so that any excluded pupil is enabled and encouraged to participate at all stages of the suspension or  permanent exclusion process, considering their age and ability to understand”.</a:t>
            </a:r>
          </a:p>
          <a:p>
            <a:endParaRPr lang="en-GB" i="1" dirty="0"/>
          </a:p>
          <a:p>
            <a:r>
              <a:rPr lang="en-GB" dirty="0"/>
              <a:t>(as per page 8 of 2022 ExG)</a:t>
            </a:r>
            <a:endParaRPr lang="en-GB" i="1" dirty="0"/>
          </a:p>
        </p:txBody>
      </p:sp>
      <p:sp>
        <p:nvSpPr>
          <p:cNvPr id="4" name="Slide Number Placeholder 3">
            <a:extLst>
              <a:ext uri="{FF2B5EF4-FFF2-40B4-BE49-F238E27FC236}">
                <a16:creationId xmlns:a16="http://schemas.microsoft.com/office/drawing/2014/main" id="{E97FB3AE-69BB-C8AE-2808-A0D131C72A5D}"/>
              </a:ext>
            </a:extLst>
          </p:cNvPr>
          <p:cNvSpPr>
            <a:spLocks noGrp="1"/>
          </p:cNvSpPr>
          <p:nvPr>
            <p:ph type="sldNum" sz="quarter" idx="12"/>
          </p:nvPr>
        </p:nvSpPr>
        <p:spPr/>
        <p:txBody>
          <a:bodyPr/>
          <a:lstStyle/>
          <a:p>
            <a:pPr>
              <a:defRPr/>
            </a:pPr>
            <a:fld id="{FD5D6309-0F2A-432B-92AE-D2C9A46844CB}" type="slidenum">
              <a:rPr lang="en-GB" altLang="en-US" smtClean="0"/>
              <a:pPr>
                <a:defRPr/>
              </a:pPr>
              <a:t>58</a:t>
            </a:fld>
            <a:endParaRPr lang="en-GB" altLang="en-US" dirty="0"/>
          </a:p>
        </p:txBody>
      </p:sp>
    </p:spTree>
    <p:extLst>
      <p:ext uri="{BB962C8B-B14F-4D97-AF65-F5344CB8AC3E}">
        <p14:creationId xmlns:p14="http://schemas.microsoft.com/office/powerpoint/2010/main" val="2745236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3" name="Rectangle 2">
            <a:extLst>
              <a:ext uri="{FF2B5EF4-FFF2-40B4-BE49-F238E27FC236}">
                <a16:creationId xmlns:a16="http://schemas.microsoft.com/office/drawing/2014/main" id="{853192C4-8335-4DE2-86DB-6A3685D03372}"/>
              </a:ext>
            </a:extLst>
          </p:cNvPr>
          <p:cNvSpPr>
            <a:spLocks noGrp="1" noChangeArrowheads="1"/>
          </p:cNvSpPr>
          <p:nvPr>
            <p:ph type="title"/>
          </p:nvPr>
        </p:nvSpPr>
        <p:spPr>
          <a:xfrm>
            <a:off x="489362" y="1382487"/>
            <a:ext cx="2660687" cy="4093028"/>
          </a:xfrm>
        </p:spPr>
        <p:txBody>
          <a:bodyPr anchor="ctr">
            <a:normAutofit/>
          </a:bodyPr>
          <a:lstStyle/>
          <a:p>
            <a:pPr eaLnBrk="1" hangingPunct="1"/>
            <a:r>
              <a:rPr lang="en-GB" altLang="en-US" sz="3800" dirty="0">
                <a:solidFill>
                  <a:schemeClr val="accent1">
                    <a:lumMod val="75000"/>
                  </a:schemeClr>
                </a:solidFill>
              </a:rPr>
              <a:t>PUPIL VOICE</a:t>
            </a:r>
          </a:p>
        </p:txBody>
      </p:sp>
      <p:graphicFrame>
        <p:nvGraphicFramePr>
          <p:cNvPr id="143366" name="Rectangle 3">
            <a:extLst>
              <a:ext uri="{FF2B5EF4-FFF2-40B4-BE49-F238E27FC236}">
                <a16:creationId xmlns:a16="http://schemas.microsoft.com/office/drawing/2014/main" id="{F70D99E2-4E35-4D00-9D29-606E16A67734}"/>
              </a:ext>
            </a:extLst>
          </p:cNvPr>
          <p:cNvGraphicFramePr>
            <a:graphicFrameLocks noGrp="1"/>
          </p:cNvGraphicFramePr>
          <p:nvPr>
            <p:ph idx="1"/>
            <p:extLst>
              <p:ext uri="{D42A27DB-BD31-4B8C-83A1-F6EECF244321}">
                <p14:modId xmlns:p14="http://schemas.microsoft.com/office/powerpoint/2010/main" val="3022804042"/>
              </p:ext>
            </p:extLst>
          </p:nvPr>
        </p:nvGraphicFramePr>
        <p:xfrm>
          <a:off x="2771800" y="908720"/>
          <a:ext cx="5019611" cy="4823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362" name="Slide Number Placeholder 5">
            <a:extLst>
              <a:ext uri="{FF2B5EF4-FFF2-40B4-BE49-F238E27FC236}">
                <a16:creationId xmlns:a16="http://schemas.microsoft.com/office/drawing/2014/main" id="{35EA764D-E228-4E2F-B745-E0F84A9624A6}"/>
              </a:ext>
            </a:extLst>
          </p:cNvPr>
          <p:cNvSpPr>
            <a:spLocks noGrp="1"/>
          </p:cNvSpPr>
          <p:nvPr>
            <p:ph type="sldNum" sz="quarter" idx="12"/>
          </p:nvPr>
        </p:nvSpPr>
        <p:spPr>
          <a:xfrm>
            <a:off x="7896817" y="6041365"/>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BB42F02C-D5BE-4B6D-942E-AA48B0EA8548}" type="slidenum">
              <a:rPr lang="en-GB" altLang="en-US">
                <a:solidFill>
                  <a:srgbClr val="FFFFFF"/>
                </a:solidFill>
              </a:rPr>
              <a:pPr>
                <a:spcAft>
                  <a:spcPts val="600"/>
                </a:spcAft>
              </a:pPr>
              <a:t>59</a:t>
            </a:fld>
            <a:endParaRPr lang="en-GB" altLang="en-US" dirty="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a:extLst>
              <a:ext uri="{FF2B5EF4-FFF2-40B4-BE49-F238E27FC236}">
                <a16:creationId xmlns:a16="http://schemas.microsoft.com/office/drawing/2014/main" id="{98AA2A70-BCD6-44D2-84B9-FFF88988C488}"/>
              </a:ext>
            </a:extLst>
          </p:cNvPr>
          <p:cNvSpPr>
            <a:spLocks noGrp="1" noChangeArrowheads="1"/>
          </p:cNvSpPr>
          <p:nvPr>
            <p:ph type="title"/>
          </p:nvPr>
        </p:nvSpPr>
        <p:spPr/>
        <p:txBody>
          <a:bodyPr/>
          <a:lstStyle/>
          <a:p>
            <a:pPr eaLnBrk="1" hangingPunct="1"/>
            <a:r>
              <a:rPr lang="en-GB" altLang="en-US" dirty="0"/>
              <a:t>OBJECTIVES OF TODAY</a:t>
            </a:r>
          </a:p>
        </p:txBody>
      </p:sp>
      <p:sp>
        <p:nvSpPr>
          <p:cNvPr id="20484" name="Rectangle 3">
            <a:extLst>
              <a:ext uri="{FF2B5EF4-FFF2-40B4-BE49-F238E27FC236}">
                <a16:creationId xmlns:a16="http://schemas.microsoft.com/office/drawing/2014/main" id="{C93395B7-9DEF-4F4D-B01C-CE9197BDB9E7}"/>
              </a:ext>
            </a:extLst>
          </p:cNvPr>
          <p:cNvSpPr>
            <a:spLocks noGrp="1" noChangeArrowheads="1"/>
          </p:cNvSpPr>
          <p:nvPr>
            <p:ph idx="1"/>
          </p:nvPr>
        </p:nvSpPr>
        <p:spPr>
          <a:xfrm>
            <a:off x="611560" y="2497634"/>
            <a:ext cx="7488832" cy="3883694"/>
          </a:xfrm>
        </p:spPr>
        <p:txBody>
          <a:bodyPr>
            <a:normAutofit/>
          </a:bodyPr>
          <a:lstStyle/>
          <a:p>
            <a:pPr eaLnBrk="1" hangingPunct="1"/>
            <a:endParaRPr lang="en-GB" altLang="en-US" dirty="0">
              <a:solidFill>
                <a:srgbClr val="0000FF"/>
              </a:solidFill>
            </a:endParaRPr>
          </a:p>
          <a:p>
            <a:pPr eaLnBrk="1" hangingPunct="1"/>
            <a:endParaRPr lang="en-GB" altLang="en-US" sz="1500" dirty="0">
              <a:solidFill>
                <a:srgbClr val="0000FF"/>
              </a:solidFill>
            </a:endParaRPr>
          </a:p>
          <a:p>
            <a:pPr eaLnBrk="1" hangingPunct="1"/>
            <a:r>
              <a:rPr lang="en-GB" altLang="en-US" sz="2600" dirty="0">
                <a:solidFill>
                  <a:srgbClr val="0000FF"/>
                </a:solidFill>
              </a:rPr>
              <a:t>DEALING WITH CASES ABOUT VULNERABLE PUPILS </a:t>
            </a:r>
          </a:p>
          <a:p>
            <a:pPr lvl="1" eaLnBrk="1" hangingPunct="1"/>
            <a:endParaRPr lang="en-GB" altLang="en-US" sz="2200" dirty="0">
              <a:solidFill>
                <a:srgbClr val="0000FF"/>
              </a:solidFill>
            </a:endParaRPr>
          </a:p>
          <a:p>
            <a:pPr lvl="1" eaLnBrk="1" hangingPunct="1"/>
            <a:r>
              <a:rPr lang="en-GB" altLang="en-US" sz="2200" dirty="0">
                <a:solidFill>
                  <a:srgbClr val="0000FF"/>
                </a:solidFill>
              </a:rPr>
              <a:t>INCLUDING LOOKED AFTER CHILDREN AND THOSE WITH SPECIAL EDUCATIONAL NEEDS AND DISABILITIES OR UNDERLYING NEEDS</a:t>
            </a:r>
          </a:p>
        </p:txBody>
      </p:sp>
      <p:sp>
        <p:nvSpPr>
          <p:cNvPr id="20482" name="Slide Number Placeholder 5">
            <a:extLst>
              <a:ext uri="{FF2B5EF4-FFF2-40B4-BE49-F238E27FC236}">
                <a16:creationId xmlns:a16="http://schemas.microsoft.com/office/drawing/2014/main" id="{DF452186-702C-4A65-A7C1-8B9C2FD349E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417910" indent="-160735">
              <a:defRPr>
                <a:solidFill>
                  <a:schemeClr val="tx1"/>
                </a:solidFill>
                <a:latin typeface="Verdana" panose="020B0604030504040204" pitchFamily="34" charset="0"/>
                <a:cs typeface="Arial" panose="020B0604020202020204" pitchFamily="34" charset="0"/>
              </a:defRPr>
            </a:lvl2pPr>
            <a:lvl3pPr marL="642938" indent="-128588">
              <a:defRPr>
                <a:solidFill>
                  <a:schemeClr val="tx1"/>
                </a:solidFill>
                <a:latin typeface="Verdana" panose="020B0604030504040204" pitchFamily="34" charset="0"/>
                <a:cs typeface="Arial" panose="020B0604020202020204" pitchFamily="34" charset="0"/>
              </a:defRPr>
            </a:lvl3pPr>
            <a:lvl4pPr marL="900113" indent="-128588">
              <a:defRPr>
                <a:solidFill>
                  <a:schemeClr val="tx1"/>
                </a:solidFill>
                <a:latin typeface="Verdana" panose="020B0604030504040204" pitchFamily="34" charset="0"/>
                <a:cs typeface="Arial" panose="020B0604020202020204" pitchFamily="34" charset="0"/>
              </a:defRPr>
            </a:lvl4pPr>
            <a:lvl5pPr marL="1157288" indent="-128588">
              <a:defRPr>
                <a:solidFill>
                  <a:schemeClr val="tx1"/>
                </a:solidFill>
                <a:latin typeface="Verdana" panose="020B0604030504040204" pitchFamily="34" charset="0"/>
                <a:cs typeface="Arial" panose="020B0604020202020204" pitchFamily="34" charset="0"/>
              </a:defRPr>
            </a:lvl5pPr>
            <a:lvl6pPr marL="1414463" indent="-1285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1671638" indent="-1285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1928813" indent="-1285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185988" indent="-1285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defTabSz="514350" eaLnBrk="1" hangingPunct="1">
              <a:defRPr/>
            </a:pPr>
            <a:fld id="{F17BF54E-D2E7-4009-8341-04E1713E5C6E}" type="slidenum">
              <a:rPr lang="en-GB" altLang="en-US" sz="675">
                <a:solidFill>
                  <a:srgbClr val="000000"/>
                </a:solidFill>
              </a:rPr>
              <a:pPr algn="r" defTabSz="514350" eaLnBrk="1" hangingPunct="1">
                <a:defRPr/>
              </a:pPr>
              <a:t>6</a:t>
            </a:fld>
            <a:endParaRPr lang="en-GB" altLang="en-US" sz="675" dirty="0">
              <a:solidFill>
                <a:srgbClr val="000000"/>
              </a:solidFill>
            </a:endParaRPr>
          </a:p>
        </p:txBody>
      </p:sp>
    </p:spTree>
    <p:extLst>
      <p:ext uri="{BB962C8B-B14F-4D97-AF65-F5344CB8AC3E}">
        <p14:creationId xmlns:p14="http://schemas.microsoft.com/office/powerpoint/2010/main" val="1342339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3" name="Rectangle 2">
            <a:extLst>
              <a:ext uri="{FF2B5EF4-FFF2-40B4-BE49-F238E27FC236}">
                <a16:creationId xmlns:a16="http://schemas.microsoft.com/office/drawing/2014/main" id="{853192C4-8335-4DE2-86DB-6A3685D03372}"/>
              </a:ext>
            </a:extLst>
          </p:cNvPr>
          <p:cNvSpPr>
            <a:spLocks noGrp="1" noChangeArrowheads="1"/>
          </p:cNvSpPr>
          <p:nvPr>
            <p:ph type="title"/>
          </p:nvPr>
        </p:nvSpPr>
        <p:spPr>
          <a:xfrm>
            <a:off x="489362" y="1382487"/>
            <a:ext cx="2660687" cy="4093028"/>
          </a:xfrm>
        </p:spPr>
        <p:txBody>
          <a:bodyPr anchor="ctr">
            <a:normAutofit/>
          </a:bodyPr>
          <a:lstStyle/>
          <a:p>
            <a:pPr eaLnBrk="1" hangingPunct="1"/>
            <a:r>
              <a:rPr lang="en-GB" altLang="en-US" sz="3800" dirty="0">
                <a:solidFill>
                  <a:schemeClr val="accent1">
                    <a:lumMod val="75000"/>
                  </a:schemeClr>
                </a:solidFill>
              </a:rPr>
              <a:t>PUPIL VOICE</a:t>
            </a:r>
            <a:br>
              <a:rPr lang="en-GB" altLang="en-US" sz="3800" dirty="0">
                <a:solidFill>
                  <a:schemeClr val="accent1">
                    <a:lumMod val="75000"/>
                  </a:schemeClr>
                </a:solidFill>
              </a:rPr>
            </a:br>
            <a:r>
              <a:rPr lang="en-GB" altLang="en-US" sz="3800" dirty="0">
                <a:solidFill>
                  <a:schemeClr val="accent4">
                    <a:lumMod val="50000"/>
                  </a:schemeClr>
                </a:solidFill>
              </a:rPr>
              <a:t>at GB stage</a:t>
            </a:r>
          </a:p>
        </p:txBody>
      </p:sp>
      <p:graphicFrame>
        <p:nvGraphicFramePr>
          <p:cNvPr id="143366" name="Rectangle 3">
            <a:extLst>
              <a:ext uri="{FF2B5EF4-FFF2-40B4-BE49-F238E27FC236}">
                <a16:creationId xmlns:a16="http://schemas.microsoft.com/office/drawing/2014/main" id="{F70D99E2-4E35-4D00-9D29-606E16A67734}"/>
              </a:ext>
            </a:extLst>
          </p:cNvPr>
          <p:cNvGraphicFramePr>
            <a:graphicFrameLocks noGrp="1"/>
          </p:cNvGraphicFramePr>
          <p:nvPr>
            <p:ph idx="1"/>
            <p:extLst>
              <p:ext uri="{D42A27DB-BD31-4B8C-83A1-F6EECF244321}">
                <p14:modId xmlns:p14="http://schemas.microsoft.com/office/powerpoint/2010/main" val="671953564"/>
              </p:ext>
            </p:extLst>
          </p:nvPr>
        </p:nvGraphicFramePr>
        <p:xfrm>
          <a:off x="2771800" y="908720"/>
          <a:ext cx="5019611" cy="4823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362" name="Slide Number Placeholder 5">
            <a:extLst>
              <a:ext uri="{FF2B5EF4-FFF2-40B4-BE49-F238E27FC236}">
                <a16:creationId xmlns:a16="http://schemas.microsoft.com/office/drawing/2014/main" id="{35EA764D-E228-4E2F-B745-E0F84A9624A6}"/>
              </a:ext>
            </a:extLst>
          </p:cNvPr>
          <p:cNvSpPr>
            <a:spLocks noGrp="1"/>
          </p:cNvSpPr>
          <p:nvPr>
            <p:ph type="sldNum" sz="quarter" idx="12"/>
          </p:nvPr>
        </p:nvSpPr>
        <p:spPr>
          <a:xfrm>
            <a:off x="7896817" y="6041365"/>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BB42F02C-D5BE-4B6D-942E-AA48B0EA8548}" type="slidenum">
              <a:rPr lang="en-GB" altLang="en-US">
                <a:solidFill>
                  <a:srgbClr val="FFFFFF"/>
                </a:solidFill>
              </a:rPr>
              <a:pPr>
                <a:spcAft>
                  <a:spcPts val="600"/>
                </a:spcAft>
              </a:pPr>
              <a:t>60</a:t>
            </a:fld>
            <a:endParaRPr lang="en-GB" altLang="en-US" dirty="0">
              <a:solidFill>
                <a:srgbClr val="FFFFFF"/>
              </a:solidFill>
            </a:endParaRPr>
          </a:p>
        </p:txBody>
      </p:sp>
    </p:spTree>
    <p:extLst>
      <p:ext uri="{BB962C8B-B14F-4D97-AF65-F5344CB8AC3E}">
        <p14:creationId xmlns:p14="http://schemas.microsoft.com/office/powerpoint/2010/main" val="2874602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3" name="Rectangle 2">
            <a:extLst>
              <a:ext uri="{FF2B5EF4-FFF2-40B4-BE49-F238E27FC236}">
                <a16:creationId xmlns:a16="http://schemas.microsoft.com/office/drawing/2014/main" id="{853192C4-8335-4DE2-86DB-6A3685D03372}"/>
              </a:ext>
            </a:extLst>
          </p:cNvPr>
          <p:cNvSpPr>
            <a:spLocks noGrp="1" noChangeArrowheads="1"/>
          </p:cNvSpPr>
          <p:nvPr>
            <p:ph type="title"/>
          </p:nvPr>
        </p:nvSpPr>
        <p:spPr>
          <a:xfrm>
            <a:off x="489362" y="1382487"/>
            <a:ext cx="2660687" cy="4093028"/>
          </a:xfrm>
        </p:spPr>
        <p:txBody>
          <a:bodyPr anchor="ctr">
            <a:normAutofit/>
          </a:bodyPr>
          <a:lstStyle/>
          <a:p>
            <a:pPr eaLnBrk="1" hangingPunct="1"/>
            <a:r>
              <a:rPr lang="en-GB" altLang="en-US" sz="3800" dirty="0">
                <a:solidFill>
                  <a:schemeClr val="accent1">
                    <a:lumMod val="75000"/>
                  </a:schemeClr>
                </a:solidFill>
              </a:rPr>
              <a:t>PUPIL VOICE</a:t>
            </a:r>
            <a:br>
              <a:rPr lang="en-GB" altLang="en-US" sz="3800" dirty="0">
                <a:solidFill>
                  <a:schemeClr val="accent1">
                    <a:lumMod val="75000"/>
                  </a:schemeClr>
                </a:solidFill>
              </a:rPr>
            </a:br>
            <a:r>
              <a:rPr lang="en-GB" altLang="en-US" sz="3800" dirty="0">
                <a:solidFill>
                  <a:srgbClr val="0000FF"/>
                </a:solidFill>
              </a:rPr>
              <a:t>at IRP stage</a:t>
            </a:r>
          </a:p>
        </p:txBody>
      </p:sp>
      <p:graphicFrame>
        <p:nvGraphicFramePr>
          <p:cNvPr id="143366" name="Rectangle 3">
            <a:extLst>
              <a:ext uri="{FF2B5EF4-FFF2-40B4-BE49-F238E27FC236}">
                <a16:creationId xmlns:a16="http://schemas.microsoft.com/office/drawing/2014/main" id="{F70D99E2-4E35-4D00-9D29-606E16A67734}"/>
              </a:ext>
            </a:extLst>
          </p:cNvPr>
          <p:cNvGraphicFramePr>
            <a:graphicFrameLocks noGrp="1"/>
          </p:cNvGraphicFramePr>
          <p:nvPr>
            <p:ph idx="1"/>
            <p:extLst>
              <p:ext uri="{D42A27DB-BD31-4B8C-83A1-F6EECF244321}">
                <p14:modId xmlns:p14="http://schemas.microsoft.com/office/powerpoint/2010/main" val="377735274"/>
              </p:ext>
            </p:extLst>
          </p:nvPr>
        </p:nvGraphicFramePr>
        <p:xfrm>
          <a:off x="2771800" y="908720"/>
          <a:ext cx="5019611" cy="4823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362" name="Slide Number Placeholder 5">
            <a:extLst>
              <a:ext uri="{FF2B5EF4-FFF2-40B4-BE49-F238E27FC236}">
                <a16:creationId xmlns:a16="http://schemas.microsoft.com/office/drawing/2014/main" id="{35EA764D-E228-4E2F-B745-E0F84A9624A6}"/>
              </a:ext>
            </a:extLst>
          </p:cNvPr>
          <p:cNvSpPr>
            <a:spLocks noGrp="1"/>
          </p:cNvSpPr>
          <p:nvPr>
            <p:ph type="sldNum" sz="quarter" idx="12"/>
          </p:nvPr>
        </p:nvSpPr>
        <p:spPr>
          <a:xfrm>
            <a:off x="7896817" y="6041365"/>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BB42F02C-D5BE-4B6D-942E-AA48B0EA8548}" type="slidenum">
              <a:rPr lang="en-GB" altLang="en-US">
                <a:solidFill>
                  <a:srgbClr val="FFFFFF"/>
                </a:solidFill>
              </a:rPr>
              <a:pPr>
                <a:spcAft>
                  <a:spcPts val="600"/>
                </a:spcAft>
              </a:pPr>
              <a:t>61</a:t>
            </a:fld>
            <a:endParaRPr lang="en-GB" altLang="en-US" dirty="0">
              <a:solidFill>
                <a:srgbClr val="FFFFFF"/>
              </a:solidFill>
            </a:endParaRPr>
          </a:p>
        </p:txBody>
      </p:sp>
    </p:spTree>
    <p:extLst>
      <p:ext uri="{BB962C8B-B14F-4D97-AF65-F5344CB8AC3E}">
        <p14:creationId xmlns:p14="http://schemas.microsoft.com/office/powerpoint/2010/main" val="2084787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216DBC-C2BB-C666-52F8-8E2B1CF3FF4F}"/>
              </a:ext>
            </a:extLst>
          </p:cNvPr>
          <p:cNvSpPr>
            <a:spLocks noGrp="1"/>
          </p:cNvSpPr>
          <p:nvPr>
            <p:ph type="title"/>
          </p:nvPr>
        </p:nvSpPr>
        <p:spPr>
          <a:xfrm>
            <a:off x="482600" y="816638"/>
            <a:ext cx="2525519" cy="5224724"/>
          </a:xfrm>
        </p:spPr>
        <p:txBody>
          <a:bodyPr anchor="ctr">
            <a:normAutofit/>
          </a:bodyPr>
          <a:lstStyle/>
          <a:p>
            <a:r>
              <a:rPr lang="en-GB" altLang="en-US" dirty="0"/>
              <a:t>PUPIL VOICE: CASE OF LAMBETH</a:t>
            </a:r>
            <a:endParaRPr lang="en-GB" dirty="0"/>
          </a:p>
        </p:txBody>
      </p:sp>
      <p:sp>
        <p:nvSpPr>
          <p:cNvPr id="4" name="Slide Number Placeholder 3">
            <a:extLst>
              <a:ext uri="{FF2B5EF4-FFF2-40B4-BE49-F238E27FC236}">
                <a16:creationId xmlns:a16="http://schemas.microsoft.com/office/drawing/2014/main" id="{D0238D34-2BBC-A00C-0005-CFFD4D7B3FBE}"/>
              </a:ext>
            </a:extLst>
          </p:cNvPr>
          <p:cNvSpPr>
            <a:spLocks noGrp="1"/>
          </p:cNvSpPr>
          <p:nvPr>
            <p:ph type="sldNum" sz="quarter" idx="12"/>
          </p:nvPr>
        </p:nvSpPr>
        <p:spPr>
          <a:xfrm>
            <a:off x="6442997" y="6041362"/>
            <a:ext cx="512504" cy="365125"/>
          </a:xfrm>
        </p:spPr>
        <p:txBody>
          <a:bodyPr>
            <a:normAutofit/>
          </a:bodyPr>
          <a:lstStyle/>
          <a:p>
            <a:pPr>
              <a:spcAft>
                <a:spcPts val="600"/>
              </a:spcAft>
              <a:defRPr/>
            </a:pPr>
            <a:fld id="{FD5D6309-0F2A-432B-92AE-D2C9A46844CB}" type="slidenum">
              <a:rPr lang="en-GB" altLang="en-US" smtClean="0"/>
              <a:pPr>
                <a:spcAft>
                  <a:spcPts val="600"/>
                </a:spcAft>
                <a:defRPr/>
              </a:pPr>
              <a:t>62</a:t>
            </a:fld>
            <a:endParaRPr lang="en-GB" altLang="en-US" dirty="0"/>
          </a:p>
        </p:txBody>
      </p:sp>
      <p:sp>
        <p:nvSpPr>
          <p:cNvPr id="3" name="Content Placeholder 2">
            <a:extLst>
              <a:ext uri="{FF2B5EF4-FFF2-40B4-BE49-F238E27FC236}">
                <a16:creationId xmlns:a16="http://schemas.microsoft.com/office/drawing/2014/main" id="{E13196BA-285D-A6C6-8B82-5B0321F35D61}"/>
              </a:ext>
            </a:extLst>
          </p:cNvPr>
          <p:cNvSpPr>
            <a:spLocks noGrp="1"/>
          </p:cNvSpPr>
          <p:nvPr>
            <p:ph idx="1"/>
          </p:nvPr>
        </p:nvSpPr>
        <p:spPr>
          <a:xfrm>
            <a:off x="3490721" y="816638"/>
            <a:ext cx="3464779" cy="5224724"/>
          </a:xfrm>
        </p:spPr>
        <p:txBody>
          <a:bodyPr anchor="ctr">
            <a:normAutofit/>
          </a:bodyPr>
          <a:lstStyle/>
          <a:p>
            <a:r>
              <a:rPr lang="en-GB" altLang="en-US" u="sng" dirty="0">
                <a:latin typeface="Times New Roman" panose="02020603050405020304" pitchFamily="18" charset="0"/>
              </a:rPr>
              <a:t>R (on the application of CR) v Independent Review Panel Of The London Borough Of Lambeth</a:t>
            </a:r>
            <a:r>
              <a:rPr lang="en-GB" altLang="en-US" dirty="0">
                <a:latin typeface="Times New Roman" panose="02020603050405020304" pitchFamily="18" charset="0"/>
              </a:rPr>
              <a:t> (2014] EWHC 2461 (Admin)  </a:t>
            </a:r>
          </a:p>
          <a:p>
            <a:endParaRPr lang="en-GB" dirty="0"/>
          </a:p>
        </p:txBody>
      </p:sp>
    </p:spTree>
    <p:extLst>
      <p:ext uri="{BB962C8B-B14F-4D97-AF65-F5344CB8AC3E}">
        <p14:creationId xmlns:p14="http://schemas.microsoft.com/office/powerpoint/2010/main" val="3741303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7922-0455-1CA5-065A-8F4445D0AD41}"/>
              </a:ext>
            </a:extLst>
          </p:cNvPr>
          <p:cNvSpPr>
            <a:spLocks noGrp="1"/>
          </p:cNvSpPr>
          <p:nvPr>
            <p:ph type="title"/>
          </p:nvPr>
        </p:nvSpPr>
        <p:spPr>
          <a:xfrm>
            <a:off x="866216" y="973667"/>
            <a:ext cx="2206657" cy="4833745"/>
          </a:xfrm>
          <a:solidFill>
            <a:srgbClr val="00B0F0"/>
          </a:solidFill>
          <a:ln>
            <a:solidFill>
              <a:srgbClr val="0000FF"/>
            </a:solidFill>
          </a:ln>
        </p:spPr>
        <p:txBody>
          <a:bodyPr>
            <a:normAutofit/>
          </a:bodyPr>
          <a:lstStyle/>
          <a:p>
            <a:r>
              <a:rPr lang="en-GB" sz="2500" dirty="0">
                <a:solidFill>
                  <a:schemeClr val="tx1"/>
                </a:solidFill>
              </a:rPr>
              <a:t>Some challenges?</a:t>
            </a:r>
          </a:p>
        </p:txBody>
      </p:sp>
      <p:graphicFrame>
        <p:nvGraphicFramePr>
          <p:cNvPr id="6" name="Content Placeholder 2">
            <a:extLst>
              <a:ext uri="{FF2B5EF4-FFF2-40B4-BE49-F238E27FC236}">
                <a16:creationId xmlns:a16="http://schemas.microsoft.com/office/drawing/2014/main" id="{0ED4D390-B71B-E1B4-D1D4-E4B6150D7526}"/>
              </a:ext>
            </a:extLst>
          </p:cNvPr>
          <p:cNvGraphicFramePr>
            <a:graphicFrameLocks noGrp="1"/>
          </p:cNvGraphicFramePr>
          <p:nvPr>
            <p:ph idx="1"/>
            <p:extLst>
              <p:ext uri="{D42A27DB-BD31-4B8C-83A1-F6EECF244321}">
                <p14:modId xmlns:p14="http://schemas.microsoft.com/office/powerpoint/2010/main" val="473927995"/>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A4CE238-5BAF-1AD5-F4A6-EBC590AAE8F6}"/>
              </a:ext>
            </a:extLst>
          </p:cNvPr>
          <p:cNvSpPr>
            <a:spLocks noGrp="1"/>
          </p:cNvSpPr>
          <p:nvPr>
            <p:ph type="sldNum" sz="quarter" idx="12"/>
          </p:nvPr>
        </p:nvSpPr>
        <p:spPr>
          <a:xfrm>
            <a:off x="7764405" y="295729"/>
            <a:ext cx="628649" cy="767687"/>
          </a:xfrm>
        </p:spPr>
        <p:txBody>
          <a:bodyPr>
            <a:normAutofit/>
          </a:bodyPr>
          <a:lstStyle/>
          <a:p>
            <a:pPr>
              <a:spcAft>
                <a:spcPts val="600"/>
              </a:spcAft>
              <a:defRPr/>
            </a:pPr>
            <a:fld id="{FD5D6309-0F2A-432B-92AE-D2C9A46844CB}" type="slidenum">
              <a:rPr lang="en-GB" altLang="en-US">
                <a:solidFill>
                  <a:srgbClr val="FFFFFF"/>
                </a:solidFill>
              </a:rPr>
              <a:pPr>
                <a:spcAft>
                  <a:spcPts val="600"/>
                </a:spcAft>
                <a:defRPr/>
              </a:pPr>
              <a:t>63</a:t>
            </a:fld>
            <a:endParaRPr lang="en-GB" altLang="en-US" dirty="0">
              <a:solidFill>
                <a:srgbClr val="FFFFFF"/>
              </a:solidFill>
            </a:endParaRPr>
          </a:p>
        </p:txBody>
      </p:sp>
    </p:spTree>
    <p:extLst>
      <p:ext uri="{BB962C8B-B14F-4D97-AF65-F5344CB8AC3E}">
        <p14:creationId xmlns:p14="http://schemas.microsoft.com/office/powerpoint/2010/main" val="28258007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03A0-A513-3A6B-FC59-6BC12CEADFE0}"/>
              </a:ext>
            </a:extLst>
          </p:cNvPr>
          <p:cNvSpPr>
            <a:spLocks noGrp="1"/>
          </p:cNvSpPr>
          <p:nvPr>
            <p:ph type="title"/>
          </p:nvPr>
        </p:nvSpPr>
        <p:spPr/>
        <p:txBody>
          <a:bodyPr>
            <a:normAutofit fontScale="90000"/>
          </a:bodyPr>
          <a:lstStyle/>
          <a:p>
            <a:r>
              <a:rPr lang="en-GB" dirty="0"/>
              <a:t>Whole new section on unlawful exclusions, including off-rolling </a:t>
            </a:r>
          </a:p>
        </p:txBody>
      </p:sp>
      <p:sp>
        <p:nvSpPr>
          <p:cNvPr id="3" name="Content Placeholder 2">
            <a:extLst>
              <a:ext uri="{FF2B5EF4-FFF2-40B4-BE49-F238E27FC236}">
                <a16:creationId xmlns:a16="http://schemas.microsoft.com/office/drawing/2014/main" id="{D7082CB4-4B00-05D2-F081-284D444383F6}"/>
              </a:ext>
            </a:extLst>
          </p:cNvPr>
          <p:cNvSpPr>
            <a:spLocks noGrp="1"/>
          </p:cNvSpPr>
          <p:nvPr>
            <p:ph idx="1"/>
          </p:nvPr>
        </p:nvSpPr>
        <p:spPr>
          <a:xfrm>
            <a:off x="687666" y="2384456"/>
            <a:ext cx="7916781" cy="3530600"/>
          </a:xfrm>
        </p:spPr>
        <p:txBody>
          <a:bodyPr/>
          <a:lstStyle/>
          <a:p>
            <a:r>
              <a:rPr lang="en-GB" dirty="0"/>
              <a:t>See paras 17-21 of 2022 ExG makes key points including </a:t>
            </a:r>
          </a:p>
        </p:txBody>
      </p:sp>
      <p:sp>
        <p:nvSpPr>
          <p:cNvPr id="4" name="Slide Number Placeholder 3">
            <a:extLst>
              <a:ext uri="{FF2B5EF4-FFF2-40B4-BE49-F238E27FC236}">
                <a16:creationId xmlns:a16="http://schemas.microsoft.com/office/drawing/2014/main" id="{45BE5496-10F7-B608-B72D-8031C739FB92}"/>
              </a:ext>
            </a:extLst>
          </p:cNvPr>
          <p:cNvSpPr>
            <a:spLocks noGrp="1"/>
          </p:cNvSpPr>
          <p:nvPr>
            <p:ph type="sldNum" sz="quarter" idx="12"/>
          </p:nvPr>
        </p:nvSpPr>
        <p:spPr/>
        <p:txBody>
          <a:bodyPr/>
          <a:lstStyle/>
          <a:p>
            <a:pPr>
              <a:defRPr/>
            </a:pPr>
            <a:fld id="{FD5D6309-0F2A-432B-92AE-D2C9A46844CB}" type="slidenum">
              <a:rPr lang="en-GB" altLang="en-US" smtClean="0"/>
              <a:pPr>
                <a:defRPr/>
              </a:pPr>
              <a:t>64</a:t>
            </a:fld>
            <a:endParaRPr lang="en-GB" altLang="en-US" dirty="0"/>
          </a:p>
        </p:txBody>
      </p:sp>
      <p:sp>
        <p:nvSpPr>
          <p:cNvPr id="5" name="Oval 4">
            <a:extLst>
              <a:ext uri="{FF2B5EF4-FFF2-40B4-BE49-F238E27FC236}">
                <a16:creationId xmlns:a16="http://schemas.microsoft.com/office/drawing/2014/main" id="{D297A42D-BC41-2774-869E-C2CF381A28A5}"/>
              </a:ext>
            </a:extLst>
          </p:cNvPr>
          <p:cNvSpPr/>
          <p:nvPr/>
        </p:nvSpPr>
        <p:spPr>
          <a:xfrm>
            <a:off x="611560" y="2770744"/>
            <a:ext cx="2160240" cy="2555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All exclusions must be formally recorded</a:t>
            </a:r>
          </a:p>
        </p:txBody>
      </p:sp>
      <p:sp>
        <p:nvSpPr>
          <p:cNvPr id="6" name="Rectangle 5">
            <a:extLst>
              <a:ext uri="{FF2B5EF4-FFF2-40B4-BE49-F238E27FC236}">
                <a16:creationId xmlns:a16="http://schemas.microsoft.com/office/drawing/2014/main" id="{45C5373A-A5D5-AEBE-38A2-029EB158F0F9}"/>
              </a:ext>
            </a:extLst>
          </p:cNvPr>
          <p:cNvSpPr/>
          <p:nvPr/>
        </p:nvSpPr>
        <p:spPr>
          <a:xfrm>
            <a:off x="2905280" y="3520376"/>
            <a:ext cx="1872207" cy="1420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Can’t off-roll</a:t>
            </a:r>
          </a:p>
        </p:txBody>
      </p:sp>
      <p:sp>
        <p:nvSpPr>
          <p:cNvPr id="7" name="Oval 6">
            <a:extLst>
              <a:ext uri="{FF2B5EF4-FFF2-40B4-BE49-F238E27FC236}">
                <a16:creationId xmlns:a16="http://schemas.microsoft.com/office/drawing/2014/main" id="{A8D2A292-D147-1E08-E0E4-6FFD43533ECC}"/>
              </a:ext>
            </a:extLst>
          </p:cNvPr>
          <p:cNvSpPr/>
          <p:nvPr/>
        </p:nvSpPr>
        <p:spPr>
          <a:xfrm>
            <a:off x="4821981" y="3424329"/>
            <a:ext cx="3100441" cy="20665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sending pupils home to cool off as an informal exclusion is unlawful</a:t>
            </a:r>
          </a:p>
        </p:txBody>
      </p:sp>
      <p:sp>
        <p:nvSpPr>
          <p:cNvPr id="8" name="Rectangle: Top Corners Snipped 7">
            <a:extLst>
              <a:ext uri="{FF2B5EF4-FFF2-40B4-BE49-F238E27FC236}">
                <a16:creationId xmlns:a16="http://schemas.microsoft.com/office/drawing/2014/main" id="{CF5AEE3C-AD1B-264A-0AC2-266049ECC4D8}"/>
              </a:ext>
            </a:extLst>
          </p:cNvPr>
          <p:cNvSpPr/>
          <p:nvPr/>
        </p:nvSpPr>
        <p:spPr>
          <a:xfrm>
            <a:off x="2483768" y="5445224"/>
            <a:ext cx="5544616" cy="1512168"/>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Note they haver removed ref to not excluding for actions of a pupil’s parents (“sins of the fathers” which used to be in old para 13 2017 ExG)</a:t>
            </a:r>
          </a:p>
        </p:txBody>
      </p:sp>
      <p:pic>
        <p:nvPicPr>
          <p:cNvPr id="9" name="Picture 5" descr="MC900299149[1]">
            <a:extLst>
              <a:ext uri="{FF2B5EF4-FFF2-40B4-BE49-F238E27FC236}">
                <a16:creationId xmlns:a16="http://schemas.microsoft.com/office/drawing/2014/main" id="{C2066209-F684-CB20-8935-002FF1EE1D0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3175" y="2472312"/>
            <a:ext cx="2105807" cy="122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459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FCA32-0BF1-C5EC-9B8F-1CC09DFA0689}"/>
              </a:ext>
            </a:extLst>
          </p:cNvPr>
          <p:cNvSpPr>
            <a:spLocks noGrp="1"/>
          </p:cNvSpPr>
          <p:nvPr>
            <p:ph type="title"/>
          </p:nvPr>
        </p:nvSpPr>
        <p:spPr/>
        <p:txBody>
          <a:bodyPr/>
          <a:lstStyle/>
          <a:p>
            <a:r>
              <a:rPr lang="en-GB" dirty="0"/>
              <a:t>Unlawful exclusions</a:t>
            </a:r>
          </a:p>
        </p:txBody>
      </p:sp>
      <p:sp>
        <p:nvSpPr>
          <p:cNvPr id="3" name="Content Placeholder 2">
            <a:extLst>
              <a:ext uri="{FF2B5EF4-FFF2-40B4-BE49-F238E27FC236}">
                <a16:creationId xmlns:a16="http://schemas.microsoft.com/office/drawing/2014/main" id="{9DF4A824-086E-8BEC-9142-7FB55C788954}"/>
              </a:ext>
            </a:extLst>
          </p:cNvPr>
          <p:cNvSpPr>
            <a:spLocks noGrp="1"/>
          </p:cNvSpPr>
          <p:nvPr>
            <p:ph idx="1"/>
          </p:nvPr>
        </p:nvSpPr>
        <p:spPr/>
        <p:txBody>
          <a:bodyPr>
            <a:normAutofit/>
          </a:bodyPr>
          <a:lstStyle/>
          <a:p>
            <a:r>
              <a:rPr lang="en-GB" dirty="0"/>
              <a:t>Cant exclude for unlawful reasons as set out in para 19:</a:t>
            </a:r>
          </a:p>
          <a:p>
            <a:endParaRPr lang="en-GB" dirty="0"/>
          </a:p>
          <a:p>
            <a:pPr lvl="1"/>
            <a:r>
              <a:rPr lang="en-GB" sz="2000" dirty="0"/>
              <a:t>Simply because pupil has SEN or disability that the school feels it is unable to meet</a:t>
            </a:r>
          </a:p>
          <a:p>
            <a:pPr lvl="1"/>
            <a:r>
              <a:rPr lang="en-GB" sz="2000" dirty="0"/>
              <a:t>For a reason such as academic attainment/ability</a:t>
            </a:r>
          </a:p>
          <a:p>
            <a:pPr lvl="1"/>
            <a:r>
              <a:rPr lang="en-GB" sz="2000" dirty="0"/>
              <a:t>Failure of pupil to meet specific conditions before they are reintegrated, such as to attend reintegration meeting. </a:t>
            </a:r>
          </a:p>
        </p:txBody>
      </p:sp>
      <p:sp>
        <p:nvSpPr>
          <p:cNvPr id="4" name="Slide Number Placeholder 3">
            <a:extLst>
              <a:ext uri="{FF2B5EF4-FFF2-40B4-BE49-F238E27FC236}">
                <a16:creationId xmlns:a16="http://schemas.microsoft.com/office/drawing/2014/main" id="{F67213FB-DF2F-9335-A795-9FD747B54307}"/>
              </a:ext>
            </a:extLst>
          </p:cNvPr>
          <p:cNvSpPr>
            <a:spLocks noGrp="1"/>
          </p:cNvSpPr>
          <p:nvPr>
            <p:ph type="sldNum" sz="quarter" idx="12"/>
          </p:nvPr>
        </p:nvSpPr>
        <p:spPr/>
        <p:txBody>
          <a:bodyPr/>
          <a:lstStyle/>
          <a:p>
            <a:pPr>
              <a:defRPr/>
            </a:pPr>
            <a:fld id="{FD5D6309-0F2A-432B-92AE-D2C9A46844CB}" type="slidenum">
              <a:rPr lang="en-GB" altLang="en-US" smtClean="0"/>
              <a:pPr>
                <a:defRPr/>
              </a:pPr>
              <a:t>65</a:t>
            </a:fld>
            <a:endParaRPr lang="en-GB" altLang="en-US" dirty="0"/>
          </a:p>
        </p:txBody>
      </p:sp>
    </p:spTree>
    <p:extLst>
      <p:ext uri="{BB962C8B-B14F-4D97-AF65-F5344CB8AC3E}">
        <p14:creationId xmlns:p14="http://schemas.microsoft.com/office/powerpoint/2010/main" val="371814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1172-A653-986A-9238-A66461388AB9}"/>
              </a:ext>
            </a:extLst>
          </p:cNvPr>
          <p:cNvSpPr>
            <a:spLocks noGrp="1"/>
          </p:cNvSpPr>
          <p:nvPr>
            <p:ph type="title"/>
          </p:nvPr>
        </p:nvSpPr>
        <p:spPr>
          <a:xfrm>
            <a:off x="866216" y="973667"/>
            <a:ext cx="2206657" cy="4833745"/>
          </a:xfrm>
        </p:spPr>
        <p:txBody>
          <a:bodyPr>
            <a:normAutofit/>
          </a:bodyPr>
          <a:lstStyle/>
          <a:p>
            <a:r>
              <a:rPr lang="en-GB" dirty="0">
                <a:solidFill>
                  <a:schemeClr val="tx1"/>
                </a:solidFill>
              </a:rPr>
              <a:t>More detail on off-rolling and unlawful exclusions </a:t>
            </a:r>
          </a:p>
        </p:txBody>
      </p:sp>
      <p:graphicFrame>
        <p:nvGraphicFramePr>
          <p:cNvPr id="23" name="Content Placeholder 2">
            <a:extLst>
              <a:ext uri="{FF2B5EF4-FFF2-40B4-BE49-F238E27FC236}">
                <a16:creationId xmlns:a16="http://schemas.microsoft.com/office/drawing/2014/main" id="{DDC91337-DC3C-901A-7D68-F8C7F916816F}"/>
              </a:ext>
            </a:extLst>
          </p:cNvPr>
          <p:cNvGraphicFramePr>
            <a:graphicFrameLocks noGrp="1"/>
          </p:cNvGraphicFramePr>
          <p:nvPr>
            <p:ph idx="1"/>
            <p:extLst>
              <p:ext uri="{D42A27DB-BD31-4B8C-83A1-F6EECF244321}">
                <p14:modId xmlns:p14="http://schemas.microsoft.com/office/powerpoint/2010/main" val="3333367530"/>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A053D2F-6FEA-213C-A026-6D79EF6A35FD}"/>
              </a:ext>
            </a:extLst>
          </p:cNvPr>
          <p:cNvSpPr>
            <a:spLocks noGrp="1"/>
          </p:cNvSpPr>
          <p:nvPr>
            <p:ph type="ftr" sz="quarter" idx="11"/>
          </p:nvPr>
        </p:nvSpPr>
        <p:spPr>
          <a:xfrm>
            <a:off x="1307388" y="6455835"/>
            <a:ext cx="5712884" cy="228600"/>
          </a:xfrm>
        </p:spPr>
        <p:txBody>
          <a:bodyPr/>
          <a:lstStyle/>
          <a:p>
            <a:pPr>
              <a:defRPr/>
            </a:pPr>
            <a:endParaRPr lang="en-GB" altLang="en-US" dirty="0"/>
          </a:p>
          <a:p>
            <a:pPr>
              <a:defRPr/>
            </a:pPr>
            <a:r>
              <a:rPr lang="en-GB" altLang="en-US" dirty="0"/>
              <a:t>See also  the YouGov OFSTED report on Exploring the issue of off rolling 2019</a:t>
            </a:r>
          </a:p>
        </p:txBody>
      </p:sp>
      <p:sp>
        <p:nvSpPr>
          <p:cNvPr id="4" name="Slide Number Placeholder 3">
            <a:extLst>
              <a:ext uri="{FF2B5EF4-FFF2-40B4-BE49-F238E27FC236}">
                <a16:creationId xmlns:a16="http://schemas.microsoft.com/office/drawing/2014/main" id="{C03781FC-D445-E91A-71F4-15503D666DCB}"/>
              </a:ext>
            </a:extLst>
          </p:cNvPr>
          <p:cNvSpPr>
            <a:spLocks noGrp="1"/>
          </p:cNvSpPr>
          <p:nvPr>
            <p:ph type="sldNum" sz="quarter" idx="12"/>
          </p:nvPr>
        </p:nvSpPr>
        <p:spPr>
          <a:xfrm>
            <a:off x="7764405" y="295729"/>
            <a:ext cx="628649" cy="767687"/>
          </a:xfrm>
        </p:spPr>
        <p:txBody>
          <a:bodyPr>
            <a:normAutofit/>
          </a:bodyPr>
          <a:lstStyle/>
          <a:p>
            <a:pPr>
              <a:spcAft>
                <a:spcPts val="600"/>
              </a:spcAft>
              <a:defRPr/>
            </a:pPr>
            <a:fld id="{FD5D6309-0F2A-432B-92AE-D2C9A46844CB}" type="slidenum">
              <a:rPr lang="en-GB" altLang="en-US">
                <a:solidFill>
                  <a:srgbClr val="FFFFFF"/>
                </a:solidFill>
              </a:rPr>
              <a:pPr>
                <a:spcAft>
                  <a:spcPts val="600"/>
                </a:spcAft>
                <a:defRPr/>
              </a:pPr>
              <a:t>66</a:t>
            </a:fld>
            <a:endParaRPr lang="en-GB" altLang="en-US" dirty="0">
              <a:solidFill>
                <a:srgbClr val="FFFFFF"/>
              </a:solidFill>
            </a:endParaRPr>
          </a:p>
        </p:txBody>
      </p:sp>
    </p:spTree>
    <p:extLst>
      <p:ext uri="{BB962C8B-B14F-4D97-AF65-F5344CB8AC3E}">
        <p14:creationId xmlns:p14="http://schemas.microsoft.com/office/powerpoint/2010/main" val="24668657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A48E6-57CA-7510-2BDC-4BDAACD4AE44}"/>
              </a:ext>
            </a:extLst>
          </p:cNvPr>
          <p:cNvSpPr>
            <a:spLocks noGrp="1"/>
          </p:cNvSpPr>
          <p:nvPr>
            <p:ph type="title"/>
          </p:nvPr>
        </p:nvSpPr>
        <p:spPr/>
        <p:txBody>
          <a:bodyPr/>
          <a:lstStyle/>
          <a:p>
            <a:r>
              <a:rPr lang="en-GB" altLang="en-US" dirty="0"/>
              <a:t>Other examples of unlawfulness</a:t>
            </a:r>
            <a:endParaRPr lang="en-GB" dirty="0"/>
          </a:p>
        </p:txBody>
      </p:sp>
      <p:sp>
        <p:nvSpPr>
          <p:cNvPr id="3" name="Content Placeholder 2">
            <a:extLst>
              <a:ext uri="{FF2B5EF4-FFF2-40B4-BE49-F238E27FC236}">
                <a16:creationId xmlns:a16="http://schemas.microsoft.com/office/drawing/2014/main" id="{EF20EB70-9E90-5D2F-9CD0-9724A0F94EAA}"/>
              </a:ext>
            </a:extLst>
          </p:cNvPr>
          <p:cNvSpPr>
            <a:spLocks noGrp="1"/>
          </p:cNvSpPr>
          <p:nvPr>
            <p:ph idx="1"/>
          </p:nvPr>
        </p:nvSpPr>
        <p:spPr/>
        <p:txBody>
          <a:bodyPr/>
          <a:lstStyle/>
          <a:p>
            <a:endParaRPr lang="en-GB" altLang="en-US" sz="1800" dirty="0"/>
          </a:p>
          <a:p>
            <a:endParaRPr lang="en-GB" altLang="en-US" dirty="0"/>
          </a:p>
          <a:p>
            <a:r>
              <a:rPr lang="en-GB" altLang="en-US" sz="2400" dirty="0"/>
              <a:t>Can’t be excluded if fail to sign home school agreement- see School Standards and Framework Act 1998  s. 111(5)</a:t>
            </a:r>
          </a:p>
          <a:p>
            <a:endParaRPr lang="en-GB" dirty="0"/>
          </a:p>
        </p:txBody>
      </p:sp>
      <p:sp>
        <p:nvSpPr>
          <p:cNvPr id="5" name="Footer Placeholder 4">
            <a:extLst>
              <a:ext uri="{FF2B5EF4-FFF2-40B4-BE49-F238E27FC236}">
                <a16:creationId xmlns:a16="http://schemas.microsoft.com/office/drawing/2014/main" id="{06E2103E-896D-90EB-5BF8-E336B7970C58}"/>
              </a:ext>
            </a:extLst>
          </p:cNvPr>
          <p:cNvSpPr>
            <a:spLocks noGrp="1"/>
          </p:cNvSpPr>
          <p:nvPr>
            <p:ph type="ftr" sz="quarter" idx="11"/>
          </p:nvPr>
        </p:nvSpPr>
        <p:spPr/>
        <p:txBody>
          <a:bodyPr/>
          <a:lstStyle/>
          <a:p>
            <a:pPr>
              <a:defRPr/>
            </a:pPr>
            <a:endParaRPr lang="en-GB" altLang="en-US" dirty="0"/>
          </a:p>
        </p:txBody>
      </p:sp>
      <p:sp>
        <p:nvSpPr>
          <p:cNvPr id="4" name="Slide Number Placeholder 3">
            <a:extLst>
              <a:ext uri="{FF2B5EF4-FFF2-40B4-BE49-F238E27FC236}">
                <a16:creationId xmlns:a16="http://schemas.microsoft.com/office/drawing/2014/main" id="{DC88F056-340F-B778-9F6E-46051E210A4B}"/>
              </a:ext>
            </a:extLst>
          </p:cNvPr>
          <p:cNvSpPr>
            <a:spLocks noGrp="1"/>
          </p:cNvSpPr>
          <p:nvPr>
            <p:ph type="sldNum" sz="quarter" idx="12"/>
          </p:nvPr>
        </p:nvSpPr>
        <p:spPr/>
        <p:txBody>
          <a:bodyPr/>
          <a:lstStyle/>
          <a:p>
            <a:pPr>
              <a:defRPr/>
            </a:pPr>
            <a:fld id="{FD5D6309-0F2A-432B-92AE-D2C9A46844CB}" type="slidenum">
              <a:rPr lang="en-GB" altLang="en-US" smtClean="0"/>
              <a:pPr>
                <a:defRPr/>
              </a:pPr>
              <a:t>67</a:t>
            </a:fld>
            <a:endParaRPr lang="en-GB" altLang="en-US" dirty="0"/>
          </a:p>
        </p:txBody>
      </p:sp>
    </p:spTree>
    <p:extLst>
      <p:ext uri="{BB962C8B-B14F-4D97-AF65-F5344CB8AC3E}">
        <p14:creationId xmlns:p14="http://schemas.microsoft.com/office/powerpoint/2010/main" val="1896890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building&#10;&#10;Description automatically generated">
            <a:extLst>
              <a:ext uri="{FF2B5EF4-FFF2-40B4-BE49-F238E27FC236}">
                <a16:creationId xmlns:a16="http://schemas.microsoft.com/office/drawing/2014/main" id="{16440D43-F658-8D64-24DE-ED2E4B98FE6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3712" r="-1" b="924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146435" name="Rectangle 2">
            <a:extLst>
              <a:ext uri="{FF2B5EF4-FFF2-40B4-BE49-F238E27FC236}">
                <a16:creationId xmlns:a16="http://schemas.microsoft.com/office/drawing/2014/main" id="{C62F9679-5996-41B9-91B9-8AE86F6F2625}"/>
              </a:ext>
            </a:extLst>
          </p:cNvPr>
          <p:cNvSpPr>
            <a:spLocks noGrp="1" noChangeArrowheads="1"/>
          </p:cNvSpPr>
          <p:nvPr>
            <p:ph type="title"/>
          </p:nvPr>
        </p:nvSpPr>
        <p:spPr>
          <a:xfrm>
            <a:off x="507999" y="609600"/>
            <a:ext cx="2888343" cy="1320800"/>
          </a:xfrm>
        </p:spPr>
        <p:txBody>
          <a:bodyPr>
            <a:normAutofit fontScale="90000"/>
          </a:bodyPr>
          <a:lstStyle/>
          <a:p>
            <a:pPr eaLnBrk="1" hangingPunct="1"/>
            <a:r>
              <a:rPr lang="en-GB" altLang="en-US" dirty="0"/>
              <a:t/>
            </a:r>
            <a:br>
              <a:rPr lang="en-GB" altLang="en-US" dirty="0"/>
            </a:br>
            <a:r>
              <a:rPr lang="en-GB" altLang="en-US" dirty="0"/>
              <a:t/>
            </a:r>
            <a:br>
              <a:rPr lang="en-GB" altLang="en-US" dirty="0"/>
            </a:br>
            <a:r>
              <a:rPr lang="en-GB" altLang="en-US" dirty="0"/>
              <a:t/>
            </a:r>
            <a:br>
              <a:rPr lang="en-GB" altLang="en-US" dirty="0"/>
            </a:br>
            <a:r>
              <a:rPr lang="en-GB" altLang="en-US" dirty="0"/>
              <a:t/>
            </a:r>
            <a:br>
              <a:rPr lang="en-GB" altLang="en-US" dirty="0"/>
            </a:br>
            <a:r>
              <a:rPr lang="en-GB" altLang="en-US" dirty="0"/>
              <a:t/>
            </a:r>
            <a:br>
              <a:rPr lang="en-GB" altLang="en-US" dirty="0"/>
            </a:br>
            <a:r>
              <a:rPr lang="en-GB" altLang="en-US" dirty="0"/>
              <a:t>SUSPENSIONS</a:t>
            </a:r>
          </a:p>
        </p:txBody>
      </p:sp>
      <p:sp>
        <p:nvSpPr>
          <p:cNvPr id="146436" name="Rectangle 3">
            <a:extLst>
              <a:ext uri="{FF2B5EF4-FFF2-40B4-BE49-F238E27FC236}">
                <a16:creationId xmlns:a16="http://schemas.microsoft.com/office/drawing/2014/main" id="{3621D97B-7550-42E9-A4E2-6E5BAC93D7B2}"/>
              </a:ext>
            </a:extLst>
          </p:cNvPr>
          <p:cNvSpPr>
            <a:spLocks noGrp="1" noChangeArrowheads="1"/>
          </p:cNvSpPr>
          <p:nvPr>
            <p:ph idx="1"/>
          </p:nvPr>
        </p:nvSpPr>
        <p:spPr>
          <a:xfrm>
            <a:off x="-180528" y="2160589"/>
            <a:ext cx="4464496" cy="3880773"/>
          </a:xfrm>
        </p:spPr>
        <p:txBody>
          <a:bodyPr>
            <a:normAutofit/>
          </a:bodyPr>
          <a:lstStyle/>
          <a:p>
            <a:pPr eaLnBrk="1" hangingPunct="1"/>
            <a:endParaRPr lang="en-GB" altLang="en-US" dirty="0"/>
          </a:p>
          <a:p>
            <a:pPr eaLnBrk="1" hangingPunct="1"/>
            <a:endParaRPr lang="en-GB" altLang="en-US" dirty="0"/>
          </a:p>
          <a:p>
            <a:pPr eaLnBrk="1" hangingPunct="1"/>
            <a:endParaRPr lang="en-GB" altLang="en-US" sz="2000" dirty="0"/>
          </a:p>
        </p:txBody>
      </p:sp>
      <p:cxnSp>
        <p:nvCxnSpPr>
          <p:cNvPr id="146441" name="Straight Connector 146440">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6443" name="Straight Connector 146442">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644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44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44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434" name="Slide Number Placeholder 5">
            <a:extLst>
              <a:ext uri="{FF2B5EF4-FFF2-40B4-BE49-F238E27FC236}">
                <a16:creationId xmlns:a16="http://schemas.microsoft.com/office/drawing/2014/main" id="{1F91CFC5-250D-4FAD-A646-E69B44CCF2A2}"/>
              </a:ext>
            </a:extLst>
          </p:cNvPr>
          <p:cNvSpPr>
            <a:spLocks noGrp="1"/>
          </p:cNvSpPr>
          <p:nvPr>
            <p:ph type="sldNum" sz="quarter" idx="12"/>
          </p:nvPr>
        </p:nvSpPr>
        <p:spPr>
          <a:xfrm>
            <a:off x="6442997" y="6041362"/>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defRPr/>
            </a:pPr>
            <a:fld id="{B07A35B5-1D3C-4C39-BC37-ACE564FD6159}" type="slidenum">
              <a:rPr lang="en-GB" altLang="en-US">
                <a:solidFill>
                  <a:srgbClr val="FFFFFF"/>
                </a:solidFill>
              </a:rPr>
              <a:pPr>
                <a:spcAft>
                  <a:spcPts val="600"/>
                </a:spcAft>
                <a:defRPr/>
              </a:pPr>
              <a:t>68</a:t>
            </a:fld>
            <a:endParaRPr lang="en-GB" altLang="en-US" dirty="0">
              <a:solidFill>
                <a:srgbClr val="FFFFFF"/>
              </a:solidFill>
            </a:endParaRPr>
          </a:p>
        </p:txBody>
      </p:sp>
      <p:sp>
        <p:nvSpPr>
          <p:cNvPr id="14645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45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45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45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5AA8A5-25CC-4295-892F-367FCDAF2B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09DD65AA-8280-4962-92F3-DF1CB53349D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4303" y="-8467"/>
            <a:ext cx="3575050" cy="6866467"/>
            <a:chOff x="7425267" y="-8467"/>
            <a:chExt cx="4766733" cy="6866467"/>
          </a:xfrm>
        </p:grpSpPr>
        <p:cxnSp>
          <p:nvCxnSpPr>
            <p:cNvPr id="13" name="Straight Connector 12">
              <a:extLst>
                <a:ext uri="{FF2B5EF4-FFF2-40B4-BE49-F238E27FC236}">
                  <a16:creationId xmlns:a16="http://schemas.microsoft.com/office/drawing/2014/main" id="{88942788-FC6D-44C2-BFC1-6F064710DA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1093AC6-E5C2-4894-A520-5BE11049F27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F132E88E-8003-49D3-88BD-E18DF69650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F93416A-6C44-4D77-A94A-DEBC035EA6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B899A16F-DC11-B847-C7C9-C6B5AC11A7C2}"/>
              </a:ext>
            </a:extLst>
          </p:cNvPr>
          <p:cNvSpPr>
            <a:spLocks noGrp="1"/>
          </p:cNvSpPr>
          <p:nvPr>
            <p:ph type="title"/>
          </p:nvPr>
        </p:nvSpPr>
        <p:spPr>
          <a:xfrm>
            <a:off x="489360" y="1382486"/>
            <a:ext cx="2660686" cy="4093028"/>
          </a:xfrm>
        </p:spPr>
        <p:txBody>
          <a:bodyPr anchor="ctr">
            <a:normAutofit/>
          </a:bodyPr>
          <a:lstStyle/>
          <a:p>
            <a:r>
              <a:rPr lang="en-GB" sz="3200" dirty="0">
                <a:solidFill>
                  <a:schemeClr val="accent1">
                    <a:lumMod val="75000"/>
                  </a:schemeClr>
                </a:solidFill>
              </a:rPr>
              <a:t>SECTION ON SUSPENSIONS</a:t>
            </a:r>
            <a:br>
              <a:rPr lang="en-GB" sz="3200" dirty="0">
                <a:solidFill>
                  <a:schemeClr val="accent1">
                    <a:lumMod val="75000"/>
                  </a:schemeClr>
                </a:solidFill>
              </a:rPr>
            </a:br>
            <a:r>
              <a:rPr lang="en-GB" sz="3200" dirty="0">
                <a:solidFill>
                  <a:schemeClr val="accent1">
                    <a:lumMod val="75000"/>
                  </a:schemeClr>
                </a:solidFill>
              </a:rPr>
              <a:t>-  set within behaviour management </a:t>
            </a:r>
          </a:p>
        </p:txBody>
      </p:sp>
      <p:sp>
        <p:nvSpPr>
          <p:cNvPr id="23" name="Rectangle 22">
            <a:extLst>
              <a:ext uri="{FF2B5EF4-FFF2-40B4-BE49-F238E27FC236}">
                <a16:creationId xmlns:a16="http://schemas.microsoft.com/office/drawing/2014/main" id="{24C6BC13-FB1E-48CC-B421-3D06039728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6968" y="0"/>
            <a:ext cx="48370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C38D4CA-7275-6729-749D-27D401365169}"/>
              </a:ext>
            </a:extLst>
          </p:cNvPr>
          <p:cNvSpPr>
            <a:spLocks noGrp="1"/>
          </p:cNvSpPr>
          <p:nvPr>
            <p:ph type="sldNum" sz="quarter" idx="12"/>
          </p:nvPr>
        </p:nvSpPr>
        <p:spPr>
          <a:xfrm>
            <a:off x="7896817" y="6041362"/>
            <a:ext cx="512504" cy="365125"/>
          </a:xfrm>
        </p:spPr>
        <p:txBody>
          <a:bodyPr>
            <a:normAutofit/>
          </a:bodyPr>
          <a:lstStyle/>
          <a:p>
            <a:pPr>
              <a:spcAft>
                <a:spcPts val="600"/>
              </a:spcAft>
              <a:defRPr/>
            </a:pPr>
            <a:fld id="{FD5D6309-0F2A-432B-92AE-D2C9A46844CB}" type="slidenum">
              <a:rPr lang="en-GB" altLang="en-US">
                <a:solidFill>
                  <a:srgbClr val="FFFFFF"/>
                </a:solidFill>
              </a:rPr>
              <a:pPr>
                <a:spcAft>
                  <a:spcPts val="600"/>
                </a:spcAft>
                <a:defRPr/>
              </a:pPr>
              <a:t>69</a:t>
            </a:fld>
            <a:endParaRPr lang="en-GB" altLang="en-US" dirty="0">
              <a:solidFill>
                <a:srgbClr val="FFFFFF"/>
              </a:solidFill>
            </a:endParaRPr>
          </a:p>
        </p:txBody>
      </p:sp>
      <p:graphicFrame>
        <p:nvGraphicFramePr>
          <p:cNvPr id="6" name="Content Placeholder 2">
            <a:extLst>
              <a:ext uri="{FF2B5EF4-FFF2-40B4-BE49-F238E27FC236}">
                <a16:creationId xmlns:a16="http://schemas.microsoft.com/office/drawing/2014/main" id="{5BCD6C91-59FD-73F4-AE25-B22BDADFA8B8}"/>
              </a:ext>
            </a:extLst>
          </p:cNvPr>
          <p:cNvGraphicFramePr>
            <a:graphicFrameLocks noGrp="1"/>
          </p:cNvGraphicFramePr>
          <p:nvPr>
            <p:ph idx="1"/>
            <p:extLst>
              <p:ext uri="{D42A27DB-BD31-4B8C-83A1-F6EECF244321}">
                <p14:modId xmlns:p14="http://schemas.microsoft.com/office/powerpoint/2010/main" val="1201122566"/>
              </p:ext>
            </p:extLst>
          </p:nvPr>
        </p:nvGraphicFramePr>
        <p:xfrm>
          <a:off x="3639407" y="944564"/>
          <a:ext cx="5019610"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7632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415C901-039D-4058-80C7-5ABA400CDB06}"/>
              </a:ext>
            </a:extLst>
          </p:cNvPr>
          <p:cNvSpPr/>
          <p:nvPr/>
        </p:nvSpPr>
        <p:spPr>
          <a:xfrm>
            <a:off x="3085316" y="2349143"/>
            <a:ext cx="870435" cy="870435"/>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2400" dirty="0">
                <a:solidFill>
                  <a:srgbClr val="172DA6"/>
                </a:solidFill>
                <a:latin typeface="Avenir Next LT Pro Light"/>
              </a:rPr>
              <a:t>2</a:t>
            </a:r>
          </a:p>
        </p:txBody>
      </p:sp>
      <p:sp>
        <p:nvSpPr>
          <p:cNvPr id="5" name="Oval 4">
            <a:extLst>
              <a:ext uri="{FF2B5EF4-FFF2-40B4-BE49-F238E27FC236}">
                <a16:creationId xmlns:a16="http://schemas.microsoft.com/office/drawing/2014/main" id="{966DA334-7569-42CB-95CD-419F4AC26092}"/>
              </a:ext>
            </a:extLst>
          </p:cNvPr>
          <p:cNvSpPr/>
          <p:nvPr/>
        </p:nvSpPr>
        <p:spPr>
          <a:xfrm>
            <a:off x="4878721" y="2472313"/>
            <a:ext cx="870435" cy="870435"/>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2400" dirty="0">
                <a:solidFill>
                  <a:srgbClr val="00B0F0"/>
                </a:solidFill>
                <a:latin typeface="Avenir Next LT Pro Light"/>
              </a:rPr>
              <a:t>3</a:t>
            </a:r>
          </a:p>
        </p:txBody>
      </p:sp>
      <p:sp>
        <p:nvSpPr>
          <p:cNvPr id="6" name="Oval 5">
            <a:extLst>
              <a:ext uri="{FF2B5EF4-FFF2-40B4-BE49-F238E27FC236}">
                <a16:creationId xmlns:a16="http://schemas.microsoft.com/office/drawing/2014/main" id="{6D8E2964-D9A5-4A16-8604-F04921C189EB}"/>
              </a:ext>
            </a:extLst>
          </p:cNvPr>
          <p:cNvSpPr/>
          <p:nvPr/>
        </p:nvSpPr>
        <p:spPr>
          <a:xfrm>
            <a:off x="6652688" y="2106835"/>
            <a:ext cx="870435" cy="730955"/>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2400" dirty="0">
                <a:solidFill>
                  <a:srgbClr val="20A472"/>
                </a:solidFill>
                <a:latin typeface="Avenir Next LT Pro Light"/>
              </a:rPr>
              <a:t>4-7</a:t>
            </a:r>
          </a:p>
        </p:txBody>
      </p:sp>
      <p:sp>
        <p:nvSpPr>
          <p:cNvPr id="19" name="Oval 18">
            <a:extLst>
              <a:ext uri="{FF2B5EF4-FFF2-40B4-BE49-F238E27FC236}">
                <a16:creationId xmlns:a16="http://schemas.microsoft.com/office/drawing/2014/main" id="{FC17936A-EE2B-4C30-A31C-496282D48B87}"/>
              </a:ext>
            </a:extLst>
          </p:cNvPr>
          <p:cNvSpPr/>
          <p:nvPr/>
        </p:nvSpPr>
        <p:spPr>
          <a:xfrm>
            <a:off x="1367936" y="2853488"/>
            <a:ext cx="870435" cy="870435"/>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2400" dirty="0">
                <a:solidFill>
                  <a:srgbClr val="B13DC8"/>
                </a:solidFill>
                <a:latin typeface="Avenir Next LT Pro Light"/>
              </a:rPr>
              <a:t> 1</a:t>
            </a: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flipH="1" flipV="1">
            <a:off x="991122" y="1911306"/>
            <a:ext cx="6939221" cy="1807643"/>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3000" dirty="0">
              <a:solidFill>
                <a:srgbClr val="4868E5"/>
              </a:solidFill>
              <a:latin typeface="Avenir Next LT Pro Light"/>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990090" y="3219578"/>
            <a:ext cx="163569" cy="163569"/>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Avenir Next LT Pro Light"/>
            </a:endParaRPr>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7913551" y="3257439"/>
            <a:ext cx="163569" cy="163569"/>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20A472"/>
              </a:solidFill>
              <a:latin typeface="Avenir Next LT Pro Light"/>
            </a:endParaRPr>
          </a:p>
        </p:txBody>
      </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1272924" y="3723924"/>
            <a:ext cx="1442309" cy="973255"/>
          </a:xfrm>
        </p:spPr>
        <p:txBody>
          <a:bodyPr/>
          <a:lstStyle/>
          <a:p>
            <a:endParaRPr lang="en-US" dirty="0"/>
          </a:p>
          <a:p>
            <a:r>
              <a:rPr lang="en-US" sz="1800" dirty="0"/>
              <a:t>WHAT’S NEW?</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264969" y="4579697"/>
            <a:ext cx="2463143" cy="1800322"/>
          </a:xfrm>
        </p:spPr>
        <p:txBody>
          <a:bodyPr/>
          <a:lstStyle/>
          <a:p>
            <a:pPr marL="128588" indent="-128588">
              <a:buFont typeface="Arial" panose="020B0604020202020204" pitchFamily="34" charset="0"/>
              <a:buChar char="•"/>
            </a:pPr>
            <a:r>
              <a:rPr lang="en-US" sz="1600" b="1" dirty="0"/>
              <a:t>KEY ISSUES TO BE AWARE OF IN  EXCLUSIONS</a:t>
            </a:r>
          </a:p>
          <a:p>
            <a:pPr marL="128588" indent="-128588">
              <a:buFont typeface="Arial" panose="020B0604020202020204" pitchFamily="34" charset="0"/>
              <a:buChar char="•"/>
            </a:pPr>
            <a:r>
              <a:rPr lang="en-US" sz="1600" b="1" dirty="0"/>
              <a:t>LATEST TRENDS</a:t>
            </a:r>
          </a:p>
          <a:p>
            <a:pPr marL="128588" indent="-128588">
              <a:buFont typeface="Arial" panose="020B0604020202020204" pitchFamily="34" charset="0"/>
              <a:buChar char="•"/>
            </a:pPr>
            <a:r>
              <a:rPr lang="en-US" sz="1600" b="1" dirty="0"/>
              <a:t>TIMSPON REVIEW AND DIRECTION OF TRAVEL </a:t>
            </a:r>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3087679" y="3429000"/>
            <a:ext cx="1360175" cy="727786"/>
          </a:xfrm>
        </p:spPr>
        <p:txBody>
          <a:bodyPr/>
          <a:lstStyle/>
          <a:p>
            <a:r>
              <a:rPr lang="en-US" sz="1600" dirty="0"/>
              <a:t>THE 2022 EXCLUSIONS GUIDANCE IN DETAIL  </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3100558" y="4579696"/>
            <a:ext cx="1360175" cy="1228823"/>
          </a:xfrm>
        </p:spPr>
        <p:txBody>
          <a:bodyPr/>
          <a:lstStyle/>
          <a:p>
            <a:pPr marL="128588" indent="-128588">
              <a:buFont typeface="Arial" panose="020B0604020202020204" pitchFamily="34" charset="0"/>
              <a:buChar char="•"/>
            </a:pPr>
            <a:r>
              <a:rPr lang="en-US" sz="1600" b="1" dirty="0"/>
              <a:t>MAKING SURE YOU KNOW YOUR WAY ROUND IT AND CAN USE IT</a:t>
            </a:r>
          </a:p>
          <a:p>
            <a:endParaRPr lang="en-US" dirty="0"/>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4652372" y="3775272"/>
            <a:ext cx="1347297" cy="477917"/>
          </a:xfrm>
        </p:spPr>
        <p:txBody>
          <a:bodyPr/>
          <a:lstStyle/>
          <a:p>
            <a:r>
              <a:rPr lang="en-US" sz="1800" dirty="0"/>
              <a:t>GOVERNOR STAGE</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4623955" y="4279955"/>
            <a:ext cx="1582277" cy="2162408"/>
          </a:xfrm>
        </p:spPr>
        <p:txBody>
          <a:bodyPr/>
          <a:lstStyle/>
          <a:p>
            <a:pPr marL="128588" indent="-128588">
              <a:buFont typeface="Arial" panose="020B0604020202020204" pitchFamily="34" charset="0"/>
              <a:buChar char="•"/>
            </a:pPr>
            <a:r>
              <a:rPr lang="en-US" sz="1600" b="1" dirty="0"/>
              <a:t>HOW TO BE PREPARED</a:t>
            </a:r>
          </a:p>
          <a:p>
            <a:pPr marL="128588" indent="-128588">
              <a:buFont typeface="Arial" panose="020B0604020202020204" pitchFamily="34" charset="0"/>
              <a:buChar char="•"/>
            </a:pPr>
            <a:r>
              <a:rPr lang="en-US" sz="1600" b="1" dirty="0"/>
              <a:t>WHAT TO EXPECT </a:t>
            </a:r>
          </a:p>
          <a:p>
            <a:pPr marL="128588" indent="-128588">
              <a:buFont typeface="Arial" panose="020B0604020202020204" pitchFamily="34" charset="0"/>
              <a:buChar char="•"/>
            </a:pPr>
            <a:r>
              <a:rPr lang="en-US" sz="1600" b="1" dirty="0"/>
              <a:t>WHAT THEY CAN DO</a:t>
            </a:r>
          </a:p>
          <a:p>
            <a:pPr marL="128588" indent="-128588">
              <a:buFont typeface="Arial" panose="020B0604020202020204" pitchFamily="34" charset="0"/>
              <a:buChar char="•"/>
            </a:pPr>
            <a:r>
              <a:rPr lang="en-US" sz="1600" b="1" dirty="0"/>
              <a:t>WHAT CAN HAPPEN NEXT?</a:t>
            </a:r>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6250182" y="2950744"/>
            <a:ext cx="1814860" cy="1684297"/>
          </a:xfrm>
        </p:spPr>
        <p:txBody>
          <a:bodyPr/>
          <a:lstStyle/>
          <a:p>
            <a:r>
              <a:rPr lang="en-US" sz="1400" dirty="0"/>
              <a:t>INDEPENDENT REVIEW PANEL STAGE AND WHAT ELSE DO WE NEED TO KNOW?</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6135832" y="3727703"/>
            <a:ext cx="2835575" cy="3021678"/>
          </a:xfrm>
        </p:spPr>
        <p:txBody>
          <a:bodyPr/>
          <a:lstStyle/>
          <a:p>
            <a:pPr marL="128588" indent="-128588">
              <a:buFont typeface="Arial" panose="020B0604020202020204" pitchFamily="34" charset="0"/>
              <a:buChar char="•"/>
            </a:pPr>
            <a:r>
              <a:rPr lang="en-US" sz="1600" b="1" dirty="0"/>
              <a:t>SESSION 4- A LOOK AT WHAT THE IRP CAN DO AND HOW TO BE PREPARED AS A SCHOOL IN OUTLINE</a:t>
            </a:r>
          </a:p>
          <a:p>
            <a:pPr marL="128588" indent="-128588">
              <a:buFont typeface="Arial" panose="020B0604020202020204" pitchFamily="34" charset="0"/>
              <a:buChar char="•"/>
            </a:pPr>
            <a:r>
              <a:rPr lang="en-US" sz="1600" b="1" dirty="0"/>
              <a:t>SESSION 5- WHAT OTHER GUIDANCE FROM THE DFE SHOULD WE BE AWARE OF?</a:t>
            </a:r>
          </a:p>
          <a:p>
            <a:pPr marL="471488" lvl="1" indent="-128588">
              <a:buFont typeface="Arial" panose="020B0604020202020204" pitchFamily="34" charset="0"/>
              <a:buChar char="•"/>
            </a:pPr>
            <a:r>
              <a:rPr lang="en-US" sz="1600" b="1" dirty="0"/>
              <a:t>SIGNPOSTING MORE RESOURCES TO LOOK AT </a:t>
            </a:r>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a:xfrm>
            <a:off x="171450" y="1055533"/>
            <a:ext cx="8799957" cy="617819"/>
          </a:xfrm>
        </p:spPr>
        <p:txBody>
          <a:bodyPr/>
          <a:lstStyle/>
          <a:p>
            <a:r>
              <a:rPr lang="en-US" sz="3000" dirty="0"/>
              <a:t>WHAT WE WILL COVER TODAY IN EACH SESSION</a:t>
            </a:r>
            <a:br>
              <a:rPr lang="en-US" sz="3000" dirty="0"/>
            </a:br>
            <a:r>
              <a:rPr lang="en-US" sz="3000" dirty="0"/>
              <a:t>- SEE AGENDA</a:t>
            </a:r>
          </a:p>
        </p:txBody>
      </p:sp>
    </p:spTree>
    <p:extLst>
      <p:ext uri="{BB962C8B-B14F-4D97-AF65-F5344CB8AC3E}">
        <p14:creationId xmlns:p14="http://schemas.microsoft.com/office/powerpoint/2010/main" val="423062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 calcmode="lin" valueType="num">
                                      <p:cBhvr additive="base">
                                        <p:cTn id="7" dur="500" fill="hold"/>
                                        <p:tgtEl>
                                          <p:spTgt spid="1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9">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 calcmode="lin" valueType="num">
                                      <p:cBhvr additive="base">
                                        <p:cTn id="35"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 calcmode="lin" valueType="num">
                                      <p:cBhvr additive="base">
                                        <p:cTn id="4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xEl>
                                              <p:pRg st="0" end="0"/>
                                            </p:txEl>
                                          </p:spTgt>
                                        </p:tgtEl>
                                        <p:attrNameLst>
                                          <p:attrName>style.visibility</p:attrName>
                                        </p:attrNameLst>
                                      </p:cBhvr>
                                      <p:to>
                                        <p:strVal val="visible"/>
                                      </p:to>
                                    </p:set>
                                    <p:anim calcmode="lin" valueType="num">
                                      <p:cBhvr additive="base">
                                        <p:cTn id="5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9" grpId="0" uiExpand="1" build="allAtOnce" animBg="1"/>
      <p:bldP spid="16" grpId="0" build="p"/>
      <p:bldP spid="18" grpId="0" build="p"/>
      <p:bldP spid="21" grpId="0" build="p"/>
      <p:bldP spid="2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9" name="Rectangle 2">
            <a:extLst>
              <a:ext uri="{FF2B5EF4-FFF2-40B4-BE49-F238E27FC236}">
                <a16:creationId xmlns:a16="http://schemas.microsoft.com/office/drawing/2014/main" id="{0DF33F21-D13A-40C6-A9C1-7B2A81D96160}"/>
              </a:ext>
            </a:extLst>
          </p:cNvPr>
          <p:cNvSpPr>
            <a:spLocks noGrp="1" noChangeArrowheads="1"/>
          </p:cNvSpPr>
          <p:nvPr>
            <p:ph type="title"/>
          </p:nvPr>
        </p:nvSpPr>
        <p:spPr>
          <a:xfrm>
            <a:off x="508002" y="609602"/>
            <a:ext cx="2882531" cy="5545667"/>
          </a:xfrm>
        </p:spPr>
        <p:txBody>
          <a:bodyPr anchor="ctr">
            <a:normAutofit/>
          </a:bodyPr>
          <a:lstStyle/>
          <a:p>
            <a:pPr eaLnBrk="1" hangingPunct="1"/>
            <a:r>
              <a:rPr lang="en-GB" altLang="en-US" dirty="0">
                <a:solidFill>
                  <a:schemeClr val="tx1">
                    <a:lumMod val="85000"/>
                    <a:lumOff val="15000"/>
                  </a:schemeClr>
                </a:solidFill>
              </a:rPr>
              <a:t>EXCLUSIONS CAN BE FIXED PERIOD </a:t>
            </a:r>
            <a:r>
              <a:rPr lang="en-GB" altLang="en-US" dirty="0">
                <a:solidFill>
                  <a:srgbClr val="FF0000"/>
                </a:solidFill>
              </a:rPr>
              <a:t>(now to be called suspensions) </a:t>
            </a:r>
            <a:r>
              <a:rPr lang="en-GB" altLang="en-US" dirty="0">
                <a:solidFill>
                  <a:schemeClr val="tx1">
                    <a:lumMod val="85000"/>
                    <a:lumOff val="15000"/>
                  </a:schemeClr>
                </a:solidFill>
              </a:rPr>
              <a:t>OR PERMANENT</a:t>
            </a:r>
          </a:p>
        </p:txBody>
      </p:sp>
      <p:sp>
        <p:nvSpPr>
          <p:cNvPr id="147460" name="Rectangle 3">
            <a:extLst>
              <a:ext uri="{FF2B5EF4-FFF2-40B4-BE49-F238E27FC236}">
                <a16:creationId xmlns:a16="http://schemas.microsoft.com/office/drawing/2014/main" id="{43BF273E-BEDF-46A6-90A7-1C4C6AB52C3C}"/>
              </a:ext>
            </a:extLst>
          </p:cNvPr>
          <p:cNvSpPr>
            <a:spLocks noGrp="1" noChangeArrowheads="1"/>
          </p:cNvSpPr>
          <p:nvPr>
            <p:ph idx="1"/>
          </p:nvPr>
        </p:nvSpPr>
        <p:spPr>
          <a:xfrm>
            <a:off x="4587063" y="609602"/>
            <a:ext cx="4133472" cy="5545667"/>
          </a:xfrm>
        </p:spPr>
        <p:txBody>
          <a:bodyPr anchor="ctr">
            <a:normAutofit/>
          </a:bodyPr>
          <a:lstStyle/>
          <a:p>
            <a:pPr eaLnBrk="1" hangingPunct="1"/>
            <a:endParaRPr lang="en-GB" altLang="en-US" u="sng" dirty="0">
              <a:solidFill>
                <a:srgbClr val="FFFFFF"/>
              </a:solidFill>
            </a:endParaRPr>
          </a:p>
          <a:p>
            <a:pPr eaLnBrk="1" hangingPunct="1"/>
            <a:r>
              <a:rPr lang="en-GB" altLang="en-US" sz="2400" u="sng" dirty="0">
                <a:solidFill>
                  <a:srgbClr val="FFFFFF"/>
                </a:solidFill>
              </a:rPr>
              <a:t>FIXED PERIOD:</a:t>
            </a:r>
          </a:p>
          <a:p>
            <a:pPr eaLnBrk="1" hangingPunct="1"/>
            <a:r>
              <a:rPr lang="en-GB" altLang="en-US" sz="2400" dirty="0">
                <a:solidFill>
                  <a:srgbClr val="FFFFFF"/>
                </a:solidFill>
              </a:rPr>
              <a:t>Pupil can be excluded for one or more fixed periods </a:t>
            </a:r>
            <a:r>
              <a:rPr lang="en-GB" altLang="en-US" sz="2400" dirty="0">
                <a:solidFill>
                  <a:srgbClr val="FF0000"/>
                </a:solidFill>
              </a:rPr>
              <a:t>(suspensions) </a:t>
            </a:r>
          </a:p>
          <a:p>
            <a:pPr eaLnBrk="1" hangingPunct="1"/>
            <a:r>
              <a:rPr lang="en-GB" altLang="en-US" sz="2400" dirty="0">
                <a:solidFill>
                  <a:srgbClr val="FFFFFF"/>
                </a:solidFill>
              </a:rPr>
              <a:t>Up to maximum of </a:t>
            </a:r>
            <a:r>
              <a:rPr lang="en-GB" altLang="en-US" sz="2400" b="1" dirty="0">
                <a:solidFill>
                  <a:srgbClr val="FFFFFF"/>
                </a:solidFill>
              </a:rPr>
              <a:t>45 school days</a:t>
            </a:r>
            <a:r>
              <a:rPr lang="en-GB" altLang="en-US" sz="2400" dirty="0">
                <a:solidFill>
                  <a:srgbClr val="FFFFFF"/>
                </a:solidFill>
              </a:rPr>
              <a:t> in single academic year (para 1 and Reg 4)</a:t>
            </a:r>
          </a:p>
          <a:p>
            <a:r>
              <a:rPr lang="en-GB" altLang="en-US" sz="2400" dirty="0">
                <a:solidFill>
                  <a:srgbClr val="FFFFFF"/>
                </a:solidFill>
              </a:rPr>
              <a:t>Suspension does not have to be for continuous period- para 6 of 2022 ExG </a:t>
            </a:r>
          </a:p>
        </p:txBody>
      </p:sp>
      <p:sp>
        <p:nvSpPr>
          <p:cNvPr id="147458" name="Slide Number Placeholder 5">
            <a:extLst>
              <a:ext uri="{FF2B5EF4-FFF2-40B4-BE49-F238E27FC236}">
                <a16:creationId xmlns:a16="http://schemas.microsoft.com/office/drawing/2014/main" id="{CE2C894D-73A4-4C66-B5AB-554824C81177}"/>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defRPr/>
            </a:pPr>
            <a:fld id="{2357AD4D-62D9-4342-963A-6035955BF2E8}" type="slidenum">
              <a:rPr lang="en-GB" altLang="en-US">
                <a:solidFill>
                  <a:srgbClr val="FFFFFF"/>
                </a:solidFill>
              </a:rPr>
              <a:pPr>
                <a:spcAft>
                  <a:spcPts val="600"/>
                </a:spcAft>
                <a:defRPr/>
              </a:pPr>
              <a:t>70</a:t>
            </a:fld>
            <a:endParaRPr lang="en-GB" alt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B5D0-1B19-4723-BCE0-6194BD772D88}"/>
              </a:ext>
            </a:extLst>
          </p:cNvPr>
          <p:cNvSpPr>
            <a:spLocks noGrp="1"/>
          </p:cNvSpPr>
          <p:nvPr>
            <p:ph type="title"/>
          </p:nvPr>
        </p:nvSpPr>
        <p:spPr/>
        <p:txBody>
          <a:bodyPr>
            <a:noAutofit/>
          </a:bodyPr>
          <a:lstStyle/>
          <a:p>
            <a:r>
              <a:rPr lang="en-GB" sz="2400" dirty="0"/>
              <a:t>LGSO criticised Council for condoning an informal permanent exclusion- Norfolk County Council (19 001 414) 	</a:t>
            </a:r>
          </a:p>
        </p:txBody>
      </p:sp>
      <p:sp>
        <p:nvSpPr>
          <p:cNvPr id="3" name="Content Placeholder 2">
            <a:extLst>
              <a:ext uri="{FF2B5EF4-FFF2-40B4-BE49-F238E27FC236}">
                <a16:creationId xmlns:a16="http://schemas.microsoft.com/office/drawing/2014/main" id="{31FBC82B-B42E-4A91-A6F4-396C99E48E31}"/>
              </a:ext>
            </a:extLst>
          </p:cNvPr>
          <p:cNvSpPr>
            <a:spLocks noGrp="1"/>
          </p:cNvSpPr>
          <p:nvPr>
            <p:ph idx="1"/>
          </p:nvPr>
        </p:nvSpPr>
        <p:spPr/>
        <p:txBody>
          <a:bodyPr>
            <a:normAutofit/>
          </a:bodyPr>
          <a:lstStyle/>
          <a:p>
            <a:r>
              <a:rPr lang="en-GB" dirty="0"/>
              <a:t>There were other faults in this case about failing to provide for the pupil’s SEND</a:t>
            </a:r>
          </a:p>
          <a:p>
            <a:r>
              <a:rPr lang="en-GB" dirty="0"/>
              <a:t>The pupil (P) was put on a fixed period exclusion. Pupil was not allowed to return the school whilst Council searched for an alternative provision.  Even though there had been an emergency review into the pupil’ s EHC plan, P remained on school roll and therefore could not challenge the exclusion.</a:t>
            </a:r>
          </a:p>
          <a:p>
            <a:r>
              <a:rPr lang="en-GB" dirty="0"/>
              <a:t>P was still without alternative provision 16 months after pupil was excluded from school</a:t>
            </a:r>
          </a:p>
          <a:p>
            <a:r>
              <a:rPr lang="en-GB" dirty="0"/>
              <a:t>LGSO noted that Informal school exclusions are unlawful. </a:t>
            </a:r>
          </a:p>
        </p:txBody>
      </p:sp>
      <p:sp>
        <p:nvSpPr>
          <p:cNvPr id="4" name="Slide Number Placeholder 3">
            <a:extLst>
              <a:ext uri="{FF2B5EF4-FFF2-40B4-BE49-F238E27FC236}">
                <a16:creationId xmlns:a16="http://schemas.microsoft.com/office/drawing/2014/main" id="{1F70276C-D1A5-4BE3-9931-A9C8361E3F3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7869146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1" name="Rectangle 2">
            <a:extLst>
              <a:ext uri="{FF2B5EF4-FFF2-40B4-BE49-F238E27FC236}">
                <a16:creationId xmlns:a16="http://schemas.microsoft.com/office/drawing/2014/main" id="{0A9E1741-3ED7-4A56-BD14-570D95C7CCF6}"/>
              </a:ext>
            </a:extLst>
          </p:cNvPr>
          <p:cNvSpPr>
            <a:spLocks noGrp="1" noChangeArrowheads="1"/>
          </p:cNvSpPr>
          <p:nvPr>
            <p:ph type="title"/>
          </p:nvPr>
        </p:nvSpPr>
        <p:spPr>
          <a:xfrm>
            <a:off x="2137171" y="609600"/>
            <a:ext cx="4818330" cy="1320800"/>
          </a:xfrm>
        </p:spPr>
        <p:txBody>
          <a:bodyPr>
            <a:normAutofit/>
          </a:bodyPr>
          <a:lstStyle/>
          <a:p>
            <a:pPr eaLnBrk="1" hangingPunct="1"/>
            <a:r>
              <a:rPr lang="en-GB" altLang="en-US" dirty="0"/>
              <a:t> Multiple suspensions</a:t>
            </a:r>
          </a:p>
        </p:txBody>
      </p:sp>
      <p:pic>
        <p:nvPicPr>
          <p:cNvPr id="150534" name="Picture 150533">
            <a:extLst>
              <a:ext uri="{FF2B5EF4-FFF2-40B4-BE49-F238E27FC236}">
                <a16:creationId xmlns:a16="http://schemas.microsoft.com/office/drawing/2014/main" id="{608F3C71-17B1-415D-932B-9C0C6018E683}"/>
              </a:ext>
            </a:extLst>
          </p:cNvPr>
          <p:cNvPicPr>
            <a:picLocks noChangeAspect="1"/>
          </p:cNvPicPr>
          <p:nvPr/>
        </p:nvPicPr>
        <p:blipFill rotWithShape="1">
          <a:blip r:embed="rId2"/>
          <a:srcRect l="26224" r="56218" b="1995"/>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50561" name="Isosceles Triangle 150538">
            <a:extLst>
              <a:ext uri="{FF2B5EF4-FFF2-40B4-BE49-F238E27FC236}">
                <a16:creationId xmlns:a16="http://schemas.microsoft.com/office/drawing/2014/main" id="{ECD25CC7-FC66-488C-8D61-0FE7ECF161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0532" name="Rectangle 3">
            <a:extLst>
              <a:ext uri="{FF2B5EF4-FFF2-40B4-BE49-F238E27FC236}">
                <a16:creationId xmlns:a16="http://schemas.microsoft.com/office/drawing/2014/main" id="{FB1722E3-AF4D-49B6-8457-15A6E25CB373}"/>
              </a:ext>
            </a:extLst>
          </p:cNvPr>
          <p:cNvSpPr>
            <a:spLocks noGrp="1" noChangeArrowheads="1"/>
          </p:cNvSpPr>
          <p:nvPr>
            <p:ph idx="1"/>
          </p:nvPr>
        </p:nvSpPr>
        <p:spPr>
          <a:xfrm>
            <a:off x="2137171" y="2160589"/>
            <a:ext cx="4818330" cy="3880773"/>
          </a:xfrm>
        </p:spPr>
        <p:txBody>
          <a:bodyPr>
            <a:normAutofit/>
          </a:bodyPr>
          <a:lstStyle/>
          <a:p>
            <a:pPr eaLnBrk="1" hangingPunct="1"/>
            <a:endParaRPr lang="en-GB" altLang="en-US" dirty="0"/>
          </a:p>
          <a:p>
            <a:pPr eaLnBrk="1" hangingPunct="1"/>
            <a:r>
              <a:rPr lang="en-GB" altLang="en-US" dirty="0"/>
              <a:t>If suspensions are becoming a regular occurrence for a pupil, head teachers and schools should consider:</a:t>
            </a:r>
          </a:p>
          <a:p>
            <a:pPr eaLnBrk="1" hangingPunct="1"/>
            <a:endParaRPr lang="en-GB" altLang="en-US" dirty="0"/>
          </a:p>
          <a:p>
            <a:pPr eaLnBrk="1" hangingPunct="1"/>
            <a:r>
              <a:rPr lang="en-GB" altLang="en-US" dirty="0"/>
              <a:t>“</a:t>
            </a:r>
            <a:r>
              <a:rPr lang="en-GB" altLang="en-US" i="1" dirty="0"/>
              <a:t>whether suspension alone is providing an effective sanction and whether additional strategies need to be put in place to address behaviour” </a:t>
            </a:r>
            <a:r>
              <a:rPr lang="en-GB" altLang="en-US" dirty="0"/>
              <a:t>– (para 7 of 2022 ExG)</a:t>
            </a:r>
          </a:p>
        </p:txBody>
      </p:sp>
      <p:sp>
        <p:nvSpPr>
          <p:cNvPr id="150530" name="Slide Number Placeholder 5">
            <a:extLst>
              <a:ext uri="{FF2B5EF4-FFF2-40B4-BE49-F238E27FC236}">
                <a16:creationId xmlns:a16="http://schemas.microsoft.com/office/drawing/2014/main" id="{C6915114-862F-47BB-BE3A-CC3A9C75567B}"/>
              </a:ext>
            </a:extLst>
          </p:cNvPr>
          <p:cNvSpPr>
            <a:spLocks noGrp="1"/>
          </p:cNvSpPr>
          <p:nvPr>
            <p:ph type="sldNum" sz="quarter" idx="12"/>
          </p:nvPr>
        </p:nvSpPr>
        <p:spPr>
          <a:xfrm>
            <a:off x="6442997" y="6041362"/>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defRPr/>
            </a:pPr>
            <a:fld id="{79CF28E2-73AC-4302-B9E0-385AAC8BBA71}" type="slidenum">
              <a:rPr kumimoji="0" lang="en-GB" altLang="en-US" b="0" i="0" u="none" strike="noStrike" kern="1200" cap="none" spc="0" normalizeH="0" baseline="0" noProof="0" smtClean="0">
                <a:ln>
                  <a:noFill/>
                </a:ln>
                <a:effectLst/>
                <a:uLnTx/>
                <a:uFillTx/>
                <a:latin typeface="Verdana" panose="020B0604030504040204" pitchFamily="34" charset="0"/>
                <a:ea typeface="+mn-ea"/>
                <a:cs typeface="Arial" panose="020B0604020202020204" pitchFamily="34" charset="0"/>
              </a:rPr>
              <a:pPr marL="0" marR="0" lvl="0" indent="0" defTabSz="914400" rtl="0" eaLnBrk="0" fontAlgn="base" latinLnBrk="0" hangingPunct="0">
                <a:spcBef>
                  <a:spcPct val="0"/>
                </a:spcBef>
                <a:spcAft>
                  <a:spcPts val="600"/>
                </a:spcAft>
                <a:buClrTx/>
                <a:buSzTx/>
                <a:buFontTx/>
                <a:buNone/>
                <a:tabLst/>
                <a:defRPr/>
              </a:pPr>
              <a:t>72</a:t>
            </a:fld>
            <a:endParaRPr kumimoji="0" lang="en-GB" altLang="en-US"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159180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a:extLst>
              <a:ext uri="{FF2B5EF4-FFF2-40B4-BE49-F238E27FC236}">
                <a16:creationId xmlns:a16="http://schemas.microsoft.com/office/drawing/2014/main" id="{0643865D-48B6-4E6B-BF1E-E6871252C2A2}"/>
              </a:ext>
            </a:extLst>
          </p:cNvPr>
          <p:cNvSpPr>
            <a:spLocks noGrp="1" noChangeArrowheads="1"/>
          </p:cNvSpPr>
          <p:nvPr>
            <p:ph type="title"/>
          </p:nvPr>
        </p:nvSpPr>
        <p:spPr>
          <a:xfrm>
            <a:off x="4035426" y="1678665"/>
            <a:ext cx="2915879" cy="2372168"/>
          </a:xfrm>
        </p:spPr>
        <p:txBody>
          <a:bodyPr vert="horz" lIns="91440" tIns="45720" rIns="91440" bIns="45720" rtlCol="0" anchor="b">
            <a:normAutofit/>
          </a:bodyPr>
          <a:lstStyle/>
          <a:p>
            <a:pPr algn="r">
              <a:lnSpc>
                <a:spcPct val="90000"/>
              </a:lnSpc>
            </a:pPr>
            <a:r>
              <a:rPr lang="en-US" altLang="en-US" sz="3800" dirty="0"/>
              <a:t>Out to lunch- lunchtime suspensions</a:t>
            </a:r>
          </a:p>
        </p:txBody>
      </p:sp>
      <p:pic>
        <p:nvPicPr>
          <p:cNvPr id="159748" name="Picture 3" descr="MC900439435[1]">
            <a:extLst>
              <a:ext uri="{FF2B5EF4-FFF2-40B4-BE49-F238E27FC236}">
                <a16:creationId xmlns:a16="http://schemas.microsoft.com/office/drawing/2014/main" id="{55CD3B92-B4BE-420F-B8B1-9BF45571D3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276" t="7301" r="21031" b="-2"/>
          <a:stretch/>
        </p:blipFill>
        <p:spPr>
          <a:xfrm>
            <a:off x="20" y="2"/>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9746" name="Slide Number Placeholder 5">
            <a:extLst>
              <a:ext uri="{FF2B5EF4-FFF2-40B4-BE49-F238E27FC236}">
                <a16:creationId xmlns:a16="http://schemas.microsoft.com/office/drawing/2014/main" id="{57F3AFC4-9FC0-4D1D-B252-86BF1261757D}"/>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457189" eaLnBrk="1" hangingPunct="1">
              <a:spcAft>
                <a:spcPts val="600"/>
              </a:spcAft>
            </a:pPr>
            <a:fld id="{149F0848-81ED-4BF4-983C-C7D4D8644F23}" type="slidenum">
              <a:rPr lang="en-US" altLang="en-US" smtClean="0">
                <a:solidFill>
                  <a:schemeClr val="accent1"/>
                </a:solidFill>
                <a:latin typeface="+mn-lt"/>
                <a:cs typeface="+mn-cs"/>
              </a:rPr>
              <a:pPr defTabSz="457189" eaLnBrk="1" hangingPunct="1">
                <a:spcAft>
                  <a:spcPts val="600"/>
                </a:spcAft>
              </a:pPr>
              <a:t>73</a:t>
            </a:fld>
            <a:endParaRPr lang="en-US" altLang="en-US" dirty="0">
              <a:solidFill>
                <a:schemeClr val="accent1"/>
              </a:solidFill>
              <a:latin typeface="+mn-lt"/>
              <a:cs typeface="+mn-cs"/>
            </a:endParaRPr>
          </a:p>
        </p:txBody>
      </p:sp>
    </p:spTree>
    <p:extLst>
      <p:ext uri="{BB962C8B-B14F-4D97-AF65-F5344CB8AC3E}">
        <p14:creationId xmlns:p14="http://schemas.microsoft.com/office/powerpoint/2010/main" val="19435636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1" name="Rectangle 2">
            <a:extLst>
              <a:ext uri="{FF2B5EF4-FFF2-40B4-BE49-F238E27FC236}">
                <a16:creationId xmlns:a16="http://schemas.microsoft.com/office/drawing/2014/main" id="{9E2EBBCB-6574-45DD-92D9-7FFA1C3DBE03}"/>
              </a:ext>
            </a:extLst>
          </p:cNvPr>
          <p:cNvSpPr>
            <a:spLocks noGrp="1" noChangeArrowheads="1"/>
          </p:cNvSpPr>
          <p:nvPr>
            <p:ph type="title"/>
          </p:nvPr>
        </p:nvSpPr>
        <p:spPr>
          <a:xfrm>
            <a:off x="4152550" y="609600"/>
            <a:ext cx="2802951" cy="1320800"/>
          </a:xfrm>
        </p:spPr>
        <p:txBody>
          <a:bodyPr>
            <a:normAutofit/>
          </a:bodyPr>
          <a:lstStyle/>
          <a:p>
            <a:pPr eaLnBrk="1" hangingPunct="1">
              <a:lnSpc>
                <a:spcPct val="90000"/>
              </a:lnSpc>
            </a:pPr>
            <a:r>
              <a:rPr lang="en-GB" altLang="en-US" sz="3100" dirty="0"/>
              <a:t>Lunchtime exclusions	 	</a:t>
            </a:r>
          </a:p>
        </p:txBody>
      </p:sp>
      <p:sp>
        <p:nvSpPr>
          <p:cNvPr id="160772" name="Rectangle 3">
            <a:extLst>
              <a:ext uri="{FF2B5EF4-FFF2-40B4-BE49-F238E27FC236}">
                <a16:creationId xmlns:a16="http://schemas.microsoft.com/office/drawing/2014/main" id="{B937557A-07B0-4AFA-A491-923FE365466F}"/>
              </a:ext>
            </a:extLst>
          </p:cNvPr>
          <p:cNvSpPr>
            <a:spLocks noGrp="1" noChangeArrowheads="1"/>
          </p:cNvSpPr>
          <p:nvPr>
            <p:ph idx="1"/>
          </p:nvPr>
        </p:nvSpPr>
        <p:spPr>
          <a:xfrm>
            <a:off x="3907172" y="2160589"/>
            <a:ext cx="4481252" cy="4245898"/>
          </a:xfrm>
        </p:spPr>
        <p:txBody>
          <a:bodyPr>
            <a:normAutofit/>
          </a:bodyPr>
          <a:lstStyle/>
          <a:p>
            <a:pPr eaLnBrk="1" hangingPunct="1">
              <a:lnSpc>
                <a:spcPct val="90000"/>
              </a:lnSpc>
            </a:pPr>
            <a:endParaRPr lang="en-GB" altLang="en-US" dirty="0"/>
          </a:p>
          <a:p>
            <a:pPr eaLnBrk="1" hangingPunct="1">
              <a:lnSpc>
                <a:spcPct val="90000"/>
              </a:lnSpc>
            </a:pPr>
            <a:r>
              <a:rPr lang="en-GB" altLang="en-US" sz="2400" dirty="0"/>
              <a:t>Suspensions can be for parts of the school day, ExG lunchtime period</a:t>
            </a:r>
          </a:p>
          <a:p>
            <a:pPr eaLnBrk="1" hangingPunct="1">
              <a:lnSpc>
                <a:spcPct val="90000"/>
              </a:lnSpc>
            </a:pPr>
            <a:r>
              <a:rPr lang="en-GB" altLang="en-US" sz="2400" dirty="0"/>
              <a:t>All the legal requirements, including to notify parents, still apply</a:t>
            </a:r>
          </a:p>
          <a:p>
            <a:pPr eaLnBrk="1" hangingPunct="1">
              <a:lnSpc>
                <a:spcPct val="90000"/>
              </a:lnSpc>
            </a:pPr>
            <a:r>
              <a:rPr lang="en-GB" altLang="en-US" sz="2400" dirty="0"/>
              <a:t>Lunchtime exclusions are counted as a half as school day </a:t>
            </a:r>
          </a:p>
          <a:p>
            <a:pPr eaLnBrk="1" hangingPunct="1">
              <a:lnSpc>
                <a:spcPct val="90000"/>
              </a:lnSpc>
            </a:pPr>
            <a:r>
              <a:rPr lang="en-GB" altLang="en-US" sz="2400" dirty="0"/>
              <a:t>(Para 9, 2022 ExG)</a:t>
            </a:r>
          </a:p>
        </p:txBody>
      </p:sp>
      <p:pic>
        <p:nvPicPr>
          <p:cNvPr id="160774" name="Picture 160773" descr="A breakfast spread">
            <a:extLst>
              <a:ext uri="{FF2B5EF4-FFF2-40B4-BE49-F238E27FC236}">
                <a16:creationId xmlns:a16="http://schemas.microsoft.com/office/drawing/2014/main" id="{ECFC32DB-6025-5A76-DDFB-04A7A3E32847}"/>
              </a:ext>
            </a:extLst>
          </p:cNvPr>
          <p:cNvPicPr>
            <a:picLocks noChangeAspect="1"/>
          </p:cNvPicPr>
          <p:nvPr/>
        </p:nvPicPr>
        <p:blipFill rotWithShape="1">
          <a:blip r:embed="rId2"/>
          <a:srcRect l="27015" r="33602" b="-2"/>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60778" name="Isosceles Triangle 160777">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0770" name="Slide Number Placeholder 5">
            <a:extLst>
              <a:ext uri="{FF2B5EF4-FFF2-40B4-BE49-F238E27FC236}">
                <a16:creationId xmlns:a16="http://schemas.microsoft.com/office/drawing/2014/main" id="{E113D30E-F22A-4434-AD63-CF9446DD6181}"/>
              </a:ext>
            </a:extLst>
          </p:cNvPr>
          <p:cNvSpPr>
            <a:spLocks noGrp="1"/>
          </p:cNvSpPr>
          <p:nvPr>
            <p:ph type="sldNum" sz="quarter" idx="12"/>
          </p:nvPr>
        </p:nvSpPr>
        <p:spPr>
          <a:xfrm>
            <a:off x="6631497" y="6041362"/>
            <a:ext cx="3240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FE9A6BB4-7336-42B8-9BD7-37DF666DCB88}" type="slidenum">
              <a:rPr lang="en-GB" altLang="en-US" smtClean="0"/>
              <a:pPr>
                <a:spcAft>
                  <a:spcPts val="600"/>
                </a:spcAft>
              </a:pPr>
              <a:t>74</a:t>
            </a:fld>
            <a:endParaRPr lang="en-GB" altLang="en-US" dirty="0"/>
          </a:p>
        </p:txBody>
      </p:sp>
    </p:spTree>
    <p:extLst>
      <p:ext uri="{BB962C8B-B14F-4D97-AF65-F5344CB8AC3E}">
        <p14:creationId xmlns:p14="http://schemas.microsoft.com/office/powerpoint/2010/main" val="3099782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tanding on stairs&#10;&#10;Description automatically generated with low confidence">
            <a:extLst>
              <a:ext uri="{FF2B5EF4-FFF2-40B4-BE49-F238E27FC236}">
                <a16:creationId xmlns:a16="http://schemas.microsoft.com/office/drawing/2014/main" id="{2EF4DB55-2FC9-1874-EBC3-A4A45980747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9861" r="21405"/>
          <a:stretch/>
        </p:blipFill>
        <p:spPr>
          <a:xfrm>
            <a:off x="4644008" y="-1"/>
            <a:ext cx="4499992"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09C7C0D-06D4-6E64-8ABC-C2E3834D5A95}"/>
              </a:ext>
            </a:extLst>
          </p:cNvPr>
          <p:cNvSpPr>
            <a:spLocks noGrp="1"/>
          </p:cNvSpPr>
          <p:nvPr>
            <p:ph type="title"/>
          </p:nvPr>
        </p:nvSpPr>
        <p:spPr>
          <a:xfrm>
            <a:off x="507999" y="609600"/>
            <a:ext cx="2888343" cy="1320800"/>
          </a:xfrm>
        </p:spPr>
        <p:txBody>
          <a:bodyPr>
            <a:normAutofit/>
          </a:bodyPr>
          <a:lstStyle/>
          <a:p>
            <a:pPr algn="ctr"/>
            <a:r>
              <a:rPr lang="en-GB" dirty="0">
                <a:solidFill>
                  <a:schemeClr val="accent2">
                    <a:lumMod val="75000"/>
                  </a:schemeClr>
                </a:solidFill>
              </a:rPr>
              <a:t>BEFORE EXCLUDING </a:t>
            </a:r>
          </a:p>
        </p:txBody>
      </p:sp>
      <p:sp>
        <p:nvSpPr>
          <p:cNvPr id="3" name="Content Placeholder 2">
            <a:extLst>
              <a:ext uri="{FF2B5EF4-FFF2-40B4-BE49-F238E27FC236}">
                <a16:creationId xmlns:a16="http://schemas.microsoft.com/office/drawing/2014/main" id="{FE779324-5851-9D48-DF8A-AA26BB45A6E3}"/>
              </a:ext>
            </a:extLst>
          </p:cNvPr>
          <p:cNvSpPr>
            <a:spLocks noGrp="1"/>
          </p:cNvSpPr>
          <p:nvPr>
            <p:ph idx="1"/>
          </p:nvPr>
        </p:nvSpPr>
        <p:spPr>
          <a:xfrm>
            <a:off x="508000" y="1930401"/>
            <a:ext cx="4424040" cy="4110962"/>
          </a:xfrm>
        </p:spPr>
        <p:txBody>
          <a:bodyPr>
            <a:normAutofit/>
          </a:bodyPr>
          <a:lstStyle/>
          <a:p>
            <a:endParaRPr lang="en-GB" dirty="0"/>
          </a:p>
          <a:p>
            <a:r>
              <a:rPr lang="en-GB" dirty="0"/>
              <a:t>Emphasis on initial (early) intervention for all children</a:t>
            </a:r>
          </a:p>
          <a:p>
            <a:endParaRPr lang="en-GB" dirty="0"/>
          </a:p>
          <a:p>
            <a:r>
              <a:rPr lang="en-GB" dirty="0"/>
              <a:t>Clear tiered approach in new guidance – eg schools to consider sanctions such as detentions first</a:t>
            </a:r>
          </a:p>
          <a:p>
            <a:endParaRPr lang="en-GB" dirty="0"/>
          </a:p>
          <a:p>
            <a:r>
              <a:rPr lang="en-GB" dirty="0"/>
              <a:t>(see para 4 of 2022 ExG and para 45 </a:t>
            </a:r>
            <a:r>
              <a:rPr lang="en-GB" b="1" u="sng" dirty="0"/>
              <a:t>Behaviour in Schools Advice)</a:t>
            </a:r>
            <a:r>
              <a:rPr lang="en-GB" dirty="0"/>
              <a:t> </a:t>
            </a: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319EC500-7A75-42E0-1909-6D1A47D36835}"/>
              </a:ext>
            </a:extLst>
          </p:cNvPr>
          <p:cNvSpPr>
            <a:spLocks noGrp="1"/>
          </p:cNvSpPr>
          <p:nvPr>
            <p:ph type="sldNum" sz="quarter" idx="12"/>
          </p:nvPr>
        </p:nvSpPr>
        <p:spPr>
          <a:xfrm>
            <a:off x="6442997" y="6041362"/>
            <a:ext cx="512504" cy="365125"/>
          </a:xfrm>
        </p:spPr>
        <p:txBody>
          <a:bodyPr>
            <a:normAutofit/>
          </a:bodyPr>
          <a:lstStyle/>
          <a:p>
            <a:pPr>
              <a:spcAft>
                <a:spcPts val="600"/>
              </a:spcAft>
              <a:defRPr/>
            </a:pPr>
            <a:fld id="{FD5D6309-0F2A-432B-92AE-D2C9A46844CB}" type="slidenum">
              <a:rPr lang="en-GB" altLang="en-US">
                <a:solidFill>
                  <a:srgbClr val="FFFFFF"/>
                </a:solidFill>
              </a:rPr>
              <a:pPr>
                <a:spcAft>
                  <a:spcPts val="600"/>
                </a:spcAft>
                <a:defRPr/>
              </a:pPr>
              <a:t>75</a:t>
            </a:fld>
            <a:endParaRPr lang="en-GB" altLang="en-US" dirty="0">
              <a:solidFill>
                <a:srgbClr val="FFFFFF"/>
              </a:solidFill>
            </a:endParaRPr>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92494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tanding on stairs&#10;&#10;Description automatically generated with low confidence">
            <a:extLst>
              <a:ext uri="{FF2B5EF4-FFF2-40B4-BE49-F238E27FC236}">
                <a16:creationId xmlns:a16="http://schemas.microsoft.com/office/drawing/2014/main" id="{2EF4DB55-2FC9-1874-EBC3-A4A45980747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9861" r="21405"/>
          <a:stretch/>
        </p:blipFill>
        <p:spPr>
          <a:xfrm>
            <a:off x="4644008" y="-1"/>
            <a:ext cx="4499992"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09C7C0D-06D4-6E64-8ABC-C2E3834D5A95}"/>
              </a:ext>
            </a:extLst>
          </p:cNvPr>
          <p:cNvSpPr>
            <a:spLocks noGrp="1"/>
          </p:cNvSpPr>
          <p:nvPr>
            <p:ph type="title"/>
          </p:nvPr>
        </p:nvSpPr>
        <p:spPr>
          <a:xfrm>
            <a:off x="-341473" y="116632"/>
            <a:ext cx="5705561" cy="1883296"/>
          </a:xfrm>
        </p:spPr>
        <p:txBody>
          <a:bodyPr>
            <a:normAutofit/>
          </a:bodyPr>
          <a:lstStyle/>
          <a:p>
            <a:pPr algn="ctr"/>
            <a:r>
              <a:rPr lang="en-GB" sz="3200" dirty="0">
                <a:solidFill>
                  <a:srgbClr val="0070C0"/>
                </a:solidFill>
              </a:rPr>
              <a:t>WHOLE SECTION ON PREVENTATIVE MEASURES </a:t>
            </a:r>
            <a:br>
              <a:rPr lang="en-GB" sz="3200" dirty="0">
                <a:solidFill>
                  <a:srgbClr val="0070C0"/>
                </a:solidFill>
              </a:rPr>
            </a:br>
            <a:r>
              <a:rPr lang="en-GB" sz="3200" dirty="0">
                <a:solidFill>
                  <a:srgbClr val="0070C0"/>
                </a:solidFill>
              </a:rPr>
              <a:t>TO SCHOOL EXCLUSION</a:t>
            </a:r>
            <a:endParaRPr lang="en-GB" sz="3200" dirty="0">
              <a:solidFill>
                <a:schemeClr val="accent2">
                  <a:lumMod val="75000"/>
                </a:schemeClr>
              </a:solidFill>
            </a:endParaRPr>
          </a:p>
        </p:txBody>
      </p:sp>
      <p:sp>
        <p:nvSpPr>
          <p:cNvPr id="3" name="Content Placeholder 2">
            <a:extLst>
              <a:ext uri="{FF2B5EF4-FFF2-40B4-BE49-F238E27FC236}">
                <a16:creationId xmlns:a16="http://schemas.microsoft.com/office/drawing/2014/main" id="{FE779324-5851-9D48-DF8A-AA26BB45A6E3}"/>
              </a:ext>
            </a:extLst>
          </p:cNvPr>
          <p:cNvSpPr>
            <a:spLocks noGrp="1"/>
          </p:cNvSpPr>
          <p:nvPr>
            <p:ph idx="1"/>
          </p:nvPr>
        </p:nvSpPr>
        <p:spPr>
          <a:xfrm>
            <a:off x="508000" y="1930401"/>
            <a:ext cx="4424040" cy="4110962"/>
          </a:xfrm>
        </p:spPr>
        <p:txBody>
          <a:bodyPr>
            <a:normAutofit lnSpcReduction="10000"/>
          </a:bodyPr>
          <a:lstStyle/>
          <a:p>
            <a:endParaRPr lang="en-GB" dirty="0"/>
          </a:p>
          <a:p>
            <a:r>
              <a:rPr lang="en-GB" dirty="0"/>
              <a:t>SEE PART 4 OF SEPT 2022 ExG AT PAGE 19</a:t>
            </a:r>
          </a:p>
          <a:p>
            <a:endParaRPr lang="en-GB" dirty="0"/>
          </a:p>
          <a:p>
            <a:r>
              <a:rPr lang="en-GB" dirty="0"/>
              <a:t>DETAILING USE OF AP</a:t>
            </a:r>
          </a:p>
          <a:p>
            <a:endParaRPr lang="en-GB" dirty="0"/>
          </a:p>
          <a:p>
            <a:r>
              <a:rPr lang="en-GB" dirty="0"/>
              <a:t>MANAGED MOVES</a:t>
            </a:r>
          </a:p>
          <a:p>
            <a:endParaRPr lang="en-GB" dirty="0"/>
          </a:p>
          <a:p>
            <a:r>
              <a:rPr lang="en-GB" dirty="0"/>
              <a:t>OFF-SITE DIRCTION</a:t>
            </a:r>
          </a:p>
          <a:p>
            <a:endParaRPr lang="en-GB" dirty="0"/>
          </a:p>
          <a:p>
            <a:r>
              <a:rPr lang="en-GB" dirty="0"/>
              <a:t>WE WILL LOOK AT THIS LATER </a:t>
            </a:r>
          </a:p>
        </p:txBody>
      </p:sp>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319EC500-7A75-42E0-1909-6D1A47D36835}"/>
              </a:ext>
            </a:extLst>
          </p:cNvPr>
          <p:cNvSpPr>
            <a:spLocks noGrp="1"/>
          </p:cNvSpPr>
          <p:nvPr>
            <p:ph type="sldNum" sz="quarter" idx="12"/>
          </p:nvPr>
        </p:nvSpPr>
        <p:spPr>
          <a:xfrm>
            <a:off x="6442997" y="6041362"/>
            <a:ext cx="512504" cy="365125"/>
          </a:xfrm>
        </p:spPr>
        <p:txBody>
          <a:bodyPr>
            <a:normAutofit/>
          </a:bodyPr>
          <a:lstStyle/>
          <a:p>
            <a:pPr>
              <a:spcAft>
                <a:spcPts val="600"/>
              </a:spcAft>
              <a:defRPr/>
            </a:pPr>
            <a:fld id="{FD5D6309-0F2A-432B-92AE-D2C9A46844CB}" type="slidenum">
              <a:rPr lang="en-GB" altLang="en-US">
                <a:solidFill>
                  <a:srgbClr val="FFFFFF"/>
                </a:solidFill>
              </a:rPr>
              <a:pPr>
                <a:spcAft>
                  <a:spcPts val="600"/>
                </a:spcAft>
                <a:defRPr/>
              </a:pPr>
              <a:t>76</a:t>
            </a:fld>
            <a:endParaRPr lang="en-GB" altLang="en-US" dirty="0">
              <a:solidFill>
                <a:srgbClr val="FFFFFF"/>
              </a:solidFill>
            </a:endParaRPr>
          </a:p>
        </p:txBody>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490703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0" name="Rectangle 20489">
            <a:extLst>
              <a:ext uri="{FF2B5EF4-FFF2-40B4-BE49-F238E27FC236}">
                <a16:creationId xmlns:a16="http://schemas.microsoft.com/office/drawing/2014/main" id="{CB5AA8A5-25CC-4295-892F-367FCDAF2B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492" name="Group 20491">
            <a:extLst>
              <a:ext uri="{FF2B5EF4-FFF2-40B4-BE49-F238E27FC236}">
                <a16:creationId xmlns:a16="http://schemas.microsoft.com/office/drawing/2014/main" id="{09DD65AA-8280-4962-92F3-DF1CB53349D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4303" y="-8467"/>
            <a:ext cx="3575050" cy="6866467"/>
            <a:chOff x="7425267" y="-8467"/>
            <a:chExt cx="4766733" cy="6866467"/>
          </a:xfrm>
        </p:grpSpPr>
        <p:cxnSp>
          <p:nvCxnSpPr>
            <p:cNvPr id="20493" name="Straight Connector 20492">
              <a:extLst>
                <a:ext uri="{FF2B5EF4-FFF2-40B4-BE49-F238E27FC236}">
                  <a16:creationId xmlns:a16="http://schemas.microsoft.com/office/drawing/2014/main" id="{88942788-FC6D-44C2-BFC1-6F064710DA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0494" name="Straight Connector 20493">
              <a:extLst>
                <a:ext uri="{FF2B5EF4-FFF2-40B4-BE49-F238E27FC236}">
                  <a16:creationId xmlns:a16="http://schemas.microsoft.com/office/drawing/2014/main" id="{01093AC6-E5C2-4894-A520-5BE11049F27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0495"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496"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497" name="Isosceles Triangle 20496">
              <a:extLst>
                <a:ext uri="{FF2B5EF4-FFF2-40B4-BE49-F238E27FC236}">
                  <a16:creationId xmlns:a16="http://schemas.microsoft.com/office/drawing/2014/main" id="{F132E88E-8003-49D3-88BD-E18DF69650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498"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499"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500"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501" name="Isosceles Triangle 20500">
              <a:extLst>
                <a:ext uri="{FF2B5EF4-FFF2-40B4-BE49-F238E27FC236}">
                  <a16:creationId xmlns:a16="http://schemas.microsoft.com/office/drawing/2014/main" id="{3F93416A-6C44-4D77-A94A-DEBC035EA6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483" name="Rectangle 2">
            <a:extLst>
              <a:ext uri="{FF2B5EF4-FFF2-40B4-BE49-F238E27FC236}">
                <a16:creationId xmlns:a16="http://schemas.microsoft.com/office/drawing/2014/main" id="{98AA2A70-BCD6-44D2-84B9-FFF88988C488}"/>
              </a:ext>
            </a:extLst>
          </p:cNvPr>
          <p:cNvSpPr>
            <a:spLocks noGrp="1" noChangeArrowheads="1"/>
          </p:cNvSpPr>
          <p:nvPr>
            <p:ph type="title"/>
          </p:nvPr>
        </p:nvSpPr>
        <p:spPr>
          <a:xfrm>
            <a:off x="489360" y="1382486"/>
            <a:ext cx="2660686" cy="4093028"/>
          </a:xfrm>
        </p:spPr>
        <p:txBody>
          <a:bodyPr anchor="ctr">
            <a:normAutofit/>
          </a:bodyPr>
          <a:lstStyle/>
          <a:p>
            <a:pPr eaLnBrk="1" hangingPunct="1">
              <a:lnSpc>
                <a:spcPct val="90000"/>
              </a:lnSpc>
            </a:pPr>
            <a:r>
              <a:rPr lang="en-GB" altLang="en-US" sz="2900" dirty="0">
                <a:solidFill>
                  <a:schemeClr val="accent1">
                    <a:lumMod val="75000"/>
                  </a:schemeClr>
                </a:solidFill>
              </a:rPr>
              <a:t>Heads: ensure you have first tried strategies</a:t>
            </a:r>
            <a:br>
              <a:rPr lang="en-GB" altLang="en-US" sz="2900" dirty="0">
                <a:solidFill>
                  <a:schemeClr val="accent1">
                    <a:lumMod val="75000"/>
                  </a:schemeClr>
                </a:solidFill>
              </a:rPr>
            </a:br>
            <a:r>
              <a:rPr lang="en-GB" altLang="en-US" sz="2900" dirty="0">
                <a:solidFill>
                  <a:schemeClr val="accent1">
                    <a:lumMod val="75000"/>
                  </a:schemeClr>
                </a:solidFill>
              </a:rPr>
              <a:t>that are set out in Behaviour in Schools  Advice</a:t>
            </a:r>
          </a:p>
        </p:txBody>
      </p:sp>
      <p:sp>
        <p:nvSpPr>
          <p:cNvPr id="20503" name="Rectangle 20502">
            <a:extLst>
              <a:ext uri="{FF2B5EF4-FFF2-40B4-BE49-F238E27FC236}">
                <a16:creationId xmlns:a16="http://schemas.microsoft.com/office/drawing/2014/main" id="{24C6BC13-FB1E-48CC-B421-3D06039728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6968" y="0"/>
            <a:ext cx="48370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2" name="Slide Number Placeholder 5">
            <a:extLst>
              <a:ext uri="{FF2B5EF4-FFF2-40B4-BE49-F238E27FC236}">
                <a16:creationId xmlns:a16="http://schemas.microsoft.com/office/drawing/2014/main" id="{DF452186-702C-4A65-A7C1-8B9C2FD349E9}"/>
              </a:ext>
            </a:extLst>
          </p:cNvPr>
          <p:cNvSpPr>
            <a:spLocks noGrp="1"/>
          </p:cNvSpPr>
          <p:nvPr>
            <p:ph type="sldNum" sz="quarter" idx="12"/>
          </p:nvPr>
        </p:nvSpPr>
        <p:spPr>
          <a:xfrm>
            <a:off x="7896817" y="6041362"/>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417899" indent="-160731">
              <a:defRPr>
                <a:solidFill>
                  <a:schemeClr val="tx1"/>
                </a:solidFill>
                <a:latin typeface="Verdana" panose="020B0604030504040204" pitchFamily="34" charset="0"/>
                <a:cs typeface="Arial" panose="020B0604020202020204" pitchFamily="34" charset="0"/>
              </a:defRPr>
            </a:lvl2pPr>
            <a:lvl3pPr marL="642922" indent="-128585">
              <a:defRPr>
                <a:solidFill>
                  <a:schemeClr val="tx1"/>
                </a:solidFill>
                <a:latin typeface="Verdana" panose="020B0604030504040204" pitchFamily="34" charset="0"/>
                <a:cs typeface="Arial" panose="020B0604020202020204" pitchFamily="34" charset="0"/>
              </a:defRPr>
            </a:lvl3pPr>
            <a:lvl4pPr marL="900091" indent="-128585">
              <a:defRPr>
                <a:solidFill>
                  <a:schemeClr val="tx1"/>
                </a:solidFill>
                <a:latin typeface="Verdana" panose="020B0604030504040204" pitchFamily="34" charset="0"/>
                <a:cs typeface="Arial" panose="020B0604020202020204" pitchFamily="34" charset="0"/>
              </a:defRPr>
            </a:lvl4pPr>
            <a:lvl5pPr marL="1157259" indent="-128585">
              <a:defRPr>
                <a:solidFill>
                  <a:schemeClr val="tx1"/>
                </a:solidFill>
                <a:latin typeface="Verdana" panose="020B0604030504040204" pitchFamily="34" charset="0"/>
                <a:cs typeface="Arial" panose="020B0604020202020204" pitchFamily="34" charset="0"/>
              </a:defRPr>
            </a:lvl5pPr>
            <a:lvl6pPr marL="1414428" indent="-12858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1671596" indent="-12858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1928765" indent="-12858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2185934" indent="-128585"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defTabSz="514337" rtl="0" eaLnBrk="0" fontAlgn="base" latinLnBrk="0" hangingPunct="0">
              <a:spcBef>
                <a:spcPct val="0"/>
              </a:spcBef>
              <a:spcAft>
                <a:spcPts val="600"/>
              </a:spcAft>
              <a:buClrTx/>
              <a:buSzTx/>
              <a:buFontTx/>
              <a:buNone/>
              <a:tabLst/>
              <a:defRPr/>
            </a:pPr>
            <a:fld id="{F17BF54E-D2E7-4009-8341-04E1713E5C6E}" type="slidenum">
              <a:rPr kumimoji="0" lang="en-GB" altLang="en-US"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defTabSz="514337" rtl="0" eaLnBrk="0" fontAlgn="base" latinLnBrk="0" hangingPunct="0">
                <a:spcBef>
                  <a:spcPct val="0"/>
                </a:spcBef>
                <a:spcAft>
                  <a:spcPts val="600"/>
                </a:spcAft>
                <a:buClrTx/>
                <a:buSzTx/>
                <a:buFontTx/>
                <a:buNone/>
                <a:tabLst/>
                <a:defRPr/>
              </a:pPr>
              <a:t>77</a:t>
            </a:fld>
            <a:endParaRPr kumimoji="0" lang="en-GB" altLang="en-US"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graphicFrame>
        <p:nvGraphicFramePr>
          <p:cNvPr id="20486" name="Rectangle 3">
            <a:extLst>
              <a:ext uri="{FF2B5EF4-FFF2-40B4-BE49-F238E27FC236}">
                <a16:creationId xmlns:a16="http://schemas.microsoft.com/office/drawing/2014/main" id="{574E4A44-30C1-D80C-A11B-BD9871989A8A}"/>
              </a:ext>
            </a:extLst>
          </p:cNvPr>
          <p:cNvGraphicFramePr>
            <a:graphicFrameLocks noGrp="1"/>
          </p:cNvGraphicFramePr>
          <p:nvPr>
            <p:ph idx="1"/>
            <p:extLst>
              <p:ext uri="{D42A27DB-BD31-4B8C-83A1-F6EECF244321}">
                <p14:modId xmlns:p14="http://schemas.microsoft.com/office/powerpoint/2010/main" val="2359357443"/>
              </p:ext>
            </p:extLst>
          </p:nvPr>
        </p:nvGraphicFramePr>
        <p:xfrm>
          <a:off x="3639407" y="944564"/>
          <a:ext cx="5019610"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0847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CB5AA8A5-25CC-4295-892F-367FCDAF2B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11">
            <a:extLst>
              <a:ext uri="{FF2B5EF4-FFF2-40B4-BE49-F238E27FC236}">
                <a16:creationId xmlns:a16="http://schemas.microsoft.com/office/drawing/2014/main" id="{09DD65AA-8280-4962-92F3-DF1CB53349D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4303" y="-8467"/>
            <a:ext cx="3575050" cy="6866467"/>
            <a:chOff x="7425267" y="-8467"/>
            <a:chExt cx="4766733" cy="6866467"/>
          </a:xfrm>
        </p:grpSpPr>
        <p:cxnSp>
          <p:nvCxnSpPr>
            <p:cNvPr id="13" name="Straight Connector 12">
              <a:extLst>
                <a:ext uri="{FF2B5EF4-FFF2-40B4-BE49-F238E27FC236}">
                  <a16:creationId xmlns:a16="http://schemas.microsoft.com/office/drawing/2014/main" id="{88942788-FC6D-44C2-BFC1-6F064710DA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13">
              <a:extLst>
                <a:ext uri="{FF2B5EF4-FFF2-40B4-BE49-F238E27FC236}">
                  <a16:creationId xmlns:a16="http://schemas.microsoft.com/office/drawing/2014/main" id="{01093AC6-E5C2-4894-A520-5BE11049F27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F132E88E-8003-49D3-88BD-E18DF69650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F93416A-6C44-4D77-A94A-DEBC035EA6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B68395F8-A8FF-A0E3-0DFE-06F5429D136E}"/>
              </a:ext>
            </a:extLst>
          </p:cNvPr>
          <p:cNvSpPr>
            <a:spLocks noGrp="1"/>
          </p:cNvSpPr>
          <p:nvPr>
            <p:ph type="title"/>
          </p:nvPr>
        </p:nvSpPr>
        <p:spPr>
          <a:xfrm>
            <a:off x="489360" y="1382486"/>
            <a:ext cx="2660686" cy="4093028"/>
          </a:xfrm>
        </p:spPr>
        <p:txBody>
          <a:bodyPr anchor="ctr">
            <a:normAutofit/>
          </a:bodyPr>
          <a:lstStyle/>
          <a:p>
            <a:r>
              <a:rPr lang="en-GB" sz="3800" dirty="0">
                <a:solidFill>
                  <a:schemeClr val="accent1">
                    <a:lumMod val="75000"/>
                  </a:schemeClr>
                </a:solidFill>
              </a:rPr>
              <a:t>Reasons for an exclusion</a:t>
            </a:r>
          </a:p>
        </p:txBody>
      </p:sp>
      <p:sp>
        <p:nvSpPr>
          <p:cNvPr id="23" name="Rectangle 22">
            <a:extLst>
              <a:ext uri="{FF2B5EF4-FFF2-40B4-BE49-F238E27FC236}">
                <a16:creationId xmlns:a16="http://schemas.microsoft.com/office/drawing/2014/main" id="{24C6BC13-FB1E-48CC-B421-3D06039728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6968" y="0"/>
            <a:ext cx="48370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2DCC1692-F9A9-C5A5-C25C-672002534D12}"/>
              </a:ext>
            </a:extLst>
          </p:cNvPr>
          <p:cNvSpPr>
            <a:spLocks noGrp="1"/>
          </p:cNvSpPr>
          <p:nvPr>
            <p:ph type="sldNum" sz="quarter" idx="12"/>
          </p:nvPr>
        </p:nvSpPr>
        <p:spPr>
          <a:xfrm>
            <a:off x="7896817" y="6041362"/>
            <a:ext cx="512504" cy="365125"/>
          </a:xfrm>
        </p:spPr>
        <p:txBody>
          <a:bodyPr>
            <a:normAutofit/>
          </a:bodyPr>
          <a:lstStyle/>
          <a:p>
            <a:pPr>
              <a:spcAft>
                <a:spcPts val="600"/>
              </a:spcAft>
              <a:defRPr/>
            </a:pPr>
            <a:fld id="{FD5D6309-0F2A-432B-92AE-D2C9A46844CB}" type="slidenum">
              <a:rPr lang="en-GB" altLang="en-US">
                <a:solidFill>
                  <a:srgbClr val="FFFFFF"/>
                </a:solidFill>
              </a:rPr>
              <a:pPr>
                <a:spcAft>
                  <a:spcPts val="600"/>
                </a:spcAft>
                <a:defRPr/>
              </a:pPr>
              <a:t>78</a:t>
            </a:fld>
            <a:endParaRPr lang="en-GB" altLang="en-US" dirty="0">
              <a:solidFill>
                <a:srgbClr val="FFFFFF"/>
              </a:solidFill>
            </a:endParaRPr>
          </a:p>
        </p:txBody>
      </p:sp>
      <p:graphicFrame>
        <p:nvGraphicFramePr>
          <p:cNvPr id="26" name="Content Placeholder 2">
            <a:extLst>
              <a:ext uri="{FF2B5EF4-FFF2-40B4-BE49-F238E27FC236}">
                <a16:creationId xmlns:a16="http://schemas.microsoft.com/office/drawing/2014/main" id="{D683BD92-FF22-6842-B6F4-8127ECE2556D}"/>
              </a:ext>
            </a:extLst>
          </p:cNvPr>
          <p:cNvGraphicFramePr>
            <a:graphicFrameLocks noGrp="1"/>
          </p:cNvGraphicFramePr>
          <p:nvPr>
            <p:ph idx="1"/>
            <p:extLst>
              <p:ext uri="{D42A27DB-BD31-4B8C-83A1-F6EECF244321}">
                <p14:modId xmlns:p14="http://schemas.microsoft.com/office/powerpoint/2010/main" val="2343942476"/>
              </p:ext>
            </p:extLst>
          </p:nvPr>
        </p:nvGraphicFramePr>
        <p:xfrm>
          <a:off x="3639407" y="944564"/>
          <a:ext cx="5019610"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395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graphicEl>
                                              <a:dgm id="{D3DAB91B-DB3A-4374-B016-C2BAB5348E06}"/>
                                            </p:graphicEl>
                                          </p:spTgt>
                                        </p:tgtEl>
                                        <p:attrNameLst>
                                          <p:attrName>style.visibility</p:attrName>
                                        </p:attrNameLst>
                                      </p:cBhvr>
                                      <p:to>
                                        <p:strVal val="visible"/>
                                      </p:to>
                                    </p:set>
                                    <p:anim calcmode="lin" valueType="num">
                                      <p:cBhvr additive="base">
                                        <p:cTn id="7" dur="500" fill="hold"/>
                                        <p:tgtEl>
                                          <p:spTgt spid="26">
                                            <p:graphicEl>
                                              <a:dgm id="{D3DAB91B-DB3A-4374-B016-C2BAB5348E06}"/>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
                                            <p:graphicEl>
                                              <a:dgm id="{D3DAB91B-DB3A-4374-B016-C2BAB5348E06}"/>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graphicEl>
                                              <a:dgm id="{9CC6FA3C-9C21-4DE4-9ACB-9E5711E6EC29}"/>
                                            </p:graphicEl>
                                          </p:spTgt>
                                        </p:tgtEl>
                                        <p:attrNameLst>
                                          <p:attrName>style.visibility</p:attrName>
                                        </p:attrNameLst>
                                      </p:cBhvr>
                                      <p:to>
                                        <p:strVal val="visible"/>
                                      </p:to>
                                    </p:set>
                                    <p:anim calcmode="lin" valueType="num">
                                      <p:cBhvr additive="base">
                                        <p:cTn id="13" dur="500" fill="hold"/>
                                        <p:tgtEl>
                                          <p:spTgt spid="26">
                                            <p:graphicEl>
                                              <a:dgm id="{9CC6FA3C-9C21-4DE4-9ACB-9E5711E6EC29}"/>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
                                            <p:graphicEl>
                                              <a:dgm id="{9CC6FA3C-9C21-4DE4-9ACB-9E5711E6EC29}"/>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graphicEl>
                                              <a:dgm id="{3CB79E36-C38D-4512-9CCD-5C1FE4D89A10}"/>
                                            </p:graphicEl>
                                          </p:spTgt>
                                        </p:tgtEl>
                                        <p:attrNameLst>
                                          <p:attrName>style.visibility</p:attrName>
                                        </p:attrNameLst>
                                      </p:cBhvr>
                                      <p:to>
                                        <p:strVal val="visible"/>
                                      </p:to>
                                    </p:set>
                                    <p:anim calcmode="lin" valueType="num">
                                      <p:cBhvr additive="base">
                                        <p:cTn id="19" dur="500" fill="hold"/>
                                        <p:tgtEl>
                                          <p:spTgt spid="26">
                                            <p:graphicEl>
                                              <a:dgm id="{3CB79E36-C38D-4512-9CCD-5C1FE4D89A10}"/>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
                                            <p:graphicEl>
                                              <a:dgm id="{3CB79E36-C38D-4512-9CCD-5C1FE4D89A10}"/>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
                                            <p:graphicEl>
                                              <a:dgm id="{AAFA8C36-732C-426C-8F2D-D7CA0A7978C1}"/>
                                            </p:graphicEl>
                                          </p:spTgt>
                                        </p:tgtEl>
                                        <p:attrNameLst>
                                          <p:attrName>style.visibility</p:attrName>
                                        </p:attrNameLst>
                                      </p:cBhvr>
                                      <p:to>
                                        <p:strVal val="visible"/>
                                      </p:to>
                                    </p:set>
                                    <p:anim calcmode="lin" valueType="num">
                                      <p:cBhvr additive="base">
                                        <p:cTn id="25" dur="500" fill="hold"/>
                                        <p:tgtEl>
                                          <p:spTgt spid="26">
                                            <p:graphicEl>
                                              <a:dgm id="{AAFA8C36-732C-426C-8F2D-D7CA0A7978C1}"/>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
                                            <p:graphicEl>
                                              <a:dgm id="{AAFA8C36-732C-426C-8F2D-D7CA0A7978C1}"/>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
                                            <p:graphicEl>
                                              <a:dgm id="{50F8DA94-A73F-4C76-A303-78A220878E88}"/>
                                            </p:graphicEl>
                                          </p:spTgt>
                                        </p:tgtEl>
                                        <p:attrNameLst>
                                          <p:attrName>style.visibility</p:attrName>
                                        </p:attrNameLst>
                                      </p:cBhvr>
                                      <p:to>
                                        <p:strVal val="visible"/>
                                      </p:to>
                                    </p:set>
                                    <p:anim calcmode="lin" valueType="num">
                                      <p:cBhvr additive="base">
                                        <p:cTn id="31" dur="500" fill="hold"/>
                                        <p:tgtEl>
                                          <p:spTgt spid="26">
                                            <p:graphicEl>
                                              <a:dgm id="{50F8DA94-A73F-4C76-A303-78A220878E88}"/>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
                                            <p:graphicEl>
                                              <a:dgm id="{50F8DA94-A73F-4C76-A303-78A220878E88}"/>
                                            </p:graphic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
                                            <p:graphicEl>
                                              <a:dgm id="{51A770FF-D790-4893-BE6D-56A33E28827C}"/>
                                            </p:graphicEl>
                                          </p:spTgt>
                                        </p:tgtEl>
                                        <p:attrNameLst>
                                          <p:attrName>style.visibility</p:attrName>
                                        </p:attrNameLst>
                                      </p:cBhvr>
                                      <p:to>
                                        <p:strVal val="visible"/>
                                      </p:to>
                                    </p:set>
                                    <p:anim calcmode="lin" valueType="num">
                                      <p:cBhvr additive="base">
                                        <p:cTn id="37" dur="500" fill="hold"/>
                                        <p:tgtEl>
                                          <p:spTgt spid="26">
                                            <p:graphicEl>
                                              <a:dgm id="{51A770FF-D790-4893-BE6D-56A33E28827C}"/>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
                                            <p:graphicEl>
                                              <a:dgm id="{51A770FF-D790-4893-BE6D-56A33E28827C}"/>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B71F80-1F92-4074-84D9-16A062B215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75CC55-06A2-6E75-0203-955CA874E52A}"/>
              </a:ext>
            </a:extLst>
          </p:cNvPr>
          <p:cNvSpPr>
            <a:spLocks noGrp="1"/>
          </p:cNvSpPr>
          <p:nvPr>
            <p:ph type="title"/>
          </p:nvPr>
        </p:nvSpPr>
        <p:spPr>
          <a:xfrm>
            <a:off x="965199" y="116632"/>
            <a:ext cx="7648121" cy="1592425"/>
          </a:xfrm>
        </p:spPr>
        <p:txBody>
          <a:bodyPr>
            <a:normAutofit fontScale="90000"/>
          </a:bodyPr>
          <a:lstStyle/>
          <a:p>
            <a:pPr>
              <a:lnSpc>
                <a:spcPct val="90000"/>
              </a:lnSpc>
            </a:pPr>
            <a:r>
              <a:rPr lang="en-GB" dirty="0">
                <a:solidFill>
                  <a:schemeClr val="accent2">
                    <a:lumMod val="75000"/>
                  </a:schemeClr>
                </a:solidFill>
              </a:rPr>
              <a:t>Making sure there is a clear process for exclusions</a:t>
            </a:r>
            <a:br>
              <a:rPr lang="en-GB" dirty="0">
                <a:solidFill>
                  <a:schemeClr val="accent2">
                    <a:lumMod val="75000"/>
                  </a:schemeClr>
                </a:solidFill>
              </a:rPr>
            </a:br>
            <a:r>
              <a:rPr lang="en-GB" sz="2700" dirty="0">
                <a:solidFill>
                  <a:schemeClr val="accent2">
                    <a:lumMod val="75000"/>
                  </a:schemeClr>
                </a:solidFill>
              </a:rPr>
              <a:t>ExG helpful para 14 of 2022 ExG – Schools to have processes for:</a:t>
            </a:r>
            <a:endParaRPr lang="en-GB" dirty="0">
              <a:solidFill>
                <a:schemeClr val="accent2">
                  <a:lumMod val="75000"/>
                </a:schemeClr>
              </a:solidFill>
            </a:endParaRPr>
          </a:p>
        </p:txBody>
      </p:sp>
      <p:sp>
        <p:nvSpPr>
          <p:cNvPr id="21" name="Isosceles Triangle 20">
            <a:extLst>
              <a:ext uri="{FF2B5EF4-FFF2-40B4-BE49-F238E27FC236}">
                <a16:creationId xmlns:a16="http://schemas.microsoft.com/office/drawing/2014/main" id="{7209C9DA-6E0D-46D9-8275-C52222D8CC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5FD962ED-2304-F62D-F174-74E7C197ED22}"/>
              </a:ext>
            </a:extLst>
          </p:cNvPr>
          <p:cNvSpPr>
            <a:spLocks noGrp="1"/>
          </p:cNvSpPr>
          <p:nvPr>
            <p:ph type="sldNum" sz="quarter" idx="12"/>
          </p:nvPr>
        </p:nvSpPr>
        <p:spPr>
          <a:xfrm>
            <a:off x="7420899" y="6182876"/>
            <a:ext cx="512504" cy="365125"/>
          </a:xfrm>
        </p:spPr>
        <p:txBody>
          <a:bodyPr>
            <a:normAutofit/>
          </a:bodyPr>
          <a:lstStyle/>
          <a:p>
            <a:pPr>
              <a:spcAft>
                <a:spcPts val="600"/>
              </a:spcAft>
              <a:defRPr/>
            </a:pPr>
            <a:fld id="{FD5D6309-0F2A-432B-92AE-D2C9A46844CB}" type="slidenum">
              <a:rPr lang="en-GB" altLang="en-US" smtClean="0"/>
              <a:pPr>
                <a:spcAft>
                  <a:spcPts val="600"/>
                </a:spcAft>
                <a:defRPr/>
              </a:pPr>
              <a:t>79</a:t>
            </a:fld>
            <a:endParaRPr lang="en-GB" altLang="en-US" dirty="0"/>
          </a:p>
        </p:txBody>
      </p:sp>
      <p:sp>
        <p:nvSpPr>
          <p:cNvPr id="23" name="Isosceles Triangle 22">
            <a:extLst>
              <a:ext uri="{FF2B5EF4-FFF2-40B4-BE49-F238E27FC236}">
                <a16:creationId xmlns:a16="http://schemas.microsoft.com/office/drawing/2014/main" id="{3EB57A4D-E0D0-46DA-B339-F24CA46FA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 name="Content Placeholder 2">
            <a:extLst>
              <a:ext uri="{FF2B5EF4-FFF2-40B4-BE49-F238E27FC236}">
                <a16:creationId xmlns:a16="http://schemas.microsoft.com/office/drawing/2014/main" id="{9D6A4044-0531-0560-3493-363EB66DC9F2}"/>
              </a:ext>
            </a:extLst>
          </p:cNvPr>
          <p:cNvGraphicFramePr>
            <a:graphicFrameLocks noGrp="1"/>
          </p:cNvGraphicFramePr>
          <p:nvPr>
            <p:ph idx="1"/>
            <p:extLst>
              <p:ext uri="{D42A27DB-BD31-4B8C-83A1-F6EECF244321}">
                <p14:modId xmlns:p14="http://schemas.microsoft.com/office/powerpoint/2010/main" val="321175531"/>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99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p:txBody>
          <a:bodyPr/>
          <a:lstStyle/>
          <a:p>
            <a:endParaRPr lang="en-US" b="1" dirty="0">
              <a:solidFill>
                <a:schemeClr val="tx1"/>
              </a:solidFill>
            </a:endParaRPr>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idx="1"/>
          </p:nvPr>
        </p:nvSpPr>
        <p:spPr>
          <a:xfrm>
            <a:off x="3551763" y="2002536"/>
            <a:ext cx="4622973" cy="3946744"/>
          </a:xfrm>
        </p:spPr>
        <p:txBody>
          <a:bodyPr>
            <a:normAutofit/>
          </a:bodyPr>
          <a:lstStyle/>
          <a:p>
            <a:endParaRPr lang="en-US" dirty="0"/>
          </a:p>
          <a:p>
            <a:pPr marL="342900" indent="-342900">
              <a:buFont typeface="Arial" panose="020B0604020202020204" pitchFamily="34" charset="0"/>
              <a:buChar char="•"/>
            </a:pPr>
            <a:r>
              <a:rPr lang="en-US" sz="1800" dirty="0"/>
              <a:t>Me seeking to train teachers on behaviour management strategies!</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A detailed look at the new behaviour guidance from DfE</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A session on  how to write behaviour policies</a:t>
            </a:r>
          </a:p>
          <a:p>
            <a:pPr marL="0" indent="0">
              <a:buNone/>
            </a:pPr>
            <a:r>
              <a:rPr lang="en-US" sz="1800" dirty="0"/>
              <a:t>	Though lots of ideas may come out 	from today on issues to include in those 	policies)</a:t>
            </a:r>
          </a:p>
        </p:txBody>
      </p:sp>
      <p:sp>
        <p:nvSpPr>
          <p:cNvPr id="4" name="Date Placeholder 3">
            <a:extLst>
              <a:ext uri="{FF2B5EF4-FFF2-40B4-BE49-F238E27FC236}">
                <a16:creationId xmlns:a16="http://schemas.microsoft.com/office/drawing/2014/main" id="{78C8B647-084C-492D-A242-148BEA5B6823}"/>
              </a:ext>
            </a:extLst>
          </p:cNvPr>
          <p:cNvSpPr>
            <a:spLocks noGrp="1"/>
          </p:cNvSpPr>
          <p:nvPr>
            <p:ph type="dt" sz="half" idx="10"/>
          </p:nvPr>
        </p:nvSpPr>
        <p:spPr/>
        <p:txBody>
          <a:bodyPr/>
          <a:lstStyle/>
          <a:p>
            <a:pPr algn="l" defTabSz="685800" eaLnBrk="1" fontAlgn="auto" hangingPunct="1">
              <a:spcBef>
                <a:spcPts val="0"/>
              </a:spcBef>
              <a:spcAft>
                <a:spcPts val="0"/>
              </a:spcAft>
              <a:defRPr/>
            </a:pPr>
            <a:endParaRPr lang="en-US" sz="900"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id="{A4A2B84E-2163-44C1-99D0-6F162AEA82E9}"/>
              </a:ext>
            </a:extLst>
          </p:cNvPr>
          <p:cNvSpPr>
            <a:spLocks noGrp="1"/>
          </p:cNvSpPr>
          <p:nvPr>
            <p:ph type="ftr" sz="quarter" idx="11"/>
          </p:nvPr>
        </p:nvSpPr>
        <p:spPr/>
        <p:txBody>
          <a:bodyPr/>
          <a:lstStyle/>
          <a:p>
            <a:pPr algn="ctr" defTabSz="685800" eaLnBrk="1" fontAlgn="auto" hangingPunct="1">
              <a:spcBef>
                <a:spcPts val="0"/>
              </a:spcBef>
              <a:spcAft>
                <a:spcPts val="0"/>
              </a:spcAft>
              <a:defRPr/>
            </a:pPr>
            <a:endParaRPr lang="en-US" sz="900"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p:txBody>
          <a:bodyPr/>
          <a:lstStyle/>
          <a:p>
            <a:pPr defTabSz="685800" eaLnBrk="1" fontAlgn="auto" hangingPunct="1">
              <a:spcBef>
                <a:spcPts val="0"/>
              </a:spcBef>
              <a:spcAft>
                <a:spcPts val="0"/>
              </a:spcAft>
              <a:defRPr/>
            </a:pPr>
            <a:fld id="{D76B855D-E9CC-4FF8-AD85-6CDC7B89A0DE}" type="slidenum">
              <a:rPr lang="en-US" sz="900">
                <a:solidFill>
                  <a:prstClr val="black">
                    <a:tint val="75000"/>
                  </a:prstClr>
                </a:solidFill>
                <a:latin typeface="Calibri" panose="020F0502020204030204"/>
                <a:cs typeface="+mn-cs"/>
              </a:rPr>
              <a:pPr defTabSz="685800" eaLnBrk="1" fontAlgn="auto" hangingPunct="1">
                <a:spcBef>
                  <a:spcPts val="0"/>
                </a:spcBef>
                <a:spcAft>
                  <a:spcPts val="0"/>
                </a:spcAft>
                <a:defRPr/>
              </a:pPr>
              <a:t>8</a:t>
            </a:fld>
            <a:endParaRPr lang="en-US" sz="900" dirty="0">
              <a:solidFill>
                <a:prstClr val="black">
                  <a:tint val="75000"/>
                </a:prstClr>
              </a:solidFill>
              <a:latin typeface="Calibri" panose="020F0502020204030204"/>
              <a:cs typeface="+mn-cs"/>
            </a:endParaRPr>
          </a:p>
        </p:txBody>
      </p:sp>
      <p:sp>
        <p:nvSpPr>
          <p:cNvPr id="7" name="Oval 6">
            <a:extLst>
              <a:ext uri="{FF2B5EF4-FFF2-40B4-BE49-F238E27FC236}">
                <a16:creationId xmlns:a16="http://schemas.microsoft.com/office/drawing/2014/main" id="{6987E0A3-FC32-584F-D05C-2F252C773082}"/>
              </a:ext>
            </a:extLst>
          </p:cNvPr>
          <p:cNvSpPr/>
          <p:nvPr/>
        </p:nvSpPr>
        <p:spPr>
          <a:xfrm>
            <a:off x="179512" y="2420888"/>
            <a:ext cx="3265075" cy="3323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2400" b="1" dirty="0">
                <a:solidFill>
                  <a:prstClr val="black"/>
                </a:solidFill>
                <a:latin typeface="Trebuchet MS" panose="020B0603020202020204"/>
              </a:rPr>
              <a:t>WHAT TODAY IS NOT</a:t>
            </a:r>
          </a:p>
          <a:p>
            <a:pPr algn="ctr" defTabSz="685800" eaLnBrk="1" fontAlgn="auto" hangingPunct="1">
              <a:spcBef>
                <a:spcPts val="0"/>
              </a:spcBef>
              <a:spcAft>
                <a:spcPts val="0"/>
              </a:spcAft>
            </a:pPr>
            <a:endParaRPr lang="en-GB" sz="1350" dirty="0">
              <a:solidFill>
                <a:prstClr val="white"/>
              </a:solidFill>
              <a:latin typeface="Trebuchet MS" panose="020B0603020202020204"/>
            </a:endParaRPr>
          </a:p>
        </p:txBody>
      </p:sp>
    </p:spTree>
    <p:extLst>
      <p:ext uri="{BB962C8B-B14F-4D97-AF65-F5344CB8AC3E}">
        <p14:creationId xmlns:p14="http://schemas.microsoft.com/office/powerpoint/2010/main" val="5516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50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50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additive="base">
                                        <p:cTn id="26"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50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B71F80-1F92-4074-84D9-16A062B215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1DE626-4277-3FF0-DD2E-3C0C35B8DE90}"/>
              </a:ext>
            </a:extLst>
          </p:cNvPr>
          <p:cNvSpPr>
            <a:spLocks noGrp="1"/>
          </p:cNvSpPr>
          <p:nvPr>
            <p:ph type="title"/>
          </p:nvPr>
        </p:nvSpPr>
        <p:spPr>
          <a:xfrm>
            <a:off x="965199" y="609600"/>
            <a:ext cx="7648121" cy="1099457"/>
          </a:xfrm>
        </p:spPr>
        <p:txBody>
          <a:bodyPr>
            <a:normAutofit fontScale="90000"/>
          </a:bodyPr>
          <a:lstStyle/>
          <a:p>
            <a:pPr>
              <a:lnSpc>
                <a:spcPct val="90000"/>
              </a:lnSpc>
            </a:pPr>
            <a:r>
              <a:rPr lang="en-GB" dirty="0">
                <a:solidFill>
                  <a:schemeClr val="accent2">
                    <a:lumMod val="75000"/>
                  </a:schemeClr>
                </a:solidFill>
              </a:rPr>
              <a:t>Governors also to have clear processes in place (we will look at this more later)</a:t>
            </a:r>
          </a:p>
        </p:txBody>
      </p:sp>
      <p:sp>
        <p:nvSpPr>
          <p:cNvPr id="12" name="Isosceles Triangle 11">
            <a:extLst>
              <a:ext uri="{FF2B5EF4-FFF2-40B4-BE49-F238E27FC236}">
                <a16:creationId xmlns:a16="http://schemas.microsoft.com/office/drawing/2014/main" id="{7209C9DA-6E0D-46D9-8275-C52222D8CC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E7E6A913-C9C0-4D7D-754E-D781D6798F63}"/>
              </a:ext>
            </a:extLst>
          </p:cNvPr>
          <p:cNvSpPr>
            <a:spLocks noGrp="1"/>
          </p:cNvSpPr>
          <p:nvPr>
            <p:ph type="sldNum" sz="quarter" idx="12"/>
          </p:nvPr>
        </p:nvSpPr>
        <p:spPr>
          <a:xfrm>
            <a:off x="7420899" y="6182876"/>
            <a:ext cx="512504" cy="365125"/>
          </a:xfrm>
        </p:spPr>
        <p:txBody>
          <a:bodyPr>
            <a:normAutofit/>
          </a:bodyPr>
          <a:lstStyle/>
          <a:p>
            <a:pPr>
              <a:spcAft>
                <a:spcPts val="600"/>
              </a:spcAft>
              <a:defRPr/>
            </a:pPr>
            <a:fld id="{FD5D6309-0F2A-432B-92AE-D2C9A46844CB}" type="slidenum">
              <a:rPr lang="en-GB" altLang="en-US" smtClean="0"/>
              <a:pPr>
                <a:spcAft>
                  <a:spcPts val="600"/>
                </a:spcAft>
                <a:defRPr/>
              </a:pPr>
              <a:t>80</a:t>
            </a:fld>
            <a:endParaRPr lang="en-GB" altLang="en-US" dirty="0"/>
          </a:p>
        </p:txBody>
      </p:sp>
      <p:sp>
        <p:nvSpPr>
          <p:cNvPr id="14" name="Isosceles Triangle 13">
            <a:extLst>
              <a:ext uri="{FF2B5EF4-FFF2-40B4-BE49-F238E27FC236}">
                <a16:creationId xmlns:a16="http://schemas.microsoft.com/office/drawing/2014/main" id="{3EB57A4D-E0D0-46DA-B339-F24CA46FA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 name="Content Placeholder 2">
            <a:extLst>
              <a:ext uri="{FF2B5EF4-FFF2-40B4-BE49-F238E27FC236}">
                <a16:creationId xmlns:a16="http://schemas.microsoft.com/office/drawing/2014/main" id="{A612C474-6C29-CB20-DDCD-2402E87C464F}"/>
              </a:ext>
            </a:extLst>
          </p:cNvPr>
          <p:cNvGraphicFramePr>
            <a:graphicFrameLocks noGrp="1"/>
          </p:cNvGraphicFramePr>
          <p:nvPr>
            <p:ph idx="1"/>
            <p:extLst>
              <p:ext uri="{D42A27DB-BD31-4B8C-83A1-F6EECF244321}">
                <p14:modId xmlns:p14="http://schemas.microsoft.com/office/powerpoint/2010/main" val="2771775850"/>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24215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a:extLst>
              <a:ext uri="{FF2B5EF4-FFF2-40B4-BE49-F238E27FC236}">
                <a16:creationId xmlns:a16="http://schemas.microsoft.com/office/drawing/2014/main" id="{216ACE15-598B-4C57-9CAE-B516CF3B3F7E}"/>
              </a:ext>
            </a:extLst>
          </p:cNvPr>
          <p:cNvSpPr>
            <a:spLocks noGrp="1" noChangeArrowheads="1"/>
          </p:cNvSpPr>
          <p:nvPr>
            <p:ph type="title"/>
          </p:nvPr>
        </p:nvSpPr>
        <p:spPr/>
        <p:txBody>
          <a:bodyPr/>
          <a:lstStyle/>
          <a:p>
            <a:pPr eaLnBrk="1" hangingPunct="1"/>
            <a:r>
              <a:rPr lang="en-GB" altLang="en-US" sz="3400" dirty="0">
                <a:solidFill>
                  <a:srgbClr val="33CC33"/>
                </a:solidFill>
              </a:rPr>
              <a:t>Information to parents about the exclusion</a:t>
            </a:r>
          </a:p>
        </p:txBody>
      </p:sp>
      <p:sp>
        <p:nvSpPr>
          <p:cNvPr id="192516" name="Rectangle 3">
            <a:extLst>
              <a:ext uri="{FF2B5EF4-FFF2-40B4-BE49-F238E27FC236}">
                <a16:creationId xmlns:a16="http://schemas.microsoft.com/office/drawing/2014/main" id="{7D8CEC3E-DB15-4CD0-8FEA-DC7693E6414B}"/>
              </a:ext>
            </a:extLst>
          </p:cNvPr>
          <p:cNvSpPr>
            <a:spLocks noGrp="1" noChangeArrowheads="1"/>
          </p:cNvSpPr>
          <p:nvPr>
            <p:ph idx="1"/>
          </p:nvPr>
        </p:nvSpPr>
        <p:spPr/>
        <p:txBody>
          <a:bodyPr/>
          <a:lstStyle/>
          <a:p>
            <a:pPr eaLnBrk="1" hangingPunct="1"/>
            <a:endParaRPr lang="en-US" altLang="en-US" dirty="0"/>
          </a:p>
        </p:txBody>
      </p:sp>
      <p:sp>
        <p:nvSpPr>
          <p:cNvPr id="192514" name="Slide Number Placeholder 5">
            <a:extLst>
              <a:ext uri="{FF2B5EF4-FFF2-40B4-BE49-F238E27FC236}">
                <a16:creationId xmlns:a16="http://schemas.microsoft.com/office/drawing/2014/main" id="{50685608-4FFD-4EDC-A497-1159E518849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985AD-31B5-4310-822C-7415933E9797}" type="slidenum">
              <a:rPr kumimoji="0" lang="en-GB" altLang="en-US" sz="9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altLang="en-US" sz="900"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pic>
        <p:nvPicPr>
          <p:cNvPr id="192517" name="Picture 4" descr="MC900431536[1]">
            <a:extLst>
              <a:ext uri="{FF2B5EF4-FFF2-40B4-BE49-F238E27FC236}">
                <a16:creationId xmlns:a16="http://schemas.microsoft.com/office/drawing/2014/main" id="{FC14362E-31FE-4319-966A-B34A2FF96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781301"/>
            <a:ext cx="2286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742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24B2-AD6F-9B09-3437-C9FFDC1C28B1}"/>
              </a:ext>
            </a:extLst>
          </p:cNvPr>
          <p:cNvSpPr>
            <a:spLocks noGrp="1"/>
          </p:cNvSpPr>
          <p:nvPr>
            <p:ph type="title"/>
          </p:nvPr>
        </p:nvSpPr>
        <p:spPr>
          <a:xfrm>
            <a:off x="508000" y="609600"/>
            <a:ext cx="6447501" cy="1320800"/>
          </a:xfrm>
        </p:spPr>
        <p:txBody>
          <a:bodyPr anchor="t">
            <a:normAutofit/>
          </a:bodyPr>
          <a:lstStyle/>
          <a:p>
            <a:r>
              <a:rPr lang="en-GB" dirty="0">
                <a:solidFill>
                  <a:schemeClr val="accent2">
                    <a:lumMod val="75000"/>
                  </a:schemeClr>
                </a:solidFill>
              </a:rPr>
              <a:t>Helpful clearer section on informing parents  </a:t>
            </a:r>
          </a:p>
        </p:txBody>
      </p:sp>
      <p:sp>
        <p:nvSpPr>
          <p:cNvPr id="3" name="Content Placeholder 2">
            <a:extLst>
              <a:ext uri="{FF2B5EF4-FFF2-40B4-BE49-F238E27FC236}">
                <a16:creationId xmlns:a16="http://schemas.microsoft.com/office/drawing/2014/main" id="{97E26C88-5E4E-59AE-3305-DBC708F7E438}"/>
              </a:ext>
            </a:extLst>
          </p:cNvPr>
          <p:cNvSpPr>
            <a:spLocks noGrp="1"/>
          </p:cNvSpPr>
          <p:nvPr>
            <p:ph idx="1"/>
          </p:nvPr>
        </p:nvSpPr>
        <p:spPr>
          <a:xfrm>
            <a:off x="323528" y="1930401"/>
            <a:ext cx="5544616" cy="4110962"/>
          </a:xfrm>
        </p:spPr>
        <p:txBody>
          <a:bodyPr>
            <a:normAutofit fontScale="77500" lnSpcReduction="20000"/>
          </a:bodyPr>
          <a:lstStyle/>
          <a:p>
            <a:pPr>
              <a:lnSpc>
                <a:spcPct val="90000"/>
              </a:lnSpc>
            </a:pPr>
            <a:endParaRPr lang="en-GB" sz="1700" dirty="0"/>
          </a:p>
          <a:p>
            <a:pPr>
              <a:lnSpc>
                <a:spcPct val="90000"/>
              </a:lnSpc>
            </a:pPr>
            <a:r>
              <a:rPr lang="en-GB" sz="1700" dirty="0"/>
              <a:t>On informing parents clearly and accessible</a:t>
            </a:r>
          </a:p>
          <a:p>
            <a:pPr>
              <a:lnSpc>
                <a:spcPct val="90000"/>
              </a:lnSpc>
            </a:pPr>
            <a:endParaRPr lang="en-GB" sz="1700" dirty="0"/>
          </a:p>
          <a:p>
            <a:pPr>
              <a:lnSpc>
                <a:spcPct val="90000"/>
              </a:lnSpc>
            </a:pPr>
            <a:r>
              <a:rPr lang="en-GB" sz="1700" dirty="0"/>
              <a:t>IN PARTICULAR HT TO TELL PARENTS MATTERS SET OUT IN PARA  63 OF ExG</a:t>
            </a:r>
          </a:p>
          <a:p>
            <a:pPr>
              <a:lnSpc>
                <a:spcPct val="90000"/>
              </a:lnSpc>
            </a:pPr>
            <a:endParaRPr lang="en-GB" sz="1700" dirty="0"/>
          </a:p>
          <a:p>
            <a:pPr>
              <a:lnSpc>
                <a:spcPct val="90000"/>
              </a:lnSpc>
            </a:pPr>
            <a:r>
              <a:rPr lang="en-GB" sz="1700" dirty="0"/>
              <a:t>Look at para 72 of 2022 ExG in detail</a:t>
            </a:r>
          </a:p>
          <a:p>
            <a:pPr>
              <a:lnSpc>
                <a:spcPct val="90000"/>
              </a:lnSpc>
            </a:pPr>
            <a:endParaRPr lang="en-GB" sz="1700" dirty="0"/>
          </a:p>
          <a:p>
            <a:pPr>
              <a:lnSpc>
                <a:spcPct val="90000"/>
              </a:lnSpc>
            </a:pPr>
            <a:r>
              <a:rPr lang="en-GB" sz="1700" dirty="0"/>
              <a:t>Also p 8 re informing parents “without delay”</a:t>
            </a:r>
          </a:p>
          <a:p>
            <a:pPr>
              <a:lnSpc>
                <a:spcPct val="90000"/>
              </a:lnSpc>
            </a:pPr>
            <a:endParaRPr lang="en-GB" sz="1700" dirty="0"/>
          </a:p>
          <a:p>
            <a:pPr>
              <a:lnSpc>
                <a:spcPct val="90000"/>
              </a:lnSpc>
            </a:pPr>
            <a:endParaRPr lang="en-GB" sz="1700" dirty="0"/>
          </a:p>
          <a:p>
            <a:pPr>
              <a:lnSpc>
                <a:spcPct val="90000"/>
              </a:lnSpc>
            </a:pPr>
            <a:r>
              <a:rPr lang="en-GB" sz="1700" dirty="0"/>
              <a:t>And letter templates?</a:t>
            </a:r>
          </a:p>
          <a:p>
            <a:pPr>
              <a:lnSpc>
                <a:spcPct val="90000"/>
              </a:lnSpc>
            </a:pPr>
            <a:endParaRPr lang="en-GB" sz="1700" dirty="0"/>
          </a:p>
          <a:p>
            <a:pPr>
              <a:lnSpc>
                <a:spcPct val="90000"/>
              </a:lnSpc>
            </a:pPr>
            <a:endParaRPr lang="en-GB" sz="1700" dirty="0"/>
          </a:p>
          <a:p>
            <a:pPr>
              <a:lnSpc>
                <a:spcPct val="90000"/>
              </a:lnSpc>
            </a:pPr>
            <a:r>
              <a:rPr lang="en-GB" sz="1700" dirty="0"/>
              <a:t>Also see para 75 about signposting  resources ExG SENDIAS service </a:t>
            </a:r>
          </a:p>
        </p:txBody>
      </p:sp>
      <p:pic>
        <p:nvPicPr>
          <p:cNvPr id="6" name="Picture 5" descr="A picture containing red, dark&#10;&#10;Description automatically generated">
            <a:extLst>
              <a:ext uri="{FF2B5EF4-FFF2-40B4-BE49-F238E27FC236}">
                <a16:creationId xmlns:a16="http://schemas.microsoft.com/office/drawing/2014/main" id="{D6D4961A-0B70-9483-E5F2-9C3346DDEEF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9539" r="16492" b="-2"/>
          <a:stretch/>
        </p:blipFill>
        <p:spPr>
          <a:xfrm>
            <a:off x="5667990" y="2708920"/>
            <a:ext cx="3311287" cy="3882362"/>
          </a:xfrm>
          <a:prstGeom prst="rect">
            <a:avLst/>
          </a:prstGeom>
        </p:spPr>
      </p:pic>
      <p:sp>
        <p:nvSpPr>
          <p:cNvPr id="4" name="Slide Number Placeholder 3">
            <a:extLst>
              <a:ext uri="{FF2B5EF4-FFF2-40B4-BE49-F238E27FC236}">
                <a16:creationId xmlns:a16="http://schemas.microsoft.com/office/drawing/2014/main" id="{3F60193E-F014-0AFF-601D-0B889B9F6A68}"/>
              </a:ext>
            </a:extLst>
          </p:cNvPr>
          <p:cNvSpPr>
            <a:spLocks noGrp="1"/>
          </p:cNvSpPr>
          <p:nvPr>
            <p:ph type="sldNum" sz="quarter" idx="12"/>
          </p:nvPr>
        </p:nvSpPr>
        <p:spPr>
          <a:xfrm>
            <a:off x="6442997" y="6041362"/>
            <a:ext cx="512504" cy="365125"/>
          </a:xfrm>
        </p:spPr>
        <p:txBody>
          <a:bodyPr>
            <a:normAutofit/>
          </a:bodyPr>
          <a:lstStyle/>
          <a:p>
            <a:pPr>
              <a:spcAft>
                <a:spcPts val="600"/>
              </a:spcAft>
              <a:defRPr/>
            </a:pPr>
            <a:fld id="{FD5D6309-0F2A-432B-92AE-D2C9A46844CB}" type="slidenum">
              <a:rPr lang="en-GB" altLang="en-US" smtClean="0"/>
              <a:pPr>
                <a:spcAft>
                  <a:spcPts val="600"/>
                </a:spcAft>
                <a:defRPr/>
              </a:pPr>
              <a:t>82</a:t>
            </a:fld>
            <a:endParaRPr lang="en-GB" altLang="en-US" dirty="0"/>
          </a:p>
        </p:txBody>
      </p:sp>
    </p:spTree>
    <p:extLst>
      <p:ext uri="{BB962C8B-B14F-4D97-AF65-F5344CB8AC3E}">
        <p14:creationId xmlns:p14="http://schemas.microsoft.com/office/powerpoint/2010/main" val="25775467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icture containing text, person, holding, hand">
            <a:extLst>
              <a:ext uri="{FF2B5EF4-FFF2-40B4-BE49-F238E27FC236}">
                <a16:creationId xmlns:a16="http://schemas.microsoft.com/office/drawing/2014/main" id="{53C1327B-3382-3E61-81C7-CBC14393EDD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42168" b="-2"/>
          <a:stretch/>
        </p:blipFill>
        <p:spPr>
          <a:xfrm>
            <a:off x="5148064" y="-1"/>
            <a:ext cx="399593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197635" name="Rectangle 2">
            <a:extLst>
              <a:ext uri="{FF2B5EF4-FFF2-40B4-BE49-F238E27FC236}">
                <a16:creationId xmlns:a16="http://schemas.microsoft.com/office/drawing/2014/main" id="{7A399DC6-CC41-4B1A-8910-84D71656E0C5}"/>
              </a:ext>
            </a:extLst>
          </p:cNvPr>
          <p:cNvSpPr>
            <a:spLocks noGrp="1" noChangeArrowheads="1"/>
          </p:cNvSpPr>
          <p:nvPr>
            <p:ph type="title"/>
          </p:nvPr>
        </p:nvSpPr>
        <p:spPr>
          <a:xfrm>
            <a:off x="507999" y="609600"/>
            <a:ext cx="4136009" cy="1320800"/>
          </a:xfrm>
        </p:spPr>
        <p:txBody>
          <a:bodyPr>
            <a:normAutofit/>
          </a:bodyPr>
          <a:lstStyle/>
          <a:p>
            <a:pPr algn="ctr" eaLnBrk="1" hangingPunct="1"/>
            <a:r>
              <a:rPr lang="en-GB" altLang="en-US" dirty="0">
                <a:solidFill>
                  <a:schemeClr val="accent2">
                    <a:lumMod val="75000"/>
                  </a:schemeClr>
                </a:solidFill>
              </a:rPr>
              <a:t>How to tell them of the exclusion?</a:t>
            </a:r>
          </a:p>
        </p:txBody>
      </p:sp>
      <p:sp>
        <p:nvSpPr>
          <p:cNvPr id="197636" name="Rectangle 3">
            <a:extLst>
              <a:ext uri="{FF2B5EF4-FFF2-40B4-BE49-F238E27FC236}">
                <a16:creationId xmlns:a16="http://schemas.microsoft.com/office/drawing/2014/main" id="{10EE3E6E-7B71-4DC5-9D9E-3AFE2E90ABC7}"/>
              </a:ext>
            </a:extLst>
          </p:cNvPr>
          <p:cNvSpPr>
            <a:spLocks noGrp="1" noChangeArrowheads="1"/>
          </p:cNvSpPr>
          <p:nvPr>
            <p:ph idx="1"/>
          </p:nvPr>
        </p:nvSpPr>
        <p:spPr>
          <a:xfrm>
            <a:off x="251520" y="1844825"/>
            <a:ext cx="5272056" cy="4196538"/>
          </a:xfrm>
        </p:spPr>
        <p:txBody>
          <a:bodyPr>
            <a:normAutofit fontScale="92500" lnSpcReduction="10000"/>
          </a:bodyPr>
          <a:lstStyle/>
          <a:p>
            <a:pPr eaLnBrk="1" hangingPunct="1">
              <a:lnSpc>
                <a:spcPct val="90000"/>
              </a:lnSpc>
            </a:pPr>
            <a:endParaRPr lang="en-GB" altLang="en-US" sz="1500" dirty="0"/>
          </a:p>
          <a:p>
            <a:pPr eaLnBrk="1" hangingPunct="1">
              <a:lnSpc>
                <a:spcPct val="90000"/>
              </a:lnSpc>
            </a:pPr>
            <a:r>
              <a:rPr lang="en-GB" altLang="en-US" sz="2400" dirty="0"/>
              <a:t>Notice of exclusions can be given to parents  by email  or text message, giving the notice directly to the parents, or sending the information home with the suspended or permanently excluded pupil </a:t>
            </a:r>
          </a:p>
          <a:p>
            <a:pPr eaLnBrk="1" hangingPunct="1">
              <a:lnSpc>
                <a:spcPct val="90000"/>
              </a:lnSpc>
            </a:pPr>
            <a:r>
              <a:rPr lang="en-GB" altLang="en-US" sz="2400" dirty="0"/>
              <a:t>Where information is sent home with the pupil, consider sending a duplicate copy by alternative method or confirming that information has been received</a:t>
            </a:r>
          </a:p>
          <a:p>
            <a:pPr eaLnBrk="1" hangingPunct="1">
              <a:lnSpc>
                <a:spcPct val="90000"/>
              </a:lnSpc>
            </a:pPr>
            <a:r>
              <a:rPr lang="en-GB" altLang="en-US" sz="2400" dirty="0"/>
              <a:t>(Para 74 of 2022 ExG)</a:t>
            </a:r>
          </a:p>
        </p:txBody>
      </p:sp>
      <p:sp>
        <p:nvSpPr>
          <p:cNvPr id="197634" name="Slide Number Placeholder 5">
            <a:extLst>
              <a:ext uri="{FF2B5EF4-FFF2-40B4-BE49-F238E27FC236}">
                <a16:creationId xmlns:a16="http://schemas.microsoft.com/office/drawing/2014/main" id="{1C07D5FA-41C9-4663-8AA4-36A82AE9B3E9}"/>
              </a:ext>
            </a:extLst>
          </p:cNvPr>
          <p:cNvSpPr>
            <a:spLocks noGrp="1"/>
          </p:cNvSpPr>
          <p:nvPr>
            <p:ph type="sldNum" sz="quarter" idx="12"/>
          </p:nvPr>
        </p:nvSpPr>
        <p:spPr>
          <a:xfrm>
            <a:off x="6442997" y="6041362"/>
            <a:ext cx="5125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1B820747-6BC2-4A73-B4C1-F8D818777CD5}" type="slidenum">
              <a:rPr lang="en-GB" altLang="en-US">
                <a:solidFill>
                  <a:srgbClr val="FFFFFF"/>
                </a:solidFill>
              </a:rPr>
              <a:pPr>
                <a:spcAft>
                  <a:spcPts val="600"/>
                </a:spcAft>
              </a:pPr>
              <a:t>83</a:t>
            </a:fld>
            <a:endParaRPr lang="en-GB" altLang="en-US" dirty="0">
              <a:solidFill>
                <a:srgbClr val="FFFFFF"/>
              </a:solidFill>
            </a:endParaRPr>
          </a:p>
        </p:txBody>
      </p:sp>
    </p:spTree>
    <p:extLst>
      <p:ext uri="{BB962C8B-B14F-4D97-AF65-F5344CB8AC3E}">
        <p14:creationId xmlns:p14="http://schemas.microsoft.com/office/powerpoint/2010/main" val="2420801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9C4B-C37D-3BD5-CC9F-0E81DFF4923F}"/>
              </a:ext>
            </a:extLst>
          </p:cNvPr>
          <p:cNvSpPr>
            <a:spLocks noGrp="1"/>
          </p:cNvSpPr>
          <p:nvPr>
            <p:ph type="title"/>
          </p:nvPr>
        </p:nvSpPr>
        <p:spPr/>
        <p:txBody>
          <a:bodyPr/>
          <a:lstStyle/>
          <a:p>
            <a:pPr algn="ctr"/>
            <a:r>
              <a:rPr lang="en-GB" dirty="0">
                <a:solidFill>
                  <a:srgbClr val="0070C0"/>
                </a:solidFill>
              </a:rPr>
              <a:t>Who to notify?</a:t>
            </a:r>
            <a:br>
              <a:rPr lang="en-GB" dirty="0">
                <a:solidFill>
                  <a:srgbClr val="0070C0"/>
                </a:solidFill>
              </a:rPr>
            </a:br>
            <a:r>
              <a:rPr lang="en-GB" dirty="0">
                <a:solidFill>
                  <a:srgbClr val="0070C0"/>
                </a:solidFill>
              </a:rPr>
              <a:t>See page 8 2022 ExG</a:t>
            </a:r>
          </a:p>
        </p:txBody>
      </p:sp>
      <p:sp>
        <p:nvSpPr>
          <p:cNvPr id="3" name="Content Placeholder 2">
            <a:extLst>
              <a:ext uri="{FF2B5EF4-FFF2-40B4-BE49-F238E27FC236}">
                <a16:creationId xmlns:a16="http://schemas.microsoft.com/office/drawing/2014/main" id="{D7A48AC8-7292-EE25-CBE8-7E710DF6460D}"/>
              </a:ext>
            </a:extLst>
          </p:cNvPr>
          <p:cNvSpPr>
            <a:spLocks noGrp="1"/>
          </p:cNvSpPr>
          <p:nvPr>
            <p:ph idx="1"/>
          </p:nvPr>
        </p:nvSpPr>
        <p:spPr/>
        <p:txBody>
          <a:bodyPr/>
          <a:lstStyle/>
          <a:p>
            <a:endParaRPr lang="en-GB" dirty="0"/>
          </a:p>
        </p:txBody>
      </p:sp>
      <p:sp>
        <p:nvSpPr>
          <p:cNvPr id="4" name="Slide Number Placeholder 3">
            <a:extLst>
              <a:ext uri="{FF2B5EF4-FFF2-40B4-BE49-F238E27FC236}">
                <a16:creationId xmlns:a16="http://schemas.microsoft.com/office/drawing/2014/main" id="{12A9DE39-480D-8227-B059-5B70F4BF337E}"/>
              </a:ext>
            </a:extLst>
          </p:cNvPr>
          <p:cNvSpPr>
            <a:spLocks noGrp="1"/>
          </p:cNvSpPr>
          <p:nvPr>
            <p:ph type="sldNum" sz="quarter" idx="12"/>
          </p:nvPr>
        </p:nvSpPr>
        <p:spPr/>
        <p:txBody>
          <a:bodyPr/>
          <a:lstStyle/>
          <a:p>
            <a:pPr>
              <a:defRPr/>
            </a:pPr>
            <a:fld id="{FD5D6309-0F2A-432B-92AE-D2C9A46844CB}" type="slidenum">
              <a:rPr lang="en-GB" altLang="en-US" smtClean="0"/>
              <a:pPr>
                <a:defRPr/>
              </a:pPr>
              <a:t>84</a:t>
            </a:fld>
            <a:endParaRPr lang="en-GB" altLang="en-US" dirty="0"/>
          </a:p>
        </p:txBody>
      </p:sp>
      <p:sp>
        <p:nvSpPr>
          <p:cNvPr id="5" name="Rectangle: Rounded Corners 4">
            <a:extLst>
              <a:ext uri="{FF2B5EF4-FFF2-40B4-BE49-F238E27FC236}">
                <a16:creationId xmlns:a16="http://schemas.microsoft.com/office/drawing/2014/main" id="{106F804B-5E9C-E06B-CA85-A027C7F7C5CE}"/>
              </a:ext>
            </a:extLst>
          </p:cNvPr>
          <p:cNvSpPr/>
          <p:nvPr/>
        </p:nvSpPr>
        <p:spPr>
          <a:xfrm>
            <a:off x="1043608" y="2674990"/>
            <a:ext cx="2592288" cy="914400"/>
          </a:xfrm>
          <a:prstGeom prst="roundRect">
            <a:avLst>
              <a:gd name="adj" fmla="val 18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Parents, &amp; as appropriate:</a:t>
            </a:r>
          </a:p>
          <a:p>
            <a:pPr algn="ctr"/>
            <a:endParaRPr lang="en-GB" dirty="0"/>
          </a:p>
        </p:txBody>
      </p:sp>
      <p:sp>
        <p:nvSpPr>
          <p:cNvPr id="6" name="Oval 5">
            <a:extLst>
              <a:ext uri="{FF2B5EF4-FFF2-40B4-BE49-F238E27FC236}">
                <a16:creationId xmlns:a16="http://schemas.microsoft.com/office/drawing/2014/main" id="{4D6069CB-0612-5539-C5E3-98E4DD1339AA}"/>
              </a:ext>
            </a:extLst>
          </p:cNvPr>
          <p:cNvSpPr/>
          <p:nvPr/>
        </p:nvSpPr>
        <p:spPr>
          <a:xfrm>
            <a:off x="2915816" y="3933056"/>
            <a:ext cx="158417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VSH</a:t>
            </a:r>
          </a:p>
        </p:txBody>
      </p:sp>
      <p:sp>
        <p:nvSpPr>
          <p:cNvPr id="7" name="Rectangle: Rounded Corners 6">
            <a:extLst>
              <a:ext uri="{FF2B5EF4-FFF2-40B4-BE49-F238E27FC236}">
                <a16:creationId xmlns:a16="http://schemas.microsoft.com/office/drawing/2014/main" id="{4706D8DF-4038-A69C-7578-11AB4B01685D}"/>
              </a:ext>
            </a:extLst>
          </p:cNvPr>
          <p:cNvSpPr/>
          <p:nvPr/>
        </p:nvSpPr>
        <p:spPr>
          <a:xfrm>
            <a:off x="5203970" y="2924944"/>
            <a:ext cx="152826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Social worker</a:t>
            </a:r>
          </a:p>
        </p:txBody>
      </p:sp>
      <p:sp>
        <p:nvSpPr>
          <p:cNvPr id="8" name="Rectangle 7">
            <a:extLst>
              <a:ext uri="{FF2B5EF4-FFF2-40B4-BE49-F238E27FC236}">
                <a16:creationId xmlns:a16="http://schemas.microsoft.com/office/drawing/2014/main" id="{729E38E6-F0C4-1F51-01B6-001E28DF4B3E}"/>
              </a:ext>
            </a:extLst>
          </p:cNvPr>
          <p:cNvSpPr/>
          <p:nvPr/>
        </p:nvSpPr>
        <p:spPr>
          <a:xfrm>
            <a:off x="1331640" y="4847456"/>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LA</a:t>
            </a:r>
          </a:p>
        </p:txBody>
      </p:sp>
    </p:spTree>
    <p:extLst>
      <p:ext uri="{BB962C8B-B14F-4D97-AF65-F5344CB8AC3E}">
        <p14:creationId xmlns:p14="http://schemas.microsoft.com/office/powerpoint/2010/main" val="1910143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60C4-A192-1169-B6EA-1D52B296D3AF}"/>
              </a:ext>
            </a:extLst>
          </p:cNvPr>
          <p:cNvSpPr>
            <a:spLocks noGrp="1"/>
          </p:cNvSpPr>
          <p:nvPr>
            <p:ph type="title"/>
          </p:nvPr>
        </p:nvSpPr>
        <p:spPr/>
        <p:txBody>
          <a:bodyPr>
            <a:normAutofit fontScale="90000"/>
          </a:bodyPr>
          <a:lstStyle/>
          <a:p>
            <a:pPr algn="ctr"/>
            <a:r>
              <a:rPr lang="en-GB" dirty="0"/>
              <a:t>After suspensions</a:t>
            </a:r>
            <a:br>
              <a:rPr lang="en-GB" dirty="0"/>
            </a:br>
            <a:r>
              <a:rPr lang="en-GB" dirty="0"/>
              <a:t>- work set</a:t>
            </a:r>
            <a:br>
              <a:rPr lang="en-GB" dirty="0"/>
            </a:br>
            <a:r>
              <a:rPr lang="en-GB" dirty="0"/>
              <a:t>- Reintegration </a:t>
            </a:r>
          </a:p>
        </p:txBody>
      </p:sp>
      <p:sp>
        <p:nvSpPr>
          <p:cNvPr id="3" name="Content Placeholder 2">
            <a:extLst>
              <a:ext uri="{FF2B5EF4-FFF2-40B4-BE49-F238E27FC236}">
                <a16:creationId xmlns:a16="http://schemas.microsoft.com/office/drawing/2014/main" id="{A81449DE-3431-0AE1-BCE2-55659AC63819}"/>
              </a:ext>
            </a:extLst>
          </p:cNvPr>
          <p:cNvSpPr>
            <a:spLocks noGrp="1"/>
          </p:cNvSpPr>
          <p:nvPr>
            <p:ph idx="1"/>
          </p:nvPr>
        </p:nvSpPr>
        <p:spPr/>
        <p:txBody>
          <a:bodyPr>
            <a:normAutofit/>
          </a:bodyPr>
          <a:lstStyle/>
          <a:p>
            <a:endParaRPr lang="en-GB" dirty="0"/>
          </a:p>
          <a:p>
            <a:r>
              <a:rPr lang="en-GB" dirty="0"/>
              <a:t>Work still to be set for suspended pupils </a:t>
            </a:r>
          </a:p>
          <a:p>
            <a:r>
              <a:rPr lang="en-GB" dirty="0"/>
              <a:t>Para 8</a:t>
            </a:r>
          </a:p>
          <a:p>
            <a:endParaRPr lang="en-GB" dirty="0"/>
          </a:p>
          <a:p>
            <a:r>
              <a:rPr lang="en-GB" dirty="0"/>
              <a:t>Also ; Great section on reintegration after a suspension(or off-site direction) paras 26-30</a:t>
            </a:r>
          </a:p>
          <a:p>
            <a:r>
              <a:rPr lang="en-GB" dirty="0"/>
              <a:t>Including para 27: “</a:t>
            </a:r>
            <a:r>
              <a:rPr lang="en-GB" i="1" dirty="0"/>
              <a:t>the re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integration strategy should be clearly communicated at a reintegration meeting before or at the beginning of the pupil’s return to school”.</a:t>
            </a:r>
          </a:p>
          <a:p>
            <a:endParaRPr lang="en-GB" dirty="0"/>
          </a:p>
        </p:txBody>
      </p:sp>
      <p:sp>
        <p:nvSpPr>
          <p:cNvPr id="4" name="Slide Number Placeholder 3">
            <a:extLst>
              <a:ext uri="{FF2B5EF4-FFF2-40B4-BE49-F238E27FC236}">
                <a16:creationId xmlns:a16="http://schemas.microsoft.com/office/drawing/2014/main" id="{7B5A3BCA-0207-5E27-9420-1804FE9E06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5D6309-0F2A-432B-92AE-D2C9A46844CB}" type="slidenum">
              <a:rPr kumimoji="0" lang="en-GB" altLang="en-US" sz="900" b="0" i="0" u="none" strike="noStrike" kern="1200" cap="none" spc="0" normalizeH="0" baseline="0" noProof="0" smtClean="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4230708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F515-2574-4BC3-71EE-B319611B93AA}"/>
              </a:ext>
            </a:extLst>
          </p:cNvPr>
          <p:cNvSpPr>
            <a:spLocks noGrp="1"/>
          </p:cNvSpPr>
          <p:nvPr>
            <p:ph type="title"/>
          </p:nvPr>
        </p:nvSpPr>
        <p:spPr>
          <a:xfrm>
            <a:off x="4152550" y="609600"/>
            <a:ext cx="2802951" cy="1320800"/>
          </a:xfrm>
        </p:spPr>
        <p:txBody>
          <a:bodyPr>
            <a:normAutofit/>
          </a:bodyPr>
          <a:lstStyle/>
          <a:p>
            <a:r>
              <a:rPr lang="en-GB" dirty="0"/>
              <a:t>Part- time timetables </a:t>
            </a:r>
          </a:p>
        </p:txBody>
      </p:sp>
      <p:sp>
        <p:nvSpPr>
          <p:cNvPr id="3" name="Content Placeholder 2">
            <a:extLst>
              <a:ext uri="{FF2B5EF4-FFF2-40B4-BE49-F238E27FC236}">
                <a16:creationId xmlns:a16="http://schemas.microsoft.com/office/drawing/2014/main" id="{DC9CFDEA-23B6-5706-8EE7-0CFC05ACDC63}"/>
              </a:ext>
            </a:extLst>
          </p:cNvPr>
          <p:cNvSpPr>
            <a:spLocks noGrp="1"/>
          </p:cNvSpPr>
          <p:nvPr>
            <p:ph idx="1"/>
          </p:nvPr>
        </p:nvSpPr>
        <p:spPr>
          <a:xfrm>
            <a:off x="3707904" y="1930401"/>
            <a:ext cx="4464496" cy="4110962"/>
          </a:xfrm>
        </p:spPr>
        <p:txBody>
          <a:bodyPr>
            <a:normAutofit fontScale="92500" lnSpcReduction="10000"/>
          </a:bodyPr>
          <a:lstStyle/>
          <a:p>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sz="2800" dirty="0">
                <a:effectLst/>
                <a:latin typeface="Calibri" panose="020F0502020204030204" pitchFamily="34" charset="0"/>
                <a:ea typeface="Calibri" panose="020F0502020204030204" pitchFamily="34" charset="0"/>
                <a:cs typeface="Times New Roman" panose="02020603050405020304" pitchFamily="18" charset="0"/>
              </a:rPr>
              <a:t>“</a:t>
            </a:r>
            <a:r>
              <a:rPr lang="en-GB" sz="2800" i="1" dirty="0">
                <a:effectLst/>
                <a:latin typeface="Calibri" panose="020F0502020204030204" pitchFamily="34" charset="0"/>
                <a:ea typeface="Calibri" panose="020F0502020204030204" pitchFamily="34" charset="0"/>
                <a:cs typeface="Times New Roman" panose="02020603050405020304" pitchFamily="18" charset="0"/>
              </a:rPr>
              <a:t>A part time timetable should not be used to manage a pupils behaviour and must only be in place for the shortest time necessary”</a:t>
            </a:r>
          </a:p>
          <a:p>
            <a:endParaRPr lang="en-GB" sz="2800" dirty="0">
              <a:latin typeface="Calibri" panose="020F0502020204030204" pitchFamily="34" charset="0"/>
              <a:ea typeface="Calibri" panose="020F0502020204030204" pitchFamily="34" charset="0"/>
              <a:cs typeface="Times New Roman" panose="02020603050405020304" pitchFamily="18" charset="0"/>
            </a:endParaRPr>
          </a:p>
          <a:p>
            <a:r>
              <a:rPr lang="en-GB" sz="2800" dirty="0">
                <a:effectLst/>
                <a:latin typeface="Calibri" panose="020F0502020204030204" pitchFamily="34" charset="0"/>
                <a:ea typeface="Calibri" panose="020F0502020204030204" pitchFamily="34" charset="0"/>
                <a:cs typeface="Times New Roman" panose="02020603050405020304" pitchFamily="18" charset="0"/>
              </a:rPr>
              <a:t> See paragraph 29 of 2022 ExG</a:t>
            </a:r>
          </a:p>
          <a:p>
            <a:endParaRPr lang="en-GB" dirty="0"/>
          </a:p>
        </p:txBody>
      </p:sp>
      <p:pic>
        <p:nvPicPr>
          <p:cNvPr id="8" name="Picture 7" descr="Table&#10;&#10;Description automatically generated">
            <a:extLst>
              <a:ext uri="{FF2B5EF4-FFF2-40B4-BE49-F238E27FC236}">
                <a16:creationId xmlns:a16="http://schemas.microsoft.com/office/drawing/2014/main" id="{1F657142-AC6F-C9AB-92D9-1BD0415AC02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0578" r="29007" b="-1"/>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CD9F222C-8DF9-C701-8CD9-E417BF4828A2}"/>
              </a:ext>
            </a:extLst>
          </p:cNvPr>
          <p:cNvSpPr>
            <a:spLocks noGrp="1"/>
          </p:cNvSpPr>
          <p:nvPr>
            <p:ph type="sldNum" sz="quarter" idx="12"/>
          </p:nvPr>
        </p:nvSpPr>
        <p:spPr>
          <a:xfrm>
            <a:off x="6631497" y="6041362"/>
            <a:ext cx="324004" cy="365125"/>
          </a:xfrm>
        </p:spPr>
        <p:txBody>
          <a:bodyPr>
            <a:normAutofit lnSpcReduction="10000"/>
          </a:bodyPr>
          <a:lstStyle/>
          <a:p>
            <a:pPr>
              <a:spcAft>
                <a:spcPts val="600"/>
              </a:spcAft>
              <a:defRPr/>
            </a:pPr>
            <a:fld id="{FD5D6309-0F2A-432B-92AE-D2C9A46844CB}" type="slidenum">
              <a:rPr lang="en-GB" altLang="en-US" smtClean="0"/>
              <a:pPr>
                <a:spcAft>
                  <a:spcPts val="600"/>
                </a:spcAft>
                <a:defRPr/>
              </a:pPr>
              <a:t>86</a:t>
            </a:fld>
            <a:endParaRPr lang="en-GB" altLang="en-US" dirty="0"/>
          </a:p>
        </p:txBody>
      </p:sp>
      <p:sp>
        <p:nvSpPr>
          <p:cNvPr id="9" name="TextBox 8">
            <a:extLst>
              <a:ext uri="{FF2B5EF4-FFF2-40B4-BE49-F238E27FC236}">
                <a16:creationId xmlns:a16="http://schemas.microsoft.com/office/drawing/2014/main" id="{6B12B490-3285-3794-A646-29E3E78842A9}"/>
              </a:ext>
            </a:extLst>
          </p:cNvPr>
          <p:cNvSpPr txBox="1"/>
          <p:nvPr/>
        </p:nvSpPr>
        <p:spPr>
          <a:xfrm>
            <a:off x="6473077" y="6657945"/>
            <a:ext cx="2670923" cy="200055"/>
          </a:xfrm>
          <a:prstGeom prst="rect">
            <a:avLst/>
          </a:prstGeom>
          <a:solidFill>
            <a:srgbClr val="000000"/>
          </a:solidFill>
        </p:spPr>
        <p:txBody>
          <a:bodyPr wrap="none" rtlCol="0">
            <a:spAutoFit/>
          </a:bodyPr>
          <a:lstStyle/>
          <a:p>
            <a:pPr algn="r">
              <a:spcAft>
                <a:spcPts val="600"/>
              </a:spcAft>
            </a:pPr>
            <a:r>
              <a:rPr lang="en-GB" sz="700" dirty="0">
                <a:solidFill>
                  <a:srgbClr val="FFFFFF"/>
                </a:solidFill>
                <a:latin typeface="+mn-lt"/>
                <a:cs typeface="+mn-cs"/>
                <a:hlinkClick r:id="rId3" tooltip="https://www.orientacionandujar.es/2016/09/14/horarios-xxl-colorear-completos-divertidos-ingles/">
                  <a:extLst>
                    <a:ext uri="{A12FA001-AC4F-418D-AE19-62706E023703}">
                      <ahyp:hlinkClr xmlns:ahyp="http://schemas.microsoft.com/office/drawing/2018/hyperlinkcolor" xmlns="" val="tx"/>
                    </a:ext>
                  </a:extLst>
                </a:hlinkClick>
              </a:rPr>
              <a:t>This Photo</a:t>
            </a:r>
            <a:r>
              <a:rPr lang="en-GB" sz="700" dirty="0">
                <a:solidFill>
                  <a:srgbClr val="FFFFFF"/>
                </a:solidFill>
                <a:latin typeface="+mn-lt"/>
                <a:cs typeface="+mn-cs"/>
              </a:rPr>
              <a:t> by Unknown Author is licensed under </a:t>
            </a:r>
            <a:r>
              <a:rPr lang="en-GB" sz="700" dirty="0">
                <a:solidFill>
                  <a:srgbClr val="FFFFFF"/>
                </a:solidFill>
                <a:latin typeface="+mn-lt"/>
                <a:cs typeface="+mn-cs"/>
                <a:hlinkClick r:id="rId4" tooltip="https://creativecommons.org/licenses/by-nc-sa/3.0/">
                  <a:extLst>
                    <a:ext uri="{A12FA001-AC4F-418D-AE19-62706E023703}">
                      <ahyp:hlinkClr xmlns:ahyp="http://schemas.microsoft.com/office/drawing/2018/hyperlinkcolor" xmlns="" val="tx"/>
                    </a:ext>
                  </a:extLst>
                </a:hlinkClick>
              </a:rPr>
              <a:t>CC BY-SA-NC</a:t>
            </a:r>
            <a:endParaRPr lang="en-GB" sz="700" dirty="0">
              <a:solidFill>
                <a:srgbClr val="FFFFFF"/>
              </a:solidFill>
              <a:latin typeface="+mn-lt"/>
              <a:cs typeface="+mn-cs"/>
            </a:endParaRPr>
          </a:p>
        </p:txBody>
      </p:sp>
    </p:spTree>
    <p:extLst>
      <p:ext uri="{BB962C8B-B14F-4D97-AF65-F5344CB8AC3E}">
        <p14:creationId xmlns:p14="http://schemas.microsoft.com/office/powerpoint/2010/main" val="778355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5B743-99F4-561C-6418-C8C9817B77BC}"/>
              </a:ext>
            </a:extLst>
          </p:cNvPr>
          <p:cNvSpPr>
            <a:spLocks noGrp="1"/>
          </p:cNvSpPr>
          <p:nvPr>
            <p:ph type="title"/>
          </p:nvPr>
        </p:nvSpPr>
        <p:spPr>
          <a:xfrm>
            <a:off x="2137171" y="188640"/>
            <a:ext cx="4818330" cy="1741760"/>
          </a:xfrm>
        </p:spPr>
        <p:txBody>
          <a:bodyPr>
            <a:normAutofit/>
          </a:bodyPr>
          <a:lstStyle/>
          <a:p>
            <a:r>
              <a:rPr lang="en-GB" dirty="0"/>
              <a:t>PART-TIME TIMETABLES</a:t>
            </a:r>
          </a:p>
        </p:txBody>
      </p:sp>
      <p:pic>
        <p:nvPicPr>
          <p:cNvPr id="5" name="Picture 4">
            <a:extLst>
              <a:ext uri="{FF2B5EF4-FFF2-40B4-BE49-F238E27FC236}">
                <a16:creationId xmlns:a16="http://schemas.microsoft.com/office/drawing/2014/main" id="{B6B0F570-D1B4-9D31-AABF-0A05177E79C6}"/>
              </a:ext>
            </a:extLst>
          </p:cNvPr>
          <p:cNvPicPr>
            <a:picLocks noChangeAspect="1"/>
          </p:cNvPicPr>
          <p:nvPr/>
        </p:nvPicPr>
        <p:blipFill rotWithShape="1">
          <a:blip r:embed="rId2"/>
          <a:srcRect l="17393" r="62250" b="9092"/>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CD25CC7-FC66-488C-8D61-0FE7ECF161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5E69397-F914-5C98-1252-A636F47E03E2}"/>
              </a:ext>
            </a:extLst>
          </p:cNvPr>
          <p:cNvSpPr>
            <a:spLocks noGrp="1"/>
          </p:cNvSpPr>
          <p:nvPr>
            <p:ph idx="1"/>
          </p:nvPr>
        </p:nvSpPr>
        <p:spPr>
          <a:xfrm>
            <a:off x="2137170" y="1700808"/>
            <a:ext cx="6467277" cy="4896543"/>
          </a:xfrm>
        </p:spPr>
        <p:txBody>
          <a:bodyPr>
            <a:normAutofit fontScale="92500" lnSpcReduction="20000"/>
          </a:bodyPr>
          <a:lstStyle/>
          <a:p>
            <a:pPr>
              <a:lnSpc>
                <a:spcPct val="90000"/>
              </a:lnSpc>
            </a:pPr>
            <a:endParaRPr lang="en-GB" sz="1600" dirty="0"/>
          </a:p>
          <a:p>
            <a:pPr>
              <a:lnSpc>
                <a:spcPct val="90000"/>
              </a:lnSpc>
            </a:pPr>
            <a:r>
              <a:rPr lang="en-GB" sz="1600" dirty="0"/>
              <a:t>Are also addressed in the May 2022 </a:t>
            </a:r>
            <a:r>
              <a:rPr lang="en-GB" sz="1600" b="1" dirty="0"/>
              <a:t>“Working together to improve school attendance: Guidance for maintained schools, academies, independent schools, and local authorities”  </a:t>
            </a:r>
            <a:r>
              <a:rPr lang="en-GB" sz="1600" dirty="0"/>
              <a:t>which applies from Sept 2022</a:t>
            </a:r>
          </a:p>
          <a:p>
            <a:pPr>
              <a:lnSpc>
                <a:spcPct val="90000"/>
              </a:lnSpc>
            </a:pPr>
            <a:r>
              <a:rPr lang="en-GB" sz="1600" dirty="0"/>
              <a:t>Eg at paras 43-44:</a:t>
            </a:r>
          </a:p>
          <a:p>
            <a:pPr>
              <a:lnSpc>
                <a:spcPct val="90000"/>
              </a:lnSpc>
            </a:pPr>
            <a:r>
              <a:rPr lang="en-GB" sz="1600" dirty="0"/>
              <a:t>Part-time timetables</a:t>
            </a:r>
          </a:p>
          <a:p>
            <a:pPr>
              <a:lnSpc>
                <a:spcPct val="90000"/>
              </a:lnSpc>
            </a:pPr>
            <a:r>
              <a:rPr lang="en-GB" sz="1600" dirty="0"/>
              <a:t>“All pupils of compulsory school age are entitled to a full-time education. In very exceptional circumstances, where it is in a pupil’s best interests, there may be a need for a temporary part-time timetable to meet their individual needs. For example, where a medical condition prevents a pupil from attending full-time education and a part-time timetable is considered as part of a re-integration package. A part-time timetable should not be used to manage a pupil’s behaviour</a:t>
            </a:r>
          </a:p>
          <a:p>
            <a:pPr>
              <a:lnSpc>
                <a:spcPct val="90000"/>
              </a:lnSpc>
            </a:pPr>
            <a:r>
              <a:rPr lang="en-GB" sz="1600" dirty="0"/>
              <a:t>44. A part-time timetable must only be in place for the shortest time necessary and not be treated as a long-term solution. Any pastoral support programme or other agreement should have a time limit by which point the pupil is expected to attend fulltime, either at school or alternative provision. There should also be formal arrangements in place for regularly reviewing it with the pupil and their parents. In agreeing to a parttime timetable, a school has agreed to a pupil being absent from school for part of the week or day and therefore must treat absence as authorised.”</a:t>
            </a:r>
          </a:p>
        </p:txBody>
      </p:sp>
      <p:sp>
        <p:nvSpPr>
          <p:cNvPr id="4" name="Slide Number Placeholder 3">
            <a:extLst>
              <a:ext uri="{FF2B5EF4-FFF2-40B4-BE49-F238E27FC236}">
                <a16:creationId xmlns:a16="http://schemas.microsoft.com/office/drawing/2014/main" id="{A2795599-BEE0-3945-2364-F13235726D33}"/>
              </a:ext>
            </a:extLst>
          </p:cNvPr>
          <p:cNvSpPr>
            <a:spLocks noGrp="1"/>
          </p:cNvSpPr>
          <p:nvPr>
            <p:ph type="sldNum" sz="quarter" idx="12"/>
          </p:nvPr>
        </p:nvSpPr>
        <p:spPr>
          <a:xfrm>
            <a:off x="6442997" y="6041362"/>
            <a:ext cx="512504" cy="365125"/>
          </a:xfrm>
        </p:spPr>
        <p:txBody>
          <a:bodyPr>
            <a:normAutofit/>
          </a:bodyPr>
          <a:lstStyle/>
          <a:p>
            <a:pPr>
              <a:spcAft>
                <a:spcPts val="600"/>
              </a:spcAft>
              <a:defRPr/>
            </a:pPr>
            <a:fld id="{FD5D6309-0F2A-432B-92AE-D2C9A46844CB}" type="slidenum">
              <a:rPr lang="en-GB" altLang="en-US" smtClean="0"/>
              <a:pPr>
                <a:spcAft>
                  <a:spcPts val="600"/>
                </a:spcAft>
                <a:defRPr/>
              </a:pPr>
              <a:t>87</a:t>
            </a:fld>
            <a:endParaRPr lang="en-GB" altLang="en-US" dirty="0"/>
          </a:p>
        </p:txBody>
      </p:sp>
    </p:spTree>
    <p:extLst>
      <p:ext uri="{BB962C8B-B14F-4D97-AF65-F5344CB8AC3E}">
        <p14:creationId xmlns:p14="http://schemas.microsoft.com/office/powerpoint/2010/main" val="33314107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2">
            <a:extLst>
              <a:ext uri="{FF2B5EF4-FFF2-40B4-BE49-F238E27FC236}">
                <a16:creationId xmlns:a16="http://schemas.microsoft.com/office/drawing/2014/main" id="{44B827D6-58A3-4627-9B9B-41794D551931}"/>
              </a:ext>
            </a:extLst>
          </p:cNvPr>
          <p:cNvSpPr>
            <a:spLocks noGrp="1" noChangeArrowheads="1"/>
          </p:cNvSpPr>
          <p:nvPr>
            <p:ph type="title"/>
          </p:nvPr>
        </p:nvSpPr>
        <p:spPr/>
        <p:txBody>
          <a:bodyPr/>
          <a:lstStyle/>
          <a:p>
            <a:pPr eaLnBrk="1" hangingPunct="1"/>
            <a:endParaRPr lang="en-US" altLang="en-US" dirty="0"/>
          </a:p>
        </p:txBody>
      </p:sp>
      <p:sp>
        <p:nvSpPr>
          <p:cNvPr id="156676" name="Rectangle 3">
            <a:extLst>
              <a:ext uri="{FF2B5EF4-FFF2-40B4-BE49-F238E27FC236}">
                <a16:creationId xmlns:a16="http://schemas.microsoft.com/office/drawing/2014/main" id="{3E9770E8-66D5-4856-A3DB-CC04D9FDA80D}"/>
              </a:ext>
            </a:extLst>
          </p:cNvPr>
          <p:cNvSpPr>
            <a:spLocks noGrp="1" noChangeArrowheads="1"/>
          </p:cNvSpPr>
          <p:nvPr>
            <p:ph idx="1"/>
          </p:nvPr>
        </p:nvSpPr>
        <p:spPr/>
        <p:txBody>
          <a:bodyPr/>
          <a:lstStyle/>
          <a:p>
            <a:pPr eaLnBrk="1" hangingPunct="1"/>
            <a:endParaRPr lang="en-GB" altLang="en-US" sz="3400" dirty="0"/>
          </a:p>
          <a:p>
            <a:pPr eaLnBrk="1" hangingPunct="1">
              <a:buFont typeface="Wingdings" panose="05000000000000000000" pitchFamily="2" charset="2"/>
              <a:buNone/>
            </a:pPr>
            <a:r>
              <a:rPr lang="en-GB" altLang="en-US" sz="3400" dirty="0"/>
              <a:t>	</a:t>
            </a:r>
            <a:r>
              <a:rPr lang="en-GB" altLang="en-US" sz="3400" dirty="0">
                <a:solidFill>
                  <a:schemeClr val="hlink"/>
                </a:solidFill>
              </a:rPr>
              <a:t>CAN HEAD TEACHER ISSUE A PERMANENT EXCLUSION TO Begin IMMEDIATELY  AFTER THE END OF A SUSPENSION?</a:t>
            </a:r>
          </a:p>
        </p:txBody>
      </p:sp>
      <p:sp>
        <p:nvSpPr>
          <p:cNvPr id="156674" name="Slide Number Placeholder 5">
            <a:extLst>
              <a:ext uri="{FF2B5EF4-FFF2-40B4-BE49-F238E27FC236}">
                <a16:creationId xmlns:a16="http://schemas.microsoft.com/office/drawing/2014/main" id="{45340820-7AD9-4CAE-BC44-564ABFE6F3CA}"/>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0CEF96-F531-42C1-9885-604587B67486}" type="slidenum">
              <a:rPr kumimoji="0" lang="en-GB" altLang="en-US" sz="9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altLang="en-US" sz="900"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8887886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8723" name="Rectangle 2">
            <a:extLst>
              <a:ext uri="{FF2B5EF4-FFF2-40B4-BE49-F238E27FC236}">
                <a16:creationId xmlns:a16="http://schemas.microsoft.com/office/drawing/2014/main" id="{E55EDBEF-0168-473E-8B9C-D949E4CBDACE}"/>
              </a:ext>
            </a:extLst>
          </p:cNvPr>
          <p:cNvSpPr>
            <a:spLocks noGrp="1" noChangeArrowheads="1"/>
          </p:cNvSpPr>
          <p:nvPr>
            <p:ph type="title"/>
          </p:nvPr>
        </p:nvSpPr>
        <p:spPr>
          <a:xfrm>
            <a:off x="508002" y="609602"/>
            <a:ext cx="2882531" cy="5545667"/>
          </a:xfrm>
        </p:spPr>
        <p:txBody>
          <a:bodyPr anchor="ctr">
            <a:normAutofit/>
          </a:bodyPr>
          <a:lstStyle/>
          <a:p>
            <a:pPr eaLnBrk="1" hangingPunct="1"/>
            <a:r>
              <a:rPr lang="en-GB" altLang="en-US" dirty="0">
                <a:solidFill>
                  <a:schemeClr val="tx1">
                    <a:lumMod val="85000"/>
                    <a:lumOff val="15000"/>
                  </a:schemeClr>
                </a:solidFill>
              </a:rPr>
              <a:t>Answer	</a:t>
            </a:r>
          </a:p>
        </p:txBody>
      </p:sp>
      <p:sp>
        <p:nvSpPr>
          <p:cNvPr id="158724" name="Rectangle 3">
            <a:extLst>
              <a:ext uri="{FF2B5EF4-FFF2-40B4-BE49-F238E27FC236}">
                <a16:creationId xmlns:a16="http://schemas.microsoft.com/office/drawing/2014/main" id="{0763BBB2-31E0-498A-AABD-A9BD46BD9D8A}"/>
              </a:ext>
            </a:extLst>
          </p:cNvPr>
          <p:cNvSpPr>
            <a:spLocks noGrp="1" noChangeArrowheads="1"/>
          </p:cNvSpPr>
          <p:nvPr>
            <p:ph idx="1"/>
          </p:nvPr>
        </p:nvSpPr>
        <p:spPr>
          <a:xfrm>
            <a:off x="2699792" y="188642"/>
            <a:ext cx="4133472" cy="5545667"/>
          </a:xfrm>
        </p:spPr>
        <p:txBody>
          <a:bodyPr anchor="ctr">
            <a:normAutofit fontScale="77500" lnSpcReduction="20000"/>
          </a:bodyPr>
          <a:lstStyle/>
          <a:p>
            <a:pPr eaLnBrk="1" hangingPunct="1"/>
            <a:endParaRPr lang="en-GB" altLang="en-US" sz="2400" dirty="0">
              <a:solidFill>
                <a:srgbClr val="FFFFFF"/>
              </a:solidFill>
            </a:endParaRPr>
          </a:p>
          <a:p>
            <a:pPr eaLnBrk="1" hangingPunct="1"/>
            <a:endParaRPr lang="en-GB" altLang="en-US" sz="2400" dirty="0">
              <a:solidFill>
                <a:srgbClr val="FFFFFF"/>
              </a:solidFill>
            </a:endParaRPr>
          </a:p>
          <a:p>
            <a:pPr eaLnBrk="1" hangingPunct="1"/>
            <a:endParaRPr lang="en-GB" altLang="en-US" sz="2400" dirty="0">
              <a:solidFill>
                <a:srgbClr val="FFFFFF"/>
              </a:solidFill>
            </a:endParaRPr>
          </a:p>
          <a:p>
            <a:pPr eaLnBrk="1" hangingPunct="1"/>
            <a:r>
              <a:rPr lang="en-GB" altLang="en-US" sz="2400" dirty="0">
                <a:solidFill>
                  <a:srgbClr val="FFFFFF"/>
                </a:solidFill>
              </a:rPr>
              <a:t>Yes, in exceptional cases</a:t>
            </a:r>
          </a:p>
          <a:p>
            <a:pPr eaLnBrk="1" hangingPunct="1"/>
            <a:endParaRPr lang="en-GB" altLang="en-US" sz="2400" dirty="0">
              <a:solidFill>
                <a:srgbClr val="FFFFFF"/>
              </a:solidFill>
            </a:endParaRPr>
          </a:p>
          <a:p>
            <a:pPr eaLnBrk="1" hangingPunct="1"/>
            <a:r>
              <a:rPr lang="en-GB" altLang="en-US" sz="2400" dirty="0">
                <a:solidFill>
                  <a:srgbClr val="FFFFFF"/>
                </a:solidFill>
              </a:rPr>
              <a:t>Usually where further evidence has come to light (para 10)</a:t>
            </a:r>
          </a:p>
          <a:p>
            <a:pPr eaLnBrk="1" hangingPunct="1"/>
            <a:endParaRPr lang="en-GB" altLang="en-US" sz="2400" dirty="0">
              <a:solidFill>
                <a:srgbClr val="FFFFFF"/>
              </a:solidFill>
            </a:endParaRPr>
          </a:p>
          <a:p>
            <a:pPr eaLnBrk="1" hangingPunct="1"/>
            <a:r>
              <a:rPr lang="en-GB" altLang="en-US" sz="2400" dirty="0">
                <a:solidFill>
                  <a:srgbClr val="FFFFFF"/>
                </a:solidFill>
              </a:rPr>
              <a:t>NOTE GUIDANCE RE NOT “CONVERTING EXCLUSIONS”</a:t>
            </a:r>
          </a:p>
          <a:p>
            <a:pPr eaLnBrk="1" hangingPunct="1"/>
            <a:endParaRPr lang="en-GB" altLang="en-US" sz="2400" dirty="0">
              <a:solidFill>
                <a:srgbClr val="FFFFFF"/>
              </a:solidFill>
            </a:endParaRPr>
          </a:p>
          <a:p>
            <a:pPr eaLnBrk="1" hangingPunct="1"/>
            <a:r>
              <a:rPr lang="en-GB" altLang="en-US" sz="2400" dirty="0">
                <a:solidFill>
                  <a:srgbClr val="FF0000"/>
                </a:solidFill>
              </a:rPr>
              <a:t>This para is the same as in the old 2017 Exclusions guidance, where it caused confusion!</a:t>
            </a:r>
          </a:p>
          <a:p>
            <a:pPr eaLnBrk="1" hangingPunct="1"/>
            <a:endParaRPr lang="en-GB" altLang="en-US" sz="2400" dirty="0">
              <a:solidFill>
                <a:srgbClr val="FFFFFF"/>
              </a:solidFill>
            </a:endParaRPr>
          </a:p>
          <a:p>
            <a:pPr eaLnBrk="1" hangingPunct="1"/>
            <a:r>
              <a:rPr lang="en-GB" altLang="en-US" sz="2400" dirty="0">
                <a:solidFill>
                  <a:srgbClr val="FFFFFF"/>
                </a:solidFill>
              </a:rPr>
              <a:t>See also paras 62 and 71 of 2022 ExG</a:t>
            </a:r>
          </a:p>
        </p:txBody>
      </p:sp>
      <p:sp>
        <p:nvSpPr>
          <p:cNvPr id="158722" name="Slide Number Placeholder 5">
            <a:extLst>
              <a:ext uri="{FF2B5EF4-FFF2-40B4-BE49-F238E27FC236}">
                <a16:creationId xmlns:a16="http://schemas.microsoft.com/office/drawing/2014/main" id="{BFC813B6-64C5-4304-A92A-D8764BB74F02}"/>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ts val="600"/>
              </a:spcAft>
              <a:buClrTx/>
              <a:buSzTx/>
              <a:buFontTx/>
              <a:buNone/>
              <a:tabLst/>
              <a:defRPr/>
            </a:pPr>
            <a:fld id="{8433189E-5B9F-42B6-8C3B-00633B33CBA5}" type="slidenum">
              <a:rPr kumimoji="0" lang="en-GB" altLang="en-US" sz="9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89</a:t>
            </a:fld>
            <a:endParaRPr kumimoji="0" lang="en-GB" altLang="en-US" sz="900" b="0"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5356087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3BBC-E934-4193-8C52-E5E295FAE745}"/>
              </a:ext>
            </a:extLst>
          </p:cNvPr>
          <p:cNvSpPr>
            <a:spLocks noGrp="1"/>
          </p:cNvSpPr>
          <p:nvPr>
            <p:ph type="title"/>
          </p:nvPr>
        </p:nvSpPr>
        <p:spPr>
          <a:xfrm>
            <a:off x="508003" y="188640"/>
            <a:ext cx="6447501" cy="1741760"/>
          </a:xfrm>
        </p:spPr>
        <p:txBody>
          <a:bodyPr anchor="t">
            <a:normAutofit/>
          </a:bodyPr>
          <a:lstStyle/>
          <a:p>
            <a:r>
              <a:rPr lang="en-GB" dirty="0">
                <a:solidFill>
                  <a:srgbClr val="FF0000"/>
                </a:solidFill>
              </a:rPr>
              <a:t>A NOTE ON THE NEW LANGUAGE</a:t>
            </a:r>
          </a:p>
        </p:txBody>
      </p:sp>
      <p:sp>
        <p:nvSpPr>
          <p:cNvPr id="3" name="Content Placeholder 2">
            <a:extLst>
              <a:ext uri="{FF2B5EF4-FFF2-40B4-BE49-F238E27FC236}">
                <a16:creationId xmlns:a16="http://schemas.microsoft.com/office/drawing/2014/main" id="{47E8B03E-AB50-4D5B-94A7-7731F7C09B8E}"/>
              </a:ext>
            </a:extLst>
          </p:cNvPr>
          <p:cNvSpPr>
            <a:spLocks noGrp="1"/>
          </p:cNvSpPr>
          <p:nvPr>
            <p:ph idx="1"/>
          </p:nvPr>
        </p:nvSpPr>
        <p:spPr>
          <a:xfrm>
            <a:off x="323528" y="1412776"/>
            <a:ext cx="5256584" cy="5328592"/>
          </a:xfrm>
        </p:spPr>
        <p:txBody>
          <a:bodyPr>
            <a:normAutofit fontScale="25000" lnSpcReduction="20000"/>
          </a:bodyPr>
          <a:lstStyle/>
          <a:p>
            <a:pPr>
              <a:lnSpc>
                <a:spcPct val="90000"/>
              </a:lnSpc>
            </a:pPr>
            <a:endParaRPr lang="en-GB" sz="1300" dirty="0"/>
          </a:p>
          <a:p>
            <a:pPr>
              <a:lnSpc>
                <a:spcPct val="90000"/>
              </a:lnSpc>
            </a:pPr>
            <a:endParaRPr lang="en-GB" sz="1600" dirty="0"/>
          </a:p>
          <a:p>
            <a:pPr>
              <a:lnSpc>
                <a:spcPct val="90000"/>
              </a:lnSpc>
            </a:pPr>
            <a:endParaRPr lang="en-GB" sz="1600" dirty="0"/>
          </a:p>
          <a:p>
            <a:pPr>
              <a:lnSpc>
                <a:spcPct val="90000"/>
              </a:lnSpc>
            </a:pPr>
            <a:endParaRPr lang="en-GB" sz="7200" b="1" dirty="0"/>
          </a:p>
          <a:p>
            <a:pPr>
              <a:lnSpc>
                <a:spcPct val="90000"/>
              </a:lnSpc>
            </a:pPr>
            <a:r>
              <a:rPr lang="en-GB" sz="8000" b="1" dirty="0"/>
              <a:t>FIXED PERIOD EXCLUSIONS ARE NOW REFERRED TO IN THE NEW GUIDANCE AS  </a:t>
            </a:r>
            <a:r>
              <a:rPr lang="en-GB" sz="8000" b="1" dirty="0">
                <a:solidFill>
                  <a:srgbClr val="FF0000"/>
                </a:solidFill>
              </a:rPr>
              <a:t>SUSPENSIONS</a:t>
            </a:r>
          </a:p>
          <a:p>
            <a:pPr>
              <a:lnSpc>
                <a:spcPct val="90000"/>
              </a:lnSpc>
            </a:pPr>
            <a:r>
              <a:rPr lang="en-GB" sz="8000" b="1" dirty="0">
                <a:solidFill>
                  <a:schemeClr val="tx1"/>
                </a:solidFill>
              </a:rPr>
              <a:t>LEGISLATION HOWEVER STILL CALLS THEM EXCLUSIONS FOR FIXED PERIOD</a:t>
            </a:r>
          </a:p>
          <a:p>
            <a:pPr>
              <a:lnSpc>
                <a:spcPct val="90000"/>
              </a:lnSpc>
            </a:pPr>
            <a:endParaRPr lang="en-GB" sz="8000" b="1" dirty="0">
              <a:solidFill>
                <a:schemeClr val="tx1"/>
              </a:solidFill>
            </a:endParaRPr>
          </a:p>
          <a:p>
            <a:pPr>
              <a:lnSpc>
                <a:spcPct val="90000"/>
              </a:lnSpc>
            </a:pPr>
            <a:r>
              <a:rPr lang="en-GB" sz="8000" b="1" dirty="0">
                <a:solidFill>
                  <a:schemeClr val="tx1"/>
                </a:solidFill>
              </a:rPr>
              <a:t>BE CONSISTENT IN ALL YOUR COMMUNMICATIONS WHAT YOU NOW CALL THEM</a:t>
            </a:r>
          </a:p>
          <a:p>
            <a:pPr>
              <a:lnSpc>
                <a:spcPct val="90000"/>
              </a:lnSpc>
            </a:pPr>
            <a:endParaRPr lang="en-GB" sz="8000" b="1" dirty="0">
              <a:solidFill>
                <a:srgbClr val="FF0000"/>
              </a:solidFill>
            </a:endParaRPr>
          </a:p>
          <a:p>
            <a:pPr>
              <a:lnSpc>
                <a:spcPct val="90000"/>
              </a:lnSpc>
            </a:pPr>
            <a:r>
              <a:rPr lang="en-GB" sz="8000" b="1" dirty="0">
                <a:solidFill>
                  <a:schemeClr val="tx1"/>
                </a:solidFill>
              </a:rPr>
              <a:t>EXCLUSIONS IS THE UMBRELLA TERM</a:t>
            </a:r>
          </a:p>
          <a:p>
            <a:pPr>
              <a:lnSpc>
                <a:spcPct val="90000"/>
              </a:lnSpc>
            </a:pPr>
            <a:endParaRPr lang="en-GB" sz="8000" b="1" dirty="0">
              <a:solidFill>
                <a:schemeClr val="tx1"/>
              </a:solidFill>
            </a:endParaRPr>
          </a:p>
          <a:p>
            <a:pPr>
              <a:lnSpc>
                <a:spcPct val="90000"/>
              </a:lnSpc>
            </a:pPr>
            <a:r>
              <a:rPr lang="en-GB" sz="8000" b="1" dirty="0">
                <a:solidFill>
                  <a:schemeClr val="tx1"/>
                </a:solidFill>
              </a:rPr>
              <a:t>PERMANENT EXCLUSIONS WILL REMAIN KNOWN AS PERMANENT EXCLUSIONS </a:t>
            </a:r>
          </a:p>
          <a:p>
            <a:pPr>
              <a:lnSpc>
                <a:spcPct val="90000"/>
              </a:lnSpc>
            </a:pPr>
            <a:endParaRPr lang="en-GB" sz="2000" b="1" dirty="0"/>
          </a:p>
          <a:p>
            <a:pPr>
              <a:lnSpc>
                <a:spcPct val="90000"/>
              </a:lnSpc>
            </a:pPr>
            <a:endParaRPr lang="en-GB" sz="1600" dirty="0"/>
          </a:p>
        </p:txBody>
      </p:sp>
      <p:sp>
        <p:nvSpPr>
          <p:cNvPr id="4" name="Slide Number Placeholder 3">
            <a:extLst>
              <a:ext uri="{FF2B5EF4-FFF2-40B4-BE49-F238E27FC236}">
                <a16:creationId xmlns:a16="http://schemas.microsoft.com/office/drawing/2014/main" id="{AF8459EE-48EA-4BBF-857E-3398118E7A00}"/>
              </a:ext>
            </a:extLst>
          </p:cNvPr>
          <p:cNvSpPr>
            <a:spLocks noGrp="1"/>
          </p:cNvSpPr>
          <p:nvPr>
            <p:ph type="sldNum" sz="quarter" idx="12"/>
          </p:nvPr>
        </p:nvSpPr>
        <p:spPr>
          <a:xfrm>
            <a:off x="6442997" y="6041365"/>
            <a:ext cx="512504" cy="365125"/>
          </a:xfrm>
        </p:spPr>
        <p:txBody>
          <a:bodyPr>
            <a:norm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FD5D6309-0F2A-432B-92AE-D2C9A46844CB}" type="slidenum">
              <a:rPr kumimoji="0" lang="en-GB" altLang="en-US" sz="900" b="0" i="0" u="none" strike="noStrike" kern="1200" cap="none" spc="0" normalizeH="0" baseline="0" noProof="0">
                <a:ln>
                  <a:noFill/>
                </a:ln>
                <a:solidFill>
                  <a:srgbClr val="5FCBEF"/>
                </a:solidFill>
                <a:effectLst/>
                <a:uLnTx/>
                <a:uFillTx/>
                <a:latin typeface="Verdan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9</a:t>
            </a:fld>
            <a:endParaRPr kumimoji="0" lang="en-GB" altLang="en-US" sz="900" b="0" i="0" u="none" strike="noStrike" kern="1200" cap="none" spc="0" normalizeH="0" baseline="0" noProof="0" dirty="0">
              <a:ln>
                <a:noFill/>
              </a:ln>
              <a:solidFill>
                <a:srgbClr val="5FCBEF"/>
              </a:solidFill>
              <a:effectLst/>
              <a:uLnTx/>
              <a:uFillTx/>
              <a:latin typeface="Verdana" panose="020B0604030504040204" pitchFamily="34" charset="0"/>
              <a:ea typeface="+mn-ea"/>
              <a:cs typeface="Arial" panose="020B0604020202020204" pitchFamily="34" charset="0"/>
            </a:endParaRPr>
          </a:p>
        </p:txBody>
      </p:sp>
      <p:pic>
        <p:nvPicPr>
          <p:cNvPr id="6" name="Picture 5" descr="Text&#10;&#10;Description automatically generated">
            <a:extLst>
              <a:ext uri="{FF2B5EF4-FFF2-40B4-BE49-F238E27FC236}">
                <a16:creationId xmlns:a16="http://schemas.microsoft.com/office/drawing/2014/main" id="{7D23A414-3851-457D-8219-BEFDCCFD2F8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9938" r="16754" b="-3"/>
          <a:stretch/>
        </p:blipFill>
        <p:spPr>
          <a:xfrm>
            <a:off x="5813547" y="2975637"/>
            <a:ext cx="3240360" cy="3882363"/>
          </a:xfrm>
          <a:prstGeom prst="rect">
            <a:avLst/>
          </a:prstGeom>
          <a:ln>
            <a:solidFill>
              <a:srgbClr val="6600CC"/>
            </a:solidFill>
          </a:ln>
        </p:spPr>
      </p:pic>
    </p:spTree>
    <p:extLst>
      <p:ext uri="{BB962C8B-B14F-4D97-AF65-F5344CB8AC3E}">
        <p14:creationId xmlns:p14="http://schemas.microsoft.com/office/powerpoint/2010/main" val="3410944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8483" name="Rectangle 2">
            <a:extLst>
              <a:ext uri="{FF2B5EF4-FFF2-40B4-BE49-F238E27FC236}">
                <a16:creationId xmlns:a16="http://schemas.microsoft.com/office/drawing/2014/main" id="{66AF96B9-11BF-4018-8F41-75ED98C3ED63}"/>
              </a:ext>
            </a:extLst>
          </p:cNvPr>
          <p:cNvSpPr>
            <a:spLocks noGrp="1" noChangeArrowheads="1"/>
          </p:cNvSpPr>
          <p:nvPr>
            <p:ph type="title"/>
          </p:nvPr>
        </p:nvSpPr>
        <p:spPr>
          <a:xfrm>
            <a:off x="482603" y="816639"/>
            <a:ext cx="2525519" cy="5224724"/>
          </a:xfrm>
        </p:spPr>
        <p:txBody>
          <a:bodyPr anchor="ctr">
            <a:normAutofit/>
          </a:bodyPr>
          <a:lstStyle/>
          <a:p>
            <a:pPr eaLnBrk="1" hangingPunct="1"/>
            <a:r>
              <a:rPr lang="en-GB" altLang="en-US" sz="3300" dirty="0"/>
              <a:t>CAN HEAD EVER WITHDRAW OR RESCIND AN EXCLUSION?</a:t>
            </a:r>
          </a:p>
        </p:txBody>
      </p:sp>
      <p:sp>
        <p:nvSpPr>
          <p:cNvPr id="148484" name="Rectangle 3">
            <a:extLst>
              <a:ext uri="{FF2B5EF4-FFF2-40B4-BE49-F238E27FC236}">
                <a16:creationId xmlns:a16="http://schemas.microsoft.com/office/drawing/2014/main" id="{B2DF5647-1C5F-421E-9832-5574B1996B50}"/>
              </a:ext>
            </a:extLst>
          </p:cNvPr>
          <p:cNvSpPr>
            <a:spLocks noGrp="1" noChangeArrowheads="1"/>
          </p:cNvSpPr>
          <p:nvPr>
            <p:ph idx="1"/>
          </p:nvPr>
        </p:nvSpPr>
        <p:spPr>
          <a:xfrm>
            <a:off x="3490724" y="816639"/>
            <a:ext cx="3464779" cy="5224724"/>
          </a:xfrm>
        </p:spPr>
        <p:txBody>
          <a:bodyPr anchor="ctr">
            <a:normAutofit/>
          </a:bodyPr>
          <a:lstStyle/>
          <a:p>
            <a:pPr eaLnBrk="1" hangingPunct="1"/>
            <a:endParaRPr lang="en-GB" altLang="en-US" dirty="0"/>
          </a:p>
          <a:p>
            <a:pPr eaLnBrk="1" hangingPunct="1"/>
            <a:r>
              <a:rPr lang="en-GB" altLang="en-US" dirty="0"/>
              <a:t>CLEARER SECTION IN 2022 GUIDANCE</a:t>
            </a:r>
          </a:p>
          <a:p>
            <a:pPr eaLnBrk="1" hangingPunct="1"/>
            <a:endParaRPr lang="en-GB" altLang="en-US" dirty="0"/>
          </a:p>
          <a:p>
            <a:pPr eaLnBrk="1" hangingPunct="1"/>
            <a:r>
              <a:rPr lang="en-GB" altLang="en-US" dirty="0"/>
              <a:t>Yes, HT may withdraw an exclusion that has not been reviewed by the GB</a:t>
            </a:r>
          </a:p>
          <a:p>
            <a:pPr eaLnBrk="1" hangingPunct="1"/>
            <a:endParaRPr lang="en-GB" altLang="en-US" dirty="0"/>
          </a:p>
          <a:p>
            <a:pPr eaLnBrk="1" hangingPunct="1"/>
            <a:r>
              <a:rPr lang="en-GB" altLang="en-US" dirty="0"/>
              <a:t>(in draft they planned for heads </a:t>
            </a:r>
            <a:r>
              <a:rPr lang="en-GB" altLang="en-US" u="sng" dirty="0"/>
              <a:t>not </a:t>
            </a:r>
            <a:r>
              <a:rPr lang="en-GB" altLang="en-US" dirty="0"/>
              <a:t>be allowed to continue to do this, but DfE then decided to keep as it was )</a:t>
            </a:r>
          </a:p>
          <a:p>
            <a:pPr eaLnBrk="1" hangingPunct="1"/>
            <a:endParaRPr lang="en-GB" altLang="en-US" dirty="0"/>
          </a:p>
          <a:p>
            <a:pPr eaLnBrk="1" hangingPunct="1"/>
            <a:r>
              <a:rPr lang="en-GB" altLang="en-US" dirty="0"/>
              <a:t>- para 13 Guidance &amp; p.8</a:t>
            </a:r>
          </a:p>
          <a:p>
            <a:pPr eaLnBrk="1" hangingPunct="1"/>
            <a:endParaRPr lang="en-GB" altLang="en-US" dirty="0"/>
          </a:p>
        </p:txBody>
      </p:sp>
      <p:sp>
        <p:nvSpPr>
          <p:cNvPr id="148482" name="Slide Number Placeholder 5">
            <a:extLst>
              <a:ext uri="{FF2B5EF4-FFF2-40B4-BE49-F238E27FC236}">
                <a16:creationId xmlns:a16="http://schemas.microsoft.com/office/drawing/2014/main" id="{479DC3A4-1AA8-4E92-B162-A776E6070341}"/>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6BA8D5B8-C52E-4836-9C63-1AAD7FCC4FB7}" type="slidenum">
              <a:rPr lang="en-GB" altLang="en-US" smtClean="0"/>
              <a:pPr>
                <a:spcAft>
                  <a:spcPts val="600"/>
                </a:spcAft>
              </a:pPr>
              <a:t>90</a:t>
            </a:fld>
            <a:endParaRPr lang="en-GB"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42F4-3410-9460-B6E7-E1ACB117B84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629DA162-A89E-777A-AE37-84B49D2B3ED2}"/>
              </a:ext>
            </a:extLst>
          </p:cNvPr>
          <p:cNvSpPr>
            <a:spLocks noGrp="1"/>
          </p:cNvSpPr>
          <p:nvPr>
            <p:ph idx="1"/>
          </p:nvPr>
        </p:nvSpPr>
        <p:spPr/>
        <p:txBody>
          <a:bodyPr>
            <a:normAutofit/>
          </a:bodyPr>
          <a:lstStyle/>
          <a:p>
            <a:r>
              <a:rPr lang="en-GB" dirty="0"/>
              <a:t>So now says at page 8</a:t>
            </a:r>
          </a:p>
          <a:p>
            <a:r>
              <a:rPr lang="en-GB" dirty="0"/>
              <a:t>“ when head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Head teachers may cancel an exclusion that has not been reviewed by the governing board. This practise is known is sometimes known as withdrawing/ rescinding a suspension or permanent exclusion. If this occurs parents, GB and LA should be notified and if relevant the social worker and VSH”</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see also paragraph 13</a:t>
            </a:r>
            <a:endParaRPr lang="en-GB" dirty="0"/>
          </a:p>
        </p:txBody>
      </p:sp>
      <p:sp>
        <p:nvSpPr>
          <p:cNvPr id="4" name="Slide Number Placeholder 3">
            <a:extLst>
              <a:ext uri="{FF2B5EF4-FFF2-40B4-BE49-F238E27FC236}">
                <a16:creationId xmlns:a16="http://schemas.microsoft.com/office/drawing/2014/main" id="{06B58540-D765-4905-F1DB-7195BDB11425}"/>
              </a:ext>
            </a:extLst>
          </p:cNvPr>
          <p:cNvSpPr>
            <a:spLocks noGrp="1"/>
          </p:cNvSpPr>
          <p:nvPr>
            <p:ph type="sldNum" sz="quarter" idx="12"/>
          </p:nvPr>
        </p:nvSpPr>
        <p:spPr/>
        <p:txBody>
          <a:bodyPr/>
          <a:lstStyle/>
          <a:p>
            <a:pPr>
              <a:defRPr/>
            </a:pPr>
            <a:fld id="{FD5D6309-0F2A-432B-92AE-D2C9A46844CB}" type="slidenum">
              <a:rPr lang="en-GB" altLang="en-US" smtClean="0"/>
              <a:pPr>
                <a:defRPr/>
              </a:pPr>
              <a:t>91</a:t>
            </a:fld>
            <a:endParaRPr lang="en-GB" altLang="en-US" dirty="0"/>
          </a:p>
        </p:txBody>
      </p:sp>
    </p:spTree>
    <p:extLst>
      <p:ext uri="{BB962C8B-B14F-4D97-AF65-F5344CB8AC3E}">
        <p14:creationId xmlns:p14="http://schemas.microsoft.com/office/powerpoint/2010/main" val="36393570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EF4E-C71C-B8DD-D002-92CFC98DF184}"/>
              </a:ext>
            </a:extLst>
          </p:cNvPr>
          <p:cNvSpPr>
            <a:spLocks noGrp="1"/>
          </p:cNvSpPr>
          <p:nvPr>
            <p:ph type="title"/>
          </p:nvPr>
        </p:nvSpPr>
        <p:spPr/>
        <p:txBody>
          <a:bodyPr/>
          <a:lstStyle/>
          <a:p>
            <a:r>
              <a:rPr lang="en-GB" dirty="0"/>
              <a:t>Cancelling exclusions </a:t>
            </a:r>
          </a:p>
        </p:txBody>
      </p:sp>
      <p:sp>
        <p:nvSpPr>
          <p:cNvPr id="3" name="Content Placeholder 2">
            <a:extLst>
              <a:ext uri="{FF2B5EF4-FFF2-40B4-BE49-F238E27FC236}">
                <a16:creationId xmlns:a16="http://schemas.microsoft.com/office/drawing/2014/main" id="{6A272FE5-0046-36AF-15FA-D424BEED6A83}"/>
              </a:ext>
            </a:extLst>
          </p:cNvPr>
          <p:cNvSpPr>
            <a:spLocks noGrp="1"/>
          </p:cNvSpPr>
          <p:nvPr>
            <p:ph idx="1"/>
          </p:nvPr>
        </p:nvSpPr>
        <p:spPr>
          <a:xfrm>
            <a:off x="609598" y="2160590"/>
            <a:ext cx="8426897" cy="4697410"/>
          </a:xfrm>
        </p:spPr>
        <p:txBody>
          <a:bodyPr>
            <a:normAutofit/>
          </a:bodyPr>
          <a:lstStyle/>
          <a:p>
            <a:r>
              <a:rPr lang="en-GB" dirty="0"/>
              <a:t>Para 13 </a:t>
            </a:r>
            <a:r>
              <a:rPr lang="en-GB" sz="1800" dirty="0">
                <a:effectLst/>
                <a:latin typeface="Calibri" panose="020F0502020204030204" pitchFamily="34" charset="0"/>
                <a:ea typeface="Calibri" panose="020F0502020204030204" pitchFamily="34" charset="0"/>
                <a:cs typeface="Times New Roman" panose="02020603050405020304" pitchFamily="18" charset="0"/>
              </a:rPr>
              <a:t>states in more detail the process to be followed</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Key points :</a:t>
            </a:r>
          </a:p>
          <a:p>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people today in</a:t>
            </a:r>
          </a:p>
          <a:p>
            <a:endParaRPr lang="en-GB" dirty="0"/>
          </a:p>
        </p:txBody>
      </p:sp>
      <p:sp>
        <p:nvSpPr>
          <p:cNvPr id="4" name="Slide Number Placeholder 3">
            <a:extLst>
              <a:ext uri="{FF2B5EF4-FFF2-40B4-BE49-F238E27FC236}">
                <a16:creationId xmlns:a16="http://schemas.microsoft.com/office/drawing/2014/main" id="{38DCE33E-61CC-08F2-084D-60FAB97341E4}"/>
              </a:ext>
            </a:extLst>
          </p:cNvPr>
          <p:cNvSpPr>
            <a:spLocks noGrp="1"/>
          </p:cNvSpPr>
          <p:nvPr>
            <p:ph type="sldNum" sz="quarter" idx="12"/>
          </p:nvPr>
        </p:nvSpPr>
        <p:spPr/>
        <p:txBody>
          <a:bodyPr/>
          <a:lstStyle/>
          <a:p>
            <a:pPr>
              <a:defRPr/>
            </a:pPr>
            <a:fld id="{FD5D6309-0F2A-432B-92AE-D2C9A46844CB}" type="slidenum">
              <a:rPr lang="en-GB" altLang="en-US" smtClean="0"/>
              <a:pPr>
                <a:defRPr/>
              </a:pPr>
              <a:t>92</a:t>
            </a:fld>
            <a:endParaRPr lang="en-GB" altLang="en-US" dirty="0"/>
          </a:p>
        </p:txBody>
      </p:sp>
      <p:sp>
        <p:nvSpPr>
          <p:cNvPr id="5" name="Rectangle 4">
            <a:extLst>
              <a:ext uri="{FF2B5EF4-FFF2-40B4-BE49-F238E27FC236}">
                <a16:creationId xmlns:a16="http://schemas.microsoft.com/office/drawing/2014/main" id="{88282061-3E93-0FD3-359D-9CF54F1FFA09}"/>
              </a:ext>
            </a:extLst>
          </p:cNvPr>
          <p:cNvSpPr/>
          <p:nvPr/>
        </p:nvSpPr>
        <p:spPr>
          <a:xfrm>
            <a:off x="395536" y="4077072"/>
            <a:ext cx="206652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Without delay</a:t>
            </a:r>
          </a:p>
        </p:txBody>
      </p:sp>
      <p:sp>
        <p:nvSpPr>
          <p:cNvPr id="6" name="Rectangle 5">
            <a:extLst>
              <a:ext uri="{FF2B5EF4-FFF2-40B4-BE49-F238E27FC236}">
                <a16:creationId xmlns:a16="http://schemas.microsoft.com/office/drawing/2014/main" id="{FC2EDDDA-F5AD-D79C-4BB3-DE8F7C6DE800}"/>
              </a:ext>
            </a:extLst>
          </p:cNvPr>
          <p:cNvSpPr/>
          <p:nvPr/>
        </p:nvSpPr>
        <p:spPr>
          <a:xfrm>
            <a:off x="2676127" y="3717032"/>
            <a:ext cx="158613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Opportunity to meet with Head</a:t>
            </a:r>
          </a:p>
        </p:txBody>
      </p:sp>
      <p:sp>
        <p:nvSpPr>
          <p:cNvPr id="7" name="Rectangle 6">
            <a:extLst>
              <a:ext uri="{FF2B5EF4-FFF2-40B4-BE49-F238E27FC236}">
                <a16:creationId xmlns:a16="http://schemas.microsoft.com/office/drawing/2014/main" id="{14586B10-D487-307D-876D-4DE0BC93B4B4}"/>
              </a:ext>
            </a:extLst>
          </p:cNvPr>
          <p:cNvSpPr/>
          <p:nvPr/>
        </p:nvSpPr>
        <p:spPr>
          <a:xfrm>
            <a:off x="4788024" y="3331840"/>
            <a:ext cx="1656652" cy="1659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Reporting to GB once a term on cancelled exclusions </a:t>
            </a:r>
          </a:p>
        </p:txBody>
      </p:sp>
      <p:sp>
        <p:nvSpPr>
          <p:cNvPr id="8" name="Rectangle 7">
            <a:extLst>
              <a:ext uri="{FF2B5EF4-FFF2-40B4-BE49-F238E27FC236}">
                <a16:creationId xmlns:a16="http://schemas.microsoft.com/office/drawing/2014/main" id="{A3589BDB-F9B8-8C9A-8987-2A9684DE43B6}"/>
              </a:ext>
            </a:extLst>
          </p:cNvPr>
          <p:cNvSpPr/>
          <p:nvPr/>
        </p:nvSpPr>
        <p:spPr>
          <a:xfrm>
            <a:off x="6878592" y="3932061"/>
            <a:ext cx="1723986" cy="105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Greater transparency on their use</a:t>
            </a:r>
          </a:p>
        </p:txBody>
      </p:sp>
      <p:sp>
        <p:nvSpPr>
          <p:cNvPr id="9" name="Rectangle 8">
            <a:extLst>
              <a:ext uri="{FF2B5EF4-FFF2-40B4-BE49-F238E27FC236}">
                <a16:creationId xmlns:a16="http://schemas.microsoft.com/office/drawing/2014/main" id="{3B54162D-320F-D91A-8130-486731DBD928}"/>
              </a:ext>
            </a:extLst>
          </p:cNvPr>
          <p:cNvSpPr/>
          <p:nvPr/>
        </p:nvSpPr>
        <p:spPr>
          <a:xfrm>
            <a:off x="2771800" y="5467324"/>
            <a:ext cx="208823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Pupil to be allowed back into school </a:t>
            </a:r>
          </a:p>
        </p:txBody>
      </p:sp>
    </p:spTree>
    <p:extLst>
      <p:ext uri="{BB962C8B-B14F-4D97-AF65-F5344CB8AC3E}">
        <p14:creationId xmlns:p14="http://schemas.microsoft.com/office/powerpoint/2010/main" val="171003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anim calcmode="lin" valueType="num">
                                      <p:cBhvr additive="base">
                                        <p:cTn id="31"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32" dur="500" fill="hold"/>
                                        <p:tgtEl>
                                          <p:spTgt spid="9">
                                            <p:bg/>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1555" name="Rectangle 2">
            <a:extLst>
              <a:ext uri="{FF2B5EF4-FFF2-40B4-BE49-F238E27FC236}">
                <a16:creationId xmlns:a16="http://schemas.microsoft.com/office/drawing/2014/main" id="{DC105B90-4F94-49BB-97EE-3E238C0D4ADF}"/>
              </a:ext>
            </a:extLst>
          </p:cNvPr>
          <p:cNvSpPr>
            <a:spLocks noGrp="1" noChangeArrowheads="1"/>
          </p:cNvSpPr>
          <p:nvPr>
            <p:ph type="title"/>
          </p:nvPr>
        </p:nvSpPr>
        <p:spPr>
          <a:xfrm>
            <a:off x="1319427" y="2075507"/>
            <a:ext cx="6509936" cy="1748729"/>
          </a:xfrm>
        </p:spPr>
        <p:txBody>
          <a:bodyPr vert="horz" lIns="228600" tIns="228600" rIns="228600" bIns="0" rtlCol="0" anchor="b">
            <a:normAutofit/>
          </a:bodyPr>
          <a:lstStyle/>
          <a:p>
            <a:pPr>
              <a:lnSpc>
                <a:spcPct val="80000"/>
              </a:lnSpc>
            </a:pPr>
            <a:r>
              <a:rPr lang="en-US" altLang="en-US" sz="5400" dirty="0"/>
              <a:t>PERMANENT EXCLUSIONS</a:t>
            </a:r>
          </a:p>
        </p:txBody>
      </p:sp>
      <p:sp>
        <p:nvSpPr>
          <p:cNvPr id="151554" name="Slide Number Placeholder 5">
            <a:extLst>
              <a:ext uri="{FF2B5EF4-FFF2-40B4-BE49-F238E27FC236}">
                <a16:creationId xmlns:a16="http://schemas.microsoft.com/office/drawing/2014/main" id="{76F64FC7-9980-460D-9869-0855CCCF2E8E}"/>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defTabSz="457189" eaLnBrk="1" hangingPunct="1">
              <a:spcAft>
                <a:spcPts val="600"/>
              </a:spcAft>
            </a:pPr>
            <a:fld id="{5AE5E082-2CBD-4FC9-9C5C-2C9465B20BBD}" type="slidenum">
              <a:rPr lang="en-US" altLang="en-US" kern="1200" dirty="0">
                <a:solidFill>
                  <a:schemeClr val="tx1">
                    <a:tint val="75000"/>
                  </a:schemeClr>
                </a:solidFill>
                <a:latin typeface="+mn-lt"/>
                <a:ea typeface="+mn-ea"/>
                <a:cs typeface="+mn-cs"/>
              </a:rPr>
              <a:pPr defTabSz="457189" eaLnBrk="1" hangingPunct="1">
                <a:spcAft>
                  <a:spcPts val="600"/>
                </a:spcAft>
              </a:pPr>
              <a:t>93</a:t>
            </a:fld>
            <a:endParaRPr lang="en-US" altLang="en-US" kern="1200" dirty="0">
              <a:solidFill>
                <a:schemeClr val="tx1">
                  <a:tint val="75000"/>
                </a:schemeClr>
              </a:solidFill>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2579" name="Rectangle 2">
            <a:extLst>
              <a:ext uri="{FF2B5EF4-FFF2-40B4-BE49-F238E27FC236}">
                <a16:creationId xmlns:a16="http://schemas.microsoft.com/office/drawing/2014/main" id="{6CD83650-2C48-48C1-B4FF-2F1BEFF78FB8}"/>
              </a:ext>
            </a:extLst>
          </p:cNvPr>
          <p:cNvSpPr>
            <a:spLocks noGrp="1" noChangeArrowheads="1"/>
          </p:cNvSpPr>
          <p:nvPr>
            <p:ph type="title"/>
          </p:nvPr>
        </p:nvSpPr>
        <p:spPr/>
        <p:txBody>
          <a:bodyPr>
            <a:normAutofit/>
          </a:bodyPr>
          <a:lstStyle/>
          <a:p>
            <a:pPr eaLnBrk="1" hangingPunct="1"/>
            <a:r>
              <a:rPr lang="en-GB" altLang="en-US" dirty="0"/>
              <a:t>“DEFINITION” OF PERMANENT EXCLUSION</a:t>
            </a:r>
          </a:p>
        </p:txBody>
      </p:sp>
      <p:graphicFrame>
        <p:nvGraphicFramePr>
          <p:cNvPr id="152582" name="Rectangle 3">
            <a:extLst>
              <a:ext uri="{FF2B5EF4-FFF2-40B4-BE49-F238E27FC236}">
                <a16:creationId xmlns:a16="http://schemas.microsoft.com/office/drawing/2014/main" id="{A8A59504-2BE4-454B-835E-BC92E7774D22}"/>
              </a:ext>
            </a:extLst>
          </p:cNvPr>
          <p:cNvGraphicFramePr>
            <a:graphicFrameLocks noGrp="1"/>
          </p:cNvGraphicFramePr>
          <p:nvPr>
            <p:ph idx="1"/>
            <p:extLst>
              <p:ext uri="{D42A27DB-BD31-4B8C-83A1-F6EECF244321}">
                <p14:modId xmlns:p14="http://schemas.microsoft.com/office/powerpoint/2010/main" val="3202156133"/>
              </p:ext>
            </p:extLst>
          </p:nvPr>
        </p:nvGraphicFramePr>
        <p:xfrm>
          <a:off x="4181169" y="803186"/>
          <a:ext cx="4366325" cy="5287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2578" name="Slide Number Placeholder 5">
            <a:extLst>
              <a:ext uri="{FF2B5EF4-FFF2-40B4-BE49-F238E27FC236}">
                <a16:creationId xmlns:a16="http://schemas.microsoft.com/office/drawing/2014/main" id="{414F60D2-236F-4300-ACCC-6DD78516516D}"/>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1226DF25-1945-4471-8E72-C4F7C54B5047}" type="slidenum">
              <a:rPr lang="en-GB" altLang="en-US" smtClean="0"/>
              <a:pPr>
                <a:spcAft>
                  <a:spcPts val="600"/>
                </a:spcAft>
              </a:pPr>
              <a:t>94</a:t>
            </a:fld>
            <a:endParaRPr lang="en-GB" alt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500"/>
                                  </p:stCondLst>
                                  <p:childTnLst>
                                    <p:set>
                                      <p:cBhvr>
                                        <p:cTn id="6" dur="1" fill="hold">
                                          <p:stCondLst>
                                            <p:cond delay="0"/>
                                          </p:stCondLst>
                                        </p:cTn>
                                        <p:tgtEl>
                                          <p:spTgt spid="152582">
                                            <p:graphicEl>
                                              <a:dgm id="{AB07F392-09BC-4732-BC92-B77F2C45D052}"/>
                                            </p:graphicEl>
                                          </p:spTgt>
                                        </p:tgtEl>
                                        <p:attrNameLst>
                                          <p:attrName>style.visibility</p:attrName>
                                        </p:attrNameLst>
                                      </p:cBhvr>
                                      <p:to>
                                        <p:strVal val="visible"/>
                                      </p:to>
                                    </p:set>
                                    <p:anim calcmode="lin" valueType="num">
                                      <p:cBhvr additive="base">
                                        <p:cTn id="7" dur="500" fill="hold"/>
                                        <p:tgtEl>
                                          <p:spTgt spid="152582">
                                            <p:graphicEl>
                                              <a:dgm id="{AB07F392-09BC-4732-BC92-B77F2C45D052}"/>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2582">
                                            <p:graphicEl>
                                              <a:dgm id="{AB07F392-09BC-4732-BC92-B77F2C45D052}"/>
                                            </p:graphic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500"/>
                                  </p:stCondLst>
                                  <p:childTnLst>
                                    <p:set>
                                      <p:cBhvr>
                                        <p:cTn id="10" dur="1" fill="hold">
                                          <p:stCondLst>
                                            <p:cond delay="0"/>
                                          </p:stCondLst>
                                        </p:cTn>
                                        <p:tgtEl>
                                          <p:spTgt spid="152582">
                                            <p:graphicEl>
                                              <a:dgm id="{A9800656-2330-43FD-B164-3D322F233A33}"/>
                                            </p:graphicEl>
                                          </p:spTgt>
                                        </p:tgtEl>
                                        <p:attrNameLst>
                                          <p:attrName>style.visibility</p:attrName>
                                        </p:attrNameLst>
                                      </p:cBhvr>
                                      <p:to>
                                        <p:strVal val="visible"/>
                                      </p:to>
                                    </p:set>
                                    <p:anim calcmode="lin" valueType="num">
                                      <p:cBhvr additive="base">
                                        <p:cTn id="11" dur="500" fill="hold"/>
                                        <p:tgtEl>
                                          <p:spTgt spid="152582">
                                            <p:graphicEl>
                                              <a:dgm id="{A9800656-2330-43FD-B164-3D322F233A33}"/>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582">
                                            <p:graphicEl>
                                              <a:dgm id="{A9800656-2330-43FD-B164-3D322F233A33}"/>
                                            </p:graphicEl>
                                          </p:spTgt>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500"/>
                                  </p:stCondLst>
                                  <p:childTnLst>
                                    <p:set>
                                      <p:cBhvr>
                                        <p:cTn id="14" dur="1" fill="hold">
                                          <p:stCondLst>
                                            <p:cond delay="0"/>
                                          </p:stCondLst>
                                        </p:cTn>
                                        <p:tgtEl>
                                          <p:spTgt spid="152582">
                                            <p:graphicEl>
                                              <a:dgm id="{AFDCAAD9-7341-4275-82CF-9A789007E440}"/>
                                            </p:graphicEl>
                                          </p:spTgt>
                                        </p:tgtEl>
                                        <p:attrNameLst>
                                          <p:attrName>style.visibility</p:attrName>
                                        </p:attrNameLst>
                                      </p:cBhvr>
                                      <p:to>
                                        <p:strVal val="visible"/>
                                      </p:to>
                                    </p:set>
                                    <p:anim calcmode="lin" valueType="num">
                                      <p:cBhvr additive="base">
                                        <p:cTn id="15" dur="500" fill="hold"/>
                                        <p:tgtEl>
                                          <p:spTgt spid="152582">
                                            <p:graphicEl>
                                              <a:dgm id="{AFDCAAD9-7341-4275-82CF-9A789007E440}"/>
                                            </p:graphic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2582">
                                            <p:graphicEl>
                                              <a:dgm id="{AFDCAAD9-7341-4275-82CF-9A789007E440}"/>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500"/>
                                  </p:stCondLst>
                                  <p:childTnLst>
                                    <p:set>
                                      <p:cBhvr>
                                        <p:cTn id="20" dur="1" fill="hold">
                                          <p:stCondLst>
                                            <p:cond delay="0"/>
                                          </p:stCondLst>
                                        </p:cTn>
                                        <p:tgtEl>
                                          <p:spTgt spid="152582">
                                            <p:graphicEl>
                                              <a:dgm id="{96F2BD88-75B2-4A12-BAE2-732D9AD2A1BE}"/>
                                            </p:graphicEl>
                                          </p:spTgt>
                                        </p:tgtEl>
                                        <p:attrNameLst>
                                          <p:attrName>style.visibility</p:attrName>
                                        </p:attrNameLst>
                                      </p:cBhvr>
                                      <p:to>
                                        <p:strVal val="visible"/>
                                      </p:to>
                                    </p:set>
                                    <p:anim calcmode="lin" valueType="num">
                                      <p:cBhvr additive="base">
                                        <p:cTn id="21" dur="500" fill="hold"/>
                                        <p:tgtEl>
                                          <p:spTgt spid="152582">
                                            <p:graphicEl>
                                              <a:dgm id="{96F2BD88-75B2-4A12-BAE2-732D9AD2A1BE}"/>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2582">
                                            <p:graphicEl>
                                              <a:dgm id="{96F2BD88-75B2-4A12-BAE2-732D9AD2A1BE}"/>
                                            </p:graphicEl>
                                          </p:spTgt>
                                        </p:tgtEl>
                                        <p:attrNameLst>
                                          <p:attrName>ppt_y</p:attrName>
                                        </p:attrNameLst>
                                      </p:cBhvr>
                                      <p:tavLst>
                                        <p:tav tm="0">
                                          <p:val>
                                            <p:strVal val="1+#ppt_h/2"/>
                                          </p:val>
                                        </p:tav>
                                        <p:tav tm="100000">
                                          <p:val>
                                            <p:strVal val="#ppt_y"/>
                                          </p:val>
                                        </p:tav>
                                      </p:tavLst>
                                    </p:anim>
                                  </p:childTnLst>
                                </p:cTn>
                              </p:par>
                              <p:par>
                                <p:cTn id="23" presetID="2" presetClass="entr" presetSubtype="12" fill="hold" grpId="0" nodeType="withEffect">
                                  <p:stCondLst>
                                    <p:cond delay="500"/>
                                  </p:stCondLst>
                                  <p:childTnLst>
                                    <p:set>
                                      <p:cBhvr>
                                        <p:cTn id="24" dur="1" fill="hold">
                                          <p:stCondLst>
                                            <p:cond delay="0"/>
                                          </p:stCondLst>
                                        </p:cTn>
                                        <p:tgtEl>
                                          <p:spTgt spid="152582">
                                            <p:graphicEl>
                                              <a:dgm id="{8C2F5FD8-6856-4F2C-B7F1-659ED47466B7}"/>
                                            </p:graphicEl>
                                          </p:spTgt>
                                        </p:tgtEl>
                                        <p:attrNameLst>
                                          <p:attrName>style.visibility</p:attrName>
                                        </p:attrNameLst>
                                      </p:cBhvr>
                                      <p:to>
                                        <p:strVal val="visible"/>
                                      </p:to>
                                    </p:set>
                                    <p:anim calcmode="lin" valueType="num">
                                      <p:cBhvr additive="base">
                                        <p:cTn id="25" dur="500" fill="hold"/>
                                        <p:tgtEl>
                                          <p:spTgt spid="152582">
                                            <p:graphicEl>
                                              <a:dgm id="{8C2F5FD8-6856-4F2C-B7F1-659ED47466B7}"/>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2582">
                                            <p:graphicEl>
                                              <a:dgm id="{8C2F5FD8-6856-4F2C-B7F1-659ED47466B7}"/>
                                            </p:graphicEl>
                                          </p:spTgt>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500"/>
                                  </p:stCondLst>
                                  <p:childTnLst>
                                    <p:set>
                                      <p:cBhvr>
                                        <p:cTn id="28" dur="1" fill="hold">
                                          <p:stCondLst>
                                            <p:cond delay="0"/>
                                          </p:stCondLst>
                                        </p:cTn>
                                        <p:tgtEl>
                                          <p:spTgt spid="152582">
                                            <p:graphicEl>
                                              <a:dgm id="{A7436D4E-558F-4807-9A66-2E733F3002C5}"/>
                                            </p:graphicEl>
                                          </p:spTgt>
                                        </p:tgtEl>
                                        <p:attrNameLst>
                                          <p:attrName>style.visibility</p:attrName>
                                        </p:attrNameLst>
                                      </p:cBhvr>
                                      <p:to>
                                        <p:strVal val="visible"/>
                                      </p:to>
                                    </p:set>
                                    <p:anim calcmode="lin" valueType="num">
                                      <p:cBhvr additive="base">
                                        <p:cTn id="29" dur="500" fill="hold"/>
                                        <p:tgtEl>
                                          <p:spTgt spid="152582">
                                            <p:graphicEl>
                                              <a:dgm id="{A7436D4E-558F-4807-9A66-2E733F3002C5}"/>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582">
                                            <p:graphicEl>
                                              <a:dgm id="{A7436D4E-558F-4807-9A66-2E733F3002C5}"/>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grpId="0" nodeType="clickEffect">
                                  <p:stCondLst>
                                    <p:cond delay="500"/>
                                  </p:stCondLst>
                                  <p:childTnLst>
                                    <p:set>
                                      <p:cBhvr>
                                        <p:cTn id="34" dur="1" fill="hold">
                                          <p:stCondLst>
                                            <p:cond delay="0"/>
                                          </p:stCondLst>
                                        </p:cTn>
                                        <p:tgtEl>
                                          <p:spTgt spid="152582">
                                            <p:graphicEl>
                                              <a:dgm id="{233B2F64-8AAF-4F82-A05F-51177DDFA62E}"/>
                                            </p:graphicEl>
                                          </p:spTgt>
                                        </p:tgtEl>
                                        <p:attrNameLst>
                                          <p:attrName>style.visibility</p:attrName>
                                        </p:attrNameLst>
                                      </p:cBhvr>
                                      <p:to>
                                        <p:strVal val="visible"/>
                                      </p:to>
                                    </p:set>
                                    <p:anim calcmode="lin" valueType="num">
                                      <p:cBhvr additive="base">
                                        <p:cTn id="35" dur="500" fill="hold"/>
                                        <p:tgtEl>
                                          <p:spTgt spid="152582">
                                            <p:graphicEl>
                                              <a:dgm id="{233B2F64-8AAF-4F82-A05F-51177DDFA62E}"/>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52582">
                                            <p:graphicEl>
                                              <a:dgm id="{233B2F64-8AAF-4F82-A05F-51177DDFA62E}"/>
                                            </p:graphicEl>
                                          </p:spTgt>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500"/>
                                  </p:stCondLst>
                                  <p:childTnLst>
                                    <p:set>
                                      <p:cBhvr>
                                        <p:cTn id="38" dur="1" fill="hold">
                                          <p:stCondLst>
                                            <p:cond delay="0"/>
                                          </p:stCondLst>
                                        </p:cTn>
                                        <p:tgtEl>
                                          <p:spTgt spid="152582">
                                            <p:graphicEl>
                                              <a:dgm id="{36FE8865-61DC-4B1F-B885-EFE3FF68D660}"/>
                                            </p:graphicEl>
                                          </p:spTgt>
                                        </p:tgtEl>
                                        <p:attrNameLst>
                                          <p:attrName>style.visibility</p:attrName>
                                        </p:attrNameLst>
                                      </p:cBhvr>
                                      <p:to>
                                        <p:strVal val="visible"/>
                                      </p:to>
                                    </p:set>
                                    <p:anim calcmode="lin" valueType="num">
                                      <p:cBhvr additive="base">
                                        <p:cTn id="39" dur="500" fill="hold"/>
                                        <p:tgtEl>
                                          <p:spTgt spid="152582">
                                            <p:graphicEl>
                                              <a:dgm id="{36FE8865-61DC-4B1F-B885-EFE3FF68D660}"/>
                                            </p:graphic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52582">
                                            <p:graphicEl>
                                              <a:dgm id="{36FE8865-61DC-4B1F-B885-EFE3FF68D660}"/>
                                            </p:graphicEl>
                                          </p:spTgt>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500"/>
                                  </p:stCondLst>
                                  <p:childTnLst>
                                    <p:set>
                                      <p:cBhvr>
                                        <p:cTn id="42" dur="1" fill="hold">
                                          <p:stCondLst>
                                            <p:cond delay="0"/>
                                          </p:stCondLst>
                                        </p:cTn>
                                        <p:tgtEl>
                                          <p:spTgt spid="152582">
                                            <p:graphicEl>
                                              <a:dgm id="{88CC0EAA-ADE2-4FCB-AE98-CEF84626093D}"/>
                                            </p:graphicEl>
                                          </p:spTgt>
                                        </p:tgtEl>
                                        <p:attrNameLst>
                                          <p:attrName>style.visibility</p:attrName>
                                        </p:attrNameLst>
                                      </p:cBhvr>
                                      <p:to>
                                        <p:strVal val="visible"/>
                                      </p:to>
                                    </p:set>
                                    <p:anim calcmode="lin" valueType="num">
                                      <p:cBhvr additive="base">
                                        <p:cTn id="43" dur="500" fill="hold"/>
                                        <p:tgtEl>
                                          <p:spTgt spid="152582">
                                            <p:graphicEl>
                                              <a:dgm id="{88CC0EAA-ADE2-4FCB-AE98-CEF84626093D}"/>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2582">
                                            <p:graphicEl>
                                              <a:dgm id="{88CC0EAA-ADE2-4FCB-AE98-CEF84626093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2582" grpId="0">
        <p:bldSub>
          <a:bldDgm bld="one"/>
        </p:bldSub>
      </p:bldGraphic>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3" name="Rectangle 2">
            <a:extLst>
              <a:ext uri="{FF2B5EF4-FFF2-40B4-BE49-F238E27FC236}">
                <a16:creationId xmlns:a16="http://schemas.microsoft.com/office/drawing/2014/main" id="{1B988148-0977-4260-A658-2EF6271BD0C5}"/>
              </a:ext>
            </a:extLst>
          </p:cNvPr>
          <p:cNvSpPr>
            <a:spLocks noGrp="1" noChangeArrowheads="1"/>
          </p:cNvSpPr>
          <p:nvPr>
            <p:ph type="title"/>
          </p:nvPr>
        </p:nvSpPr>
        <p:spPr>
          <a:xfrm>
            <a:off x="484098" y="960122"/>
            <a:ext cx="2899271" cy="4171279"/>
          </a:xfrm>
        </p:spPr>
        <p:txBody>
          <a:bodyPr>
            <a:normAutofit/>
          </a:bodyPr>
          <a:lstStyle/>
          <a:p>
            <a:pPr algn="r" eaLnBrk="1" hangingPunct="1"/>
            <a:r>
              <a:rPr lang="en-GB" altLang="en-US" sz="4800" dirty="0">
                <a:solidFill>
                  <a:schemeClr val="tx1"/>
                </a:solidFill>
              </a:rPr>
              <a:t>Key para</a:t>
            </a:r>
          </a:p>
        </p:txBody>
      </p:sp>
      <p:sp>
        <p:nvSpPr>
          <p:cNvPr id="153604" name="Rectangle 3">
            <a:extLst>
              <a:ext uri="{FF2B5EF4-FFF2-40B4-BE49-F238E27FC236}">
                <a16:creationId xmlns:a16="http://schemas.microsoft.com/office/drawing/2014/main" id="{0533005F-20A4-4B01-B248-7363E13BAA2F}"/>
              </a:ext>
            </a:extLst>
          </p:cNvPr>
          <p:cNvSpPr>
            <a:spLocks noGrp="1" noChangeArrowheads="1"/>
          </p:cNvSpPr>
          <p:nvPr>
            <p:ph idx="1"/>
          </p:nvPr>
        </p:nvSpPr>
        <p:spPr>
          <a:xfrm>
            <a:off x="3737374" y="960122"/>
            <a:ext cx="4133851" cy="4171279"/>
          </a:xfrm>
        </p:spPr>
        <p:txBody>
          <a:bodyPr>
            <a:normAutofit/>
          </a:bodyPr>
          <a:lstStyle/>
          <a:p>
            <a:pPr eaLnBrk="1" hangingPunct="1"/>
            <a:endParaRPr lang="en-GB" altLang="en-US" dirty="0"/>
          </a:p>
          <a:p>
            <a:pPr eaLnBrk="1" hangingPunct="1"/>
            <a:endParaRPr lang="en-GB" altLang="en-US" dirty="0"/>
          </a:p>
          <a:p>
            <a:pPr eaLnBrk="1" hangingPunct="1"/>
            <a:endParaRPr lang="en-GB" altLang="en-US" dirty="0"/>
          </a:p>
          <a:p>
            <a:pPr eaLnBrk="1" hangingPunct="1"/>
            <a:r>
              <a:rPr lang="en-GB" altLang="en-US" sz="2800" dirty="0"/>
              <a:t>Very significant that this key para </a:t>
            </a:r>
            <a:r>
              <a:rPr lang="en-GB" altLang="en-US" sz="2800" dirty="0">
                <a:solidFill>
                  <a:srgbClr val="FF0000"/>
                </a:solidFill>
              </a:rPr>
              <a:t>remains  the same as from the previous Guidance</a:t>
            </a:r>
          </a:p>
          <a:p>
            <a:pPr eaLnBrk="1" hangingPunct="1"/>
            <a:endParaRPr lang="en-GB" altLang="en-US" dirty="0"/>
          </a:p>
          <a:p>
            <a:pPr eaLnBrk="1" hangingPunct="1"/>
            <a:endParaRPr lang="en-GB" altLang="en-US" dirty="0"/>
          </a:p>
          <a:p>
            <a:pPr eaLnBrk="1" hangingPunct="1"/>
            <a:endParaRPr lang="en-GB" altLang="en-US" i="1" dirty="0"/>
          </a:p>
        </p:txBody>
      </p:sp>
      <p:sp>
        <p:nvSpPr>
          <p:cNvPr id="153602" name="Slide Number Placeholder 5">
            <a:extLst>
              <a:ext uri="{FF2B5EF4-FFF2-40B4-BE49-F238E27FC236}">
                <a16:creationId xmlns:a16="http://schemas.microsoft.com/office/drawing/2014/main" id="{4DF84731-518B-4E00-9A3D-F4955652CBCF}"/>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925D125C-DD61-4D64-86B4-A15201402076}" type="slidenum">
              <a:rPr lang="en-GB" altLang="en-US" smtClean="0"/>
              <a:pPr>
                <a:spcAft>
                  <a:spcPts val="600"/>
                </a:spcAft>
              </a:pPr>
              <a:t>95</a:t>
            </a:fld>
            <a:endParaRPr lang="en-GB"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63" name="Rectangle 2">
            <a:extLst>
              <a:ext uri="{FF2B5EF4-FFF2-40B4-BE49-F238E27FC236}">
                <a16:creationId xmlns:a16="http://schemas.microsoft.com/office/drawing/2014/main" id="{9652BBC7-81B7-4A2E-909C-7372FDFC41C0}"/>
              </a:ext>
            </a:extLst>
          </p:cNvPr>
          <p:cNvSpPr>
            <a:spLocks noGrp="1" noChangeArrowheads="1"/>
          </p:cNvSpPr>
          <p:nvPr>
            <p:ph type="title"/>
          </p:nvPr>
        </p:nvSpPr>
        <p:spPr>
          <a:xfrm>
            <a:off x="3923928" y="44624"/>
            <a:ext cx="3960440" cy="1944216"/>
          </a:xfrm>
        </p:spPr>
        <p:txBody>
          <a:bodyPr>
            <a:normAutofit fontScale="90000"/>
          </a:bodyPr>
          <a:lstStyle/>
          <a:p>
            <a:pPr eaLnBrk="1" hangingPunct="1">
              <a:lnSpc>
                <a:spcPct val="90000"/>
              </a:lnSpc>
            </a:pPr>
            <a:r>
              <a:rPr lang="en-GB" altLang="en-US" sz="2500" dirty="0">
                <a:solidFill>
                  <a:srgbClr val="FF0000"/>
                </a:solidFill>
              </a:rPr>
              <a:t>Recent case on Panel needing to be sure to address whether there has been a serious breach of the school’s behaviour policy </a:t>
            </a:r>
          </a:p>
        </p:txBody>
      </p:sp>
      <p:sp>
        <p:nvSpPr>
          <p:cNvPr id="296964" name="Rectangle 3">
            <a:extLst>
              <a:ext uri="{FF2B5EF4-FFF2-40B4-BE49-F238E27FC236}">
                <a16:creationId xmlns:a16="http://schemas.microsoft.com/office/drawing/2014/main" id="{7396A087-F05D-4246-A06E-ED2875BC7468}"/>
              </a:ext>
            </a:extLst>
          </p:cNvPr>
          <p:cNvSpPr>
            <a:spLocks noGrp="1" noChangeArrowheads="1"/>
          </p:cNvSpPr>
          <p:nvPr>
            <p:ph idx="1"/>
          </p:nvPr>
        </p:nvSpPr>
        <p:spPr>
          <a:xfrm>
            <a:off x="3923928" y="2276875"/>
            <a:ext cx="4392488" cy="4176463"/>
          </a:xfrm>
        </p:spPr>
        <p:txBody>
          <a:bodyPr>
            <a:normAutofit/>
          </a:bodyPr>
          <a:lstStyle/>
          <a:p>
            <a:pPr eaLnBrk="1" hangingPunct="1">
              <a:lnSpc>
                <a:spcPct val="90000"/>
              </a:lnSpc>
            </a:pPr>
            <a:r>
              <a:rPr lang="en-GB" altLang="en-US" sz="2400" dirty="0"/>
              <a:t>High Court case 25 February 2022</a:t>
            </a:r>
          </a:p>
          <a:p>
            <a:pPr eaLnBrk="1" hangingPunct="1">
              <a:lnSpc>
                <a:spcPct val="90000"/>
              </a:lnSpc>
            </a:pPr>
            <a:endParaRPr lang="en-GB" altLang="en-US" sz="2400" dirty="0"/>
          </a:p>
          <a:p>
            <a:pPr eaLnBrk="1" hangingPunct="1">
              <a:lnSpc>
                <a:spcPct val="90000"/>
              </a:lnSpc>
            </a:pPr>
            <a:r>
              <a:rPr lang="en-GB" altLang="en-US" sz="2400" u="sng" dirty="0"/>
              <a:t>YA v The Independent Panel of Swansea Council </a:t>
            </a:r>
            <a:r>
              <a:rPr lang="en-GB" altLang="en-US" sz="2400" dirty="0"/>
              <a:t>[2022] EWHC 408 (Admin) </a:t>
            </a:r>
          </a:p>
          <a:p>
            <a:pPr eaLnBrk="1" hangingPunct="1">
              <a:lnSpc>
                <a:spcPct val="90000"/>
              </a:lnSpc>
            </a:pPr>
            <a:endParaRPr lang="en-GB" altLang="en-US" sz="2400" dirty="0"/>
          </a:p>
          <a:p>
            <a:pPr eaLnBrk="1" hangingPunct="1">
              <a:lnSpc>
                <a:spcPct val="90000"/>
              </a:lnSpc>
            </a:pPr>
            <a:endParaRPr lang="en-GB" altLang="en-US" sz="2400" dirty="0"/>
          </a:p>
        </p:txBody>
      </p:sp>
      <p:sp>
        <p:nvSpPr>
          <p:cNvPr id="296962" name="Slide Number Placeholder 5">
            <a:extLst>
              <a:ext uri="{FF2B5EF4-FFF2-40B4-BE49-F238E27FC236}">
                <a16:creationId xmlns:a16="http://schemas.microsoft.com/office/drawing/2014/main" id="{E811112F-6DCB-4EDF-AF7E-EDDC1762C1B2}"/>
              </a:ext>
            </a:extLst>
          </p:cNvPr>
          <p:cNvSpPr>
            <a:spLocks noGrp="1"/>
          </p:cNvSpPr>
          <p:nvPr>
            <p:ph type="sldNum" sz="quarter" idx="12"/>
          </p:nvPr>
        </p:nvSpPr>
        <p:spPr>
          <a:xfrm>
            <a:off x="6631498" y="6041365"/>
            <a:ext cx="324004" cy="3651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defRPr/>
            </a:pPr>
            <a:fld id="{28B16919-8541-442F-B497-8E814FC4DFCB}" type="slidenum">
              <a:rPr lang="en-GB" altLang="en-US">
                <a:solidFill>
                  <a:prstClr val="black"/>
                </a:solidFill>
              </a:rPr>
              <a:pPr>
                <a:spcAft>
                  <a:spcPts val="600"/>
                </a:spcAft>
                <a:defRPr/>
              </a:pPr>
              <a:t>96</a:t>
            </a:fld>
            <a:endParaRPr lang="en-GB" altLang="en-US" dirty="0">
              <a:solidFill>
                <a:prstClr val="black"/>
              </a:solidFill>
            </a:endParaRPr>
          </a:p>
        </p:txBody>
      </p:sp>
      <p:pic>
        <p:nvPicPr>
          <p:cNvPr id="296966" name="Picture 296965">
            <a:extLst>
              <a:ext uri="{FF2B5EF4-FFF2-40B4-BE49-F238E27FC236}">
                <a16:creationId xmlns:a16="http://schemas.microsoft.com/office/drawing/2014/main" id="{AA47D816-2E07-462E-B15F-F8A1764196E3}"/>
              </a:ext>
            </a:extLst>
          </p:cNvPr>
          <p:cNvPicPr>
            <a:picLocks noChangeAspect="1"/>
          </p:cNvPicPr>
          <p:nvPr/>
        </p:nvPicPr>
        <p:blipFill rotWithShape="1">
          <a:blip r:embed="rId2"/>
          <a:srcRect l="34208" r="32604"/>
          <a:stretch/>
        </p:blipFill>
        <p:spPr>
          <a:xfrm>
            <a:off x="20" y="2"/>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12526533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5651" name="Rectangle 2">
            <a:extLst>
              <a:ext uri="{FF2B5EF4-FFF2-40B4-BE49-F238E27FC236}">
                <a16:creationId xmlns:a16="http://schemas.microsoft.com/office/drawing/2014/main" id="{27A19BF3-76E1-48CA-B527-9C02363F3E83}"/>
              </a:ext>
            </a:extLst>
          </p:cNvPr>
          <p:cNvSpPr>
            <a:spLocks noGrp="1" noChangeArrowheads="1"/>
          </p:cNvSpPr>
          <p:nvPr>
            <p:ph type="title"/>
          </p:nvPr>
        </p:nvSpPr>
        <p:spPr/>
        <p:txBody>
          <a:bodyPr>
            <a:normAutofit/>
          </a:bodyPr>
          <a:lstStyle/>
          <a:p>
            <a:pPr eaLnBrk="1" hangingPunct="1"/>
            <a:r>
              <a:rPr lang="en-GB" altLang="en-US" dirty="0"/>
              <a:t>Permanent exclusions</a:t>
            </a:r>
          </a:p>
        </p:txBody>
      </p:sp>
      <p:sp>
        <p:nvSpPr>
          <p:cNvPr id="155652" name="Rectangle 3">
            <a:extLst>
              <a:ext uri="{FF2B5EF4-FFF2-40B4-BE49-F238E27FC236}">
                <a16:creationId xmlns:a16="http://schemas.microsoft.com/office/drawing/2014/main" id="{91F6C529-CED9-43DB-9C6D-E66EA0210C34}"/>
              </a:ext>
            </a:extLst>
          </p:cNvPr>
          <p:cNvSpPr>
            <a:spLocks noGrp="1" noChangeArrowheads="1"/>
          </p:cNvSpPr>
          <p:nvPr>
            <p:ph idx="1"/>
          </p:nvPr>
        </p:nvSpPr>
        <p:spPr/>
        <p:txBody>
          <a:bodyPr>
            <a:normAutofit/>
          </a:bodyPr>
          <a:lstStyle/>
          <a:p>
            <a:pPr eaLnBrk="1" hangingPunct="1"/>
            <a:endParaRPr lang="en-GB" altLang="en-US" dirty="0"/>
          </a:p>
          <a:p>
            <a:pPr eaLnBrk="1" hangingPunct="1"/>
            <a:r>
              <a:rPr lang="en-GB" altLang="en-US" sz="2400" dirty="0"/>
              <a:t>IRP hearings would only take place regarding permanent exclusions </a:t>
            </a:r>
          </a:p>
          <a:p>
            <a:pPr eaLnBrk="1" hangingPunct="1"/>
            <a:endParaRPr lang="en-GB" altLang="en-US" sz="2400" dirty="0"/>
          </a:p>
          <a:p>
            <a:pPr eaLnBrk="1" hangingPunct="1"/>
            <a:endParaRPr lang="en-GB" altLang="en-US" sz="2400" dirty="0"/>
          </a:p>
          <a:p>
            <a:pPr eaLnBrk="1" hangingPunct="1"/>
            <a:r>
              <a:rPr lang="en-GB" altLang="en-US" sz="2400" dirty="0"/>
              <a:t>If there is an allegation of Disability discrimination, claim may also be brought by parent to the FTT (see later in these notes)</a:t>
            </a:r>
          </a:p>
        </p:txBody>
      </p:sp>
      <p:sp>
        <p:nvSpPr>
          <p:cNvPr id="155650" name="Slide Number Placeholder 5">
            <a:extLst>
              <a:ext uri="{FF2B5EF4-FFF2-40B4-BE49-F238E27FC236}">
                <a16:creationId xmlns:a16="http://schemas.microsoft.com/office/drawing/2014/main" id="{A6F1A556-33C0-4A63-8F7D-D8EAEB1B9F66}"/>
              </a:ext>
            </a:extLst>
          </p:cNvPr>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spcAft>
                <a:spcPts val="600"/>
              </a:spcAft>
            </a:pPr>
            <a:fld id="{A497190F-3E46-4EB9-8A7F-FC9D000C1B0F}" type="slidenum">
              <a:rPr lang="en-GB" altLang="en-US" smtClean="0"/>
              <a:pPr>
                <a:spcAft>
                  <a:spcPts val="600"/>
                </a:spcAft>
              </a:pPr>
              <a:t>97</a:t>
            </a:fld>
            <a:endParaRPr lang="en-GB" altLang="en-US" dirty="0"/>
          </a:p>
        </p:txBody>
      </p:sp>
    </p:spTree>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a:extLst>
              <a:ext uri="{FF2B5EF4-FFF2-40B4-BE49-F238E27FC236}">
                <a16:creationId xmlns:a16="http://schemas.microsoft.com/office/drawing/2014/main" id="{C7DC57A0-DD69-4EFC-A353-5DCD1606D65C}"/>
              </a:ext>
            </a:extLst>
          </p:cNvPr>
          <p:cNvSpPr>
            <a:spLocks noGrp="1" noChangeArrowheads="1"/>
          </p:cNvSpPr>
          <p:nvPr>
            <p:ph type="title"/>
          </p:nvPr>
        </p:nvSpPr>
        <p:spPr/>
        <p:txBody>
          <a:bodyPr/>
          <a:lstStyle/>
          <a:p>
            <a:r>
              <a:rPr lang="en-GB" altLang="en-US" dirty="0">
                <a:solidFill>
                  <a:srgbClr val="009900"/>
                </a:solidFill>
              </a:rPr>
              <a:t>STANDARD OF PROOF</a:t>
            </a:r>
            <a:br>
              <a:rPr lang="en-GB" altLang="en-US" dirty="0">
                <a:solidFill>
                  <a:srgbClr val="009900"/>
                </a:solidFill>
              </a:rPr>
            </a:br>
            <a:endParaRPr lang="en-US" altLang="en-US" dirty="0"/>
          </a:p>
        </p:txBody>
      </p:sp>
      <p:sp>
        <p:nvSpPr>
          <p:cNvPr id="162820" name="Rectangle 3">
            <a:extLst>
              <a:ext uri="{FF2B5EF4-FFF2-40B4-BE49-F238E27FC236}">
                <a16:creationId xmlns:a16="http://schemas.microsoft.com/office/drawing/2014/main" id="{ECDA92A5-9088-4417-899C-7E035E7FDAC2}"/>
              </a:ext>
            </a:extLst>
          </p:cNvPr>
          <p:cNvSpPr>
            <a:spLocks noGrp="1" noChangeArrowheads="1"/>
          </p:cNvSpPr>
          <p:nvPr>
            <p:ph idx="1"/>
          </p:nvPr>
        </p:nvSpPr>
        <p:spPr/>
        <p:txBody>
          <a:bodyPr/>
          <a:lstStyle/>
          <a:p>
            <a:pPr eaLnBrk="1" hangingPunct="1">
              <a:buFont typeface="Wingdings" panose="05000000000000000000" pitchFamily="2" charset="2"/>
              <a:buNone/>
            </a:pPr>
            <a:endParaRPr lang="en-GB" altLang="en-US" sz="5100" dirty="0">
              <a:solidFill>
                <a:srgbClr val="009900"/>
              </a:solidFill>
            </a:endParaRPr>
          </a:p>
        </p:txBody>
      </p:sp>
      <p:sp>
        <p:nvSpPr>
          <p:cNvPr id="162818" name="Slide Number Placeholder 5">
            <a:extLst>
              <a:ext uri="{FF2B5EF4-FFF2-40B4-BE49-F238E27FC236}">
                <a16:creationId xmlns:a16="http://schemas.microsoft.com/office/drawing/2014/main" id="{6AB58917-3B3E-4B17-95DA-2A127A13CA4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5A397F7-658E-4C27-A129-7F35923E8E74}" type="slidenum">
              <a:rPr lang="en-GB" altLang="en-US" smtClean="0"/>
              <a:pPr/>
              <a:t>98</a:t>
            </a:fld>
            <a:endParaRPr lang="en-GB" altLang="en-US" dirty="0"/>
          </a:p>
        </p:txBody>
      </p:sp>
      <p:pic>
        <p:nvPicPr>
          <p:cNvPr id="162821" name="Picture 4" descr="MC900391156[1]">
            <a:extLst>
              <a:ext uri="{FF2B5EF4-FFF2-40B4-BE49-F238E27FC236}">
                <a16:creationId xmlns:a16="http://schemas.microsoft.com/office/drawing/2014/main" id="{67055D9F-820D-42AD-BACA-020D507AC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3284539"/>
            <a:ext cx="9255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5" descr="MC900318880[1]">
            <a:extLst>
              <a:ext uri="{FF2B5EF4-FFF2-40B4-BE49-F238E27FC236}">
                <a16:creationId xmlns:a16="http://schemas.microsoft.com/office/drawing/2014/main" id="{2D856D04-F0A1-405A-8766-90061AC02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91" y="3284539"/>
            <a:ext cx="1824037"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a:extLst>
              <a:ext uri="{FF2B5EF4-FFF2-40B4-BE49-F238E27FC236}">
                <a16:creationId xmlns:a16="http://schemas.microsoft.com/office/drawing/2014/main" id="{360EA153-44C1-42F3-BD4E-67F593A1DEEC}"/>
              </a:ext>
            </a:extLst>
          </p:cNvPr>
          <p:cNvSpPr>
            <a:spLocks noGrp="1" noChangeArrowheads="1"/>
          </p:cNvSpPr>
          <p:nvPr>
            <p:ph type="title"/>
          </p:nvPr>
        </p:nvSpPr>
        <p:spPr/>
        <p:txBody>
          <a:bodyPr/>
          <a:lstStyle/>
          <a:p>
            <a:pPr eaLnBrk="1" hangingPunct="1"/>
            <a:r>
              <a:rPr lang="en-GB" altLang="en-US" dirty="0"/>
              <a:t>STANDARD OF PROOF	</a:t>
            </a:r>
          </a:p>
        </p:txBody>
      </p:sp>
      <p:sp>
        <p:nvSpPr>
          <p:cNvPr id="163844" name="Rectangle 3">
            <a:extLst>
              <a:ext uri="{FF2B5EF4-FFF2-40B4-BE49-F238E27FC236}">
                <a16:creationId xmlns:a16="http://schemas.microsoft.com/office/drawing/2014/main" id="{B15E8B50-BB31-417B-8EC4-5E0B3EE85205}"/>
              </a:ext>
            </a:extLst>
          </p:cNvPr>
          <p:cNvSpPr>
            <a:spLocks noGrp="1" noChangeArrowheads="1"/>
          </p:cNvSpPr>
          <p:nvPr>
            <p:ph idx="1"/>
          </p:nvPr>
        </p:nvSpPr>
        <p:spPr/>
        <p:txBody>
          <a:bodyPr>
            <a:normAutofit fontScale="92500"/>
          </a:bodyPr>
          <a:lstStyle/>
          <a:p>
            <a:pPr eaLnBrk="1" hangingPunct="1"/>
            <a:endParaRPr lang="en-GB" altLang="en-US" sz="2600" dirty="0"/>
          </a:p>
          <a:p>
            <a:pPr eaLnBrk="1" hangingPunct="1"/>
            <a:r>
              <a:rPr lang="en-GB" altLang="en-US" sz="2600" dirty="0"/>
              <a:t>When establishing the facts in relation to an exclusion decision (suspension or PEX)</a:t>
            </a:r>
          </a:p>
          <a:p>
            <a:pPr lvl="1" eaLnBrk="1" hangingPunct="1"/>
            <a:r>
              <a:rPr lang="en-GB" altLang="en-US" sz="2200" dirty="0"/>
              <a:t>HT must apply civil standard ie </a:t>
            </a:r>
            <a:r>
              <a:rPr lang="en-GB" altLang="en-US" sz="2200" dirty="0">
                <a:solidFill>
                  <a:srgbClr val="3333FF"/>
                </a:solidFill>
              </a:rPr>
              <a:t>“on the balance of probabilities”</a:t>
            </a:r>
            <a:r>
              <a:rPr lang="en-GB" altLang="en-US" sz="2200" dirty="0"/>
              <a:t> it is more likely than not that a fact is true</a:t>
            </a:r>
          </a:p>
          <a:p>
            <a:pPr eaLnBrk="1" hangingPunct="1"/>
            <a:r>
              <a:rPr lang="en-GB" altLang="en-US" sz="2600" dirty="0"/>
              <a:t>Ie NOT the criminal standard of “beyond reasonable doubt”</a:t>
            </a:r>
          </a:p>
          <a:p>
            <a:pPr eaLnBrk="1" hangingPunct="1"/>
            <a:r>
              <a:rPr lang="en-GB" altLang="en-US" sz="2600" dirty="0"/>
              <a:t>(para 3 of 2022 ExG)</a:t>
            </a:r>
          </a:p>
          <a:p>
            <a:pPr eaLnBrk="1" hangingPunct="1"/>
            <a:endParaRPr lang="en-GB" altLang="en-US" sz="2600" dirty="0"/>
          </a:p>
        </p:txBody>
      </p:sp>
      <p:sp>
        <p:nvSpPr>
          <p:cNvPr id="163842" name="Slide Number Placeholder 5">
            <a:extLst>
              <a:ext uri="{FF2B5EF4-FFF2-40B4-BE49-F238E27FC236}">
                <a16:creationId xmlns:a16="http://schemas.microsoft.com/office/drawing/2014/main" id="{06D8380F-FD0C-484A-AD1A-65F425BF47A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anose="020B0604030504040204" pitchFamily="34" charset="0"/>
                <a:cs typeface="Arial" panose="020B0604020202020204" pitchFamily="34" charset="0"/>
              </a:defRPr>
            </a:lvl1pPr>
            <a:lvl2pPr marL="742932" indent="-285744">
              <a:defRPr>
                <a:solidFill>
                  <a:schemeClr val="tx1"/>
                </a:solidFill>
                <a:latin typeface="Verdana" panose="020B0604030504040204" pitchFamily="34" charset="0"/>
                <a:cs typeface="Arial" panose="020B0604020202020204" pitchFamily="34" charset="0"/>
              </a:defRPr>
            </a:lvl2pPr>
            <a:lvl3pPr marL="1142971" indent="-228594">
              <a:defRPr>
                <a:solidFill>
                  <a:schemeClr val="tx1"/>
                </a:solidFill>
                <a:latin typeface="Verdana" panose="020B0604030504040204" pitchFamily="34" charset="0"/>
                <a:cs typeface="Arial" panose="020B0604020202020204" pitchFamily="34" charset="0"/>
              </a:defRPr>
            </a:lvl3pPr>
            <a:lvl4pPr marL="1600160" indent="-228594">
              <a:defRPr>
                <a:solidFill>
                  <a:schemeClr val="tx1"/>
                </a:solidFill>
                <a:latin typeface="Verdana" panose="020B0604030504040204" pitchFamily="34" charset="0"/>
                <a:cs typeface="Arial" panose="020B0604020202020204" pitchFamily="34" charset="0"/>
              </a:defRPr>
            </a:lvl4pPr>
            <a:lvl5pPr marL="2057349" indent="-228594">
              <a:defRPr>
                <a:solidFill>
                  <a:schemeClr val="tx1"/>
                </a:solidFill>
                <a:latin typeface="Verdana" panose="020B060403050404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F41F4A59-F0B5-465A-B997-41442FB46EE5}" type="slidenum">
              <a:rPr lang="en-GB" altLang="en-US" smtClean="0"/>
              <a:pPr/>
              <a:t>99</a:t>
            </a:fld>
            <a:endParaRPr lang="en-GB" altLang="en-US" dirty="0"/>
          </a:p>
        </p:txBody>
      </p:sp>
    </p:spTree>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2.xml><?xml version="1.0" encoding="utf-8"?>
<a:theme xmlns:a="http://schemas.openxmlformats.org/drawingml/2006/main" name="3_Office Theme">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Timeline_WAC_LH - v2" id="{C490F22C-BCE6-4049-96E9-DC11EF4DCC46}" vid="{AA5619E9-B2EB-4B47-8E48-7B1F4A347B9C}"/>
    </a:ext>
  </a:extLst>
</a:theme>
</file>

<file path=ppt/theme/theme13.xml><?xml version="1.0" encoding="utf-8"?>
<a:theme xmlns:a="http://schemas.openxmlformats.org/drawingml/2006/main" name="3_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4.xml><?xml version="1.0" encoding="utf-8"?>
<a:theme xmlns:a="http://schemas.openxmlformats.org/drawingml/2006/main" name="3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15.xml><?xml version="1.0" encoding="utf-8"?>
<a:theme xmlns:a="http://schemas.openxmlformats.org/drawingml/2006/main" name="2_Profil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A8DEE8"/>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4.xml><?xml version="1.0" encoding="utf-8"?>
<a:theme xmlns:a="http://schemas.openxmlformats.org/drawingml/2006/main" name="1_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5.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6.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2829</TotalTime>
  <Words>9516</Words>
  <Application>Microsoft Office PowerPoint</Application>
  <PresentationFormat>On-screen Show (4:3)</PresentationFormat>
  <Paragraphs>1340</Paragraphs>
  <Slides>183</Slides>
  <Notes>53</Notes>
  <HiddenSlides>0</HiddenSlides>
  <MMClips>0</MMClips>
  <ScaleCrop>false</ScaleCrop>
  <HeadingPairs>
    <vt:vector size="6" baseType="variant">
      <vt:variant>
        <vt:lpstr>Fonts Used</vt:lpstr>
      </vt:variant>
      <vt:variant>
        <vt:i4>19</vt:i4>
      </vt:variant>
      <vt:variant>
        <vt:lpstr>Theme</vt:lpstr>
      </vt:variant>
      <vt:variant>
        <vt:i4>16</vt:i4>
      </vt:variant>
      <vt:variant>
        <vt:lpstr>Slide Titles</vt:lpstr>
      </vt:variant>
      <vt:variant>
        <vt:i4>183</vt:i4>
      </vt:variant>
    </vt:vector>
  </HeadingPairs>
  <TitlesOfParts>
    <vt:vector size="218" baseType="lpstr">
      <vt:lpstr>Arial</vt:lpstr>
      <vt:lpstr>Arial Unicode MS</vt:lpstr>
      <vt:lpstr>Avenir Next LT Pro Light</vt:lpstr>
      <vt:lpstr>Bradley Hand ITC</vt:lpstr>
      <vt:lpstr>Calibri</vt:lpstr>
      <vt:lpstr>Calibri Light</vt:lpstr>
      <vt:lpstr>Century Gothic</vt:lpstr>
      <vt:lpstr>Comic Sans MS</vt:lpstr>
      <vt:lpstr>GDS Transport</vt:lpstr>
      <vt:lpstr>Lora</vt:lpstr>
      <vt:lpstr>Rockwell</vt:lpstr>
      <vt:lpstr>Sky Text</vt:lpstr>
      <vt:lpstr>Speak Pro</vt:lpstr>
      <vt:lpstr>Tahoma</vt:lpstr>
      <vt:lpstr>Times New Roman</vt:lpstr>
      <vt:lpstr>Trebuchet MS</vt:lpstr>
      <vt:lpstr>Verdana</vt:lpstr>
      <vt:lpstr>Wingdings</vt:lpstr>
      <vt:lpstr>Wingdings 3</vt:lpstr>
      <vt:lpstr>Facet</vt:lpstr>
      <vt:lpstr>Ion</vt:lpstr>
      <vt:lpstr>Atlas</vt:lpstr>
      <vt:lpstr>1_Atlas</vt:lpstr>
      <vt:lpstr>1_Facet</vt:lpstr>
      <vt:lpstr>Slice</vt:lpstr>
      <vt:lpstr>Office Theme</vt:lpstr>
      <vt:lpstr>1_Office Theme</vt:lpstr>
      <vt:lpstr>2_Facet</vt:lpstr>
      <vt:lpstr>2_Office Theme</vt:lpstr>
      <vt:lpstr>Ion Boardroom</vt:lpstr>
      <vt:lpstr>3_Office Theme</vt:lpstr>
      <vt:lpstr>3_Facet</vt:lpstr>
      <vt:lpstr>3_Atlas</vt:lpstr>
      <vt:lpstr>2_Profile</vt:lpstr>
      <vt:lpstr>2_Atlas</vt:lpstr>
      <vt:lpstr>EXCLUSIONS TRAINING- GETTING IT RIGHT FIRST TIME</vt:lpstr>
      <vt:lpstr>PowerPoint Presentation</vt:lpstr>
      <vt:lpstr>OBJECTIVES OF TODAY</vt:lpstr>
      <vt:lpstr>OBJECTIVES OF TODAY</vt:lpstr>
      <vt:lpstr>OBJECTIVES OF TODAY</vt:lpstr>
      <vt:lpstr>OBJECTIVES OF TODAY</vt:lpstr>
      <vt:lpstr>WHAT WE WILL COVER TODAY IN EACH SESSION - SEE AGENDA</vt:lpstr>
      <vt:lpstr>PowerPoint Presentation</vt:lpstr>
      <vt:lpstr>A NOTE ON THE NEW LANGUAGE</vt:lpstr>
      <vt:lpstr>PowerPoint Presentation</vt:lpstr>
      <vt:lpstr>KEY THEMES TO BE AWARE OF  (WE WILL REVISE THESE AT THE END!)</vt:lpstr>
      <vt:lpstr>Other factors to consider before excluding</vt:lpstr>
      <vt:lpstr>SESSION ONE</vt:lpstr>
      <vt:lpstr>Off-rolling (see also later)</vt:lpstr>
      <vt:lpstr>Off-rolling in the news</vt:lpstr>
      <vt:lpstr>Isolation booths- had hit headlines</vt:lpstr>
      <vt:lpstr>Now addressed in new Behaviour in Schools Advice Sept 2022-  removal rooms (and regulated)</vt:lpstr>
      <vt:lpstr>Exclusions always makes the news </vt:lpstr>
      <vt:lpstr>PowerPoint Presentation</vt:lpstr>
      <vt:lpstr>  1 January 2020 The Telegraph </vt:lpstr>
      <vt:lpstr>Daily Mail 1 January 2020</vt:lpstr>
      <vt:lpstr>Concern about levels of school exclusions</vt:lpstr>
      <vt:lpstr>The Timpson Review: Government Review into exclusions </vt:lpstr>
      <vt:lpstr>REVIEW PUBLISHED 7 MAY 2019</vt:lpstr>
      <vt:lpstr>Where to find Timpson review?</vt:lpstr>
      <vt:lpstr>And DfE response</vt:lpstr>
      <vt:lpstr>More Timpson data </vt:lpstr>
      <vt:lpstr>Timpson: 30 Recommendations</vt:lpstr>
      <vt:lpstr>Many of the recommendations incorporated into new 2022 Exclusions guidance and updated Behaviour in Schools Advice 2022 </vt:lpstr>
      <vt:lpstr>Result of Timpson: More focus on understanding variations in exclusions rates now in new 2022 Exclusions guidance</vt:lpstr>
      <vt:lpstr>EXCLUSIONS STATISTICS  MORE DUE APRIL 2023</vt:lpstr>
      <vt:lpstr>Recent data published 28th July 2022</vt:lpstr>
      <vt:lpstr>Caution in comparing data with that of previous years </vt:lpstr>
      <vt:lpstr>How many suspensions nationally?</vt:lpstr>
      <vt:lpstr>HOW MANY PERMANENT EXCLUSIONS NATIONALLY IN THE YEAR?</vt:lpstr>
      <vt:lpstr>A closer look at the new Sept 2022 Exclusions Guidance </vt:lpstr>
      <vt:lpstr>The September 2022 Exclusions Guidance</vt:lpstr>
      <vt:lpstr>Which Guidance for which exclusions?</vt:lpstr>
      <vt:lpstr>EXCLUSIONS GUIDANCE 2022</vt:lpstr>
      <vt:lpstr>THE BASIC STRUCTURE</vt:lpstr>
      <vt:lpstr>PowerPoint Presentation</vt:lpstr>
      <vt:lpstr>PowerPoint Presentation</vt:lpstr>
      <vt:lpstr>WHAT DOES IT MEAN IF STATUTORY GUIDANCE?</vt:lpstr>
      <vt:lpstr>KEY Legal DOCUMENTS</vt:lpstr>
      <vt:lpstr>WHERE TO FIND THE INFORMATION ?</vt:lpstr>
      <vt:lpstr>GUIDANCE IS IMPORTANT FOR HEADS, GOVERNORS AND FOR IRP </vt:lpstr>
      <vt:lpstr>TO WHOM DOES THE GUIDANCE APPLY?</vt:lpstr>
      <vt:lpstr>PowerPoint Presentation</vt:lpstr>
      <vt:lpstr>ACADEMIES</vt:lpstr>
      <vt:lpstr>Some key changes in the 2022 Exclusions Guidance- we will discuss these in detail in the training – see also page 8 of Guidance</vt:lpstr>
      <vt:lpstr>Some key changes in the 2022 Exclusions Guidance- we will discuss these in detail in the training – see also para 8 of Guidance</vt:lpstr>
      <vt:lpstr>Also new in 2022 Exclusions Guidance (“ExG”)</vt:lpstr>
      <vt:lpstr> THE MECHANICS  OF THE  EXCLUSIONS PROCESS </vt:lpstr>
      <vt:lpstr> HEAD TEACHERS: GETTING IT RIGHT  FIRST TIME</vt:lpstr>
      <vt:lpstr>CHECKS IN PLACE</vt:lpstr>
      <vt:lpstr>Who can exclude?</vt:lpstr>
      <vt:lpstr>  PUPIL VOICE (“beefed up” section in new ExG)</vt:lpstr>
      <vt:lpstr>Objective on pupil voice </vt:lpstr>
      <vt:lpstr>PUPIL VOICE</vt:lpstr>
      <vt:lpstr>PUPIL VOICE at GB stage</vt:lpstr>
      <vt:lpstr>PUPIL VOICE at IRP stage</vt:lpstr>
      <vt:lpstr>PUPIL VOICE: CASE OF LAMBETH</vt:lpstr>
      <vt:lpstr>Some challenges?</vt:lpstr>
      <vt:lpstr>Whole new section on unlawful exclusions, including off-rolling </vt:lpstr>
      <vt:lpstr>Unlawful exclusions</vt:lpstr>
      <vt:lpstr>More detail on off-rolling and unlawful exclusions </vt:lpstr>
      <vt:lpstr>Other examples of unlawfulness</vt:lpstr>
      <vt:lpstr>     SUSPENSIONS</vt:lpstr>
      <vt:lpstr>SECTION ON SUSPENSIONS -  set within behaviour management </vt:lpstr>
      <vt:lpstr>EXCLUSIONS CAN BE FIXED PERIOD (now to be called suspensions) OR PERMANENT</vt:lpstr>
      <vt:lpstr>LGSO criticised Council for condoning an informal permanent exclusion- Norfolk County Council (19 001 414)  </vt:lpstr>
      <vt:lpstr> Multiple suspensions</vt:lpstr>
      <vt:lpstr>Out to lunch- lunchtime suspensions</vt:lpstr>
      <vt:lpstr>Lunchtime exclusions   </vt:lpstr>
      <vt:lpstr>BEFORE EXCLUDING </vt:lpstr>
      <vt:lpstr>WHOLE SECTION ON PREVENTATIVE MEASURES  TO SCHOOL EXCLUSION</vt:lpstr>
      <vt:lpstr>Heads: ensure you have first tried strategies that are set out in Behaviour in Schools  Advice</vt:lpstr>
      <vt:lpstr>Reasons for an exclusion</vt:lpstr>
      <vt:lpstr>Making sure there is a clear process for exclusions ExG helpful para 14 of 2022 ExG – Schools to have processes for:</vt:lpstr>
      <vt:lpstr>Governors also to have clear processes in place (we will look at this more later)</vt:lpstr>
      <vt:lpstr>Information to parents about the exclusion</vt:lpstr>
      <vt:lpstr>Helpful clearer section on informing parents  </vt:lpstr>
      <vt:lpstr>How to tell them of the exclusion?</vt:lpstr>
      <vt:lpstr>Who to notify? See page 8 2022 ExG</vt:lpstr>
      <vt:lpstr>After suspensions - work set - Reintegration </vt:lpstr>
      <vt:lpstr>Part- time timetables </vt:lpstr>
      <vt:lpstr>PART-TIME TIMETABLES</vt:lpstr>
      <vt:lpstr>PowerPoint Presentation</vt:lpstr>
      <vt:lpstr>Answer </vt:lpstr>
      <vt:lpstr>CAN HEAD EVER WITHDRAW OR RESCIND AN EXCLUSION?</vt:lpstr>
      <vt:lpstr>PowerPoint Presentation</vt:lpstr>
      <vt:lpstr>Cancelling exclusions </vt:lpstr>
      <vt:lpstr>PERMANENT EXCLUSIONS</vt:lpstr>
      <vt:lpstr>“DEFINITION” OF PERMANENT EXCLUSION</vt:lpstr>
      <vt:lpstr>Key para</vt:lpstr>
      <vt:lpstr>Recent case on Panel needing to be sure to address whether there has been a serious breach of the school’s behaviour policy </vt:lpstr>
      <vt:lpstr>Permanent exclusions</vt:lpstr>
      <vt:lpstr>STANDARD OF PROOF </vt:lpstr>
      <vt:lpstr>STANDARD OF PROOF </vt:lpstr>
      <vt:lpstr>UNIFORM</vt:lpstr>
      <vt:lpstr>DfE GUIDANCE ON SCHOOL UNIFORM</vt:lpstr>
      <vt:lpstr>Uniform</vt:lpstr>
      <vt:lpstr>Watch out for uniform policies that may discriminate</vt:lpstr>
      <vt:lpstr>PowerPoint Presentation</vt:lpstr>
      <vt:lpstr>PowerPoint Presentation</vt:lpstr>
      <vt:lpstr>2022 guidance is clearer about responsibilities to pupils with SEND</vt:lpstr>
      <vt:lpstr>Additional support</vt:lpstr>
      <vt:lpstr>If At risk of exclusion </vt:lpstr>
      <vt:lpstr>Don’t forget to look behind behaviours and check for underlying issues  Eg mental health needs</vt:lpstr>
      <vt:lpstr>Mental health and behaviour in schools</vt:lpstr>
      <vt:lpstr>2022 ExG is ALSO CLEARER Regarding PUPILS WHO HAVE A SOCIAL WORKER,   INCLUDING LOOKED AFTER OR  PREVIOUSLY LOOKED AFTER CHILDREN </vt:lpstr>
      <vt:lpstr>BEYOND THE SCHOOL GATE</vt:lpstr>
      <vt:lpstr>Activities outside school can lead to exclusion</vt:lpstr>
      <vt:lpstr>PowerPoint Presentation</vt:lpstr>
      <vt:lpstr>CRIMINAL PROCEEDINGS</vt:lpstr>
      <vt:lpstr>PowerPoint Presentation</vt:lpstr>
      <vt:lpstr>PowerPoint Presentation</vt:lpstr>
      <vt:lpstr>PowerPoint Presentation</vt:lpstr>
      <vt:lpstr>PowerPoint Presentation</vt:lpstr>
      <vt:lpstr>Governors cannot postpone because of parallel criminal proceedings </vt:lpstr>
      <vt:lpstr>New Section on safeguarding including regarding child-on-child abuse</vt:lpstr>
      <vt:lpstr>PowerPoint Presentation</vt:lpstr>
      <vt:lpstr>NEW SECTION ON PREVENTATIVE MEASURES TO SCHOOL EXCLUSION</vt:lpstr>
      <vt:lpstr>Alternative Provision</vt:lpstr>
      <vt:lpstr>Some cases on failures re AP</vt:lpstr>
      <vt:lpstr>Investigations into a complaint against Leicestershire County Council</vt:lpstr>
      <vt:lpstr>OMBUDSMAN CASE- alternative provision- no coordinated approach</vt:lpstr>
      <vt:lpstr>Ombudsman case- alternative provision</vt:lpstr>
      <vt:lpstr>Another Ombudsman case re alternative provision</vt:lpstr>
      <vt:lpstr>And another LGSO case- lack of a joined-up approach</vt:lpstr>
      <vt:lpstr>Therefore LGSO recommended Norfolk County Council (19 000 476) </vt:lpstr>
      <vt:lpstr>MANAGED MOVES</vt:lpstr>
      <vt:lpstr>MANAGED MOVES</vt:lpstr>
      <vt:lpstr>There is also a new section on OFF-SITE DIRECTION </vt:lpstr>
      <vt:lpstr>New section on off-site direction </vt:lpstr>
      <vt:lpstr>Key points on off-site direction see paras 35-46 2022 ExG </vt:lpstr>
      <vt:lpstr>Legal context for off-site direction</vt:lpstr>
      <vt:lpstr>Background: Some caselaw considering off-site direction </vt:lpstr>
      <vt:lpstr>PowerPoint Presentation</vt:lpstr>
      <vt:lpstr>See earlier comments about governors having clear processes in place</vt:lpstr>
      <vt:lpstr>GOVERNORS</vt:lpstr>
      <vt:lpstr>PowerPoint Presentation</vt:lpstr>
      <vt:lpstr> WHAT EXCLUSIONS WILL GB BE TOLD ABOUT?</vt:lpstr>
      <vt:lpstr>6 DAY RULE-</vt:lpstr>
      <vt:lpstr>PowerPoint Presentation</vt:lpstr>
      <vt:lpstr>Much more detailed better laid out guidance for GB stage</vt:lpstr>
      <vt:lpstr>When GB should do what?</vt:lpstr>
      <vt:lpstr>WHEN SHOULD GB MEET?</vt:lpstr>
      <vt:lpstr>When Must GB meet?</vt:lpstr>
      <vt:lpstr>and</vt:lpstr>
      <vt:lpstr>GB decisions not necessarily invalid if out of time </vt:lpstr>
      <vt:lpstr>PowerPoint Presentation</vt:lpstr>
      <vt:lpstr>PowerPoint Presentation</vt:lpstr>
      <vt:lpstr>PowerPoint Presentation</vt:lpstr>
      <vt:lpstr>Which governors will hear the exclusion? </vt:lpstr>
      <vt:lpstr>PowerPoint Presentation</vt:lpstr>
      <vt:lpstr>WHAT CAN’T THE GB DO?</vt:lpstr>
      <vt:lpstr>If can’t direct reinstatement eg because pupil has already returned to school </vt:lpstr>
      <vt:lpstr>If can’t direct reinstatement eg because pupil has already returned to school</vt:lpstr>
      <vt:lpstr>WHAT MUST GB CONSIDER in both suspension and PEX cases ? </vt:lpstr>
      <vt:lpstr>PowerPoint Presentation</vt:lpstr>
      <vt:lpstr>WHO WILL ATTEND?</vt:lpstr>
      <vt:lpstr>Procedure at the GB meeting</vt:lpstr>
      <vt:lpstr>Decision GB has to make</vt:lpstr>
      <vt:lpstr>GB Need to consider para 122 of 2022 ExG</vt:lpstr>
      <vt:lpstr>PowerPoint Presentation</vt:lpstr>
      <vt:lpstr>BALANCE OF PROBABILITIES</vt:lpstr>
      <vt:lpstr>PUPIL VOICE at GB stage</vt:lpstr>
      <vt:lpstr>PUPIL VOICE at GB stage</vt:lpstr>
      <vt:lpstr>Role of LA representative</vt:lpstr>
      <vt:lpstr>Role of clerk to GB</vt:lpstr>
      <vt:lpstr>Note findings on pupil’s record</vt:lpstr>
      <vt:lpstr>Keep minutes min 6 months</vt:lpstr>
      <vt:lpstr>PowerPoint Presentation</vt:lpstr>
      <vt:lpstr>New section on GBs using data on suspensions and PEX</vt:lpstr>
      <vt:lpstr>GOVERNORS’ REASONS FOR THEIR DECISIONS </vt:lpstr>
      <vt:lpstr>PowerPoint Presentation</vt:lpstr>
      <vt:lpstr>WHAT SORT OF MATTERS MIGHT LEAD IRP TO  OVERTURN GB DECISIONS? </vt:lpstr>
      <vt:lpstr>WHAT SORT OF MATTERS MIGHT LEAD IRP TO  OVERTURN GB DECISIONS?</vt:lpstr>
      <vt:lpstr>LET’S REMIND OURSELVES OF KEY TAKEAWAYS</vt:lpstr>
      <vt:lpstr>PowerPoint Presentation</vt:lpstr>
      <vt:lpstr>Disclaimer </vt:lpstr>
      <vt:lpstr>Copyright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EXCLUSIONS TRAINING</dc:title>
  <dc:creator>tanya bentata</dc:creator>
  <cp:lastModifiedBy>Pam Langmead</cp:lastModifiedBy>
  <cp:revision>386</cp:revision>
  <dcterms:created xsi:type="dcterms:W3CDTF">2020-06-22T15:20:13Z</dcterms:created>
  <dcterms:modified xsi:type="dcterms:W3CDTF">2023-02-09T13:42:38Z</dcterms:modified>
</cp:coreProperties>
</file>