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4" r:id="rId4"/>
    <p:sldId id="265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err="1" smtClean="0"/>
              <a:t>ECC</a:t>
            </a:r>
            <a:r>
              <a:rPr lang="en-GB" dirty="0" smtClean="0"/>
              <a:t> AND ESSET OUTREACH UPDATE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374037"/>
            <a:ext cx="7315200" cy="1210609"/>
          </a:xfrm>
        </p:spPr>
        <p:txBody>
          <a:bodyPr/>
          <a:lstStyle/>
          <a:p>
            <a:r>
              <a:rPr lang="en-GB" dirty="0" smtClean="0"/>
              <a:t>    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849" y="4769962"/>
            <a:ext cx="1932495" cy="970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778" y="4769962"/>
            <a:ext cx="4072379" cy="97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6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</a:t>
            </a:r>
            <a:br>
              <a:rPr lang="en-GB" dirty="0" smtClean="0"/>
            </a:br>
            <a:r>
              <a:rPr lang="en-GB" dirty="0" smtClean="0"/>
              <a:t>UPDATE: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* FORMAL ESSET OFFER SHARED WITH LA OCTOBER 2023</a:t>
            </a:r>
          </a:p>
          <a:p>
            <a:pPr marL="0" indent="0">
              <a:buNone/>
            </a:pPr>
            <a:r>
              <a:rPr lang="en-GB" dirty="0" smtClean="0"/>
              <a:t>* FUNDING AGREED BY LA/SCHOOL FORUM</a:t>
            </a:r>
          </a:p>
          <a:p>
            <a:pPr marL="0" indent="0">
              <a:buNone/>
            </a:pPr>
            <a:r>
              <a:rPr lang="en-GB" dirty="0" smtClean="0"/>
              <a:t>* ESSET PRESENTATION TO LA LEADERS IN EARLY DECEMBER 2023</a:t>
            </a:r>
          </a:p>
          <a:p>
            <a:pPr marL="0" indent="0">
              <a:buNone/>
            </a:pPr>
            <a:r>
              <a:rPr lang="en-GB" dirty="0" smtClean="0"/>
              <a:t>* OUTREACH OFFER BEING PILOTED IN NORTH EAST QUADRANT</a:t>
            </a:r>
          </a:p>
          <a:p>
            <a:pPr marL="0" indent="0">
              <a:buNone/>
            </a:pPr>
            <a:r>
              <a:rPr lang="en-GB" dirty="0" smtClean="0"/>
              <a:t>* OUTREACH INCLUDED IN SEND SUFFICIENCY PLAN- JANUARY 2024</a:t>
            </a:r>
          </a:p>
        </p:txBody>
      </p:sp>
    </p:spTree>
    <p:extLst>
      <p:ext uri="{BB962C8B-B14F-4D97-AF65-F5344CB8AC3E}">
        <p14:creationId xmlns:p14="http://schemas.microsoft.com/office/powerpoint/2010/main" val="12810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SEND SUFFICIENCY: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2212" y="863600"/>
            <a:ext cx="6868252" cy="5121275"/>
          </a:xfrm>
          <a:prstGeom prst="rect">
            <a:avLst/>
          </a:prstGeom>
          <a:effectLst>
            <a:softEdge rad="0"/>
          </a:effectLst>
        </p:spPr>
      </p:pic>
      <p:sp>
        <p:nvSpPr>
          <p:cNvPr id="7" name="Oval 6"/>
          <p:cNvSpPr/>
          <p:nvPr/>
        </p:nvSpPr>
        <p:spPr>
          <a:xfrm>
            <a:off x="4854804" y="3789575"/>
            <a:ext cx="6919274" cy="2073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1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SEND SUFFICIENCY: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4279" y="1814430"/>
            <a:ext cx="7144117" cy="321961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430598" y="3996965"/>
            <a:ext cx="5420412" cy="5750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UPDATE: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* DRAFT PROCESS DOCUMENTS, SLA’S </a:t>
            </a:r>
            <a:r>
              <a:rPr lang="en-GB" dirty="0" err="1"/>
              <a:t>ETC</a:t>
            </a:r>
            <a:r>
              <a:rPr lang="en-GB" dirty="0"/>
              <a:t> DESIGNED BY ESSET. DRAFT QA DOCUMENTS AND IMPACT CRITERIA ALSO DEVELOPED. </a:t>
            </a:r>
          </a:p>
          <a:p>
            <a:pPr marL="0" indent="0">
              <a:buNone/>
            </a:pPr>
            <a:r>
              <a:rPr lang="en-GB" dirty="0"/>
              <a:t>* LAST PRESENTED TO </a:t>
            </a:r>
            <a:r>
              <a:rPr lang="en-GB" dirty="0" err="1"/>
              <a:t>EPHA</a:t>
            </a:r>
            <a:r>
              <a:rPr lang="en-GB" dirty="0"/>
              <a:t> EXECUTIVE IN JANUARY 2024</a:t>
            </a:r>
          </a:p>
          <a:p>
            <a:pPr marL="0" indent="0">
              <a:buNone/>
            </a:pPr>
            <a:r>
              <a:rPr lang="en-GB" dirty="0"/>
              <a:t>* ESSET/LA WORKING GROUP MEETING ON 1 MARCH 2024 (THIS  FRIDAY)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8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*CONCERNS ABOUT LENGTH OF TIME TAKEN TO ROLL-OUT OUTREACH PLAN</a:t>
            </a:r>
          </a:p>
          <a:p>
            <a:pPr marL="0" indent="0">
              <a:buNone/>
            </a:pPr>
            <a:r>
              <a:rPr lang="en-GB" dirty="0" smtClean="0"/>
              <a:t>* NUMBER OF OTHER PRIORITIES/WORK STREAMS IMPACT ON PROGRESS </a:t>
            </a:r>
          </a:p>
          <a:p>
            <a:pPr marL="0" indent="0">
              <a:buNone/>
            </a:pPr>
            <a:r>
              <a:rPr lang="en-GB" dirty="0" smtClean="0"/>
              <a:t>* NO CLEAR PROCESS FOR FUNDING TO BE TRANSFERRED TO ESSET SCHOOLS TO ENABLE WIDER ROLL-OUT OF OUTREACH WORK</a:t>
            </a:r>
          </a:p>
          <a:p>
            <a:pPr marL="0" indent="0">
              <a:buNone/>
            </a:pPr>
            <a:r>
              <a:rPr lang="en-GB" dirty="0" smtClean="0"/>
              <a:t>* NUMBERS OF PEOPLE NEEDING TO BE INVOLVED LEADING TO DELAYS</a:t>
            </a:r>
          </a:p>
          <a:p>
            <a:pPr marL="0" indent="0">
              <a:buNone/>
            </a:pPr>
            <a:r>
              <a:rPr lang="en-GB" dirty="0" smtClean="0"/>
              <a:t>* INCONSISTENT ROLL-OUT OF SPECIAL SCHOOL ADMISSION PANEL </a:t>
            </a:r>
          </a:p>
          <a:p>
            <a:pPr marL="0" indent="0">
              <a:buNone/>
            </a:pPr>
            <a:r>
              <a:rPr lang="en-GB" dirty="0" smtClean="0"/>
              <a:t>* ONGOING CHALLENGING CIRCUMSTANCES (STAFFING </a:t>
            </a:r>
            <a:r>
              <a:rPr lang="en-GB" dirty="0" err="1" smtClean="0"/>
              <a:t>ETC</a:t>
            </a:r>
            <a:r>
              <a:rPr lang="en-GB" dirty="0" smtClean="0"/>
              <a:t>) IN INDIVIDUAL SPECIAL SCHOOLS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61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*</a:t>
            </a:r>
            <a:r>
              <a:rPr lang="en-GB" dirty="0" err="1" smtClean="0"/>
              <a:t>EW</a:t>
            </a:r>
            <a:r>
              <a:rPr lang="en-GB" dirty="0" smtClean="0"/>
              <a:t> AND RH MET TO DISCUSS CONCERNS ON 23 </a:t>
            </a:r>
            <a:r>
              <a:rPr lang="en-GB" dirty="0"/>
              <a:t>JANUARY 2024 TO AGREE NEXT STEPS AND NEED FOR CLEAR </a:t>
            </a:r>
            <a:r>
              <a:rPr lang="en-GB" dirty="0" smtClean="0"/>
              <a:t>TIMELINE</a:t>
            </a:r>
          </a:p>
          <a:p>
            <a:pPr marL="0" indent="0">
              <a:buNone/>
            </a:pPr>
            <a:r>
              <a:rPr lang="en-GB" dirty="0" smtClean="0"/>
              <a:t>* FOLLOW UP EMAIL- CONCERNS RE: TIMELINES RAISED AT LA </a:t>
            </a:r>
            <a:r>
              <a:rPr lang="en-GB" dirty="0" err="1" smtClean="0"/>
              <a:t>SLT</a:t>
            </a:r>
            <a:r>
              <a:rPr lang="en-GB" dirty="0" smtClean="0"/>
              <a:t> MEETING W/C 5 FEBRUARY 2024</a:t>
            </a:r>
          </a:p>
          <a:p>
            <a:pPr marL="0" indent="0">
              <a:buNone/>
            </a:pPr>
            <a:r>
              <a:rPr lang="en-GB" dirty="0" smtClean="0"/>
              <a:t>* RESCHEDULED MEETING TAKING PLACE WITH RH, STRATEGIC LEADS AND QM’S ON 1 MARCH 2024</a:t>
            </a:r>
          </a:p>
          <a:p>
            <a:pPr marL="0" indent="0">
              <a:buNone/>
            </a:pPr>
            <a:r>
              <a:rPr lang="en-GB" dirty="0" smtClean="0"/>
              <a:t>* INDIVIDUAL MEETINGS TAKING PLACE IN MARCH WITH LA REPS FROM ALL 4 QUADRANTS TO ARRANGE ROLL-OUT IN EACH QUADRANT</a:t>
            </a:r>
          </a:p>
          <a:p>
            <a:pPr marL="0" indent="0">
              <a:buNone/>
            </a:pPr>
            <a:r>
              <a:rPr lang="en-GB" dirty="0" smtClean="0"/>
              <a:t>* FOLLOW UP RE: ROLL-OUT OF SPECIAL SCHOOL ADMISSION PANEL- NOW ROLLED OUT IN ¾ QUADRANTS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* JOB DESCRIPTIONS AND PERSON SPECIFICATIONS DRAFTED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494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* MEETING BETWEEN ESSET AND LA WORKING GROUP MEMBERS ON 1 MARCH 2024 (FRIDAY)</a:t>
            </a:r>
          </a:p>
          <a:p>
            <a:pPr marL="0" indent="0">
              <a:buNone/>
            </a:pPr>
            <a:r>
              <a:rPr lang="en-GB" dirty="0" smtClean="0"/>
              <a:t>* JOB ADVERTS TO BE AGREED BY </a:t>
            </a:r>
            <a:r>
              <a:rPr lang="en-GB" dirty="0" err="1" smtClean="0"/>
              <a:t>ECC</a:t>
            </a:r>
            <a:r>
              <a:rPr lang="en-GB" dirty="0" smtClean="0"/>
              <a:t> AND GO LIVE</a:t>
            </a:r>
          </a:p>
          <a:p>
            <a:pPr marL="0" indent="0">
              <a:buNone/>
            </a:pPr>
            <a:r>
              <a:rPr lang="en-GB" dirty="0" smtClean="0"/>
              <a:t>* MEETINGS WITH ALL 4 QUADRANT REPS TO AGREE ROLL-OUT PROCESS AND TIMELINE IN THEIR INDIVIDUAL AREAS- MARCH 2024</a:t>
            </a:r>
          </a:p>
          <a:p>
            <a:pPr marL="0" indent="0">
              <a:buNone/>
            </a:pPr>
            <a:r>
              <a:rPr lang="en-GB" dirty="0" smtClean="0"/>
              <a:t>* MEETING WITH </a:t>
            </a:r>
            <a:r>
              <a:rPr lang="en-GB" dirty="0" err="1" smtClean="0"/>
              <a:t>EPHA</a:t>
            </a:r>
            <a:r>
              <a:rPr lang="en-GB" dirty="0" smtClean="0"/>
              <a:t> WORKING GROUP REPS TO FINALISE QA DOCUMENTS AND IMPACT CRITERIA</a:t>
            </a:r>
          </a:p>
          <a:p>
            <a:pPr marL="0" indent="0">
              <a:buNone/>
            </a:pPr>
            <a:r>
              <a:rPr lang="en-GB" dirty="0" smtClean="0"/>
              <a:t>* COUNTY- WIDE ROLL-OUT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30941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661</TotalTime>
  <Words>344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ECC AND ESSET OUTREACH UPDATE </vt:lpstr>
      <vt:lpstr>PROGRESS UPDATE:</vt:lpstr>
      <vt:lpstr>SEND SUFFICIENCY:</vt:lpstr>
      <vt:lpstr>SEND SUFFICIENCY:</vt:lpstr>
      <vt:lpstr>PROGRESS UPDATE: </vt:lpstr>
      <vt:lpstr>CHALLENGES:</vt:lpstr>
      <vt:lpstr>ACTIONS:</vt:lpstr>
      <vt:lpstr>NEXT STEPS: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 AND ESSET OUTREACH UPDATE</dc:title>
  <dc:creator>esset1</dc:creator>
  <cp:lastModifiedBy>Pam Langmead</cp:lastModifiedBy>
  <cp:revision>13</cp:revision>
  <dcterms:created xsi:type="dcterms:W3CDTF">2024-02-27T21:04:52Z</dcterms:created>
  <dcterms:modified xsi:type="dcterms:W3CDTF">2024-02-29T14:25:03Z</dcterms:modified>
</cp:coreProperties>
</file>