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7" r:id="rId2"/>
    <p:sldId id="295" r:id="rId3"/>
    <p:sldId id="296" r:id="rId4"/>
    <p:sldId id="297" r:id="rId5"/>
    <p:sldId id="258" r:id="rId6"/>
    <p:sldId id="299" r:id="rId7"/>
    <p:sldId id="302" r:id="rId8"/>
    <p:sldId id="303" r:id="rId9"/>
    <p:sldId id="300" r:id="rId10"/>
    <p:sldId id="301" r:id="rId11"/>
    <p:sldId id="304"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96" autoAdjust="0"/>
  </p:normalViewPr>
  <p:slideViewPr>
    <p:cSldViewPr snapToGrid="0">
      <p:cViewPr varScale="1">
        <p:scale>
          <a:sx n="48" d="100"/>
          <a:sy n="48" d="100"/>
        </p:scale>
        <p:origin x="67" y="821"/>
      </p:cViewPr>
      <p:guideLst/>
    </p:cSldViewPr>
  </p:slideViewPr>
  <p:outlineViewPr>
    <p:cViewPr>
      <p:scale>
        <a:sx n="33" d="100"/>
        <a:sy n="33" d="100"/>
      </p:scale>
      <p:origin x="0" y="-816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1">
  <dgm:title val=""/>
  <dgm:desc val=""/>
  <dgm:catLst>
    <dgm:cat type="accent1" pri="11100"/>
  </dgm:catLst>
  <dgm:styleLbl name="node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1">
        <a:shade val="80000"/>
      </a:schemeClr>
    </dgm:linClrLst>
    <dgm:effectClrLst/>
    <dgm:txLinClrLst/>
    <dgm:txFillClrLst/>
    <dgm:txEffectClrLst/>
  </dgm:styleLbl>
  <dgm:styleLbl name="node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f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align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bgImgPlace1">
    <dgm:fillClrLst meth="repeat">
      <a:schemeClr val="accent1">
        <a:tint val="40000"/>
      </a:schemeClr>
    </dgm:fillClrLst>
    <dgm:linClrLst meth="repeat">
      <a:schemeClr val="accent1">
        <a:shade val="80000"/>
      </a:schemeClr>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meth="repeat">
      <a:schemeClr val="dk1"/>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1">
        <a:shade val="80000"/>
      </a:schemeClr>
    </dgm:linClrLst>
    <dgm:effectClrLst/>
    <dgm:txLinClrLst/>
    <dgm:txFillClrLst meth="repeat">
      <a:schemeClr val="dk1"/>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dgm:txEffectClrLst/>
  </dgm:styleLbl>
  <dgm:styleLbl name="parChTrans2D2">
    <dgm:fillClrLst meth="repeat">
      <a:schemeClr val="accent1"/>
    </dgm:fillClrLst>
    <dgm:linClrLst meth="repeat">
      <a:schemeClr val="accent1"/>
    </dgm:linClrLst>
    <dgm:effectClrLst/>
    <dgm:txLinClrLst/>
    <dgm:txFillClrLst/>
    <dgm:txEffectClrLst/>
  </dgm:styleLbl>
  <dgm:styleLbl name="parChTrans2D3">
    <dgm:fillClrLst meth="repeat">
      <a:schemeClr val="accent1"/>
    </dgm:fillClrLst>
    <dgm:linClrLst meth="repeat">
      <a:schemeClr val="accent1"/>
    </dgm:linClrLst>
    <dgm:effectClrLst/>
    <dgm:txLinClrLst/>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conF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align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trAlignAcc1">
    <dgm:fillClrLst meth="repeat">
      <a:schemeClr val="accent1">
        <a:alpha val="40000"/>
        <a:tint val="40000"/>
      </a:schemeClr>
    </dgm:fillClrLst>
    <dgm:linClrLst meth="repeat">
      <a:schemeClr val="accent1"/>
    </dgm:linClrLst>
    <dgm:effectClrLst/>
    <dgm:txLinClrLst/>
    <dgm:txFillClrLst meth="repeat">
      <a:schemeClr val="dk1"/>
    </dgm:txFillClrLst>
    <dgm:txEffectClrLst/>
  </dgm:styleLbl>
  <dgm:styleLbl name="bgAcc1">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1">
        <a:alpha val="90000"/>
      </a:schemeClr>
    </dgm:linClrLst>
    <dgm:effectClrLst/>
    <dgm:txLinClrLst/>
    <dgm:txFillClrLst meth="repeat">
      <a:schemeClr val="dk1"/>
    </dgm:txFillClrLst>
    <dgm:txEffectClrLst/>
  </dgm:styleLbl>
  <dgm:styleLbl name="fgAcc0">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2">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3">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fgAcc4">
    <dgm:fillClrLst meth="repeat">
      <a:schemeClr val="accent1">
        <a:alpha val="90000"/>
        <a:tint val="4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007C659-5685-4FC3-8E97-63F3A9E6029B}" type="doc">
      <dgm:prSet loTypeId="urn:microsoft.com/office/officeart/2005/8/layout/lProcess2" loCatId="list" qsTypeId="urn:microsoft.com/office/officeart/2005/8/quickstyle/simple3" qsCatId="simple" csTypeId="urn:microsoft.com/office/officeart/2005/8/colors/accent1_2" csCatId="accent1" phldr="1"/>
      <dgm:spPr/>
      <dgm:t>
        <a:bodyPr/>
        <a:lstStyle/>
        <a:p>
          <a:endParaRPr lang="en-US"/>
        </a:p>
      </dgm:t>
    </dgm:pt>
    <dgm:pt modelId="{68F586D6-8C75-442A-ACD5-EF6246CDD396}">
      <dgm:prSet phldrT="[Text]"/>
      <dgm:spPr/>
      <dgm:t>
        <a:bodyPr/>
        <a:lstStyle/>
        <a:p>
          <a:r>
            <a:rPr lang="en-US" dirty="0"/>
            <a:t>Year 1</a:t>
          </a:r>
        </a:p>
      </dgm:t>
    </dgm:pt>
    <dgm:pt modelId="{FC037A29-041B-4A78-97BA-17A69036C30F}" type="parTrans" cxnId="{3273D528-9B1E-42D7-924E-227D5269020B}">
      <dgm:prSet/>
      <dgm:spPr/>
      <dgm:t>
        <a:bodyPr/>
        <a:lstStyle/>
        <a:p>
          <a:endParaRPr lang="en-US"/>
        </a:p>
      </dgm:t>
    </dgm:pt>
    <dgm:pt modelId="{13E8A029-E299-4BF3-86B2-6CAB3F4C8A76}" type="sibTrans" cxnId="{3273D528-9B1E-42D7-924E-227D5269020B}">
      <dgm:prSet/>
      <dgm:spPr/>
      <dgm:t>
        <a:bodyPr/>
        <a:lstStyle/>
        <a:p>
          <a:endParaRPr lang="en-US"/>
        </a:p>
      </dgm:t>
    </dgm:pt>
    <dgm:pt modelId="{8413EFA9-2A59-489A-94E1-6C09C7665A42}">
      <dgm:prSet phldrT="[Text]" custT="1"/>
      <dgm:spPr/>
      <dgm:t>
        <a:bodyPr/>
        <a:lstStyle/>
        <a:p>
          <a:r>
            <a:rPr lang="en-US" sz="1200" dirty="0"/>
            <a:t>10% additional release time</a:t>
          </a:r>
        </a:p>
      </dgm:t>
    </dgm:pt>
    <dgm:pt modelId="{C79B8178-8C32-4B19-872A-96A0999B8861}" type="parTrans" cxnId="{A3CD9C02-35E1-4015-BB2D-A699C52C58F5}">
      <dgm:prSet/>
      <dgm:spPr/>
      <dgm:t>
        <a:bodyPr/>
        <a:lstStyle/>
        <a:p>
          <a:endParaRPr lang="en-US"/>
        </a:p>
      </dgm:t>
    </dgm:pt>
    <dgm:pt modelId="{2CBBA8E4-8779-48B6-BD38-733321ECCD03}" type="sibTrans" cxnId="{A3CD9C02-35E1-4015-BB2D-A699C52C58F5}">
      <dgm:prSet/>
      <dgm:spPr/>
      <dgm:t>
        <a:bodyPr/>
        <a:lstStyle/>
        <a:p>
          <a:endParaRPr lang="en-US"/>
        </a:p>
      </dgm:t>
    </dgm:pt>
    <dgm:pt modelId="{DDE66632-4DAA-4B18-8A3C-749BD4368008}">
      <dgm:prSet phldrT="[Text]" custT="1"/>
      <dgm:spPr/>
      <dgm:t>
        <a:bodyPr/>
        <a:lstStyle/>
        <a:p>
          <a:r>
            <a:rPr lang="en-US" sz="1200" dirty="0"/>
            <a:t>Regular mentor support/coaching in school</a:t>
          </a:r>
        </a:p>
      </dgm:t>
    </dgm:pt>
    <dgm:pt modelId="{B028EED6-B4EA-483A-92ED-DE2E3E8E0207}" type="parTrans" cxnId="{1AE95A90-5AC9-4ABF-9EFD-9F90C32B79D8}">
      <dgm:prSet/>
      <dgm:spPr/>
      <dgm:t>
        <a:bodyPr/>
        <a:lstStyle/>
        <a:p>
          <a:endParaRPr lang="en-US"/>
        </a:p>
      </dgm:t>
    </dgm:pt>
    <dgm:pt modelId="{FF06E89D-6B17-48D8-88C5-DBD088EE7EAC}" type="sibTrans" cxnId="{1AE95A90-5AC9-4ABF-9EFD-9F90C32B79D8}">
      <dgm:prSet/>
      <dgm:spPr/>
      <dgm:t>
        <a:bodyPr/>
        <a:lstStyle/>
        <a:p>
          <a:endParaRPr lang="en-US"/>
        </a:p>
      </dgm:t>
    </dgm:pt>
    <dgm:pt modelId="{1F0F0A3F-462A-4167-86E5-423884AD8B74}">
      <dgm:prSet phldrT="[Text]"/>
      <dgm:spPr/>
      <dgm:t>
        <a:bodyPr/>
        <a:lstStyle/>
        <a:p>
          <a:r>
            <a:rPr lang="en-US" dirty="0"/>
            <a:t>Year 2</a:t>
          </a:r>
        </a:p>
      </dgm:t>
    </dgm:pt>
    <dgm:pt modelId="{1BFD7C0C-04A2-47C3-BE10-0621230AAF1F}" type="parTrans" cxnId="{E5EF532F-0474-4792-A376-6A72734C107A}">
      <dgm:prSet/>
      <dgm:spPr/>
      <dgm:t>
        <a:bodyPr/>
        <a:lstStyle/>
        <a:p>
          <a:endParaRPr lang="en-US"/>
        </a:p>
      </dgm:t>
    </dgm:pt>
    <dgm:pt modelId="{12C53E18-320F-4130-BC63-4280318CAA66}" type="sibTrans" cxnId="{E5EF532F-0474-4792-A376-6A72734C107A}">
      <dgm:prSet/>
      <dgm:spPr/>
      <dgm:t>
        <a:bodyPr/>
        <a:lstStyle/>
        <a:p>
          <a:endParaRPr lang="en-US"/>
        </a:p>
      </dgm:t>
    </dgm:pt>
    <dgm:pt modelId="{A68980D2-968C-4CF8-8BE9-E36C28FC719D}">
      <dgm:prSet phldrT="[Text]" custT="1"/>
      <dgm:spPr/>
      <dgm:t>
        <a:bodyPr/>
        <a:lstStyle/>
        <a:p>
          <a:r>
            <a:rPr lang="en-US" sz="1200" dirty="0"/>
            <a:t>5% additional release time (funded by </a:t>
          </a:r>
          <a:r>
            <a:rPr lang="en-US" sz="1200" dirty="0" err="1"/>
            <a:t>DfE</a:t>
          </a:r>
          <a:r>
            <a:rPr lang="en-US" sz="1200" dirty="0"/>
            <a:t>)</a:t>
          </a:r>
        </a:p>
      </dgm:t>
    </dgm:pt>
    <dgm:pt modelId="{4A3C6C1C-4230-4F87-B280-B30D057B7292}" type="parTrans" cxnId="{97CA28C2-BB4D-448C-A545-AE7E077A2248}">
      <dgm:prSet/>
      <dgm:spPr/>
      <dgm:t>
        <a:bodyPr/>
        <a:lstStyle/>
        <a:p>
          <a:endParaRPr lang="en-US"/>
        </a:p>
      </dgm:t>
    </dgm:pt>
    <dgm:pt modelId="{6D082369-71E9-472A-B350-27C60C8C9731}" type="sibTrans" cxnId="{97CA28C2-BB4D-448C-A545-AE7E077A2248}">
      <dgm:prSet/>
      <dgm:spPr/>
      <dgm:t>
        <a:bodyPr/>
        <a:lstStyle/>
        <a:p>
          <a:endParaRPr lang="en-US"/>
        </a:p>
      </dgm:t>
    </dgm:pt>
    <dgm:pt modelId="{299008BA-1A7C-4E79-88F6-9E31CD64A483}">
      <dgm:prSet phldrT="[Text]" custT="1"/>
      <dgm:spPr/>
      <dgm:t>
        <a:bodyPr/>
        <a:lstStyle/>
        <a:p>
          <a:r>
            <a:rPr lang="en-US" sz="1200" dirty="0"/>
            <a:t>Regular mentor support/coaching in school</a:t>
          </a:r>
        </a:p>
      </dgm:t>
    </dgm:pt>
    <dgm:pt modelId="{6ED38781-A642-4937-8B20-066BA6B57A44}" type="parTrans" cxnId="{CBF95B4A-4B4E-4ADD-AA6C-6E255CA22003}">
      <dgm:prSet/>
      <dgm:spPr/>
      <dgm:t>
        <a:bodyPr/>
        <a:lstStyle/>
        <a:p>
          <a:endParaRPr lang="en-US"/>
        </a:p>
      </dgm:t>
    </dgm:pt>
    <dgm:pt modelId="{BC154349-A3C6-4C9C-B1B8-D1D945E04CD5}" type="sibTrans" cxnId="{CBF95B4A-4B4E-4ADD-AA6C-6E255CA22003}">
      <dgm:prSet/>
      <dgm:spPr/>
      <dgm:t>
        <a:bodyPr/>
        <a:lstStyle/>
        <a:p>
          <a:endParaRPr lang="en-US"/>
        </a:p>
      </dgm:t>
    </dgm:pt>
    <dgm:pt modelId="{B066A716-31D4-4AFF-A698-50CC7C4E7536}">
      <dgm:prSet phldrT="[Text]" custT="1"/>
      <dgm:spPr/>
      <dgm:t>
        <a:bodyPr/>
        <a:lstStyle/>
        <a:p>
          <a:r>
            <a:rPr lang="en-US" sz="1200" dirty="0"/>
            <a:t>Fully funded Early Career Framework CPD </a:t>
          </a:r>
          <a:r>
            <a:rPr lang="en-US" sz="1200" dirty="0" err="1"/>
            <a:t>programme</a:t>
          </a:r>
          <a:endParaRPr lang="en-US" sz="1200" dirty="0"/>
        </a:p>
      </dgm:t>
    </dgm:pt>
    <dgm:pt modelId="{14B40416-FE48-4D64-B1A4-6AA0FA0BB9B3}" type="parTrans" cxnId="{642A4A12-342C-4CF3-989B-07D3881B7724}">
      <dgm:prSet/>
      <dgm:spPr/>
      <dgm:t>
        <a:bodyPr/>
        <a:lstStyle/>
        <a:p>
          <a:endParaRPr lang="en-US"/>
        </a:p>
      </dgm:t>
    </dgm:pt>
    <dgm:pt modelId="{786887FD-3E5C-4D58-BD80-B83BB60AE2E1}" type="sibTrans" cxnId="{642A4A12-342C-4CF3-989B-07D3881B7724}">
      <dgm:prSet/>
      <dgm:spPr/>
      <dgm:t>
        <a:bodyPr/>
        <a:lstStyle/>
        <a:p>
          <a:endParaRPr lang="en-US"/>
        </a:p>
      </dgm:t>
    </dgm:pt>
    <dgm:pt modelId="{520176BC-4BE0-4A9F-BFE6-4047A35A6A68}">
      <dgm:prSet phldrT="[Text]" custT="1"/>
      <dgm:spPr/>
      <dgm:t>
        <a:bodyPr/>
        <a:lstStyle/>
        <a:p>
          <a:r>
            <a:rPr lang="en-US" sz="1200" dirty="0"/>
            <a:t>Fully funded Early Career Framework CPD </a:t>
          </a:r>
          <a:r>
            <a:rPr lang="en-US" sz="1200" dirty="0" err="1"/>
            <a:t>programme</a:t>
          </a:r>
          <a:endParaRPr lang="en-US" sz="1200" dirty="0"/>
        </a:p>
      </dgm:t>
    </dgm:pt>
    <dgm:pt modelId="{B3E12280-BD64-4267-921F-4906E7A75716}" type="parTrans" cxnId="{8599601C-9B15-4175-A304-D9BE42B60021}">
      <dgm:prSet/>
      <dgm:spPr/>
      <dgm:t>
        <a:bodyPr/>
        <a:lstStyle/>
        <a:p>
          <a:endParaRPr lang="en-US"/>
        </a:p>
      </dgm:t>
    </dgm:pt>
    <dgm:pt modelId="{DA1934E4-1D3A-446B-90EE-B3065C26225B}" type="sibTrans" cxnId="{8599601C-9B15-4175-A304-D9BE42B60021}">
      <dgm:prSet/>
      <dgm:spPr/>
      <dgm:t>
        <a:bodyPr/>
        <a:lstStyle/>
        <a:p>
          <a:endParaRPr lang="en-US"/>
        </a:p>
      </dgm:t>
    </dgm:pt>
    <dgm:pt modelId="{4BD84D6A-039A-4D24-AFDF-133773B3DCA1}">
      <dgm:prSet phldrT="[Text]" custT="1"/>
      <dgm:spPr/>
      <dgm:t>
        <a:bodyPr/>
        <a:lstStyle/>
        <a:p>
          <a:r>
            <a:rPr lang="en-US" sz="1200" dirty="0"/>
            <a:t>Formal assessments submitted to AB (number TBC)</a:t>
          </a:r>
        </a:p>
      </dgm:t>
    </dgm:pt>
    <dgm:pt modelId="{E9AF4BE2-5E68-462F-90DF-42F1D902D57F}" type="parTrans" cxnId="{02F1A76C-625C-4D8B-B6F8-D6517C14EFD8}">
      <dgm:prSet/>
      <dgm:spPr/>
      <dgm:t>
        <a:bodyPr/>
        <a:lstStyle/>
        <a:p>
          <a:endParaRPr lang="en-US"/>
        </a:p>
      </dgm:t>
    </dgm:pt>
    <dgm:pt modelId="{D3910ED5-C923-427A-954E-49188BFBE4C8}" type="sibTrans" cxnId="{02F1A76C-625C-4D8B-B6F8-D6517C14EFD8}">
      <dgm:prSet/>
      <dgm:spPr/>
      <dgm:t>
        <a:bodyPr/>
        <a:lstStyle/>
        <a:p>
          <a:endParaRPr lang="en-US"/>
        </a:p>
      </dgm:t>
    </dgm:pt>
    <dgm:pt modelId="{AA79FF30-8077-4AE8-872A-8588642DB726}">
      <dgm:prSet phldrT="[Text]" custT="1"/>
      <dgm:spPr/>
      <dgm:t>
        <a:bodyPr/>
        <a:lstStyle/>
        <a:p>
          <a:r>
            <a:rPr lang="en-US" sz="1200" dirty="0"/>
            <a:t>Formal assessments submitted to AB (number TBC)</a:t>
          </a:r>
        </a:p>
      </dgm:t>
    </dgm:pt>
    <dgm:pt modelId="{07370FF5-A136-444B-A04E-841C24636A91}" type="parTrans" cxnId="{8B3C140B-6375-4956-B510-29A27A0625B1}">
      <dgm:prSet/>
      <dgm:spPr/>
      <dgm:t>
        <a:bodyPr/>
        <a:lstStyle/>
        <a:p>
          <a:endParaRPr lang="en-US"/>
        </a:p>
      </dgm:t>
    </dgm:pt>
    <dgm:pt modelId="{78B3A359-3040-4764-BFBB-A997046966E3}" type="sibTrans" cxnId="{8B3C140B-6375-4956-B510-29A27A0625B1}">
      <dgm:prSet/>
      <dgm:spPr/>
      <dgm:t>
        <a:bodyPr/>
        <a:lstStyle/>
        <a:p>
          <a:endParaRPr lang="en-US"/>
        </a:p>
      </dgm:t>
    </dgm:pt>
    <dgm:pt modelId="{E481A2C6-4BE5-4FD2-94F8-7A45C1136754}" type="pres">
      <dgm:prSet presAssocID="{A007C659-5685-4FC3-8E97-63F3A9E6029B}" presName="theList" presStyleCnt="0">
        <dgm:presLayoutVars>
          <dgm:dir/>
          <dgm:animLvl val="lvl"/>
          <dgm:resizeHandles val="exact"/>
        </dgm:presLayoutVars>
      </dgm:prSet>
      <dgm:spPr/>
      <dgm:t>
        <a:bodyPr/>
        <a:lstStyle/>
        <a:p>
          <a:endParaRPr lang="en-US"/>
        </a:p>
      </dgm:t>
    </dgm:pt>
    <dgm:pt modelId="{13B646CE-D0D4-4260-9DDB-A3F2CC03DC24}" type="pres">
      <dgm:prSet presAssocID="{68F586D6-8C75-442A-ACD5-EF6246CDD396}" presName="compNode" presStyleCnt="0"/>
      <dgm:spPr/>
    </dgm:pt>
    <dgm:pt modelId="{BB0DDBD9-3FB4-4107-B155-83B92AAF97CB}" type="pres">
      <dgm:prSet presAssocID="{68F586D6-8C75-442A-ACD5-EF6246CDD396}" presName="aNode" presStyleLbl="bgShp" presStyleIdx="0" presStyleCnt="2" custScaleX="108437" custLinFactNeighborX="-4205" custLinFactNeighborY="12595"/>
      <dgm:spPr/>
      <dgm:t>
        <a:bodyPr/>
        <a:lstStyle/>
        <a:p>
          <a:endParaRPr lang="en-US"/>
        </a:p>
      </dgm:t>
    </dgm:pt>
    <dgm:pt modelId="{5085DB39-6201-4F32-895F-6A704BC156AA}" type="pres">
      <dgm:prSet presAssocID="{68F586D6-8C75-442A-ACD5-EF6246CDD396}" presName="textNode" presStyleLbl="bgShp" presStyleIdx="0" presStyleCnt="2"/>
      <dgm:spPr/>
      <dgm:t>
        <a:bodyPr/>
        <a:lstStyle/>
        <a:p>
          <a:endParaRPr lang="en-US"/>
        </a:p>
      </dgm:t>
    </dgm:pt>
    <dgm:pt modelId="{B1DF0318-5ED7-46F0-AB77-521B585FEFD1}" type="pres">
      <dgm:prSet presAssocID="{68F586D6-8C75-442A-ACD5-EF6246CDD396}" presName="compChildNode" presStyleCnt="0"/>
      <dgm:spPr/>
    </dgm:pt>
    <dgm:pt modelId="{22B6F5AF-E55E-4B4A-A1C9-E167DF0017C1}" type="pres">
      <dgm:prSet presAssocID="{68F586D6-8C75-442A-ACD5-EF6246CDD396}" presName="theInnerList" presStyleCnt="0"/>
      <dgm:spPr/>
    </dgm:pt>
    <dgm:pt modelId="{EA49178B-CD09-4E7E-A89F-4E127EEB7882}" type="pres">
      <dgm:prSet presAssocID="{8413EFA9-2A59-489A-94E1-6C09C7665A42}" presName="childNode" presStyleLbl="node1" presStyleIdx="0" presStyleCnt="8" custScaleY="2000000" custLinFactY="-578323" custLinFactNeighborY="-600000">
        <dgm:presLayoutVars>
          <dgm:bulletEnabled val="1"/>
        </dgm:presLayoutVars>
      </dgm:prSet>
      <dgm:spPr/>
      <dgm:t>
        <a:bodyPr/>
        <a:lstStyle/>
        <a:p>
          <a:endParaRPr lang="en-US"/>
        </a:p>
      </dgm:t>
    </dgm:pt>
    <dgm:pt modelId="{9CFA9172-C71E-4562-A0A0-437E73AFFC4F}" type="pres">
      <dgm:prSet presAssocID="{8413EFA9-2A59-489A-94E1-6C09C7665A42}" presName="aSpace2" presStyleCnt="0"/>
      <dgm:spPr/>
    </dgm:pt>
    <dgm:pt modelId="{DD0D5B85-896E-4E14-BE20-A363246F2443}" type="pres">
      <dgm:prSet presAssocID="{DDE66632-4DAA-4B18-8A3C-749BD4368008}" presName="childNode" presStyleLbl="node1" presStyleIdx="1" presStyleCnt="8" custScaleY="2000000" custLinFactY="-394015" custLinFactNeighborX="1208" custLinFactNeighborY="-400000">
        <dgm:presLayoutVars>
          <dgm:bulletEnabled val="1"/>
        </dgm:presLayoutVars>
      </dgm:prSet>
      <dgm:spPr/>
      <dgm:t>
        <a:bodyPr/>
        <a:lstStyle/>
        <a:p>
          <a:endParaRPr lang="en-US"/>
        </a:p>
      </dgm:t>
    </dgm:pt>
    <dgm:pt modelId="{2CB61BA3-0FE1-4D63-AE0F-7159E8717480}" type="pres">
      <dgm:prSet presAssocID="{DDE66632-4DAA-4B18-8A3C-749BD4368008}" presName="aSpace2" presStyleCnt="0"/>
      <dgm:spPr/>
    </dgm:pt>
    <dgm:pt modelId="{B5006715-07C4-475F-BEED-C6F4518119D7}" type="pres">
      <dgm:prSet presAssocID="{B066A716-31D4-4AFF-A698-50CC7C4E7536}" presName="childNode" presStyleLbl="node1" presStyleIdx="2" presStyleCnt="8" custScaleY="2000000" custLinFactY="-221820" custLinFactNeighborX="302" custLinFactNeighborY="-300000">
        <dgm:presLayoutVars>
          <dgm:bulletEnabled val="1"/>
        </dgm:presLayoutVars>
      </dgm:prSet>
      <dgm:spPr/>
      <dgm:t>
        <a:bodyPr/>
        <a:lstStyle/>
        <a:p>
          <a:endParaRPr lang="en-US"/>
        </a:p>
      </dgm:t>
    </dgm:pt>
    <dgm:pt modelId="{971AB1E6-D506-4D73-B13E-58D830F319D5}" type="pres">
      <dgm:prSet presAssocID="{B066A716-31D4-4AFF-A698-50CC7C4E7536}" presName="aSpace2" presStyleCnt="0"/>
      <dgm:spPr/>
    </dgm:pt>
    <dgm:pt modelId="{C3F8424A-93C6-4F9D-ABD8-FC03BC17CB80}" type="pres">
      <dgm:prSet presAssocID="{4BD84D6A-039A-4D24-AFDF-133773B3DCA1}" presName="childNode" presStyleLbl="node1" presStyleIdx="3" presStyleCnt="8" custScaleY="2000000">
        <dgm:presLayoutVars>
          <dgm:bulletEnabled val="1"/>
        </dgm:presLayoutVars>
      </dgm:prSet>
      <dgm:spPr/>
      <dgm:t>
        <a:bodyPr/>
        <a:lstStyle/>
        <a:p>
          <a:endParaRPr lang="en-US"/>
        </a:p>
      </dgm:t>
    </dgm:pt>
    <dgm:pt modelId="{EBCEA8FE-3FA8-4B6E-BA01-963A62B5ABA8}" type="pres">
      <dgm:prSet presAssocID="{68F586D6-8C75-442A-ACD5-EF6246CDD396}" presName="aSpace" presStyleCnt="0"/>
      <dgm:spPr/>
    </dgm:pt>
    <dgm:pt modelId="{E9CD89E9-1F7C-4E61-B226-AC8A896ACE21}" type="pres">
      <dgm:prSet presAssocID="{1F0F0A3F-462A-4167-86E5-423884AD8B74}" presName="compNode" presStyleCnt="0"/>
      <dgm:spPr/>
    </dgm:pt>
    <dgm:pt modelId="{064A210A-6D2E-43BB-838E-4D0261D6674D}" type="pres">
      <dgm:prSet presAssocID="{1F0F0A3F-462A-4167-86E5-423884AD8B74}" presName="aNode" presStyleLbl="bgShp" presStyleIdx="1" presStyleCnt="2" custScaleX="113023"/>
      <dgm:spPr/>
      <dgm:t>
        <a:bodyPr/>
        <a:lstStyle/>
        <a:p>
          <a:endParaRPr lang="en-US"/>
        </a:p>
      </dgm:t>
    </dgm:pt>
    <dgm:pt modelId="{91BD252E-0E02-42C2-ABCF-F95EA36CFAA1}" type="pres">
      <dgm:prSet presAssocID="{1F0F0A3F-462A-4167-86E5-423884AD8B74}" presName="textNode" presStyleLbl="bgShp" presStyleIdx="1" presStyleCnt="2"/>
      <dgm:spPr/>
      <dgm:t>
        <a:bodyPr/>
        <a:lstStyle/>
        <a:p>
          <a:endParaRPr lang="en-US"/>
        </a:p>
      </dgm:t>
    </dgm:pt>
    <dgm:pt modelId="{E99FAB11-439D-4576-BF17-170E2E6951F3}" type="pres">
      <dgm:prSet presAssocID="{1F0F0A3F-462A-4167-86E5-423884AD8B74}" presName="compChildNode" presStyleCnt="0"/>
      <dgm:spPr/>
    </dgm:pt>
    <dgm:pt modelId="{BD638950-D9AF-43D6-8237-BF53AE94D764}" type="pres">
      <dgm:prSet presAssocID="{1F0F0A3F-462A-4167-86E5-423884AD8B74}" presName="theInnerList" presStyleCnt="0"/>
      <dgm:spPr/>
    </dgm:pt>
    <dgm:pt modelId="{EB10D8A1-3426-4445-AF08-5C22963AE02E}" type="pres">
      <dgm:prSet presAssocID="{A68980D2-968C-4CF8-8BE9-E36C28FC719D}" presName="childNode" presStyleLbl="node1" presStyleIdx="4" presStyleCnt="8" custScaleY="148564" custLinFactY="-32856" custLinFactNeighborY="-100000">
        <dgm:presLayoutVars>
          <dgm:bulletEnabled val="1"/>
        </dgm:presLayoutVars>
      </dgm:prSet>
      <dgm:spPr/>
      <dgm:t>
        <a:bodyPr/>
        <a:lstStyle/>
        <a:p>
          <a:endParaRPr lang="en-US"/>
        </a:p>
      </dgm:t>
    </dgm:pt>
    <dgm:pt modelId="{9A0C9E9E-C20B-4768-B987-1BB715C3BFB0}" type="pres">
      <dgm:prSet presAssocID="{A68980D2-968C-4CF8-8BE9-E36C28FC719D}" presName="aSpace2" presStyleCnt="0"/>
      <dgm:spPr/>
    </dgm:pt>
    <dgm:pt modelId="{698AAFCF-A12A-4B9F-8C8B-DAED4DE7A098}" type="pres">
      <dgm:prSet presAssocID="{299008BA-1A7C-4E79-88F6-9E31CD64A483}" presName="childNode" presStyleLbl="node1" presStyleIdx="5" presStyleCnt="8" custScaleY="134498" custLinFactY="-22788" custLinFactNeighborX="-604" custLinFactNeighborY="-100000">
        <dgm:presLayoutVars>
          <dgm:bulletEnabled val="1"/>
        </dgm:presLayoutVars>
      </dgm:prSet>
      <dgm:spPr/>
      <dgm:t>
        <a:bodyPr/>
        <a:lstStyle/>
        <a:p>
          <a:endParaRPr lang="en-US"/>
        </a:p>
      </dgm:t>
    </dgm:pt>
    <dgm:pt modelId="{5A517FF9-02E5-430A-AC81-159B8174872B}" type="pres">
      <dgm:prSet presAssocID="{299008BA-1A7C-4E79-88F6-9E31CD64A483}" presName="aSpace2" presStyleCnt="0"/>
      <dgm:spPr/>
    </dgm:pt>
    <dgm:pt modelId="{A51A8E94-4C0C-4C84-AF21-CA371DA53D6C}" type="pres">
      <dgm:prSet presAssocID="{520176BC-4BE0-4A9F-BFE6-4047A35A6A68}" presName="childNode" presStyleLbl="node1" presStyleIdx="6" presStyleCnt="8" custScaleY="149162" custLinFactY="-12157" custLinFactNeighborY="-100000">
        <dgm:presLayoutVars>
          <dgm:bulletEnabled val="1"/>
        </dgm:presLayoutVars>
      </dgm:prSet>
      <dgm:spPr/>
      <dgm:t>
        <a:bodyPr/>
        <a:lstStyle/>
        <a:p>
          <a:endParaRPr lang="en-US"/>
        </a:p>
      </dgm:t>
    </dgm:pt>
    <dgm:pt modelId="{4C672E30-91FF-4472-8F2D-18DE1525B87E}" type="pres">
      <dgm:prSet presAssocID="{520176BC-4BE0-4A9F-BFE6-4047A35A6A68}" presName="aSpace2" presStyleCnt="0"/>
      <dgm:spPr/>
    </dgm:pt>
    <dgm:pt modelId="{E1BC9AD2-DBFF-42F9-B032-A2B491354CB6}" type="pres">
      <dgm:prSet presAssocID="{AA79FF30-8077-4AE8-872A-8588642DB726}" presName="childNode" presStyleLbl="node1" presStyleIdx="7" presStyleCnt="8" custScaleY="153139">
        <dgm:presLayoutVars>
          <dgm:bulletEnabled val="1"/>
        </dgm:presLayoutVars>
      </dgm:prSet>
      <dgm:spPr/>
      <dgm:t>
        <a:bodyPr/>
        <a:lstStyle/>
        <a:p>
          <a:endParaRPr lang="en-US"/>
        </a:p>
      </dgm:t>
    </dgm:pt>
  </dgm:ptLst>
  <dgm:cxnLst>
    <dgm:cxn modelId="{8599601C-9B15-4175-A304-D9BE42B60021}" srcId="{1F0F0A3F-462A-4167-86E5-423884AD8B74}" destId="{520176BC-4BE0-4A9F-BFE6-4047A35A6A68}" srcOrd="2" destOrd="0" parTransId="{B3E12280-BD64-4267-921F-4906E7A75716}" sibTransId="{DA1934E4-1D3A-446B-90EE-B3065C26225B}"/>
    <dgm:cxn modelId="{61E50BAA-A033-4449-B4E7-06ED73E4BE3D}" type="presOf" srcId="{A007C659-5685-4FC3-8E97-63F3A9E6029B}" destId="{E481A2C6-4BE5-4FD2-94F8-7A45C1136754}" srcOrd="0" destOrd="0" presId="urn:microsoft.com/office/officeart/2005/8/layout/lProcess2"/>
    <dgm:cxn modelId="{A609F924-717C-4AF0-B688-B7B20FE3F964}" type="presOf" srcId="{A68980D2-968C-4CF8-8BE9-E36C28FC719D}" destId="{EB10D8A1-3426-4445-AF08-5C22963AE02E}" srcOrd="0" destOrd="0" presId="urn:microsoft.com/office/officeart/2005/8/layout/lProcess2"/>
    <dgm:cxn modelId="{E5EF532F-0474-4792-A376-6A72734C107A}" srcId="{A007C659-5685-4FC3-8E97-63F3A9E6029B}" destId="{1F0F0A3F-462A-4167-86E5-423884AD8B74}" srcOrd="1" destOrd="0" parTransId="{1BFD7C0C-04A2-47C3-BE10-0621230AAF1F}" sibTransId="{12C53E18-320F-4130-BC63-4280318CAA66}"/>
    <dgm:cxn modelId="{C855B7F9-62DD-47F8-9E34-F81E74C078FC}" type="presOf" srcId="{8413EFA9-2A59-489A-94E1-6C09C7665A42}" destId="{EA49178B-CD09-4E7E-A89F-4E127EEB7882}" srcOrd="0" destOrd="0" presId="urn:microsoft.com/office/officeart/2005/8/layout/lProcess2"/>
    <dgm:cxn modelId="{12063965-CF6C-4421-A5A6-D498B0DBF782}" type="presOf" srcId="{68F586D6-8C75-442A-ACD5-EF6246CDD396}" destId="{BB0DDBD9-3FB4-4107-B155-83B92AAF97CB}" srcOrd="0" destOrd="0" presId="urn:microsoft.com/office/officeart/2005/8/layout/lProcess2"/>
    <dgm:cxn modelId="{642A4A12-342C-4CF3-989B-07D3881B7724}" srcId="{68F586D6-8C75-442A-ACD5-EF6246CDD396}" destId="{B066A716-31D4-4AFF-A698-50CC7C4E7536}" srcOrd="2" destOrd="0" parTransId="{14B40416-FE48-4D64-B1A4-6AA0FA0BB9B3}" sibTransId="{786887FD-3E5C-4D58-BD80-B83BB60AE2E1}"/>
    <dgm:cxn modelId="{B0A25DDD-3122-4C1A-9680-C8B2A484779C}" type="presOf" srcId="{4BD84D6A-039A-4D24-AFDF-133773B3DCA1}" destId="{C3F8424A-93C6-4F9D-ABD8-FC03BC17CB80}" srcOrd="0" destOrd="0" presId="urn:microsoft.com/office/officeart/2005/8/layout/lProcess2"/>
    <dgm:cxn modelId="{95B6604D-CA9F-46F8-A404-71ABDD75740D}" type="presOf" srcId="{520176BC-4BE0-4A9F-BFE6-4047A35A6A68}" destId="{A51A8E94-4C0C-4C84-AF21-CA371DA53D6C}" srcOrd="0" destOrd="0" presId="urn:microsoft.com/office/officeart/2005/8/layout/lProcess2"/>
    <dgm:cxn modelId="{8D2E31BB-D549-4B5D-919D-D3BD10E424AF}" type="presOf" srcId="{299008BA-1A7C-4E79-88F6-9E31CD64A483}" destId="{698AAFCF-A12A-4B9F-8C8B-DAED4DE7A098}" srcOrd="0" destOrd="0" presId="urn:microsoft.com/office/officeart/2005/8/layout/lProcess2"/>
    <dgm:cxn modelId="{97CA28C2-BB4D-448C-A545-AE7E077A2248}" srcId="{1F0F0A3F-462A-4167-86E5-423884AD8B74}" destId="{A68980D2-968C-4CF8-8BE9-E36C28FC719D}" srcOrd="0" destOrd="0" parTransId="{4A3C6C1C-4230-4F87-B280-B30D057B7292}" sibTransId="{6D082369-71E9-472A-B350-27C60C8C9731}"/>
    <dgm:cxn modelId="{3273D528-9B1E-42D7-924E-227D5269020B}" srcId="{A007C659-5685-4FC3-8E97-63F3A9E6029B}" destId="{68F586D6-8C75-442A-ACD5-EF6246CDD396}" srcOrd="0" destOrd="0" parTransId="{FC037A29-041B-4A78-97BA-17A69036C30F}" sibTransId="{13E8A029-E299-4BF3-86B2-6CAB3F4C8A76}"/>
    <dgm:cxn modelId="{A3CD9C02-35E1-4015-BB2D-A699C52C58F5}" srcId="{68F586D6-8C75-442A-ACD5-EF6246CDD396}" destId="{8413EFA9-2A59-489A-94E1-6C09C7665A42}" srcOrd="0" destOrd="0" parTransId="{C79B8178-8C32-4B19-872A-96A0999B8861}" sibTransId="{2CBBA8E4-8779-48B6-BD38-733321ECCD03}"/>
    <dgm:cxn modelId="{02F1A76C-625C-4D8B-B6F8-D6517C14EFD8}" srcId="{68F586D6-8C75-442A-ACD5-EF6246CDD396}" destId="{4BD84D6A-039A-4D24-AFDF-133773B3DCA1}" srcOrd="3" destOrd="0" parTransId="{E9AF4BE2-5E68-462F-90DF-42F1D902D57F}" sibTransId="{D3910ED5-C923-427A-954E-49188BFBE4C8}"/>
    <dgm:cxn modelId="{8B3C140B-6375-4956-B510-29A27A0625B1}" srcId="{1F0F0A3F-462A-4167-86E5-423884AD8B74}" destId="{AA79FF30-8077-4AE8-872A-8588642DB726}" srcOrd="3" destOrd="0" parTransId="{07370FF5-A136-444B-A04E-841C24636A91}" sibTransId="{78B3A359-3040-4764-BFBB-A997046966E3}"/>
    <dgm:cxn modelId="{24B0385E-2B70-4041-8CE1-EFBCFB635DA1}" type="presOf" srcId="{1F0F0A3F-462A-4167-86E5-423884AD8B74}" destId="{91BD252E-0E02-42C2-ABCF-F95EA36CFAA1}" srcOrd="1" destOrd="0" presId="urn:microsoft.com/office/officeart/2005/8/layout/lProcess2"/>
    <dgm:cxn modelId="{3865E948-C546-48B5-9E6B-EF79D2B59D91}" type="presOf" srcId="{B066A716-31D4-4AFF-A698-50CC7C4E7536}" destId="{B5006715-07C4-475F-BEED-C6F4518119D7}" srcOrd="0" destOrd="0" presId="urn:microsoft.com/office/officeart/2005/8/layout/lProcess2"/>
    <dgm:cxn modelId="{26415F22-2710-4FCD-88E5-7BAE3F989239}" type="presOf" srcId="{AA79FF30-8077-4AE8-872A-8588642DB726}" destId="{E1BC9AD2-DBFF-42F9-B032-A2B491354CB6}" srcOrd="0" destOrd="0" presId="urn:microsoft.com/office/officeart/2005/8/layout/lProcess2"/>
    <dgm:cxn modelId="{67D380E2-3850-4384-AA8B-4EA40D78AF3B}" type="presOf" srcId="{68F586D6-8C75-442A-ACD5-EF6246CDD396}" destId="{5085DB39-6201-4F32-895F-6A704BC156AA}" srcOrd="1" destOrd="0" presId="urn:microsoft.com/office/officeart/2005/8/layout/lProcess2"/>
    <dgm:cxn modelId="{1AE95A90-5AC9-4ABF-9EFD-9F90C32B79D8}" srcId="{68F586D6-8C75-442A-ACD5-EF6246CDD396}" destId="{DDE66632-4DAA-4B18-8A3C-749BD4368008}" srcOrd="1" destOrd="0" parTransId="{B028EED6-B4EA-483A-92ED-DE2E3E8E0207}" sibTransId="{FF06E89D-6B17-48D8-88C5-DBD088EE7EAC}"/>
    <dgm:cxn modelId="{CBF95B4A-4B4E-4ADD-AA6C-6E255CA22003}" srcId="{1F0F0A3F-462A-4167-86E5-423884AD8B74}" destId="{299008BA-1A7C-4E79-88F6-9E31CD64A483}" srcOrd="1" destOrd="0" parTransId="{6ED38781-A642-4937-8B20-066BA6B57A44}" sibTransId="{BC154349-A3C6-4C9C-B1B8-D1D945E04CD5}"/>
    <dgm:cxn modelId="{42B4387A-C6B6-44E7-B71F-2E01DB0AB7B9}" type="presOf" srcId="{DDE66632-4DAA-4B18-8A3C-749BD4368008}" destId="{DD0D5B85-896E-4E14-BE20-A363246F2443}" srcOrd="0" destOrd="0" presId="urn:microsoft.com/office/officeart/2005/8/layout/lProcess2"/>
    <dgm:cxn modelId="{C4979E32-21B2-4151-B76B-0D90FACD547D}" type="presOf" srcId="{1F0F0A3F-462A-4167-86E5-423884AD8B74}" destId="{064A210A-6D2E-43BB-838E-4D0261D6674D}" srcOrd="0" destOrd="0" presId="urn:microsoft.com/office/officeart/2005/8/layout/lProcess2"/>
    <dgm:cxn modelId="{FEF6BBDF-524F-4E3B-974F-416AF3BBC428}" type="presParOf" srcId="{E481A2C6-4BE5-4FD2-94F8-7A45C1136754}" destId="{13B646CE-D0D4-4260-9DDB-A3F2CC03DC24}" srcOrd="0" destOrd="0" presId="urn:microsoft.com/office/officeart/2005/8/layout/lProcess2"/>
    <dgm:cxn modelId="{841B18A5-3C46-4423-A362-795BDD233F28}" type="presParOf" srcId="{13B646CE-D0D4-4260-9DDB-A3F2CC03DC24}" destId="{BB0DDBD9-3FB4-4107-B155-83B92AAF97CB}" srcOrd="0" destOrd="0" presId="urn:microsoft.com/office/officeart/2005/8/layout/lProcess2"/>
    <dgm:cxn modelId="{657C48E5-5F9D-4897-A151-BD45C73619D5}" type="presParOf" srcId="{13B646CE-D0D4-4260-9DDB-A3F2CC03DC24}" destId="{5085DB39-6201-4F32-895F-6A704BC156AA}" srcOrd="1" destOrd="0" presId="urn:microsoft.com/office/officeart/2005/8/layout/lProcess2"/>
    <dgm:cxn modelId="{89114069-1BA9-4366-84F4-2BD5F7822325}" type="presParOf" srcId="{13B646CE-D0D4-4260-9DDB-A3F2CC03DC24}" destId="{B1DF0318-5ED7-46F0-AB77-521B585FEFD1}" srcOrd="2" destOrd="0" presId="urn:microsoft.com/office/officeart/2005/8/layout/lProcess2"/>
    <dgm:cxn modelId="{350C99A7-C559-4E5E-AEA6-67E717F77C32}" type="presParOf" srcId="{B1DF0318-5ED7-46F0-AB77-521B585FEFD1}" destId="{22B6F5AF-E55E-4B4A-A1C9-E167DF0017C1}" srcOrd="0" destOrd="0" presId="urn:microsoft.com/office/officeart/2005/8/layout/lProcess2"/>
    <dgm:cxn modelId="{4F6C0BCA-D1FE-49F9-B362-51B60F547B40}" type="presParOf" srcId="{22B6F5AF-E55E-4B4A-A1C9-E167DF0017C1}" destId="{EA49178B-CD09-4E7E-A89F-4E127EEB7882}" srcOrd="0" destOrd="0" presId="urn:microsoft.com/office/officeart/2005/8/layout/lProcess2"/>
    <dgm:cxn modelId="{D395BA0B-5FB5-4690-A3AF-4B854D50E5F9}" type="presParOf" srcId="{22B6F5AF-E55E-4B4A-A1C9-E167DF0017C1}" destId="{9CFA9172-C71E-4562-A0A0-437E73AFFC4F}" srcOrd="1" destOrd="0" presId="urn:microsoft.com/office/officeart/2005/8/layout/lProcess2"/>
    <dgm:cxn modelId="{99098DC8-A009-46CC-96D8-B75FD6711D5D}" type="presParOf" srcId="{22B6F5AF-E55E-4B4A-A1C9-E167DF0017C1}" destId="{DD0D5B85-896E-4E14-BE20-A363246F2443}" srcOrd="2" destOrd="0" presId="urn:microsoft.com/office/officeart/2005/8/layout/lProcess2"/>
    <dgm:cxn modelId="{17BBD538-64B6-4A8C-B1DB-5D840ED8C396}" type="presParOf" srcId="{22B6F5AF-E55E-4B4A-A1C9-E167DF0017C1}" destId="{2CB61BA3-0FE1-4D63-AE0F-7159E8717480}" srcOrd="3" destOrd="0" presId="urn:microsoft.com/office/officeart/2005/8/layout/lProcess2"/>
    <dgm:cxn modelId="{A1CEEC8E-FABE-4BB6-AE2C-46A9D21A3946}" type="presParOf" srcId="{22B6F5AF-E55E-4B4A-A1C9-E167DF0017C1}" destId="{B5006715-07C4-475F-BEED-C6F4518119D7}" srcOrd="4" destOrd="0" presId="urn:microsoft.com/office/officeart/2005/8/layout/lProcess2"/>
    <dgm:cxn modelId="{00771E36-B54C-4B27-A954-8BB166ED5C25}" type="presParOf" srcId="{22B6F5AF-E55E-4B4A-A1C9-E167DF0017C1}" destId="{971AB1E6-D506-4D73-B13E-58D830F319D5}" srcOrd="5" destOrd="0" presId="urn:microsoft.com/office/officeart/2005/8/layout/lProcess2"/>
    <dgm:cxn modelId="{6652A17B-A634-45F0-A72B-1E2D1DBF4A99}" type="presParOf" srcId="{22B6F5AF-E55E-4B4A-A1C9-E167DF0017C1}" destId="{C3F8424A-93C6-4F9D-ABD8-FC03BC17CB80}" srcOrd="6" destOrd="0" presId="urn:microsoft.com/office/officeart/2005/8/layout/lProcess2"/>
    <dgm:cxn modelId="{878E1EB2-C254-4595-9181-F791A6B9E671}" type="presParOf" srcId="{E481A2C6-4BE5-4FD2-94F8-7A45C1136754}" destId="{EBCEA8FE-3FA8-4B6E-BA01-963A62B5ABA8}" srcOrd="1" destOrd="0" presId="urn:microsoft.com/office/officeart/2005/8/layout/lProcess2"/>
    <dgm:cxn modelId="{2A8D9465-4391-4D50-BC4F-3DC43DDC2356}" type="presParOf" srcId="{E481A2C6-4BE5-4FD2-94F8-7A45C1136754}" destId="{E9CD89E9-1F7C-4E61-B226-AC8A896ACE21}" srcOrd="2" destOrd="0" presId="urn:microsoft.com/office/officeart/2005/8/layout/lProcess2"/>
    <dgm:cxn modelId="{4B37B39F-35DC-413A-BFDD-A2928E77F27D}" type="presParOf" srcId="{E9CD89E9-1F7C-4E61-B226-AC8A896ACE21}" destId="{064A210A-6D2E-43BB-838E-4D0261D6674D}" srcOrd="0" destOrd="0" presId="urn:microsoft.com/office/officeart/2005/8/layout/lProcess2"/>
    <dgm:cxn modelId="{2C4D6024-B75E-42A7-B050-BBF47E8ABBC2}" type="presParOf" srcId="{E9CD89E9-1F7C-4E61-B226-AC8A896ACE21}" destId="{91BD252E-0E02-42C2-ABCF-F95EA36CFAA1}" srcOrd="1" destOrd="0" presId="urn:microsoft.com/office/officeart/2005/8/layout/lProcess2"/>
    <dgm:cxn modelId="{E01F758B-1EC2-4FE8-82B4-3B0CA53584CE}" type="presParOf" srcId="{E9CD89E9-1F7C-4E61-B226-AC8A896ACE21}" destId="{E99FAB11-439D-4576-BF17-170E2E6951F3}" srcOrd="2" destOrd="0" presId="urn:microsoft.com/office/officeart/2005/8/layout/lProcess2"/>
    <dgm:cxn modelId="{9330C908-32B9-465F-8992-7816B924B6AE}" type="presParOf" srcId="{E99FAB11-439D-4576-BF17-170E2E6951F3}" destId="{BD638950-D9AF-43D6-8237-BF53AE94D764}" srcOrd="0" destOrd="0" presId="urn:microsoft.com/office/officeart/2005/8/layout/lProcess2"/>
    <dgm:cxn modelId="{7DFEA970-1BBA-472E-88DF-CBA75BF344C9}" type="presParOf" srcId="{BD638950-D9AF-43D6-8237-BF53AE94D764}" destId="{EB10D8A1-3426-4445-AF08-5C22963AE02E}" srcOrd="0" destOrd="0" presId="urn:microsoft.com/office/officeart/2005/8/layout/lProcess2"/>
    <dgm:cxn modelId="{5E403D20-F4C8-42FB-BF72-931CEE4ABB7A}" type="presParOf" srcId="{BD638950-D9AF-43D6-8237-BF53AE94D764}" destId="{9A0C9E9E-C20B-4768-B987-1BB715C3BFB0}" srcOrd="1" destOrd="0" presId="urn:microsoft.com/office/officeart/2005/8/layout/lProcess2"/>
    <dgm:cxn modelId="{29CF5540-1332-4CCF-BC0E-CDA6C2EF9C74}" type="presParOf" srcId="{BD638950-D9AF-43D6-8237-BF53AE94D764}" destId="{698AAFCF-A12A-4B9F-8C8B-DAED4DE7A098}" srcOrd="2" destOrd="0" presId="urn:microsoft.com/office/officeart/2005/8/layout/lProcess2"/>
    <dgm:cxn modelId="{B7DE56E4-CF46-4ABF-9A1E-90C91504EC59}" type="presParOf" srcId="{BD638950-D9AF-43D6-8237-BF53AE94D764}" destId="{5A517FF9-02E5-430A-AC81-159B8174872B}" srcOrd="3" destOrd="0" presId="urn:microsoft.com/office/officeart/2005/8/layout/lProcess2"/>
    <dgm:cxn modelId="{F64AF41A-E10F-4E8E-B451-FB31002AAE09}" type="presParOf" srcId="{BD638950-D9AF-43D6-8237-BF53AE94D764}" destId="{A51A8E94-4C0C-4C84-AF21-CA371DA53D6C}" srcOrd="4" destOrd="0" presId="urn:microsoft.com/office/officeart/2005/8/layout/lProcess2"/>
    <dgm:cxn modelId="{A8A963C4-56CD-4DC3-9222-7E55E591AD2C}" type="presParOf" srcId="{BD638950-D9AF-43D6-8237-BF53AE94D764}" destId="{4C672E30-91FF-4472-8F2D-18DE1525B87E}" srcOrd="5" destOrd="0" presId="urn:microsoft.com/office/officeart/2005/8/layout/lProcess2"/>
    <dgm:cxn modelId="{9E6B7788-D6D7-46D0-B3D4-1D082756213A}" type="presParOf" srcId="{BD638950-D9AF-43D6-8237-BF53AE94D764}" destId="{E1BC9AD2-DBFF-42F9-B032-A2B491354CB6}"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D2E106C-0A04-4E61-96FA-42A2422E8A11}" type="doc">
      <dgm:prSet loTypeId="urn:microsoft.com/office/officeart/2005/8/layout/default" loCatId="list" qsTypeId="urn:microsoft.com/office/officeart/2005/8/quickstyle/simple3" qsCatId="simple" csTypeId="urn:microsoft.com/office/officeart/2005/8/colors/colorful1" csCatId="colorful" phldr="1"/>
      <dgm:spPr/>
      <dgm:t>
        <a:bodyPr/>
        <a:lstStyle/>
        <a:p>
          <a:endParaRPr lang="en-US"/>
        </a:p>
      </dgm:t>
    </dgm:pt>
    <dgm:pt modelId="{835337AC-8420-4F27-8EBF-B1F2F8D14549}">
      <dgm:prSet phldrT="[Text]"/>
      <dgm:spPr/>
      <dgm:t>
        <a:bodyPr/>
        <a:lstStyle/>
        <a:p>
          <a:r>
            <a:rPr lang="en-GB" dirty="0"/>
            <a:t>5 themed areas linked to the Teachers’ Standards</a:t>
          </a:r>
          <a:endParaRPr lang="en-US" dirty="0"/>
        </a:p>
      </dgm:t>
    </dgm:pt>
    <dgm:pt modelId="{6B1681EC-D4C3-44AB-BC13-2AE0B82CCE15}" type="parTrans" cxnId="{A6EF3420-1701-4F03-A5AE-18802A44CF99}">
      <dgm:prSet/>
      <dgm:spPr/>
      <dgm:t>
        <a:bodyPr/>
        <a:lstStyle/>
        <a:p>
          <a:endParaRPr lang="en-US"/>
        </a:p>
      </dgm:t>
    </dgm:pt>
    <dgm:pt modelId="{8A392C52-5303-47FD-BB3E-8A7D926B7C7E}" type="sibTrans" cxnId="{A6EF3420-1701-4F03-A5AE-18802A44CF99}">
      <dgm:prSet/>
      <dgm:spPr/>
      <dgm:t>
        <a:bodyPr/>
        <a:lstStyle/>
        <a:p>
          <a:endParaRPr lang="en-US"/>
        </a:p>
      </dgm:t>
    </dgm:pt>
    <dgm:pt modelId="{0C2C360A-2A7D-4559-AA83-3324D58F0979}">
      <dgm:prSet/>
      <dgm:spPr/>
      <dgm:t>
        <a:bodyPr/>
        <a:lstStyle/>
        <a:p>
          <a:r>
            <a:rPr lang="en-GB" dirty="0"/>
            <a:t>The DfE have commissioned national organisations to develop training materials that meets the learning areas stated in the ECF</a:t>
          </a:r>
        </a:p>
      </dgm:t>
    </dgm:pt>
    <dgm:pt modelId="{9EEABED8-E572-4B7E-830A-0297338F0F9A}" type="parTrans" cxnId="{DB6303BE-9128-4FAD-B8FB-BC850F94B1CE}">
      <dgm:prSet/>
      <dgm:spPr/>
      <dgm:t>
        <a:bodyPr/>
        <a:lstStyle/>
        <a:p>
          <a:endParaRPr lang="en-US"/>
        </a:p>
      </dgm:t>
    </dgm:pt>
    <dgm:pt modelId="{CC6DFFDF-286B-4680-9BF7-2869165D0AA9}" type="sibTrans" cxnId="{DB6303BE-9128-4FAD-B8FB-BC850F94B1CE}">
      <dgm:prSet/>
      <dgm:spPr/>
      <dgm:t>
        <a:bodyPr/>
        <a:lstStyle/>
        <a:p>
          <a:endParaRPr lang="en-US"/>
        </a:p>
      </dgm:t>
    </dgm:pt>
    <dgm:pt modelId="{E4DCBF5F-4E3C-4175-ADEA-7BE43CCD2F51}">
      <dgm:prSet/>
      <dgm:spPr/>
      <dgm:t>
        <a:bodyPr/>
        <a:lstStyle/>
        <a:p>
          <a:r>
            <a:rPr lang="en-GB" dirty="0"/>
            <a:t>Parallel training for mentors to understand ECF and take on an ‘instructional coaching’ role</a:t>
          </a:r>
        </a:p>
      </dgm:t>
    </dgm:pt>
    <dgm:pt modelId="{BE279F9E-C27C-42C5-9636-DC7B4CF6285A}" type="parTrans" cxnId="{FDA3D1A2-06C5-4A3B-9985-32263695B28F}">
      <dgm:prSet/>
      <dgm:spPr/>
      <dgm:t>
        <a:bodyPr/>
        <a:lstStyle/>
        <a:p>
          <a:endParaRPr lang="en-US"/>
        </a:p>
      </dgm:t>
    </dgm:pt>
    <dgm:pt modelId="{BE8C23A9-E269-480E-B2EF-9085652D4B88}" type="sibTrans" cxnId="{FDA3D1A2-06C5-4A3B-9985-32263695B28F}">
      <dgm:prSet/>
      <dgm:spPr/>
      <dgm:t>
        <a:bodyPr/>
        <a:lstStyle/>
        <a:p>
          <a:endParaRPr lang="en-US"/>
        </a:p>
      </dgm:t>
    </dgm:pt>
    <dgm:pt modelId="{234B71A4-1B09-4617-9E3D-097816D50B5E}">
      <dgm:prSet/>
      <dgm:spPr/>
      <dgm:t>
        <a:bodyPr/>
        <a:lstStyle/>
        <a:p>
          <a:r>
            <a:rPr lang="en-GB" dirty="0"/>
            <a:t>ECF providers will work with/train local facilitators (e.g. Teaching School Hubs) to deliver the training</a:t>
          </a:r>
        </a:p>
      </dgm:t>
    </dgm:pt>
    <dgm:pt modelId="{E8A30168-3280-41CE-9DCC-9830BFD99FB3}" type="parTrans" cxnId="{B1EBBA6D-3D53-4AF6-893A-8B41673754A9}">
      <dgm:prSet/>
      <dgm:spPr/>
      <dgm:t>
        <a:bodyPr/>
        <a:lstStyle/>
        <a:p>
          <a:endParaRPr lang="en-US"/>
        </a:p>
      </dgm:t>
    </dgm:pt>
    <dgm:pt modelId="{2C53441F-DB06-40D5-8F83-BCEA834ED5D4}" type="sibTrans" cxnId="{B1EBBA6D-3D53-4AF6-893A-8B41673754A9}">
      <dgm:prSet/>
      <dgm:spPr/>
      <dgm:t>
        <a:bodyPr/>
        <a:lstStyle/>
        <a:p>
          <a:endParaRPr lang="en-US"/>
        </a:p>
      </dgm:t>
    </dgm:pt>
    <dgm:pt modelId="{C415B007-93AC-4F2C-B9C8-F5BDB85D03F8}">
      <dgm:prSet phldrT="[Text]"/>
      <dgm:spPr/>
      <dgm:t>
        <a:bodyPr/>
        <a:lstStyle/>
        <a:p>
          <a:r>
            <a:rPr lang="en-GB" dirty="0"/>
            <a:t>Developed by a group of education experts and independently reviewed by the EEF to ensure it is evidence-based</a:t>
          </a:r>
          <a:endParaRPr lang="en-US" dirty="0"/>
        </a:p>
      </dgm:t>
    </dgm:pt>
    <dgm:pt modelId="{DCEDE15A-F280-4762-8471-020BF9243728}" type="parTrans" cxnId="{C8F9D165-9734-4783-B1B3-7855B7337DD8}">
      <dgm:prSet/>
      <dgm:spPr/>
      <dgm:t>
        <a:bodyPr/>
        <a:lstStyle/>
        <a:p>
          <a:endParaRPr lang="en-US"/>
        </a:p>
      </dgm:t>
    </dgm:pt>
    <dgm:pt modelId="{8D6AEBCB-F23F-44F8-8F52-2AE83288C9F2}" type="sibTrans" cxnId="{C8F9D165-9734-4783-B1B3-7855B7337DD8}">
      <dgm:prSet/>
      <dgm:spPr/>
      <dgm:t>
        <a:bodyPr/>
        <a:lstStyle/>
        <a:p>
          <a:endParaRPr lang="en-US"/>
        </a:p>
      </dgm:t>
    </dgm:pt>
    <dgm:pt modelId="{A1CDE953-C6C7-4B64-A2DD-FD0C3A72D88A}">
      <dgm:prSet phldrT="[Text]"/>
      <dgm:spPr/>
      <dgm:t>
        <a:bodyPr/>
        <a:lstStyle/>
        <a:p>
          <a:r>
            <a:rPr lang="en-US" dirty="0"/>
            <a:t>‘Learn that’ and ‘learn how to’ statements for each theme</a:t>
          </a:r>
        </a:p>
      </dgm:t>
    </dgm:pt>
    <dgm:pt modelId="{28412BE8-7C5C-411D-BE57-6CAA03D64B8B}" type="parTrans" cxnId="{6752AF2B-87BD-4B32-BC0E-F38E49614F14}">
      <dgm:prSet/>
      <dgm:spPr/>
      <dgm:t>
        <a:bodyPr/>
        <a:lstStyle/>
        <a:p>
          <a:endParaRPr lang="en-US"/>
        </a:p>
      </dgm:t>
    </dgm:pt>
    <dgm:pt modelId="{1EEE2FDD-7930-4AF4-8ED0-1A1D7F2908B9}" type="sibTrans" cxnId="{6752AF2B-87BD-4B32-BC0E-F38E49614F14}">
      <dgm:prSet/>
      <dgm:spPr/>
      <dgm:t>
        <a:bodyPr/>
        <a:lstStyle/>
        <a:p>
          <a:endParaRPr lang="en-US"/>
        </a:p>
      </dgm:t>
    </dgm:pt>
    <dgm:pt modelId="{D6ED7E48-9395-4F4A-9835-779E6B87D7E6}" type="pres">
      <dgm:prSet presAssocID="{2D2E106C-0A04-4E61-96FA-42A2422E8A11}" presName="diagram" presStyleCnt="0">
        <dgm:presLayoutVars>
          <dgm:dir/>
          <dgm:resizeHandles val="exact"/>
        </dgm:presLayoutVars>
      </dgm:prSet>
      <dgm:spPr/>
      <dgm:t>
        <a:bodyPr/>
        <a:lstStyle/>
        <a:p>
          <a:endParaRPr lang="en-US"/>
        </a:p>
      </dgm:t>
    </dgm:pt>
    <dgm:pt modelId="{4E4FF1A8-F591-4764-B96C-AB418D30A680}" type="pres">
      <dgm:prSet presAssocID="{835337AC-8420-4F27-8EBF-B1F2F8D14549}" presName="node" presStyleLbl="node1" presStyleIdx="0" presStyleCnt="6">
        <dgm:presLayoutVars>
          <dgm:bulletEnabled val="1"/>
        </dgm:presLayoutVars>
      </dgm:prSet>
      <dgm:spPr/>
      <dgm:t>
        <a:bodyPr/>
        <a:lstStyle/>
        <a:p>
          <a:endParaRPr lang="en-US"/>
        </a:p>
      </dgm:t>
    </dgm:pt>
    <dgm:pt modelId="{7756269C-697A-4F01-A595-1E1187E984B7}" type="pres">
      <dgm:prSet presAssocID="{8A392C52-5303-47FD-BB3E-8A7D926B7C7E}" presName="sibTrans" presStyleCnt="0"/>
      <dgm:spPr/>
    </dgm:pt>
    <dgm:pt modelId="{28211ADC-E449-4F77-AE9F-DA8597116BD4}" type="pres">
      <dgm:prSet presAssocID="{A1CDE953-C6C7-4B64-A2DD-FD0C3A72D88A}" presName="node" presStyleLbl="node1" presStyleIdx="1" presStyleCnt="6">
        <dgm:presLayoutVars>
          <dgm:bulletEnabled val="1"/>
        </dgm:presLayoutVars>
      </dgm:prSet>
      <dgm:spPr/>
      <dgm:t>
        <a:bodyPr/>
        <a:lstStyle/>
        <a:p>
          <a:endParaRPr lang="en-US"/>
        </a:p>
      </dgm:t>
    </dgm:pt>
    <dgm:pt modelId="{1617F931-C3C4-4FC3-9B7D-CD12EF834C9B}" type="pres">
      <dgm:prSet presAssocID="{1EEE2FDD-7930-4AF4-8ED0-1A1D7F2908B9}" presName="sibTrans" presStyleCnt="0"/>
      <dgm:spPr/>
    </dgm:pt>
    <dgm:pt modelId="{808A7061-47E2-4D29-8145-64E116AA016A}" type="pres">
      <dgm:prSet presAssocID="{C415B007-93AC-4F2C-B9C8-F5BDB85D03F8}" presName="node" presStyleLbl="node1" presStyleIdx="2" presStyleCnt="6">
        <dgm:presLayoutVars>
          <dgm:bulletEnabled val="1"/>
        </dgm:presLayoutVars>
      </dgm:prSet>
      <dgm:spPr/>
      <dgm:t>
        <a:bodyPr/>
        <a:lstStyle/>
        <a:p>
          <a:endParaRPr lang="en-US"/>
        </a:p>
      </dgm:t>
    </dgm:pt>
    <dgm:pt modelId="{F72903E0-4D1E-4774-8CFA-D42EF09527E6}" type="pres">
      <dgm:prSet presAssocID="{8D6AEBCB-F23F-44F8-8F52-2AE83288C9F2}" presName="sibTrans" presStyleCnt="0"/>
      <dgm:spPr/>
    </dgm:pt>
    <dgm:pt modelId="{75B2731C-5C9C-4747-80EB-32A9D214FB42}" type="pres">
      <dgm:prSet presAssocID="{0C2C360A-2A7D-4559-AA83-3324D58F0979}" presName="node" presStyleLbl="node1" presStyleIdx="3" presStyleCnt="6">
        <dgm:presLayoutVars>
          <dgm:bulletEnabled val="1"/>
        </dgm:presLayoutVars>
      </dgm:prSet>
      <dgm:spPr/>
      <dgm:t>
        <a:bodyPr/>
        <a:lstStyle/>
        <a:p>
          <a:endParaRPr lang="en-US"/>
        </a:p>
      </dgm:t>
    </dgm:pt>
    <dgm:pt modelId="{D082C7CA-AD43-449F-A934-580AE415C226}" type="pres">
      <dgm:prSet presAssocID="{CC6DFFDF-286B-4680-9BF7-2869165D0AA9}" presName="sibTrans" presStyleCnt="0"/>
      <dgm:spPr/>
    </dgm:pt>
    <dgm:pt modelId="{87CA4425-CB78-4ABE-BFD4-18236EA4EF97}" type="pres">
      <dgm:prSet presAssocID="{234B71A4-1B09-4617-9E3D-097816D50B5E}" presName="node" presStyleLbl="node1" presStyleIdx="4" presStyleCnt="6">
        <dgm:presLayoutVars>
          <dgm:bulletEnabled val="1"/>
        </dgm:presLayoutVars>
      </dgm:prSet>
      <dgm:spPr/>
      <dgm:t>
        <a:bodyPr/>
        <a:lstStyle/>
        <a:p>
          <a:endParaRPr lang="en-US"/>
        </a:p>
      </dgm:t>
    </dgm:pt>
    <dgm:pt modelId="{0F3A25D6-D0F6-41CD-BB6C-518B633E219A}" type="pres">
      <dgm:prSet presAssocID="{2C53441F-DB06-40D5-8F83-BCEA834ED5D4}" presName="sibTrans" presStyleCnt="0"/>
      <dgm:spPr/>
    </dgm:pt>
    <dgm:pt modelId="{9CF4AB87-F95B-4FA8-A7FE-21E3FA32036C}" type="pres">
      <dgm:prSet presAssocID="{E4DCBF5F-4E3C-4175-ADEA-7BE43CCD2F51}" presName="node" presStyleLbl="node1" presStyleIdx="5" presStyleCnt="6">
        <dgm:presLayoutVars>
          <dgm:bulletEnabled val="1"/>
        </dgm:presLayoutVars>
      </dgm:prSet>
      <dgm:spPr/>
      <dgm:t>
        <a:bodyPr/>
        <a:lstStyle/>
        <a:p>
          <a:endParaRPr lang="en-US"/>
        </a:p>
      </dgm:t>
    </dgm:pt>
  </dgm:ptLst>
  <dgm:cxnLst>
    <dgm:cxn modelId="{3FC3ED72-5E8E-44B7-933F-21E9C9D1EFBA}" type="presOf" srcId="{E4DCBF5F-4E3C-4175-ADEA-7BE43CCD2F51}" destId="{9CF4AB87-F95B-4FA8-A7FE-21E3FA32036C}" srcOrd="0" destOrd="0" presId="urn:microsoft.com/office/officeart/2005/8/layout/default"/>
    <dgm:cxn modelId="{7FB6C555-5C97-4ACC-B741-84EF0B23985C}" type="presOf" srcId="{835337AC-8420-4F27-8EBF-B1F2F8D14549}" destId="{4E4FF1A8-F591-4764-B96C-AB418D30A680}" srcOrd="0" destOrd="0" presId="urn:microsoft.com/office/officeart/2005/8/layout/default"/>
    <dgm:cxn modelId="{FDA3D1A2-06C5-4A3B-9985-32263695B28F}" srcId="{2D2E106C-0A04-4E61-96FA-42A2422E8A11}" destId="{E4DCBF5F-4E3C-4175-ADEA-7BE43CCD2F51}" srcOrd="5" destOrd="0" parTransId="{BE279F9E-C27C-42C5-9636-DC7B4CF6285A}" sibTransId="{BE8C23A9-E269-480E-B2EF-9085652D4B88}"/>
    <dgm:cxn modelId="{6752AF2B-87BD-4B32-BC0E-F38E49614F14}" srcId="{2D2E106C-0A04-4E61-96FA-42A2422E8A11}" destId="{A1CDE953-C6C7-4B64-A2DD-FD0C3A72D88A}" srcOrd="1" destOrd="0" parTransId="{28412BE8-7C5C-411D-BE57-6CAA03D64B8B}" sibTransId="{1EEE2FDD-7930-4AF4-8ED0-1A1D7F2908B9}"/>
    <dgm:cxn modelId="{A40E0BDC-29D3-4D58-9F84-93289E36C2E2}" type="presOf" srcId="{A1CDE953-C6C7-4B64-A2DD-FD0C3A72D88A}" destId="{28211ADC-E449-4F77-AE9F-DA8597116BD4}" srcOrd="0" destOrd="0" presId="urn:microsoft.com/office/officeart/2005/8/layout/default"/>
    <dgm:cxn modelId="{C8F9D165-9734-4783-B1B3-7855B7337DD8}" srcId="{2D2E106C-0A04-4E61-96FA-42A2422E8A11}" destId="{C415B007-93AC-4F2C-B9C8-F5BDB85D03F8}" srcOrd="2" destOrd="0" parTransId="{DCEDE15A-F280-4762-8471-020BF9243728}" sibTransId="{8D6AEBCB-F23F-44F8-8F52-2AE83288C9F2}"/>
    <dgm:cxn modelId="{A6EF3420-1701-4F03-A5AE-18802A44CF99}" srcId="{2D2E106C-0A04-4E61-96FA-42A2422E8A11}" destId="{835337AC-8420-4F27-8EBF-B1F2F8D14549}" srcOrd="0" destOrd="0" parTransId="{6B1681EC-D4C3-44AB-BC13-2AE0B82CCE15}" sibTransId="{8A392C52-5303-47FD-BB3E-8A7D926B7C7E}"/>
    <dgm:cxn modelId="{93C8F173-6B6A-413F-A02B-FF65F524D2B3}" type="presOf" srcId="{234B71A4-1B09-4617-9E3D-097816D50B5E}" destId="{87CA4425-CB78-4ABE-BFD4-18236EA4EF97}" srcOrd="0" destOrd="0" presId="urn:microsoft.com/office/officeart/2005/8/layout/default"/>
    <dgm:cxn modelId="{DB6303BE-9128-4FAD-B8FB-BC850F94B1CE}" srcId="{2D2E106C-0A04-4E61-96FA-42A2422E8A11}" destId="{0C2C360A-2A7D-4559-AA83-3324D58F0979}" srcOrd="3" destOrd="0" parTransId="{9EEABED8-E572-4B7E-830A-0297338F0F9A}" sibTransId="{CC6DFFDF-286B-4680-9BF7-2869165D0AA9}"/>
    <dgm:cxn modelId="{B9A47715-C8E3-4D02-B892-307ECA1D507A}" type="presOf" srcId="{C415B007-93AC-4F2C-B9C8-F5BDB85D03F8}" destId="{808A7061-47E2-4D29-8145-64E116AA016A}" srcOrd="0" destOrd="0" presId="urn:microsoft.com/office/officeart/2005/8/layout/default"/>
    <dgm:cxn modelId="{B1EBBA6D-3D53-4AF6-893A-8B41673754A9}" srcId="{2D2E106C-0A04-4E61-96FA-42A2422E8A11}" destId="{234B71A4-1B09-4617-9E3D-097816D50B5E}" srcOrd="4" destOrd="0" parTransId="{E8A30168-3280-41CE-9DCC-9830BFD99FB3}" sibTransId="{2C53441F-DB06-40D5-8F83-BCEA834ED5D4}"/>
    <dgm:cxn modelId="{5D730013-18DE-48C8-BD81-026BFDA06B42}" type="presOf" srcId="{0C2C360A-2A7D-4559-AA83-3324D58F0979}" destId="{75B2731C-5C9C-4747-80EB-32A9D214FB42}" srcOrd="0" destOrd="0" presId="urn:microsoft.com/office/officeart/2005/8/layout/default"/>
    <dgm:cxn modelId="{18266B23-FF80-4D34-8C6E-BFA0F9F6A22C}" type="presOf" srcId="{2D2E106C-0A04-4E61-96FA-42A2422E8A11}" destId="{D6ED7E48-9395-4F4A-9835-779E6B87D7E6}" srcOrd="0" destOrd="0" presId="urn:microsoft.com/office/officeart/2005/8/layout/default"/>
    <dgm:cxn modelId="{1F35B043-2B02-43D3-A8CF-86A561EA8D0C}" type="presParOf" srcId="{D6ED7E48-9395-4F4A-9835-779E6B87D7E6}" destId="{4E4FF1A8-F591-4764-B96C-AB418D30A680}" srcOrd="0" destOrd="0" presId="urn:microsoft.com/office/officeart/2005/8/layout/default"/>
    <dgm:cxn modelId="{7C04DDBF-C1F6-4201-A0C1-DA460F679D79}" type="presParOf" srcId="{D6ED7E48-9395-4F4A-9835-779E6B87D7E6}" destId="{7756269C-697A-4F01-A595-1E1187E984B7}" srcOrd="1" destOrd="0" presId="urn:microsoft.com/office/officeart/2005/8/layout/default"/>
    <dgm:cxn modelId="{A733B6D3-948A-42CA-A02A-4F486D38F9F9}" type="presParOf" srcId="{D6ED7E48-9395-4F4A-9835-779E6B87D7E6}" destId="{28211ADC-E449-4F77-AE9F-DA8597116BD4}" srcOrd="2" destOrd="0" presId="urn:microsoft.com/office/officeart/2005/8/layout/default"/>
    <dgm:cxn modelId="{FA2A4ECE-61B5-4214-B405-5CC27CD041EC}" type="presParOf" srcId="{D6ED7E48-9395-4F4A-9835-779E6B87D7E6}" destId="{1617F931-C3C4-4FC3-9B7D-CD12EF834C9B}" srcOrd="3" destOrd="0" presId="urn:microsoft.com/office/officeart/2005/8/layout/default"/>
    <dgm:cxn modelId="{420F1971-D34A-42AA-9643-3697C268E553}" type="presParOf" srcId="{D6ED7E48-9395-4F4A-9835-779E6B87D7E6}" destId="{808A7061-47E2-4D29-8145-64E116AA016A}" srcOrd="4" destOrd="0" presId="urn:microsoft.com/office/officeart/2005/8/layout/default"/>
    <dgm:cxn modelId="{1D653529-4227-4B39-9EA7-46C9924201F4}" type="presParOf" srcId="{D6ED7E48-9395-4F4A-9835-779E6B87D7E6}" destId="{F72903E0-4D1E-4774-8CFA-D42EF09527E6}" srcOrd="5" destOrd="0" presId="urn:microsoft.com/office/officeart/2005/8/layout/default"/>
    <dgm:cxn modelId="{D1890837-CCD0-4575-A827-C9A82C9E2BA3}" type="presParOf" srcId="{D6ED7E48-9395-4F4A-9835-779E6B87D7E6}" destId="{75B2731C-5C9C-4747-80EB-32A9D214FB42}" srcOrd="6" destOrd="0" presId="urn:microsoft.com/office/officeart/2005/8/layout/default"/>
    <dgm:cxn modelId="{1F8311CD-B625-4189-8BFD-1E788141922E}" type="presParOf" srcId="{D6ED7E48-9395-4F4A-9835-779E6B87D7E6}" destId="{D082C7CA-AD43-449F-A934-580AE415C226}" srcOrd="7" destOrd="0" presId="urn:microsoft.com/office/officeart/2005/8/layout/default"/>
    <dgm:cxn modelId="{41AAF00E-0BB9-451C-AB9B-B5047FD74620}" type="presParOf" srcId="{D6ED7E48-9395-4F4A-9835-779E6B87D7E6}" destId="{87CA4425-CB78-4ABE-BFD4-18236EA4EF97}" srcOrd="8" destOrd="0" presId="urn:microsoft.com/office/officeart/2005/8/layout/default"/>
    <dgm:cxn modelId="{96E7D146-9CCE-403B-8E3A-BA799A748C0D}" type="presParOf" srcId="{D6ED7E48-9395-4F4A-9835-779E6B87D7E6}" destId="{0F3A25D6-D0F6-41CD-BB6C-518B633E219A}" srcOrd="9" destOrd="0" presId="urn:microsoft.com/office/officeart/2005/8/layout/default"/>
    <dgm:cxn modelId="{943074A7-4447-4173-B0A9-1A07925F3DBD}" type="presParOf" srcId="{D6ED7E48-9395-4F4A-9835-779E6B87D7E6}" destId="{9CF4AB87-F95B-4FA8-A7FE-21E3FA32036C}"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F4F1D3-04C2-4B4A-ADA0-3C95B98CD197}" type="doc">
      <dgm:prSet loTypeId="urn:microsoft.com/office/officeart/2005/8/layout/lProcess2" loCatId="list" qsTypeId="urn:microsoft.com/office/officeart/2005/8/quickstyle/simple3" qsCatId="simple" csTypeId="urn:microsoft.com/office/officeart/2005/8/colors/accent1_1" csCatId="accent1" phldr="1"/>
      <dgm:spPr/>
      <dgm:t>
        <a:bodyPr/>
        <a:lstStyle/>
        <a:p>
          <a:endParaRPr lang="en-US"/>
        </a:p>
      </dgm:t>
    </dgm:pt>
    <dgm:pt modelId="{D7A8A78C-7CE4-497F-AE3E-BF514858072B}">
      <dgm:prSet phldrT="[Text]" custT="1"/>
      <dgm:spPr/>
      <dgm:t>
        <a:bodyPr/>
        <a:lstStyle/>
        <a:p>
          <a:r>
            <a:rPr lang="en-US" sz="3600" dirty="0"/>
            <a:t> </a:t>
          </a:r>
          <a:r>
            <a:rPr lang="en-US" sz="2400" dirty="0"/>
            <a:t>Early Career Teacher (ECT)</a:t>
          </a:r>
        </a:p>
      </dgm:t>
    </dgm:pt>
    <dgm:pt modelId="{FB68FC51-3E30-4241-8D03-1AC5EE92A031}" type="parTrans" cxnId="{8778D670-443E-464F-8788-9C8EE3D0B910}">
      <dgm:prSet/>
      <dgm:spPr/>
      <dgm:t>
        <a:bodyPr/>
        <a:lstStyle/>
        <a:p>
          <a:endParaRPr lang="en-US"/>
        </a:p>
      </dgm:t>
    </dgm:pt>
    <dgm:pt modelId="{CD345737-759E-4F7A-BC0F-E71BACAE487F}" type="sibTrans" cxnId="{8778D670-443E-464F-8788-9C8EE3D0B910}">
      <dgm:prSet/>
      <dgm:spPr/>
      <dgm:t>
        <a:bodyPr/>
        <a:lstStyle/>
        <a:p>
          <a:endParaRPr lang="en-US"/>
        </a:p>
      </dgm:t>
    </dgm:pt>
    <dgm:pt modelId="{B2B2CDB0-3748-42B8-B9D9-CFCAD040164E}">
      <dgm:prSet phldrT="[Text]" custT="1"/>
      <dgm:spPr/>
      <dgm:t>
        <a:bodyPr/>
        <a:lstStyle/>
        <a:p>
          <a:r>
            <a:rPr lang="en-US" sz="1200" dirty="0"/>
            <a:t>Series of CPD sessions over 2 years </a:t>
          </a:r>
        </a:p>
      </dgm:t>
    </dgm:pt>
    <dgm:pt modelId="{EFB7C8DA-86C2-4407-BFE1-1AF8E368984F}" type="parTrans" cxnId="{63E06A75-9083-4678-AEE3-8C8200D9BDE8}">
      <dgm:prSet/>
      <dgm:spPr/>
      <dgm:t>
        <a:bodyPr/>
        <a:lstStyle/>
        <a:p>
          <a:endParaRPr lang="en-US"/>
        </a:p>
      </dgm:t>
    </dgm:pt>
    <dgm:pt modelId="{239853A1-A226-41B5-BE7D-BDA8EFBB9507}" type="sibTrans" cxnId="{63E06A75-9083-4678-AEE3-8C8200D9BDE8}">
      <dgm:prSet/>
      <dgm:spPr/>
      <dgm:t>
        <a:bodyPr/>
        <a:lstStyle/>
        <a:p>
          <a:endParaRPr lang="en-US"/>
        </a:p>
      </dgm:t>
    </dgm:pt>
    <dgm:pt modelId="{A82EE8E4-B303-4229-937B-4319BA68DC8D}">
      <dgm:prSet phldrT="[Text]" custT="1"/>
      <dgm:spPr/>
      <dgm:t>
        <a:bodyPr/>
        <a:lstStyle/>
        <a:p>
          <a:r>
            <a:rPr lang="en-US" sz="1200" dirty="0"/>
            <a:t>Blended learning</a:t>
          </a:r>
        </a:p>
      </dgm:t>
    </dgm:pt>
    <dgm:pt modelId="{F8C22592-7BC0-4729-B14A-18110512603D}" type="parTrans" cxnId="{06F6742F-A245-4011-A6F9-5039ADD7E2DA}">
      <dgm:prSet/>
      <dgm:spPr/>
      <dgm:t>
        <a:bodyPr/>
        <a:lstStyle/>
        <a:p>
          <a:endParaRPr lang="en-US"/>
        </a:p>
      </dgm:t>
    </dgm:pt>
    <dgm:pt modelId="{6BB3817E-FD80-4B30-A4A0-DBDE95EB98DC}" type="sibTrans" cxnId="{06F6742F-A245-4011-A6F9-5039ADD7E2DA}">
      <dgm:prSet/>
      <dgm:spPr/>
      <dgm:t>
        <a:bodyPr/>
        <a:lstStyle/>
        <a:p>
          <a:endParaRPr lang="en-US"/>
        </a:p>
      </dgm:t>
    </dgm:pt>
    <dgm:pt modelId="{9FA698F0-20C9-4C8E-97AF-43E9019C326C}">
      <dgm:prSet phldrT="[Text]" custT="1"/>
      <dgm:spPr/>
      <dgm:t>
        <a:bodyPr/>
        <a:lstStyle/>
        <a:p>
          <a:r>
            <a:rPr lang="en-US" sz="2400" dirty="0"/>
            <a:t>ECT mentor</a:t>
          </a:r>
        </a:p>
      </dgm:t>
    </dgm:pt>
    <dgm:pt modelId="{B6561176-FF9B-4B13-8D8C-3A39650E14EF}" type="parTrans" cxnId="{2F2783EA-0546-4736-A23B-251682FF4EE0}">
      <dgm:prSet/>
      <dgm:spPr/>
      <dgm:t>
        <a:bodyPr/>
        <a:lstStyle/>
        <a:p>
          <a:endParaRPr lang="en-US"/>
        </a:p>
      </dgm:t>
    </dgm:pt>
    <dgm:pt modelId="{6EB7F2D7-2745-42E4-878F-B5911875F679}" type="sibTrans" cxnId="{2F2783EA-0546-4736-A23B-251682FF4EE0}">
      <dgm:prSet/>
      <dgm:spPr/>
      <dgm:t>
        <a:bodyPr/>
        <a:lstStyle/>
        <a:p>
          <a:endParaRPr lang="en-US"/>
        </a:p>
      </dgm:t>
    </dgm:pt>
    <dgm:pt modelId="{DC060634-3740-4BCA-9FD9-403FE5A8FADA}">
      <dgm:prSet phldrT="[Text]" custT="1"/>
      <dgm:spPr/>
      <dgm:t>
        <a:bodyPr/>
        <a:lstStyle/>
        <a:p>
          <a:r>
            <a:rPr lang="en-US" sz="1200" dirty="0"/>
            <a:t>Series of CPD sessions to support mentoring skills and facilitation of activities/discussions with ECT </a:t>
          </a:r>
        </a:p>
      </dgm:t>
    </dgm:pt>
    <dgm:pt modelId="{ADF9440C-4374-46BD-89D4-2A878416FF9C}" type="parTrans" cxnId="{41AF8DCE-2048-431E-A86B-BA2C1FF2DF1E}">
      <dgm:prSet/>
      <dgm:spPr/>
      <dgm:t>
        <a:bodyPr/>
        <a:lstStyle/>
        <a:p>
          <a:endParaRPr lang="en-US"/>
        </a:p>
      </dgm:t>
    </dgm:pt>
    <dgm:pt modelId="{A988FAFA-18B4-49F0-99E3-6C527D0B2A4C}" type="sibTrans" cxnId="{41AF8DCE-2048-431E-A86B-BA2C1FF2DF1E}">
      <dgm:prSet/>
      <dgm:spPr/>
      <dgm:t>
        <a:bodyPr/>
        <a:lstStyle/>
        <a:p>
          <a:endParaRPr lang="en-US"/>
        </a:p>
      </dgm:t>
    </dgm:pt>
    <dgm:pt modelId="{2520D781-05F0-4BA5-98B8-59A843903EC5}">
      <dgm:prSet phldrT="[Text]" custT="1"/>
      <dgm:spPr/>
      <dgm:t>
        <a:bodyPr/>
        <a:lstStyle/>
        <a:p>
          <a:r>
            <a:rPr lang="en-US" sz="1200" dirty="0"/>
            <a:t>Blended learning</a:t>
          </a:r>
        </a:p>
      </dgm:t>
    </dgm:pt>
    <dgm:pt modelId="{87CDE020-4493-40AF-8087-92A0C6118D16}" type="parTrans" cxnId="{830848F5-04C5-4F50-9CE9-47CDA7241149}">
      <dgm:prSet/>
      <dgm:spPr/>
      <dgm:t>
        <a:bodyPr/>
        <a:lstStyle/>
        <a:p>
          <a:endParaRPr lang="en-US"/>
        </a:p>
      </dgm:t>
    </dgm:pt>
    <dgm:pt modelId="{BAAF5FED-A3CD-44C0-987D-D4F6A940F7DE}" type="sibTrans" cxnId="{830848F5-04C5-4F50-9CE9-47CDA7241149}">
      <dgm:prSet/>
      <dgm:spPr/>
      <dgm:t>
        <a:bodyPr/>
        <a:lstStyle/>
        <a:p>
          <a:endParaRPr lang="en-US"/>
        </a:p>
      </dgm:t>
    </dgm:pt>
    <dgm:pt modelId="{94A440A8-430A-4179-9702-6702FB4E09FB}">
      <dgm:prSet phldrT="[Text]" custT="1"/>
      <dgm:spPr/>
      <dgm:t>
        <a:bodyPr/>
        <a:lstStyle/>
        <a:p>
          <a:r>
            <a:rPr lang="en-US" sz="1200" dirty="0"/>
            <a:t>Approx. 9 hours of training/self-directed study per term (plus mentor meeting time with the ECT)</a:t>
          </a:r>
        </a:p>
      </dgm:t>
    </dgm:pt>
    <dgm:pt modelId="{24F11F4C-BBBA-4ED1-B0CF-D832E1327358}" type="parTrans" cxnId="{FA8A4CA9-506C-4DD7-BA88-7B716E28955A}">
      <dgm:prSet/>
      <dgm:spPr/>
      <dgm:t>
        <a:bodyPr/>
        <a:lstStyle/>
        <a:p>
          <a:endParaRPr lang="en-US"/>
        </a:p>
      </dgm:t>
    </dgm:pt>
    <dgm:pt modelId="{78B050B9-689F-41E0-B55D-912F6622DC6E}" type="sibTrans" cxnId="{FA8A4CA9-506C-4DD7-BA88-7B716E28955A}">
      <dgm:prSet/>
      <dgm:spPr/>
      <dgm:t>
        <a:bodyPr/>
        <a:lstStyle/>
        <a:p>
          <a:endParaRPr lang="en-US"/>
        </a:p>
      </dgm:t>
    </dgm:pt>
    <dgm:pt modelId="{0A341AC1-F04D-4585-B667-73221EDF9D2F}">
      <dgm:prSet phldrT="[Text]" custT="1"/>
      <dgm:spPr/>
      <dgm:t>
        <a:bodyPr/>
        <a:lstStyle/>
        <a:p>
          <a:r>
            <a:rPr lang="en-US" sz="1200" dirty="0"/>
            <a:t>Approx. 3 hours of training/self-directed study per term (plus mentor meeting time with the ECT)</a:t>
          </a:r>
        </a:p>
      </dgm:t>
    </dgm:pt>
    <dgm:pt modelId="{8FDD74F4-AB1D-49BF-B1B3-0966644F03B5}" type="parTrans" cxnId="{9F3BDCD8-B728-4461-92A7-5E965EED946F}">
      <dgm:prSet/>
      <dgm:spPr/>
      <dgm:t>
        <a:bodyPr/>
        <a:lstStyle/>
        <a:p>
          <a:endParaRPr lang="en-US"/>
        </a:p>
      </dgm:t>
    </dgm:pt>
    <dgm:pt modelId="{84F0DB1F-109D-4063-8B6A-6A0E618D462B}" type="sibTrans" cxnId="{9F3BDCD8-B728-4461-92A7-5E965EED946F}">
      <dgm:prSet/>
      <dgm:spPr/>
      <dgm:t>
        <a:bodyPr/>
        <a:lstStyle/>
        <a:p>
          <a:endParaRPr lang="en-US"/>
        </a:p>
      </dgm:t>
    </dgm:pt>
    <dgm:pt modelId="{3EA904C0-4830-45F8-93B0-FEB775F4F64D}">
      <dgm:prSet phldrT="[Text]" custT="1"/>
      <dgm:spPr/>
      <dgm:t>
        <a:bodyPr/>
        <a:lstStyle/>
        <a:p>
          <a:r>
            <a:rPr lang="en-US" sz="1200" dirty="0"/>
            <a:t>F2F /online sessions delivered by local facilitators (coordinated by Teaching School Hubs)</a:t>
          </a:r>
        </a:p>
      </dgm:t>
    </dgm:pt>
    <dgm:pt modelId="{8B1543EF-2909-4D5D-8717-7F2B5F8E76BD}" type="parTrans" cxnId="{2066AEDF-4FB1-43A9-BE4C-E8F7EC0E26D9}">
      <dgm:prSet/>
      <dgm:spPr/>
      <dgm:t>
        <a:bodyPr/>
        <a:lstStyle/>
        <a:p>
          <a:endParaRPr lang="en-US"/>
        </a:p>
      </dgm:t>
    </dgm:pt>
    <dgm:pt modelId="{85001F3E-FC84-422F-A84C-8177AE9F3ACA}" type="sibTrans" cxnId="{2066AEDF-4FB1-43A9-BE4C-E8F7EC0E26D9}">
      <dgm:prSet/>
      <dgm:spPr/>
      <dgm:t>
        <a:bodyPr/>
        <a:lstStyle/>
        <a:p>
          <a:endParaRPr lang="en-US"/>
        </a:p>
      </dgm:t>
    </dgm:pt>
    <dgm:pt modelId="{5D1E5944-B8EB-4587-9C7B-80ACD0D48268}">
      <dgm:prSet phldrT="[Text]" custT="1"/>
      <dgm:spPr/>
      <dgm:t>
        <a:bodyPr/>
        <a:lstStyle/>
        <a:p>
          <a:r>
            <a:rPr lang="en-US" sz="1200" dirty="0"/>
            <a:t>F2F/online sessions delivered by local facilitators (coordinated by Teaching School Hubs)</a:t>
          </a:r>
        </a:p>
      </dgm:t>
    </dgm:pt>
    <dgm:pt modelId="{4B5AD867-9DAE-46F7-8655-BA366B7A137A}" type="parTrans" cxnId="{86F7E32E-CFB8-4CF2-A6EF-84360A6BB9F2}">
      <dgm:prSet/>
      <dgm:spPr/>
      <dgm:t>
        <a:bodyPr/>
        <a:lstStyle/>
        <a:p>
          <a:endParaRPr lang="en-US"/>
        </a:p>
      </dgm:t>
    </dgm:pt>
    <dgm:pt modelId="{103121C4-D26C-4CEB-9B9C-0DAAE3CE5919}" type="sibTrans" cxnId="{86F7E32E-CFB8-4CF2-A6EF-84360A6BB9F2}">
      <dgm:prSet/>
      <dgm:spPr/>
      <dgm:t>
        <a:bodyPr/>
        <a:lstStyle/>
        <a:p>
          <a:endParaRPr lang="en-US"/>
        </a:p>
      </dgm:t>
    </dgm:pt>
    <dgm:pt modelId="{03362513-B562-4547-AAAC-8FCF339F168A}" type="pres">
      <dgm:prSet presAssocID="{0DF4F1D3-04C2-4B4A-ADA0-3C95B98CD197}" presName="theList" presStyleCnt="0">
        <dgm:presLayoutVars>
          <dgm:dir/>
          <dgm:animLvl val="lvl"/>
          <dgm:resizeHandles val="exact"/>
        </dgm:presLayoutVars>
      </dgm:prSet>
      <dgm:spPr/>
      <dgm:t>
        <a:bodyPr/>
        <a:lstStyle/>
        <a:p>
          <a:endParaRPr lang="en-US"/>
        </a:p>
      </dgm:t>
    </dgm:pt>
    <dgm:pt modelId="{643EA5C4-385B-482E-A9D7-1F548F64B274}" type="pres">
      <dgm:prSet presAssocID="{D7A8A78C-7CE4-497F-AE3E-BF514858072B}" presName="compNode" presStyleCnt="0"/>
      <dgm:spPr/>
    </dgm:pt>
    <dgm:pt modelId="{B9359E23-1B51-464E-BF7D-9AB377EED292}" type="pres">
      <dgm:prSet presAssocID="{D7A8A78C-7CE4-497F-AE3E-BF514858072B}" presName="aNode" presStyleLbl="bgShp" presStyleIdx="0" presStyleCnt="2"/>
      <dgm:spPr/>
      <dgm:t>
        <a:bodyPr/>
        <a:lstStyle/>
        <a:p>
          <a:endParaRPr lang="en-US"/>
        </a:p>
      </dgm:t>
    </dgm:pt>
    <dgm:pt modelId="{5FAA9D2A-7735-4496-B570-25C06CD3E6FD}" type="pres">
      <dgm:prSet presAssocID="{D7A8A78C-7CE4-497F-AE3E-BF514858072B}" presName="textNode" presStyleLbl="bgShp" presStyleIdx="0" presStyleCnt="2"/>
      <dgm:spPr/>
      <dgm:t>
        <a:bodyPr/>
        <a:lstStyle/>
        <a:p>
          <a:endParaRPr lang="en-US"/>
        </a:p>
      </dgm:t>
    </dgm:pt>
    <dgm:pt modelId="{B4A413EF-1DD6-4D95-83AF-3318F00E2666}" type="pres">
      <dgm:prSet presAssocID="{D7A8A78C-7CE4-497F-AE3E-BF514858072B}" presName="compChildNode" presStyleCnt="0"/>
      <dgm:spPr/>
    </dgm:pt>
    <dgm:pt modelId="{48717F98-579E-4C35-B17B-8D1FF0EC8088}" type="pres">
      <dgm:prSet presAssocID="{D7A8A78C-7CE4-497F-AE3E-BF514858072B}" presName="theInnerList" presStyleCnt="0"/>
      <dgm:spPr/>
    </dgm:pt>
    <dgm:pt modelId="{B200836A-2FA5-4A10-BBBB-C5B0A2EE4941}" type="pres">
      <dgm:prSet presAssocID="{B2B2CDB0-3748-42B8-B9D9-CFCAD040164E}" presName="childNode" presStyleLbl="node1" presStyleIdx="0" presStyleCnt="8" custLinFactY="-38070" custLinFactNeighborX="275" custLinFactNeighborY="-100000">
        <dgm:presLayoutVars>
          <dgm:bulletEnabled val="1"/>
        </dgm:presLayoutVars>
      </dgm:prSet>
      <dgm:spPr/>
      <dgm:t>
        <a:bodyPr/>
        <a:lstStyle/>
        <a:p>
          <a:endParaRPr lang="en-US"/>
        </a:p>
      </dgm:t>
    </dgm:pt>
    <dgm:pt modelId="{06291A2C-3CCB-494D-99F6-A65AF85A9578}" type="pres">
      <dgm:prSet presAssocID="{B2B2CDB0-3748-42B8-B9D9-CFCAD040164E}" presName="aSpace2" presStyleCnt="0"/>
      <dgm:spPr/>
    </dgm:pt>
    <dgm:pt modelId="{A448DFE7-CE74-472D-8743-8B1A0ED28223}" type="pres">
      <dgm:prSet presAssocID="{A82EE8E4-B303-4229-937B-4319BA68DC8D}" presName="childNode" presStyleLbl="node1" presStyleIdx="1" presStyleCnt="8" custLinFactY="-22993" custLinFactNeighborX="-275" custLinFactNeighborY="-100000">
        <dgm:presLayoutVars>
          <dgm:bulletEnabled val="1"/>
        </dgm:presLayoutVars>
      </dgm:prSet>
      <dgm:spPr/>
      <dgm:t>
        <a:bodyPr/>
        <a:lstStyle/>
        <a:p>
          <a:endParaRPr lang="en-US"/>
        </a:p>
      </dgm:t>
    </dgm:pt>
    <dgm:pt modelId="{E6070D7E-53B2-4D7F-8743-5A97BF13F7E8}" type="pres">
      <dgm:prSet presAssocID="{A82EE8E4-B303-4229-937B-4319BA68DC8D}" presName="aSpace2" presStyleCnt="0"/>
      <dgm:spPr/>
    </dgm:pt>
    <dgm:pt modelId="{65FB7FE7-F54E-48BC-9F8F-74E127288F37}" type="pres">
      <dgm:prSet presAssocID="{3EA904C0-4830-45F8-93B0-FEB775F4F64D}" presName="childNode" presStyleLbl="node1" presStyleIdx="2" presStyleCnt="8" custLinFactY="-6545" custLinFactNeighborY="-100000">
        <dgm:presLayoutVars>
          <dgm:bulletEnabled val="1"/>
        </dgm:presLayoutVars>
      </dgm:prSet>
      <dgm:spPr/>
      <dgm:t>
        <a:bodyPr/>
        <a:lstStyle/>
        <a:p>
          <a:endParaRPr lang="en-US"/>
        </a:p>
      </dgm:t>
    </dgm:pt>
    <dgm:pt modelId="{35F37C2D-C0F9-49B2-B741-8326408B6706}" type="pres">
      <dgm:prSet presAssocID="{3EA904C0-4830-45F8-93B0-FEB775F4F64D}" presName="aSpace2" presStyleCnt="0"/>
      <dgm:spPr/>
    </dgm:pt>
    <dgm:pt modelId="{565AE321-E113-4D86-94F6-9DD6D0400DC5}" type="pres">
      <dgm:prSet presAssocID="{94A440A8-430A-4179-9702-6702FB4E09FB}" presName="childNode" presStyleLbl="node1" presStyleIdx="3" presStyleCnt="8">
        <dgm:presLayoutVars>
          <dgm:bulletEnabled val="1"/>
        </dgm:presLayoutVars>
      </dgm:prSet>
      <dgm:spPr/>
      <dgm:t>
        <a:bodyPr/>
        <a:lstStyle/>
        <a:p>
          <a:endParaRPr lang="en-US"/>
        </a:p>
      </dgm:t>
    </dgm:pt>
    <dgm:pt modelId="{D0015874-1A3E-49E7-92B3-A5F536FB5869}" type="pres">
      <dgm:prSet presAssocID="{D7A8A78C-7CE4-497F-AE3E-BF514858072B}" presName="aSpace" presStyleCnt="0"/>
      <dgm:spPr/>
    </dgm:pt>
    <dgm:pt modelId="{D2F784BC-6F49-40EC-8D56-6E8BD0CB3B91}" type="pres">
      <dgm:prSet presAssocID="{9FA698F0-20C9-4C8E-97AF-43E9019C326C}" presName="compNode" presStyleCnt="0"/>
      <dgm:spPr/>
    </dgm:pt>
    <dgm:pt modelId="{EF551D46-AF2E-4F42-A046-1D9382C12E05}" type="pres">
      <dgm:prSet presAssocID="{9FA698F0-20C9-4C8E-97AF-43E9019C326C}" presName="aNode" presStyleLbl="bgShp" presStyleIdx="1" presStyleCnt="2"/>
      <dgm:spPr/>
      <dgm:t>
        <a:bodyPr/>
        <a:lstStyle/>
        <a:p>
          <a:endParaRPr lang="en-US"/>
        </a:p>
      </dgm:t>
    </dgm:pt>
    <dgm:pt modelId="{6CAB710B-4410-4988-B09E-3BD7495C1E33}" type="pres">
      <dgm:prSet presAssocID="{9FA698F0-20C9-4C8E-97AF-43E9019C326C}" presName="textNode" presStyleLbl="bgShp" presStyleIdx="1" presStyleCnt="2"/>
      <dgm:spPr/>
      <dgm:t>
        <a:bodyPr/>
        <a:lstStyle/>
        <a:p>
          <a:endParaRPr lang="en-US"/>
        </a:p>
      </dgm:t>
    </dgm:pt>
    <dgm:pt modelId="{084A6338-C73E-4F40-8668-563A8CD493AC}" type="pres">
      <dgm:prSet presAssocID="{9FA698F0-20C9-4C8E-97AF-43E9019C326C}" presName="compChildNode" presStyleCnt="0"/>
      <dgm:spPr/>
    </dgm:pt>
    <dgm:pt modelId="{04664D49-4D53-4843-9CA4-F6C7EC82C677}" type="pres">
      <dgm:prSet presAssocID="{9FA698F0-20C9-4C8E-97AF-43E9019C326C}" presName="theInnerList" presStyleCnt="0"/>
      <dgm:spPr/>
    </dgm:pt>
    <dgm:pt modelId="{6CD24DE5-5132-4375-AC7E-4FEB44E94971}" type="pres">
      <dgm:prSet presAssocID="{DC060634-3740-4BCA-9FD9-403FE5A8FADA}" presName="childNode" presStyleLbl="node1" presStyleIdx="4" presStyleCnt="8" custLinFactY="-40811" custLinFactNeighborX="-549" custLinFactNeighborY="-100000">
        <dgm:presLayoutVars>
          <dgm:bulletEnabled val="1"/>
        </dgm:presLayoutVars>
      </dgm:prSet>
      <dgm:spPr/>
      <dgm:t>
        <a:bodyPr/>
        <a:lstStyle/>
        <a:p>
          <a:endParaRPr lang="en-US"/>
        </a:p>
      </dgm:t>
    </dgm:pt>
    <dgm:pt modelId="{8B4B43D8-F21F-437E-AC1F-F31810B13495}" type="pres">
      <dgm:prSet presAssocID="{DC060634-3740-4BCA-9FD9-403FE5A8FADA}" presName="aSpace2" presStyleCnt="0"/>
      <dgm:spPr/>
    </dgm:pt>
    <dgm:pt modelId="{5AF233C0-36B8-40FB-A43B-C44A6F40D6BE}" type="pres">
      <dgm:prSet presAssocID="{2520D781-05F0-4BA5-98B8-59A843903EC5}" presName="childNode" presStyleLbl="node1" presStyleIdx="5" presStyleCnt="8" custLinFactY="-27105" custLinFactNeighborY="-100000">
        <dgm:presLayoutVars>
          <dgm:bulletEnabled val="1"/>
        </dgm:presLayoutVars>
      </dgm:prSet>
      <dgm:spPr/>
      <dgm:t>
        <a:bodyPr/>
        <a:lstStyle/>
        <a:p>
          <a:endParaRPr lang="en-US"/>
        </a:p>
      </dgm:t>
    </dgm:pt>
    <dgm:pt modelId="{461D1C16-3DCC-477B-85CD-99F8932B7F66}" type="pres">
      <dgm:prSet presAssocID="{2520D781-05F0-4BA5-98B8-59A843903EC5}" presName="aSpace2" presStyleCnt="0"/>
      <dgm:spPr/>
    </dgm:pt>
    <dgm:pt modelId="{B9C0DD9D-2AB3-4C36-87FC-41A5D12CC6F1}" type="pres">
      <dgm:prSet presAssocID="{5D1E5944-B8EB-4587-9C7B-80ACD0D48268}" presName="childNode" presStyleLbl="node1" presStyleIdx="6" presStyleCnt="8" custLinFactY="-10657" custLinFactNeighborX="824" custLinFactNeighborY="-100000">
        <dgm:presLayoutVars>
          <dgm:bulletEnabled val="1"/>
        </dgm:presLayoutVars>
      </dgm:prSet>
      <dgm:spPr/>
      <dgm:t>
        <a:bodyPr/>
        <a:lstStyle/>
        <a:p>
          <a:endParaRPr lang="en-US"/>
        </a:p>
      </dgm:t>
    </dgm:pt>
    <dgm:pt modelId="{7E0704EB-4A10-473F-A704-1B6BAA714732}" type="pres">
      <dgm:prSet presAssocID="{5D1E5944-B8EB-4587-9C7B-80ACD0D48268}" presName="aSpace2" presStyleCnt="0"/>
      <dgm:spPr/>
    </dgm:pt>
    <dgm:pt modelId="{4E7AF153-AD2D-45E6-9689-DA71AA4D5818}" type="pres">
      <dgm:prSet presAssocID="{0A341AC1-F04D-4585-B667-73221EDF9D2F}" presName="childNode" presStyleLbl="node1" presStyleIdx="7" presStyleCnt="8">
        <dgm:presLayoutVars>
          <dgm:bulletEnabled val="1"/>
        </dgm:presLayoutVars>
      </dgm:prSet>
      <dgm:spPr/>
      <dgm:t>
        <a:bodyPr/>
        <a:lstStyle/>
        <a:p>
          <a:endParaRPr lang="en-US"/>
        </a:p>
      </dgm:t>
    </dgm:pt>
  </dgm:ptLst>
  <dgm:cxnLst>
    <dgm:cxn modelId="{EBF91110-347A-478B-8E7F-62E7025B737C}" type="presOf" srcId="{DC060634-3740-4BCA-9FD9-403FE5A8FADA}" destId="{6CD24DE5-5132-4375-AC7E-4FEB44E94971}" srcOrd="0" destOrd="0" presId="urn:microsoft.com/office/officeart/2005/8/layout/lProcess2"/>
    <dgm:cxn modelId="{EE827FE2-0B43-4026-9A7D-937EBB5AAEF4}" type="presOf" srcId="{9FA698F0-20C9-4C8E-97AF-43E9019C326C}" destId="{6CAB710B-4410-4988-B09E-3BD7495C1E33}" srcOrd="1" destOrd="0" presId="urn:microsoft.com/office/officeart/2005/8/layout/lProcess2"/>
    <dgm:cxn modelId="{86F7E32E-CFB8-4CF2-A6EF-84360A6BB9F2}" srcId="{9FA698F0-20C9-4C8E-97AF-43E9019C326C}" destId="{5D1E5944-B8EB-4587-9C7B-80ACD0D48268}" srcOrd="2" destOrd="0" parTransId="{4B5AD867-9DAE-46F7-8655-BA366B7A137A}" sibTransId="{103121C4-D26C-4CEB-9B9C-0DAAE3CE5919}"/>
    <dgm:cxn modelId="{43483D60-EE18-4173-AEDF-9099C3E6D430}" type="presOf" srcId="{3EA904C0-4830-45F8-93B0-FEB775F4F64D}" destId="{65FB7FE7-F54E-48BC-9F8F-74E127288F37}" srcOrd="0" destOrd="0" presId="urn:microsoft.com/office/officeart/2005/8/layout/lProcess2"/>
    <dgm:cxn modelId="{384B84E9-B239-4CBF-9E27-035C99B10D90}" type="presOf" srcId="{94A440A8-430A-4179-9702-6702FB4E09FB}" destId="{565AE321-E113-4D86-94F6-9DD6D0400DC5}" srcOrd="0" destOrd="0" presId="urn:microsoft.com/office/officeart/2005/8/layout/lProcess2"/>
    <dgm:cxn modelId="{63E06A75-9083-4678-AEE3-8C8200D9BDE8}" srcId="{D7A8A78C-7CE4-497F-AE3E-BF514858072B}" destId="{B2B2CDB0-3748-42B8-B9D9-CFCAD040164E}" srcOrd="0" destOrd="0" parTransId="{EFB7C8DA-86C2-4407-BFE1-1AF8E368984F}" sibTransId="{239853A1-A226-41B5-BE7D-BDA8EFBB9507}"/>
    <dgm:cxn modelId="{06F6742F-A245-4011-A6F9-5039ADD7E2DA}" srcId="{D7A8A78C-7CE4-497F-AE3E-BF514858072B}" destId="{A82EE8E4-B303-4229-937B-4319BA68DC8D}" srcOrd="1" destOrd="0" parTransId="{F8C22592-7BC0-4729-B14A-18110512603D}" sibTransId="{6BB3817E-FD80-4B30-A4A0-DBDE95EB98DC}"/>
    <dgm:cxn modelId="{0C320565-FE5A-446F-A082-D110ED30E1E8}" type="presOf" srcId="{D7A8A78C-7CE4-497F-AE3E-BF514858072B}" destId="{5FAA9D2A-7735-4496-B570-25C06CD3E6FD}" srcOrd="1" destOrd="0" presId="urn:microsoft.com/office/officeart/2005/8/layout/lProcess2"/>
    <dgm:cxn modelId="{830848F5-04C5-4F50-9CE9-47CDA7241149}" srcId="{9FA698F0-20C9-4C8E-97AF-43E9019C326C}" destId="{2520D781-05F0-4BA5-98B8-59A843903EC5}" srcOrd="1" destOrd="0" parTransId="{87CDE020-4493-40AF-8087-92A0C6118D16}" sibTransId="{BAAF5FED-A3CD-44C0-987D-D4F6A940F7DE}"/>
    <dgm:cxn modelId="{FA8A4CA9-506C-4DD7-BA88-7B716E28955A}" srcId="{D7A8A78C-7CE4-497F-AE3E-BF514858072B}" destId="{94A440A8-430A-4179-9702-6702FB4E09FB}" srcOrd="3" destOrd="0" parTransId="{24F11F4C-BBBA-4ED1-B0CF-D832E1327358}" sibTransId="{78B050B9-689F-41E0-B55D-912F6622DC6E}"/>
    <dgm:cxn modelId="{77C3E4D5-E241-413E-A800-EC07769B33F7}" type="presOf" srcId="{D7A8A78C-7CE4-497F-AE3E-BF514858072B}" destId="{B9359E23-1B51-464E-BF7D-9AB377EED292}" srcOrd="0" destOrd="0" presId="urn:microsoft.com/office/officeart/2005/8/layout/lProcess2"/>
    <dgm:cxn modelId="{8778D670-443E-464F-8788-9C8EE3D0B910}" srcId="{0DF4F1D3-04C2-4B4A-ADA0-3C95B98CD197}" destId="{D7A8A78C-7CE4-497F-AE3E-BF514858072B}" srcOrd="0" destOrd="0" parTransId="{FB68FC51-3E30-4241-8D03-1AC5EE92A031}" sibTransId="{CD345737-759E-4F7A-BC0F-E71BACAE487F}"/>
    <dgm:cxn modelId="{01C3A912-E43B-4D36-94F7-76324DF0913E}" type="presOf" srcId="{0A341AC1-F04D-4585-B667-73221EDF9D2F}" destId="{4E7AF153-AD2D-45E6-9689-DA71AA4D5818}" srcOrd="0" destOrd="0" presId="urn:microsoft.com/office/officeart/2005/8/layout/lProcess2"/>
    <dgm:cxn modelId="{9F3BDCD8-B728-4461-92A7-5E965EED946F}" srcId="{9FA698F0-20C9-4C8E-97AF-43E9019C326C}" destId="{0A341AC1-F04D-4585-B667-73221EDF9D2F}" srcOrd="3" destOrd="0" parTransId="{8FDD74F4-AB1D-49BF-B1B3-0966644F03B5}" sibTransId="{84F0DB1F-109D-4063-8B6A-6A0E618D462B}"/>
    <dgm:cxn modelId="{2F2783EA-0546-4736-A23B-251682FF4EE0}" srcId="{0DF4F1D3-04C2-4B4A-ADA0-3C95B98CD197}" destId="{9FA698F0-20C9-4C8E-97AF-43E9019C326C}" srcOrd="1" destOrd="0" parTransId="{B6561176-FF9B-4B13-8D8C-3A39650E14EF}" sibTransId="{6EB7F2D7-2745-42E4-878F-B5911875F679}"/>
    <dgm:cxn modelId="{15A55477-C6C6-413B-B8CA-484BD5CC241B}" type="presOf" srcId="{2520D781-05F0-4BA5-98B8-59A843903EC5}" destId="{5AF233C0-36B8-40FB-A43B-C44A6F40D6BE}" srcOrd="0" destOrd="0" presId="urn:microsoft.com/office/officeart/2005/8/layout/lProcess2"/>
    <dgm:cxn modelId="{66ABF22C-2C00-4588-80C3-E89BE0FB868C}" type="presOf" srcId="{A82EE8E4-B303-4229-937B-4319BA68DC8D}" destId="{A448DFE7-CE74-472D-8743-8B1A0ED28223}" srcOrd="0" destOrd="0" presId="urn:microsoft.com/office/officeart/2005/8/layout/lProcess2"/>
    <dgm:cxn modelId="{87DD1564-9CFE-496E-8CC6-5B860FDCDC58}" type="presOf" srcId="{5D1E5944-B8EB-4587-9C7B-80ACD0D48268}" destId="{B9C0DD9D-2AB3-4C36-87FC-41A5D12CC6F1}" srcOrd="0" destOrd="0" presId="urn:microsoft.com/office/officeart/2005/8/layout/lProcess2"/>
    <dgm:cxn modelId="{41AF8DCE-2048-431E-A86B-BA2C1FF2DF1E}" srcId="{9FA698F0-20C9-4C8E-97AF-43E9019C326C}" destId="{DC060634-3740-4BCA-9FD9-403FE5A8FADA}" srcOrd="0" destOrd="0" parTransId="{ADF9440C-4374-46BD-89D4-2A878416FF9C}" sibTransId="{A988FAFA-18B4-49F0-99E3-6C527D0B2A4C}"/>
    <dgm:cxn modelId="{44FA8434-055C-430E-B3C7-D20FA60C912D}" type="presOf" srcId="{B2B2CDB0-3748-42B8-B9D9-CFCAD040164E}" destId="{B200836A-2FA5-4A10-BBBB-C5B0A2EE4941}" srcOrd="0" destOrd="0" presId="urn:microsoft.com/office/officeart/2005/8/layout/lProcess2"/>
    <dgm:cxn modelId="{113029DC-7712-4A08-849E-BECDE30C03DB}" type="presOf" srcId="{9FA698F0-20C9-4C8E-97AF-43E9019C326C}" destId="{EF551D46-AF2E-4F42-A046-1D9382C12E05}" srcOrd="0" destOrd="0" presId="urn:microsoft.com/office/officeart/2005/8/layout/lProcess2"/>
    <dgm:cxn modelId="{7DB268E5-0819-49CE-B2BB-1B75A777EE4C}" type="presOf" srcId="{0DF4F1D3-04C2-4B4A-ADA0-3C95B98CD197}" destId="{03362513-B562-4547-AAAC-8FCF339F168A}" srcOrd="0" destOrd="0" presId="urn:microsoft.com/office/officeart/2005/8/layout/lProcess2"/>
    <dgm:cxn modelId="{2066AEDF-4FB1-43A9-BE4C-E8F7EC0E26D9}" srcId="{D7A8A78C-7CE4-497F-AE3E-BF514858072B}" destId="{3EA904C0-4830-45F8-93B0-FEB775F4F64D}" srcOrd="2" destOrd="0" parTransId="{8B1543EF-2909-4D5D-8717-7F2B5F8E76BD}" sibTransId="{85001F3E-FC84-422F-A84C-8177AE9F3ACA}"/>
    <dgm:cxn modelId="{4852F51F-86F0-4446-BAFD-8E009B03541D}" type="presParOf" srcId="{03362513-B562-4547-AAAC-8FCF339F168A}" destId="{643EA5C4-385B-482E-A9D7-1F548F64B274}" srcOrd="0" destOrd="0" presId="urn:microsoft.com/office/officeart/2005/8/layout/lProcess2"/>
    <dgm:cxn modelId="{8EB5BA65-5149-47AE-8084-BCE982E938E5}" type="presParOf" srcId="{643EA5C4-385B-482E-A9D7-1F548F64B274}" destId="{B9359E23-1B51-464E-BF7D-9AB377EED292}" srcOrd="0" destOrd="0" presId="urn:microsoft.com/office/officeart/2005/8/layout/lProcess2"/>
    <dgm:cxn modelId="{9297C473-6030-44FB-ADD7-14EC22A9FFB2}" type="presParOf" srcId="{643EA5C4-385B-482E-A9D7-1F548F64B274}" destId="{5FAA9D2A-7735-4496-B570-25C06CD3E6FD}" srcOrd="1" destOrd="0" presId="urn:microsoft.com/office/officeart/2005/8/layout/lProcess2"/>
    <dgm:cxn modelId="{1DE48558-CB49-4A0A-AB78-FB6B583BB152}" type="presParOf" srcId="{643EA5C4-385B-482E-A9D7-1F548F64B274}" destId="{B4A413EF-1DD6-4D95-83AF-3318F00E2666}" srcOrd="2" destOrd="0" presId="urn:microsoft.com/office/officeart/2005/8/layout/lProcess2"/>
    <dgm:cxn modelId="{6383FE48-35C3-499D-930D-BFD1AA138F9A}" type="presParOf" srcId="{B4A413EF-1DD6-4D95-83AF-3318F00E2666}" destId="{48717F98-579E-4C35-B17B-8D1FF0EC8088}" srcOrd="0" destOrd="0" presId="urn:microsoft.com/office/officeart/2005/8/layout/lProcess2"/>
    <dgm:cxn modelId="{69ABB58C-0869-4DA0-93CA-A58A7CF3D229}" type="presParOf" srcId="{48717F98-579E-4C35-B17B-8D1FF0EC8088}" destId="{B200836A-2FA5-4A10-BBBB-C5B0A2EE4941}" srcOrd="0" destOrd="0" presId="urn:microsoft.com/office/officeart/2005/8/layout/lProcess2"/>
    <dgm:cxn modelId="{75EA4F86-6EDF-4A30-9BB9-355A0AA6DF62}" type="presParOf" srcId="{48717F98-579E-4C35-B17B-8D1FF0EC8088}" destId="{06291A2C-3CCB-494D-99F6-A65AF85A9578}" srcOrd="1" destOrd="0" presId="urn:microsoft.com/office/officeart/2005/8/layout/lProcess2"/>
    <dgm:cxn modelId="{B78ED4EF-F6D8-4311-B1A9-04A2C7EEE7D0}" type="presParOf" srcId="{48717F98-579E-4C35-B17B-8D1FF0EC8088}" destId="{A448DFE7-CE74-472D-8743-8B1A0ED28223}" srcOrd="2" destOrd="0" presId="urn:microsoft.com/office/officeart/2005/8/layout/lProcess2"/>
    <dgm:cxn modelId="{6943A41A-D527-489F-93C0-A02C03FD58FB}" type="presParOf" srcId="{48717F98-579E-4C35-B17B-8D1FF0EC8088}" destId="{E6070D7E-53B2-4D7F-8743-5A97BF13F7E8}" srcOrd="3" destOrd="0" presId="urn:microsoft.com/office/officeart/2005/8/layout/lProcess2"/>
    <dgm:cxn modelId="{F17F465D-0D1D-4BA4-A381-7902FA423919}" type="presParOf" srcId="{48717F98-579E-4C35-B17B-8D1FF0EC8088}" destId="{65FB7FE7-F54E-48BC-9F8F-74E127288F37}" srcOrd="4" destOrd="0" presId="urn:microsoft.com/office/officeart/2005/8/layout/lProcess2"/>
    <dgm:cxn modelId="{505294FD-865F-4FC4-9DB0-C0F1EC01C909}" type="presParOf" srcId="{48717F98-579E-4C35-B17B-8D1FF0EC8088}" destId="{35F37C2D-C0F9-49B2-B741-8326408B6706}" srcOrd="5" destOrd="0" presId="urn:microsoft.com/office/officeart/2005/8/layout/lProcess2"/>
    <dgm:cxn modelId="{3CEEAD0F-048F-4D0E-9AA9-DAE61187D390}" type="presParOf" srcId="{48717F98-579E-4C35-B17B-8D1FF0EC8088}" destId="{565AE321-E113-4D86-94F6-9DD6D0400DC5}" srcOrd="6" destOrd="0" presId="urn:microsoft.com/office/officeart/2005/8/layout/lProcess2"/>
    <dgm:cxn modelId="{59A2A6FA-170C-43DC-9DF5-318267B53C58}" type="presParOf" srcId="{03362513-B562-4547-AAAC-8FCF339F168A}" destId="{D0015874-1A3E-49E7-92B3-A5F536FB5869}" srcOrd="1" destOrd="0" presId="urn:microsoft.com/office/officeart/2005/8/layout/lProcess2"/>
    <dgm:cxn modelId="{002619B2-194C-4C82-A002-F993967889F9}" type="presParOf" srcId="{03362513-B562-4547-AAAC-8FCF339F168A}" destId="{D2F784BC-6F49-40EC-8D56-6E8BD0CB3B91}" srcOrd="2" destOrd="0" presId="urn:microsoft.com/office/officeart/2005/8/layout/lProcess2"/>
    <dgm:cxn modelId="{56DA8291-30BB-43B0-ABC6-6341D6DAC498}" type="presParOf" srcId="{D2F784BC-6F49-40EC-8D56-6E8BD0CB3B91}" destId="{EF551D46-AF2E-4F42-A046-1D9382C12E05}" srcOrd="0" destOrd="0" presId="urn:microsoft.com/office/officeart/2005/8/layout/lProcess2"/>
    <dgm:cxn modelId="{60CFF20C-20ED-49E4-BD6A-A7F9230DBE12}" type="presParOf" srcId="{D2F784BC-6F49-40EC-8D56-6E8BD0CB3B91}" destId="{6CAB710B-4410-4988-B09E-3BD7495C1E33}" srcOrd="1" destOrd="0" presId="urn:microsoft.com/office/officeart/2005/8/layout/lProcess2"/>
    <dgm:cxn modelId="{3A8BFD2F-450E-4DD3-8A98-3DD2FDBFE76A}" type="presParOf" srcId="{D2F784BC-6F49-40EC-8D56-6E8BD0CB3B91}" destId="{084A6338-C73E-4F40-8668-563A8CD493AC}" srcOrd="2" destOrd="0" presId="urn:microsoft.com/office/officeart/2005/8/layout/lProcess2"/>
    <dgm:cxn modelId="{9091176E-216B-4FB9-A7A7-DDC7C9D53B1D}" type="presParOf" srcId="{084A6338-C73E-4F40-8668-563A8CD493AC}" destId="{04664D49-4D53-4843-9CA4-F6C7EC82C677}" srcOrd="0" destOrd="0" presId="urn:microsoft.com/office/officeart/2005/8/layout/lProcess2"/>
    <dgm:cxn modelId="{1227DD6D-706C-4F18-88D0-F3AF5607725F}" type="presParOf" srcId="{04664D49-4D53-4843-9CA4-F6C7EC82C677}" destId="{6CD24DE5-5132-4375-AC7E-4FEB44E94971}" srcOrd="0" destOrd="0" presId="urn:microsoft.com/office/officeart/2005/8/layout/lProcess2"/>
    <dgm:cxn modelId="{22625235-E1AC-4515-91AD-746B11422676}" type="presParOf" srcId="{04664D49-4D53-4843-9CA4-F6C7EC82C677}" destId="{8B4B43D8-F21F-437E-AC1F-F31810B13495}" srcOrd="1" destOrd="0" presId="urn:microsoft.com/office/officeart/2005/8/layout/lProcess2"/>
    <dgm:cxn modelId="{169381DC-5D7C-41A0-9279-3AD7A1F1A43B}" type="presParOf" srcId="{04664D49-4D53-4843-9CA4-F6C7EC82C677}" destId="{5AF233C0-36B8-40FB-A43B-C44A6F40D6BE}" srcOrd="2" destOrd="0" presId="urn:microsoft.com/office/officeart/2005/8/layout/lProcess2"/>
    <dgm:cxn modelId="{AD5B0521-2316-40BA-9925-24EFF4043370}" type="presParOf" srcId="{04664D49-4D53-4843-9CA4-F6C7EC82C677}" destId="{461D1C16-3DCC-477B-85CD-99F8932B7F66}" srcOrd="3" destOrd="0" presId="urn:microsoft.com/office/officeart/2005/8/layout/lProcess2"/>
    <dgm:cxn modelId="{74BA1E57-C8C1-48B7-8A16-A036756475B4}" type="presParOf" srcId="{04664D49-4D53-4843-9CA4-F6C7EC82C677}" destId="{B9C0DD9D-2AB3-4C36-87FC-41A5D12CC6F1}" srcOrd="4" destOrd="0" presId="urn:microsoft.com/office/officeart/2005/8/layout/lProcess2"/>
    <dgm:cxn modelId="{A19145BA-FB24-4AE1-B511-111A68EA5751}" type="presParOf" srcId="{04664D49-4D53-4843-9CA4-F6C7EC82C677}" destId="{7E0704EB-4A10-473F-A704-1B6BAA714732}" srcOrd="5" destOrd="0" presId="urn:microsoft.com/office/officeart/2005/8/layout/lProcess2"/>
    <dgm:cxn modelId="{ED1636B9-0C42-497D-A936-2BCAF48A6132}" type="presParOf" srcId="{04664D49-4D53-4843-9CA4-F6C7EC82C677}" destId="{4E7AF153-AD2D-45E6-9689-DA71AA4D5818}" srcOrd="6" destOrd="0" presId="urn:microsoft.com/office/officeart/2005/8/layout/l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0DDBD9-3FB4-4107-B155-83B92AAF97CB}">
      <dsp:nvSpPr>
        <dsp:cNvPr id="0" name=""/>
        <dsp:cNvSpPr/>
      </dsp:nvSpPr>
      <dsp:spPr>
        <a:xfrm>
          <a:off x="0" y="0"/>
          <a:ext cx="5261975" cy="54186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Year 1</a:t>
          </a:r>
        </a:p>
      </dsp:txBody>
      <dsp:txXfrm>
        <a:off x="0" y="0"/>
        <a:ext cx="5261975" cy="1625600"/>
      </dsp:txXfrm>
    </dsp:sp>
    <dsp:sp modelId="{EA49178B-CD09-4E7E-A89F-4E127EEB7882}">
      <dsp:nvSpPr>
        <dsp:cNvPr id="0" name=""/>
        <dsp:cNvSpPr/>
      </dsp:nvSpPr>
      <dsp:spPr>
        <a:xfrm>
          <a:off x="692940" y="1333301"/>
          <a:ext cx="3882051" cy="8749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10% additional release time</a:t>
          </a:r>
        </a:p>
      </dsp:txBody>
      <dsp:txXfrm>
        <a:off x="718566" y="1358927"/>
        <a:ext cx="3830799" cy="823692"/>
      </dsp:txXfrm>
    </dsp:sp>
    <dsp:sp modelId="{DD0D5B85-896E-4E14-BE20-A363246F2443}">
      <dsp:nvSpPr>
        <dsp:cNvPr id="0" name=""/>
        <dsp:cNvSpPr/>
      </dsp:nvSpPr>
      <dsp:spPr>
        <a:xfrm>
          <a:off x="739835" y="2309065"/>
          <a:ext cx="3882051" cy="8749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Regular mentor support/coaching in school</a:t>
          </a:r>
        </a:p>
      </dsp:txBody>
      <dsp:txXfrm>
        <a:off x="765461" y="2334691"/>
        <a:ext cx="3830799" cy="823692"/>
      </dsp:txXfrm>
    </dsp:sp>
    <dsp:sp modelId="{B5006715-07C4-475F-BEED-C6F4518119D7}">
      <dsp:nvSpPr>
        <dsp:cNvPr id="0" name=""/>
        <dsp:cNvSpPr/>
      </dsp:nvSpPr>
      <dsp:spPr>
        <a:xfrm>
          <a:off x="704664" y="3272800"/>
          <a:ext cx="3882051" cy="8749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Fully funded Early Career Framework CPD </a:t>
          </a:r>
          <a:r>
            <a:rPr lang="en-US" sz="1200" kern="1200" dirty="0" err="1"/>
            <a:t>programme</a:t>
          </a:r>
          <a:endParaRPr lang="en-US" sz="1200" kern="1200" dirty="0"/>
        </a:p>
      </dsp:txBody>
      <dsp:txXfrm>
        <a:off x="730290" y="3298426"/>
        <a:ext cx="3830799" cy="823692"/>
      </dsp:txXfrm>
    </dsp:sp>
    <dsp:sp modelId="{C3F8424A-93C6-4F9D-ABD8-FC03BC17CB80}">
      <dsp:nvSpPr>
        <dsp:cNvPr id="0" name=""/>
        <dsp:cNvSpPr/>
      </dsp:nvSpPr>
      <dsp:spPr>
        <a:xfrm>
          <a:off x="692940" y="4271706"/>
          <a:ext cx="3882051" cy="874944"/>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Formal assessments submitted to AB (number TBC)</a:t>
          </a:r>
        </a:p>
      </dsp:txBody>
      <dsp:txXfrm>
        <a:off x="718566" y="4297332"/>
        <a:ext cx="3830799" cy="823692"/>
      </dsp:txXfrm>
    </dsp:sp>
    <dsp:sp modelId="{064A210A-6D2E-43BB-838E-4D0261D6674D}">
      <dsp:nvSpPr>
        <dsp:cNvPr id="0" name=""/>
        <dsp:cNvSpPr/>
      </dsp:nvSpPr>
      <dsp:spPr>
        <a:xfrm>
          <a:off x="5628896" y="0"/>
          <a:ext cx="5484513" cy="5418667"/>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247650" tIns="247650" rIns="247650" bIns="247650" numCol="1" spcCol="1270" anchor="ctr" anchorCtr="0">
          <a:noAutofit/>
        </a:bodyPr>
        <a:lstStyle/>
        <a:p>
          <a:pPr lvl="0" algn="ctr" defTabSz="2889250">
            <a:lnSpc>
              <a:spcPct val="90000"/>
            </a:lnSpc>
            <a:spcBef>
              <a:spcPct val="0"/>
            </a:spcBef>
            <a:spcAft>
              <a:spcPct val="35000"/>
            </a:spcAft>
          </a:pPr>
          <a:r>
            <a:rPr lang="en-US" sz="6500" kern="1200" dirty="0"/>
            <a:t>Year 2</a:t>
          </a:r>
        </a:p>
      </dsp:txBody>
      <dsp:txXfrm>
        <a:off x="5628896" y="0"/>
        <a:ext cx="5484513" cy="1625600"/>
      </dsp:txXfrm>
    </dsp:sp>
    <dsp:sp modelId="{EB10D8A1-3426-4445-AF08-5C22963AE02E}">
      <dsp:nvSpPr>
        <dsp:cNvPr id="0" name=""/>
        <dsp:cNvSpPr/>
      </dsp:nvSpPr>
      <dsp:spPr>
        <a:xfrm>
          <a:off x="6430127" y="1358418"/>
          <a:ext cx="3882051" cy="827817"/>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5% additional release time (funded by </a:t>
          </a:r>
          <a:r>
            <a:rPr lang="en-US" sz="1200" kern="1200" dirty="0" err="1"/>
            <a:t>DfE</a:t>
          </a:r>
          <a:r>
            <a:rPr lang="en-US" sz="1200" kern="1200" dirty="0"/>
            <a:t>)</a:t>
          </a:r>
        </a:p>
      </dsp:txBody>
      <dsp:txXfrm>
        <a:off x="6454373" y="1382664"/>
        <a:ext cx="3833559" cy="779325"/>
      </dsp:txXfrm>
    </dsp:sp>
    <dsp:sp modelId="{698AAFCF-A12A-4B9F-8C8B-DAED4DE7A098}">
      <dsp:nvSpPr>
        <dsp:cNvPr id="0" name=""/>
        <dsp:cNvSpPr/>
      </dsp:nvSpPr>
      <dsp:spPr>
        <a:xfrm>
          <a:off x="6406679" y="2328061"/>
          <a:ext cx="3882051" cy="74943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Regular mentor support/coaching in school</a:t>
          </a:r>
        </a:p>
      </dsp:txBody>
      <dsp:txXfrm>
        <a:off x="6428629" y="2350011"/>
        <a:ext cx="3838151" cy="705539"/>
      </dsp:txXfrm>
    </dsp:sp>
    <dsp:sp modelId="{A51A8E94-4C0C-4C84-AF21-CA371DA53D6C}">
      <dsp:nvSpPr>
        <dsp:cNvPr id="0" name=""/>
        <dsp:cNvSpPr/>
      </dsp:nvSpPr>
      <dsp:spPr>
        <a:xfrm>
          <a:off x="6430127" y="3222462"/>
          <a:ext cx="3882051" cy="83114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Fully funded Early Career Framework CPD </a:t>
          </a:r>
          <a:r>
            <a:rPr lang="en-US" sz="1200" kern="1200" dirty="0" err="1"/>
            <a:t>programme</a:t>
          </a:r>
          <a:endParaRPr lang="en-US" sz="1200" kern="1200" dirty="0"/>
        </a:p>
      </dsp:txBody>
      <dsp:txXfrm>
        <a:off x="6454471" y="3246806"/>
        <a:ext cx="3833363" cy="782461"/>
      </dsp:txXfrm>
    </dsp:sp>
    <dsp:sp modelId="{E1BC9AD2-DBFF-42F9-B032-A2B491354CB6}">
      <dsp:nvSpPr>
        <dsp:cNvPr id="0" name=""/>
        <dsp:cNvSpPr/>
      </dsp:nvSpPr>
      <dsp:spPr>
        <a:xfrm>
          <a:off x="6430127" y="4292802"/>
          <a:ext cx="3882051" cy="853309"/>
        </a:xfrm>
        <a:prstGeom prst="roundRect">
          <a:avLst>
            <a:gd name="adj" fmla="val 10000"/>
          </a:avLst>
        </a:prstGeom>
        <a:gradFill rotWithShape="0">
          <a:gsLst>
            <a:gs pos="0">
              <a:schemeClr val="accent1">
                <a:hueOff val="0"/>
                <a:satOff val="0"/>
                <a:lumOff val="0"/>
                <a:alphaOff val="0"/>
                <a:lumMod val="110000"/>
                <a:satMod val="105000"/>
                <a:tint val="67000"/>
              </a:schemeClr>
            </a:gs>
            <a:gs pos="50000">
              <a:schemeClr val="accent1">
                <a:hueOff val="0"/>
                <a:satOff val="0"/>
                <a:lumOff val="0"/>
                <a:alphaOff val="0"/>
                <a:lumMod val="105000"/>
                <a:satMod val="103000"/>
                <a:tint val="73000"/>
              </a:schemeClr>
            </a:gs>
            <a:gs pos="100000">
              <a:schemeClr val="accen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Formal assessments submitted to AB (number TBC)</a:t>
          </a:r>
        </a:p>
      </dsp:txBody>
      <dsp:txXfrm>
        <a:off x="6455120" y="4317795"/>
        <a:ext cx="3832065" cy="80332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E4FF1A8-F591-4764-B96C-AB418D30A680}">
      <dsp:nvSpPr>
        <dsp:cNvPr id="0" name=""/>
        <dsp:cNvSpPr/>
      </dsp:nvSpPr>
      <dsp:spPr>
        <a:xfrm>
          <a:off x="0" y="518593"/>
          <a:ext cx="3370368" cy="2022221"/>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5 themed areas linked to the Teachers’ Standards</a:t>
          </a:r>
          <a:endParaRPr lang="en-US" sz="2200" kern="1200" dirty="0"/>
        </a:p>
      </dsp:txBody>
      <dsp:txXfrm>
        <a:off x="0" y="518593"/>
        <a:ext cx="3370368" cy="2022221"/>
      </dsp:txXfrm>
    </dsp:sp>
    <dsp:sp modelId="{28211ADC-E449-4F77-AE9F-DA8597116BD4}">
      <dsp:nvSpPr>
        <dsp:cNvPr id="0" name=""/>
        <dsp:cNvSpPr/>
      </dsp:nvSpPr>
      <dsp:spPr>
        <a:xfrm>
          <a:off x="3707405" y="518593"/>
          <a:ext cx="3370368" cy="2022221"/>
        </a:xfrm>
        <a:prstGeom prst="rect">
          <a:avLst/>
        </a:prstGeom>
        <a:gradFill rotWithShape="0">
          <a:gsLst>
            <a:gs pos="0">
              <a:schemeClr val="accent3">
                <a:hueOff val="0"/>
                <a:satOff val="0"/>
                <a:lumOff val="0"/>
                <a:alphaOff val="0"/>
                <a:lumMod val="110000"/>
                <a:satMod val="105000"/>
                <a:tint val="67000"/>
              </a:schemeClr>
            </a:gs>
            <a:gs pos="50000">
              <a:schemeClr val="accent3">
                <a:hueOff val="0"/>
                <a:satOff val="0"/>
                <a:lumOff val="0"/>
                <a:alphaOff val="0"/>
                <a:lumMod val="105000"/>
                <a:satMod val="103000"/>
                <a:tint val="73000"/>
              </a:schemeClr>
            </a:gs>
            <a:gs pos="100000">
              <a:schemeClr val="accent3">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a:t>‘Learn that’ and ‘learn how to’ statements for each theme</a:t>
          </a:r>
        </a:p>
      </dsp:txBody>
      <dsp:txXfrm>
        <a:off x="3707405" y="518593"/>
        <a:ext cx="3370368" cy="2022221"/>
      </dsp:txXfrm>
    </dsp:sp>
    <dsp:sp modelId="{808A7061-47E2-4D29-8145-64E116AA016A}">
      <dsp:nvSpPr>
        <dsp:cNvPr id="0" name=""/>
        <dsp:cNvSpPr/>
      </dsp:nvSpPr>
      <dsp:spPr>
        <a:xfrm>
          <a:off x="7414811" y="518593"/>
          <a:ext cx="3370368" cy="2022221"/>
        </a:xfrm>
        <a:prstGeom prst="rect">
          <a:avLst/>
        </a:prstGeom>
        <a:gradFill rotWithShape="0">
          <a:gsLst>
            <a:gs pos="0">
              <a:schemeClr val="accent4">
                <a:hueOff val="0"/>
                <a:satOff val="0"/>
                <a:lumOff val="0"/>
                <a:alphaOff val="0"/>
                <a:lumMod val="110000"/>
                <a:satMod val="105000"/>
                <a:tint val="67000"/>
              </a:schemeClr>
            </a:gs>
            <a:gs pos="50000">
              <a:schemeClr val="accent4">
                <a:hueOff val="0"/>
                <a:satOff val="0"/>
                <a:lumOff val="0"/>
                <a:alphaOff val="0"/>
                <a:lumMod val="105000"/>
                <a:satMod val="103000"/>
                <a:tint val="73000"/>
              </a:schemeClr>
            </a:gs>
            <a:gs pos="100000">
              <a:schemeClr val="accent4">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Developed by a group of education experts and independently reviewed by the EEF to ensure it is evidence-based</a:t>
          </a:r>
          <a:endParaRPr lang="en-US" sz="2200" kern="1200" dirty="0"/>
        </a:p>
      </dsp:txBody>
      <dsp:txXfrm>
        <a:off x="7414811" y="518593"/>
        <a:ext cx="3370368" cy="2022221"/>
      </dsp:txXfrm>
    </dsp:sp>
    <dsp:sp modelId="{75B2731C-5C9C-4747-80EB-32A9D214FB42}">
      <dsp:nvSpPr>
        <dsp:cNvPr id="0" name=""/>
        <dsp:cNvSpPr/>
      </dsp:nvSpPr>
      <dsp:spPr>
        <a:xfrm>
          <a:off x="0" y="2877851"/>
          <a:ext cx="3370368" cy="2022221"/>
        </a:xfrm>
        <a:prstGeom prst="rect">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The DfE have commissioned national organisations to develop training materials that meets the learning areas stated in the ECF</a:t>
          </a:r>
        </a:p>
      </dsp:txBody>
      <dsp:txXfrm>
        <a:off x="0" y="2877851"/>
        <a:ext cx="3370368" cy="2022221"/>
      </dsp:txXfrm>
    </dsp:sp>
    <dsp:sp modelId="{87CA4425-CB78-4ABE-BFD4-18236EA4EF97}">
      <dsp:nvSpPr>
        <dsp:cNvPr id="0" name=""/>
        <dsp:cNvSpPr/>
      </dsp:nvSpPr>
      <dsp:spPr>
        <a:xfrm>
          <a:off x="3707405" y="2877851"/>
          <a:ext cx="3370368" cy="2022221"/>
        </a:xfrm>
        <a:prstGeom prst="rect">
          <a:avLst/>
        </a:prstGeom>
        <a:gradFill rotWithShape="0">
          <a:gsLst>
            <a:gs pos="0">
              <a:schemeClr val="accent6">
                <a:hueOff val="0"/>
                <a:satOff val="0"/>
                <a:lumOff val="0"/>
                <a:alphaOff val="0"/>
                <a:lumMod val="110000"/>
                <a:satMod val="105000"/>
                <a:tint val="67000"/>
              </a:schemeClr>
            </a:gs>
            <a:gs pos="50000">
              <a:schemeClr val="accent6">
                <a:hueOff val="0"/>
                <a:satOff val="0"/>
                <a:lumOff val="0"/>
                <a:alphaOff val="0"/>
                <a:lumMod val="105000"/>
                <a:satMod val="103000"/>
                <a:tint val="73000"/>
              </a:schemeClr>
            </a:gs>
            <a:gs pos="100000">
              <a:schemeClr val="accent6">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ECF providers will work with/train local facilitators (e.g. Teaching School Hubs) to deliver the training</a:t>
          </a:r>
        </a:p>
      </dsp:txBody>
      <dsp:txXfrm>
        <a:off x="3707405" y="2877851"/>
        <a:ext cx="3370368" cy="2022221"/>
      </dsp:txXfrm>
    </dsp:sp>
    <dsp:sp modelId="{9CF4AB87-F95B-4FA8-A7FE-21E3FA32036C}">
      <dsp:nvSpPr>
        <dsp:cNvPr id="0" name=""/>
        <dsp:cNvSpPr/>
      </dsp:nvSpPr>
      <dsp:spPr>
        <a:xfrm>
          <a:off x="7414811" y="2877851"/>
          <a:ext cx="3370368" cy="2022221"/>
        </a:xfrm>
        <a:prstGeom prst="rect">
          <a:avLst/>
        </a:prstGeom>
        <a:gradFill rotWithShape="0">
          <a:gsLst>
            <a:gs pos="0">
              <a:schemeClr val="accent2">
                <a:hueOff val="0"/>
                <a:satOff val="0"/>
                <a:lumOff val="0"/>
                <a:alphaOff val="0"/>
                <a:lumMod val="110000"/>
                <a:satMod val="105000"/>
                <a:tint val="67000"/>
              </a:schemeClr>
            </a:gs>
            <a:gs pos="50000">
              <a:schemeClr val="accent2">
                <a:hueOff val="0"/>
                <a:satOff val="0"/>
                <a:lumOff val="0"/>
                <a:alphaOff val="0"/>
                <a:lumMod val="105000"/>
                <a:satMod val="103000"/>
                <a:tint val="73000"/>
              </a:schemeClr>
            </a:gs>
            <a:gs pos="100000">
              <a:schemeClr val="accent2">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GB" sz="2200" kern="1200" dirty="0"/>
            <a:t>Parallel training for mentors to understand ECF and take on an ‘instructional coaching’ role</a:t>
          </a:r>
        </a:p>
      </dsp:txBody>
      <dsp:txXfrm>
        <a:off x="7414811" y="2877851"/>
        <a:ext cx="3370368" cy="202222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9359E23-1B51-464E-BF7D-9AB377EED292}">
      <dsp:nvSpPr>
        <dsp:cNvPr id="0" name=""/>
        <dsp:cNvSpPr/>
      </dsp:nvSpPr>
      <dsp:spPr>
        <a:xfrm>
          <a:off x="5545" y="0"/>
          <a:ext cx="5334727" cy="58711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 </a:t>
          </a:r>
          <a:r>
            <a:rPr lang="en-US" sz="2400" kern="1200" dirty="0"/>
            <a:t>Early Career Teacher (ECT)</a:t>
          </a:r>
        </a:p>
      </dsp:txBody>
      <dsp:txXfrm>
        <a:off x="5545" y="0"/>
        <a:ext cx="5334727" cy="1761350"/>
      </dsp:txXfrm>
    </dsp:sp>
    <dsp:sp modelId="{B200836A-2FA5-4A10-BBBB-C5B0A2EE4941}">
      <dsp:nvSpPr>
        <dsp:cNvPr id="0" name=""/>
        <dsp:cNvSpPr/>
      </dsp:nvSpPr>
      <dsp:spPr>
        <a:xfrm>
          <a:off x="550754" y="1304294"/>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Series of CPD sessions over 2 years </a:t>
          </a:r>
        </a:p>
      </dsp:txBody>
      <dsp:txXfrm>
        <a:off x="575805" y="1329345"/>
        <a:ext cx="4217680" cy="805202"/>
      </dsp:txXfrm>
    </dsp:sp>
    <dsp:sp modelId="{A448DFE7-CE74-472D-8743-8B1A0ED28223}">
      <dsp:nvSpPr>
        <dsp:cNvPr id="0" name=""/>
        <dsp:cNvSpPr/>
      </dsp:nvSpPr>
      <dsp:spPr>
        <a:xfrm>
          <a:off x="527282" y="2420138"/>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Blended learning</a:t>
          </a:r>
        </a:p>
      </dsp:txBody>
      <dsp:txXfrm>
        <a:off x="552333" y="2445189"/>
        <a:ext cx="4217680" cy="805202"/>
      </dsp:txXfrm>
    </dsp:sp>
    <dsp:sp modelId="{65FB7FE7-F54E-48BC-9F8F-74E127288F37}">
      <dsp:nvSpPr>
        <dsp:cNvPr id="0" name=""/>
        <dsp:cNvSpPr/>
      </dsp:nvSpPr>
      <dsp:spPr>
        <a:xfrm>
          <a:off x="539018" y="3547708"/>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F2F /online sessions delivered by local facilitators (coordinated by Teaching School Hubs)</a:t>
          </a:r>
        </a:p>
      </dsp:txBody>
      <dsp:txXfrm>
        <a:off x="564069" y="3572759"/>
        <a:ext cx="4217680" cy="805202"/>
      </dsp:txXfrm>
    </dsp:sp>
    <dsp:sp modelId="{565AE321-E113-4D86-94F6-9DD6D0400DC5}">
      <dsp:nvSpPr>
        <dsp:cNvPr id="0" name=""/>
        <dsp:cNvSpPr/>
      </dsp:nvSpPr>
      <dsp:spPr>
        <a:xfrm>
          <a:off x="539018" y="4722162"/>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Approx. 9 hours of training/self-directed study per term (plus mentor meeting time with the ECT)</a:t>
          </a:r>
        </a:p>
      </dsp:txBody>
      <dsp:txXfrm>
        <a:off x="564069" y="4747213"/>
        <a:ext cx="4217680" cy="805202"/>
      </dsp:txXfrm>
    </dsp:sp>
    <dsp:sp modelId="{EF551D46-AF2E-4F42-A046-1D9382C12E05}">
      <dsp:nvSpPr>
        <dsp:cNvPr id="0" name=""/>
        <dsp:cNvSpPr/>
      </dsp:nvSpPr>
      <dsp:spPr>
        <a:xfrm>
          <a:off x="5740378" y="0"/>
          <a:ext cx="5334727" cy="5871169"/>
        </a:xfrm>
        <a:prstGeom prst="roundRect">
          <a:avLst>
            <a:gd name="adj" fmla="val 10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a:t>ECT mentor</a:t>
          </a:r>
        </a:p>
      </dsp:txBody>
      <dsp:txXfrm>
        <a:off x="5740378" y="0"/>
        <a:ext cx="5334727" cy="1761350"/>
      </dsp:txXfrm>
    </dsp:sp>
    <dsp:sp modelId="{6CD24DE5-5132-4375-AC7E-4FEB44E94971}">
      <dsp:nvSpPr>
        <dsp:cNvPr id="0" name=""/>
        <dsp:cNvSpPr/>
      </dsp:nvSpPr>
      <dsp:spPr>
        <a:xfrm>
          <a:off x="6250420" y="1280850"/>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Series of CPD sessions to support mentoring skills and facilitation of activities/discussions with ECT </a:t>
          </a:r>
        </a:p>
      </dsp:txBody>
      <dsp:txXfrm>
        <a:off x="6275471" y="1305901"/>
        <a:ext cx="4217680" cy="805202"/>
      </dsp:txXfrm>
    </dsp:sp>
    <dsp:sp modelId="{5AF233C0-36B8-40FB-A43B-C44A6F40D6BE}">
      <dsp:nvSpPr>
        <dsp:cNvPr id="0" name=""/>
        <dsp:cNvSpPr/>
      </dsp:nvSpPr>
      <dsp:spPr>
        <a:xfrm>
          <a:off x="6273851" y="2384968"/>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Blended learning</a:t>
          </a:r>
        </a:p>
      </dsp:txBody>
      <dsp:txXfrm>
        <a:off x="6298902" y="2410019"/>
        <a:ext cx="4217680" cy="805202"/>
      </dsp:txXfrm>
    </dsp:sp>
    <dsp:sp modelId="{B9C0DD9D-2AB3-4C36-87FC-41A5D12CC6F1}">
      <dsp:nvSpPr>
        <dsp:cNvPr id="0" name=""/>
        <dsp:cNvSpPr/>
      </dsp:nvSpPr>
      <dsp:spPr>
        <a:xfrm>
          <a:off x="6309017" y="3512538"/>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F2F/online sessions delivered by local facilitators (coordinated by Teaching School Hubs)</a:t>
          </a:r>
        </a:p>
      </dsp:txBody>
      <dsp:txXfrm>
        <a:off x="6334068" y="3537589"/>
        <a:ext cx="4217680" cy="805202"/>
      </dsp:txXfrm>
    </dsp:sp>
    <dsp:sp modelId="{4E7AF153-AD2D-45E6-9689-DA71AA4D5818}">
      <dsp:nvSpPr>
        <dsp:cNvPr id="0" name=""/>
        <dsp:cNvSpPr/>
      </dsp:nvSpPr>
      <dsp:spPr>
        <a:xfrm>
          <a:off x="6273851" y="4722162"/>
          <a:ext cx="4267782" cy="855304"/>
        </a:xfrm>
        <a:prstGeom prst="roundRect">
          <a:avLst>
            <a:gd name="adj" fmla="val 10000"/>
          </a:avLst>
        </a:prstGeom>
        <a:gradFill rotWithShape="0">
          <a:gsLst>
            <a:gs pos="0">
              <a:schemeClr val="lt1">
                <a:hueOff val="0"/>
                <a:satOff val="0"/>
                <a:lumOff val="0"/>
                <a:alphaOff val="0"/>
                <a:lumMod val="110000"/>
                <a:satMod val="105000"/>
                <a:tint val="67000"/>
              </a:schemeClr>
            </a:gs>
            <a:gs pos="50000">
              <a:schemeClr val="lt1">
                <a:hueOff val="0"/>
                <a:satOff val="0"/>
                <a:lumOff val="0"/>
                <a:alphaOff val="0"/>
                <a:lumMod val="105000"/>
                <a:satMod val="103000"/>
                <a:tint val="73000"/>
              </a:schemeClr>
            </a:gs>
            <a:gs pos="100000">
              <a:schemeClr val="lt1">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30480" tIns="22860" rIns="30480" bIns="22860" numCol="1" spcCol="1270" anchor="ctr" anchorCtr="0">
          <a:noAutofit/>
        </a:bodyPr>
        <a:lstStyle/>
        <a:p>
          <a:pPr lvl="0" algn="ctr" defTabSz="533400">
            <a:lnSpc>
              <a:spcPct val="90000"/>
            </a:lnSpc>
            <a:spcBef>
              <a:spcPct val="0"/>
            </a:spcBef>
            <a:spcAft>
              <a:spcPct val="35000"/>
            </a:spcAft>
          </a:pPr>
          <a:r>
            <a:rPr lang="en-US" sz="1200" kern="1200" dirty="0"/>
            <a:t>Approx. 3 hours of training/self-directed study per term (plus mentor meeting time with the ECT)</a:t>
          </a:r>
        </a:p>
      </dsp:txBody>
      <dsp:txXfrm>
        <a:off x="6298902" y="4747213"/>
        <a:ext cx="4217680" cy="805202"/>
      </dsp:txXfrm>
    </dsp:sp>
  </dsp:spTree>
</dsp:drawing>
</file>

<file path=ppt/diagrams/layout1.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76287A-3B3A-454F-A040-BB92D33982B0}" type="datetimeFigureOut">
              <a:rPr lang="en-GB" smtClean="0"/>
              <a:t>05/03/2021</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C791047-459E-410D-85CD-02B08DFD5019}" type="slidenum">
              <a:rPr lang="en-GB" smtClean="0"/>
              <a:t>‹#›</a:t>
            </a:fld>
            <a:endParaRPr lang="en-GB"/>
          </a:p>
        </p:txBody>
      </p:sp>
    </p:spTree>
    <p:extLst>
      <p:ext uri="{BB962C8B-B14F-4D97-AF65-F5344CB8AC3E}">
        <p14:creationId xmlns:p14="http://schemas.microsoft.com/office/powerpoint/2010/main" val="333342112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Still unknown</a:t>
            </a:r>
            <a:r>
              <a:rPr lang="en-GB" baseline="0" dirty="0"/>
              <a:t> if </a:t>
            </a:r>
            <a:r>
              <a:rPr lang="en-GB" baseline="0" dirty="0" err="1"/>
              <a:t>NQts</a:t>
            </a:r>
            <a:r>
              <a:rPr lang="en-GB" baseline="0" dirty="0"/>
              <a:t> will have to pass year 1 to move into year 2.</a:t>
            </a:r>
          </a:p>
          <a:p>
            <a:r>
              <a:rPr lang="en-GB" baseline="0" dirty="0"/>
              <a:t>How will extensions be applied? Year 1 or year 2?</a:t>
            </a:r>
          </a:p>
          <a:p>
            <a:r>
              <a:rPr lang="en-GB" baseline="0" dirty="0"/>
              <a:t>How many days of absence allowed over both years?</a:t>
            </a:r>
          </a:p>
          <a:p>
            <a:r>
              <a:rPr lang="en-GB" baseline="0" dirty="0"/>
              <a:t>How many assessments?</a:t>
            </a:r>
          </a:p>
          <a:p>
            <a:r>
              <a:rPr lang="en-GB" baseline="0" dirty="0" err="1"/>
              <a:t>DfE</a:t>
            </a:r>
            <a:r>
              <a:rPr lang="en-GB" baseline="0" dirty="0"/>
              <a:t> provisionally suggesting mentors should not be ‘assessing’ ECTs – supportive role only/coaching. Someone else in school to ‘assess’? TBC how this will work in practice.</a:t>
            </a:r>
          </a:p>
          <a:p>
            <a:r>
              <a:rPr lang="en-GB" baseline="0" dirty="0"/>
              <a:t>AB role will remain QA.</a:t>
            </a:r>
          </a:p>
          <a:p>
            <a:r>
              <a:rPr lang="en-GB" baseline="0" dirty="0"/>
              <a:t>Half term progress reviews likely to be statutory too – unsure if will need to be reported to the AB?</a:t>
            </a:r>
            <a:endParaRPr lang="en-GB" dirty="0"/>
          </a:p>
        </p:txBody>
      </p:sp>
      <p:sp>
        <p:nvSpPr>
          <p:cNvPr id="4" name="Slide Number Placeholder 3"/>
          <p:cNvSpPr>
            <a:spLocks noGrp="1"/>
          </p:cNvSpPr>
          <p:nvPr>
            <p:ph type="sldNum" sz="quarter" idx="10"/>
          </p:nvPr>
        </p:nvSpPr>
        <p:spPr/>
        <p:txBody>
          <a:bodyPr/>
          <a:lstStyle/>
          <a:p>
            <a:fld id="{EF2A251F-EE62-41AC-8DD2-CD7570B81376}" type="slidenum">
              <a:rPr lang="en-GB" smtClean="0"/>
              <a:t>2</a:t>
            </a:fld>
            <a:endParaRPr lang="en-GB"/>
          </a:p>
        </p:txBody>
      </p:sp>
    </p:spTree>
    <p:extLst>
      <p:ext uri="{BB962C8B-B14F-4D97-AF65-F5344CB8AC3E}">
        <p14:creationId xmlns:p14="http://schemas.microsoft.com/office/powerpoint/2010/main" val="28144013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Currently</a:t>
            </a:r>
            <a:r>
              <a:rPr lang="en-GB" baseline="0" dirty="0"/>
              <a:t> only one test and learn Hub in east (6 in the country). Likely to be approx. 80 new Hubs by Sep 2021.</a:t>
            </a:r>
            <a:endParaRPr lang="en-GB" dirty="0"/>
          </a:p>
        </p:txBody>
      </p:sp>
      <p:sp>
        <p:nvSpPr>
          <p:cNvPr id="4" name="Slide Number Placeholder 3"/>
          <p:cNvSpPr>
            <a:spLocks noGrp="1"/>
          </p:cNvSpPr>
          <p:nvPr>
            <p:ph type="sldNum" sz="quarter" idx="10"/>
          </p:nvPr>
        </p:nvSpPr>
        <p:spPr/>
        <p:txBody>
          <a:bodyPr/>
          <a:lstStyle/>
          <a:p>
            <a:fld id="{EF2A251F-EE62-41AC-8DD2-CD7570B81376}" type="slidenum">
              <a:rPr lang="en-GB" smtClean="0"/>
              <a:t>4</a:t>
            </a:fld>
            <a:endParaRPr lang="en-GB"/>
          </a:p>
        </p:txBody>
      </p:sp>
    </p:spTree>
    <p:extLst>
      <p:ext uri="{BB962C8B-B14F-4D97-AF65-F5344CB8AC3E}">
        <p14:creationId xmlns:p14="http://schemas.microsoft.com/office/powerpoint/2010/main" val="11606977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DB8714-87E5-425C-B008-F0818E79AD6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011B78D6-4F14-43B1-9D21-F0641FEFCD1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C5B0B853-7197-4C9D-987B-26AD6CEFD6D3}"/>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AB6B9999-FE47-4E91-8D4A-0EA125CE0F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31F4E2A-A197-4908-BE03-D69F8433B7D6}"/>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18706491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28BE6-CC1D-4890-8C51-92B2DDEF829C}"/>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77077E8F-B559-4267-86AC-0CBF36D52E5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56B4225-282E-4D19-9889-C85C9BA5F57C}"/>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49D339C5-1BF9-4252-AEB7-B9CB1186E8E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837EDDD-4412-4378-A2DC-7325270F27C7}"/>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6005593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DB56623-4AFC-4D87-B226-ED04D1A2EB3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F2BE067-3612-46CB-93AD-415242E75EB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4E212DA-E0B4-4BAD-B806-E0C13D88393B}"/>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CA34460E-0A23-45D8-8BE5-538D1865A931}"/>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F9008FD3-9671-4D65-9078-461FFACECE58}"/>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15650133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B0E782-9169-46C8-BF3F-5E4A7A35796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1ED82A3-91F4-4C44-BDBC-4DFCDA31BA0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F55A177-A22E-4B52-9F7E-A8B09A7F0416}"/>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A89CF5EC-B7EE-406C-AF40-D1B7F579230D}"/>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37883DE-F00F-4299-833F-68FD68AFFDA7}"/>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3899218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EB26B0-55D6-4A08-B6F2-0D0BCD2039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98BEDF9F-7C4E-495F-84EF-11EA0BE3262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CC3A75D-7CF3-412F-8F6A-A243B06E7D9C}"/>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BBE627FE-C808-4E09-9B6A-11349D15A3F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59DF024-364D-42BC-A7DF-27657440A8B1}"/>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34318103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C8FDA-25B7-4104-AD37-1B10FD94E8B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4FB6EAB-7B9D-482C-9E49-8052C4FD1C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A8E5367A-8989-47D1-87AB-4A10B63734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A081818-8A45-4912-AF6C-DC5B5E5C068E}"/>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6" name="Footer Placeholder 5">
            <a:extLst>
              <a:ext uri="{FF2B5EF4-FFF2-40B4-BE49-F238E27FC236}">
                <a16:creationId xmlns:a16="http://schemas.microsoft.com/office/drawing/2014/main" id="{5EB9F1FF-CDD3-43A3-9E21-83DC9618C890}"/>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D4E5A47-558F-4135-887D-4EF8FB9BBF1E}"/>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846280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CB81-55C3-40A2-A091-D371FD627965}"/>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D7B02D-55CC-4919-81DE-0C735CFE9A4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5398EC5-2983-4C46-899F-F59D72DB433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263D07-BDE4-430A-8BB0-9E7C2043C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B4B0B6-F587-43EF-9D8C-A4BE8947EF5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1137D3B6-3F81-40D0-A6ED-471B57340542}"/>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8" name="Footer Placeholder 7">
            <a:extLst>
              <a:ext uri="{FF2B5EF4-FFF2-40B4-BE49-F238E27FC236}">
                <a16:creationId xmlns:a16="http://schemas.microsoft.com/office/drawing/2014/main" id="{8EC154EF-E12F-4F96-A2D7-C066B00B6851}"/>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10E357B9-E5F2-4C8F-85A6-FC0533BA597F}"/>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360418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1EED2-A9E5-4040-821F-2B6B22326AD2}"/>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5226C69-9998-492D-888A-5F361B636FA0}"/>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4" name="Footer Placeholder 3">
            <a:extLst>
              <a:ext uri="{FF2B5EF4-FFF2-40B4-BE49-F238E27FC236}">
                <a16:creationId xmlns:a16="http://schemas.microsoft.com/office/drawing/2014/main" id="{3D69E92B-5ECD-4669-B6C9-BDCD9B3D859F}"/>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7F66EF72-725E-4AAA-BDFF-680A42D689BF}"/>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1582570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2DD7C2-7EAE-4958-9307-EA06A835EEF9}"/>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3" name="Footer Placeholder 2">
            <a:extLst>
              <a:ext uri="{FF2B5EF4-FFF2-40B4-BE49-F238E27FC236}">
                <a16:creationId xmlns:a16="http://schemas.microsoft.com/office/drawing/2014/main" id="{0D9232FE-7347-48EC-9147-A47DACE2272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DAB6CE39-7037-49F0-ACFA-EE79FDECA2BE}"/>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1879199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B73F87-D63C-4920-A3A3-82EAF84CBBD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04BCCD16-6F70-46D2-8125-55C8D1F8DF2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C1EC0BA8-5B94-4043-BEE7-4B772B8B57D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A5CCD9D-FA9D-4BB7-A7A5-84567C2B63E5}"/>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6" name="Footer Placeholder 5">
            <a:extLst>
              <a:ext uri="{FF2B5EF4-FFF2-40B4-BE49-F238E27FC236}">
                <a16:creationId xmlns:a16="http://schemas.microsoft.com/office/drawing/2014/main" id="{DCEA4818-9C98-44F6-89DC-A66EE9A0836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B3DC266-5CCE-4F3F-8CD8-7C11135DD22C}"/>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3690290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9544B-6487-47CC-81D9-09446C4AC5F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485708C4-351B-4F62-B174-90DA17CEA24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D46DF7ED-D543-4B77-AEC8-4DECB156DF9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7FCF8-7ACB-4C48-BB1C-DD00059A648A}"/>
              </a:ext>
            </a:extLst>
          </p:cNvPr>
          <p:cNvSpPr>
            <a:spLocks noGrp="1"/>
          </p:cNvSpPr>
          <p:nvPr>
            <p:ph type="dt" sz="half" idx="10"/>
          </p:nvPr>
        </p:nvSpPr>
        <p:spPr/>
        <p:txBody>
          <a:bodyPr/>
          <a:lstStyle/>
          <a:p>
            <a:fld id="{759CF7CD-7093-42DC-9B40-4996919858FD}" type="datetimeFigureOut">
              <a:rPr lang="en-GB" smtClean="0"/>
              <a:t>05/03/2021</a:t>
            </a:fld>
            <a:endParaRPr lang="en-GB"/>
          </a:p>
        </p:txBody>
      </p:sp>
      <p:sp>
        <p:nvSpPr>
          <p:cNvPr id="6" name="Footer Placeholder 5">
            <a:extLst>
              <a:ext uri="{FF2B5EF4-FFF2-40B4-BE49-F238E27FC236}">
                <a16:creationId xmlns:a16="http://schemas.microsoft.com/office/drawing/2014/main" id="{B7657AA3-124F-4892-A38D-358DA0E1E8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859E09B7-F269-4BBC-8C2B-60B65A9D2E2D}"/>
              </a:ext>
            </a:extLst>
          </p:cNvPr>
          <p:cNvSpPr>
            <a:spLocks noGrp="1"/>
          </p:cNvSpPr>
          <p:nvPr>
            <p:ph type="sldNum" sz="quarter" idx="12"/>
          </p:nvPr>
        </p:nvSpPr>
        <p:spPr/>
        <p:txBody>
          <a:bodyPr/>
          <a:lstStyle/>
          <a:p>
            <a:fld id="{2C00E3CD-62CF-4A47-8778-5DCD0819222E}" type="slidenum">
              <a:rPr lang="en-GB" smtClean="0"/>
              <a:t>‹#›</a:t>
            </a:fld>
            <a:endParaRPr lang="en-GB"/>
          </a:p>
        </p:txBody>
      </p:sp>
    </p:spTree>
    <p:extLst>
      <p:ext uri="{BB962C8B-B14F-4D97-AF65-F5344CB8AC3E}">
        <p14:creationId xmlns:p14="http://schemas.microsoft.com/office/powerpoint/2010/main" val="31125470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104D447-873B-4936-8609-EC83AB7E04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84C715A1-62D9-4114-A0C2-6DBC503C9D6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6C473B4-C4A8-489B-BE3A-84D498A2E47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9CF7CD-7093-42DC-9B40-4996919858FD}" type="datetimeFigureOut">
              <a:rPr lang="en-GB" smtClean="0"/>
              <a:t>05/03/2021</a:t>
            </a:fld>
            <a:endParaRPr lang="en-GB"/>
          </a:p>
        </p:txBody>
      </p:sp>
      <p:sp>
        <p:nvSpPr>
          <p:cNvPr id="5" name="Footer Placeholder 4">
            <a:extLst>
              <a:ext uri="{FF2B5EF4-FFF2-40B4-BE49-F238E27FC236}">
                <a16:creationId xmlns:a16="http://schemas.microsoft.com/office/drawing/2014/main" id="{C8FBC947-9B13-4CA6-A711-E7CC76B4EEA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E4E4CA52-F3C5-4774-9377-90687080296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0E3CD-62CF-4A47-8778-5DCD0819222E}" type="slidenum">
              <a:rPr lang="en-GB" smtClean="0"/>
              <a:t>‹#›</a:t>
            </a:fld>
            <a:endParaRPr lang="en-GB"/>
          </a:p>
        </p:txBody>
      </p:sp>
    </p:spTree>
    <p:extLst>
      <p:ext uri="{BB962C8B-B14F-4D97-AF65-F5344CB8AC3E}">
        <p14:creationId xmlns:p14="http://schemas.microsoft.com/office/powerpoint/2010/main" val="36569604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gov.uk/government/publications/teachers-standard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hyperlink" Target="https://bestpracticenet.co.uk/early-career-framework" TargetMode="External"/><Relationship Id="rId7" Type="http://schemas.openxmlformats.org/officeDocument/2006/relationships/hyperlink" Target="https://www.ucl.ac.uk/ioe-early-career-framework" TargetMode="External"/><Relationship Id="rId2" Type="http://schemas.openxmlformats.org/officeDocument/2006/relationships/hyperlink" Target="https://www2.ambition.org.uk/l/330231/2021-02-24/4mvx6" TargetMode="External"/><Relationship Id="rId1" Type="http://schemas.openxmlformats.org/officeDocument/2006/relationships/slideLayout" Target="../slideLayouts/slideLayout2.xml"/><Relationship Id="rId6" Type="http://schemas.openxmlformats.org/officeDocument/2006/relationships/hyperlink" Target="https://www.teachfirst.org.uk/early-career-framework" TargetMode="External"/><Relationship Id="rId5" Type="http://schemas.openxmlformats.org/officeDocument/2006/relationships/hyperlink" Target="https://www.educationdevelopmenttrust.com/ecf" TargetMode="External"/><Relationship Id="rId4" Type="http://schemas.openxmlformats.org/officeDocument/2006/relationships/hyperlink" Target="https://www.capita.com/expertise/supporting-teachers-in-early-career"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www.gov.uk/government/publications/early-career-framework" TargetMode="External"/><Relationship Id="rId2" Type="http://schemas.openxmlformats.org/officeDocument/2006/relationships/hyperlink" Target="https://www.early-career-framework.education.gov.uk/"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B069A4-7826-4310-A054-42736805B2C6}"/>
              </a:ext>
            </a:extLst>
          </p:cNvPr>
          <p:cNvSpPr>
            <a:spLocks noGrp="1"/>
          </p:cNvSpPr>
          <p:nvPr>
            <p:ph type="title"/>
          </p:nvPr>
        </p:nvSpPr>
        <p:spPr>
          <a:xfrm>
            <a:off x="712939" y="500062"/>
            <a:ext cx="10640861" cy="1325563"/>
          </a:xfrm>
        </p:spPr>
        <p:txBody>
          <a:bodyPr>
            <a:normAutofit/>
          </a:bodyPr>
          <a:lstStyle/>
          <a:p>
            <a:r>
              <a:rPr lang="en-GB" sz="3800" b="1" dirty="0">
                <a:latin typeface="Arial" panose="020B0604020202020204" pitchFamily="34" charset="0"/>
                <a:cs typeface="Arial" panose="020B0604020202020204" pitchFamily="34" charset="0"/>
              </a:rPr>
              <a:t>Early Career framework from September 2021</a:t>
            </a:r>
          </a:p>
        </p:txBody>
      </p:sp>
      <p:sp>
        <p:nvSpPr>
          <p:cNvPr id="3" name="Content Placeholder 2">
            <a:extLst>
              <a:ext uri="{FF2B5EF4-FFF2-40B4-BE49-F238E27FC236}">
                <a16:creationId xmlns:a16="http://schemas.microsoft.com/office/drawing/2014/main" id="{46942FD3-6069-4CE2-B0B1-6C907F075528}"/>
              </a:ext>
            </a:extLst>
          </p:cNvPr>
          <p:cNvSpPr>
            <a:spLocks noGrp="1"/>
          </p:cNvSpPr>
          <p:nvPr>
            <p:ph idx="1"/>
          </p:nvPr>
        </p:nvSpPr>
        <p:spPr>
          <a:xfrm>
            <a:off x="838200" y="2516013"/>
            <a:ext cx="10515600" cy="2381664"/>
          </a:xfrm>
        </p:spPr>
        <p:txBody>
          <a:bodyPr>
            <a:normAutofit/>
          </a:bodyPr>
          <a:lstStyle/>
          <a:p>
            <a:pPr marL="0" indent="0">
              <a:lnSpc>
                <a:spcPct val="100000"/>
              </a:lnSpc>
              <a:spcBef>
                <a:spcPts val="0"/>
              </a:spcBef>
              <a:buNone/>
            </a:pPr>
            <a:r>
              <a:rPr lang="en-GB" dirty="0">
                <a:latin typeface="Arial" panose="020B0604020202020204" pitchFamily="34" charset="0"/>
                <a:cs typeface="Arial" panose="020B0604020202020204" pitchFamily="34" charset="0"/>
              </a:rPr>
              <a:t>There are 3 approaches schools can choose from to enable the delivery of an early career framework-based induction. It is up to school leaders to choose the approach that best suits the needs of their early career teachers and mentors.</a:t>
            </a:r>
          </a:p>
          <a:p>
            <a:pPr marL="0" indent="0">
              <a:lnSpc>
                <a:spcPct val="100000"/>
              </a:lnSpc>
              <a:spcBef>
                <a:spcPts val="0"/>
              </a:spcBef>
              <a:buNone/>
            </a:pPr>
            <a:endParaRPr lang="en-GB"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610051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E426BE-6250-4909-BF2A-1A37DDF1D167}"/>
              </a:ext>
            </a:extLst>
          </p:cNvPr>
          <p:cNvSpPr>
            <a:spLocks noGrp="1"/>
          </p:cNvSpPr>
          <p:nvPr>
            <p:ph type="title"/>
          </p:nvPr>
        </p:nvSpPr>
        <p:spPr>
          <a:xfrm>
            <a:off x="838200" y="161779"/>
            <a:ext cx="10515600" cy="605544"/>
          </a:xfrm>
        </p:spPr>
        <p:txBody>
          <a:bodyPr>
            <a:noAutofit/>
          </a:bodyPr>
          <a:lstStyle/>
          <a:p>
            <a:r>
              <a:rPr lang="en-GB" sz="3600" b="1" dirty="0">
                <a:latin typeface="Arial" panose="020B0604020202020204" pitchFamily="34" charset="0"/>
                <a:cs typeface="Arial" panose="020B0604020202020204" pitchFamily="34" charset="0"/>
              </a:rPr>
              <a:t>Assessing your ECTs</a:t>
            </a:r>
          </a:p>
        </p:txBody>
      </p:sp>
      <p:sp>
        <p:nvSpPr>
          <p:cNvPr id="3" name="Content Placeholder 2">
            <a:extLst>
              <a:ext uri="{FF2B5EF4-FFF2-40B4-BE49-F238E27FC236}">
                <a16:creationId xmlns:a16="http://schemas.microsoft.com/office/drawing/2014/main" id="{D2EEC0E3-89DF-4395-8F93-FD24A36A3B64}"/>
              </a:ext>
            </a:extLst>
          </p:cNvPr>
          <p:cNvSpPr>
            <a:spLocks noGrp="1"/>
          </p:cNvSpPr>
          <p:nvPr>
            <p:ph idx="1"/>
          </p:nvPr>
        </p:nvSpPr>
        <p:spPr>
          <a:xfrm>
            <a:off x="625257" y="995722"/>
            <a:ext cx="10623115" cy="5592967"/>
          </a:xfrm>
        </p:spPr>
        <p:txBody>
          <a:bodyPr>
            <a:normAutofit fontScale="92500" lnSpcReduction="20000"/>
          </a:bodyPr>
          <a:lstStyle/>
          <a:p>
            <a:pPr>
              <a:lnSpc>
                <a:spcPct val="110000"/>
              </a:lnSpc>
              <a:spcBef>
                <a:spcPts val="0"/>
              </a:spcBef>
            </a:pPr>
            <a:r>
              <a:rPr lang="en-GB" dirty="0">
                <a:latin typeface="Arial" panose="020B0604020202020204" pitchFamily="34" charset="0"/>
                <a:cs typeface="Arial" panose="020B0604020202020204" pitchFamily="34" charset="0"/>
              </a:rPr>
              <a:t>Teachers will continue to be assessed against the Teacher Standards, </a:t>
            </a:r>
            <a:r>
              <a:rPr lang="en-GB" b="1" dirty="0">
                <a:latin typeface="Arial" panose="020B0604020202020204" pitchFamily="34" charset="0"/>
                <a:cs typeface="Arial" panose="020B0604020202020204" pitchFamily="34" charset="0"/>
              </a:rPr>
              <a:t>NOT</a:t>
            </a:r>
            <a:r>
              <a:rPr lang="en-GB" dirty="0">
                <a:latin typeface="Arial" panose="020B0604020202020204" pitchFamily="34" charset="0"/>
                <a:cs typeface="Arial" panose="020B0604020202020204" pitchFamily="34" charset="0"/>
              </a:rPr>
              <a:t> the ECF.</a:t>
            </a:r>
          </a:p>
          <a:p>
            <a:pPr>
              <a:lnSpc>
                <a:spcPct val="110000"/>
              </a:lnSpc>
              <a:spcBef>
                <a:spcPts val="0"/>
              </a:spcBef>
            </a:pPr>
            <a:r>
              <a:rPr lang="en-GB" dirty="0">
                <a:latin typeface="Arial" panose="020B0604020202020204" pitchFamily="34" charset="0"/>
                <a:cs typeface="Arial" panose="020B0604020202020204" pitchFamily="34" charset="0"/>
              </a:rPr>
              <a:t>The end of the induction period will continue to be marked by a decision as to whether the teacher’s performance against the </a:t>
            </a:r>
            <a:r>
              <a:rPr lang="en-GB" u="sng" dirty="0">
                <a:latin typeface="Arial" panose="020B0604020202020204" pitchFamily="34" charset="0"/>
                <a:cs typeface="Arial" panose="020B0604020202020204" pitchFamily="34" charset="0"/>
                <a:hlinkClick r:id="rId2"/>
              </a:rPr>
              <a:t>Teachers’ Standards</a:t>
            </a:r>
            <a:r>
              <a:rPr lang="en-GB" dirty="0">
                <a:latin typeface="Arial" panose="020B0604020202020204" pitchFamily="34" charset="0"/>
                <a:cs typeface="Arial" panose="020B0604020202020204" pitchFamily="34" charset="0"/>
              </a:rPr>
              <a:t> is satisfactory. Whilst induction should be supportive and development focused, it is also important to ensure progress against the Teacher Standards is monitored.</a:t>
            </a:r>
          </a:p>
          <a:p>
            <a:pPr>
              <a:lnSpc>
                <a:spcPct val="110000"/>
              </a:lnSpc>
              <a:spcBef>
                <a:spcPts val="0"/>
              </a:spcBef>
            </a:pPr>
            <a:r>
              <a:rPr lang="en-GB" dirty="0">
                <a:latin typeface="Arial" panose="020B0604020202020204" pitchFamily="34" charset="0"/>
                <a:cs typeface="Arial" panose="020B0604020202020204" pitchFamily="34" charset="0"/>
              </a:rPr>
              <a:t>2 formal assessment points will take place during induction: one midway through induction, and one at the end of the induction period. These will be supported by regular progress reviews to monitor progress, to take place in each term where a formal assessment does not.</a:t>
            </a:r>
          </a:p>
          <a:p>
            <a:pPr>
              <a:lnSpc>
                <a:spcPct val="110000"/>
              </a:lnSpc>
              <a:spcBef>
                <a:spcPts val="0"/>
              </a:spcBef>
            </a:pPr>
            <a:r>
              <a:rPr lang="en-GB" dirty="0">
                <a:latin typeface="Arial" panose="020B0604020202020204" pitchFamily="34" charset="0"/>
                <a:cs typeface="Arial" panose="020B0604020202020204" pitchFamily="34" charset="0"/>
              </a:rPr>
              <a:t>Further details of the expectations of Appropriate Bodies around assessment to be published by the DFE in spring 2021.</a:t>
            </a:r>
          </a:p>
          <a:p>
            <a:endParaRPr lang="en-GB" dirty="0"/>
          </a:p>
        </p:txBody>
      </p:sp>
    </p:spTree>
    <p:extLst>
      <p:ext uri="{BB962C8B-B14F-4D97-AF65-F5344CB8AC3E}">
        <p14:creationId xmlns:p14="http://schemas.microsoft.com/office/powerpoint/2010/main" val="11326141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ED9A2-0CC0-42B1-BDEE-7E0BECBEA2A4}"/>
              </a:ext>
            </a:extLst>
          </p:cNvPr>
          <p:cNvSpPr>
            <a:spLocks noGrp="1"/>
          </p:cNvSpPr>
          <p:nvPr>
            <p:ph type="title"/>
          </p:nvPr>
        </p:nvSpPr>
        <p:spPr>
          <a:xfrm>
            <a:off x="833511" y="203982"/>
            <a:ext cx="10515600" cy="605546"/>
          </a:xfrm>
        </p:spPr>
        <p:txBody>
          <a:bodyPr>
            <a:normAutofit/>
          </a:bodyPr>
          <a:lstStyle/>
          <a:p>
            <a:r>
              <a:rPr lang="en-GB" sz="3600" dirty="0">
                <a:latin typeface="Arial" panose="020B0604020202020204" pitchFamily="34" charset="0"/>
                <a:cs typeface="Arial" panose="020B0604020202020204" pitchFamily="34" charset="0"/>
              </a:rPr>
              <a:t>Length of Induction – exceptional circumstances.</a:t>
            </a:r>
          </a:p>
        </p:txBody>
      </p:sp>
      <p:sp>
        <p:nvSpPr>
          <p:cNvPr id="3" name="Content Placeholder 2">
            <a:extLst>
              <a:ext uri="{FF2B5EF4-FFF2-40B4-BE49-F238E27FC236}">
                <a16:creationId xmlns:a16="http://schemas.microsoft.com/office/drawing/2014/main" id="{4F252BBB-BB6F-482F-AE66-4069FFC8CFF7}"/>
              </a:ext>
            </a:extLst>
          </p:cNvPr>
          <p:cNvSpPr>
            <a:spLocks noGrp="1"/>
          </p:cNvSpPr>
          <p:nvPr>
            <p:ph idx="1"/>
          </p:nvPr>
        </p:nvSpPr>
        <p:spPr>
          <a:xfrm>
            <a:off x="626301" y="977030"/>
            <a:ext cx="11073009" cy="5676988"/>
          </a:xfrm>
        </p:spPr>
        <p:txBody>
          <a:bodyPr>
            <a:normAutofit fontScale="85000" lnSpcReduction="20000"/>
          </a:bodyPr>
          <a:lstStyle/>
          <a:p>
            <a:pPr marL="0" indent="0">
              <a:lnSpc>
                <a:spcPct val="120000"/>
              </a:lnSpc>
              <a:spcBef>
                <a:spcPts val="0"/>
              </a:spcBef>
              <a:buNone/>
            </a:pPr>
            <a:r>
              <a:rPr lang="en-GB" dirty="0">
                <a:latin typeface="Arial" panose="020B0604020202020204" pitchFamily="34" charset="0"/>
                <a:cs typeface="Arial" panose="020B0604020202020204" pitchFamily="34" charset="0"/>
              </a:rPr>
              <a:t>In some exceptional circumstances, the length of the induction period may vary from the FTE equivalent of 2 school years. To ensure the induction period is only extended or reduced under appropriate circumstances, the DFE intends to:</a:t>
            </a:r>
          </a:p>
          <a:p>
            <a:pPr>
              <a:lnSpc>
                <a:spcPct val="120000"/>
              </a:lnSpc>
              <a:spcBef>
                <a:spcPts val="0"/>
              </a:spcBef>
            </a:pPr>
            <a:r>
              <a:rPr lang="en-GB" dirty="0">
                <a:latin typeface="Arial" panose="020B0604020202020204" pitchFamily="34" charset="0"/>
                <a:cs typeface="Arial" panose="020B0604020202020204" pitchFamily="34" charset="0"/>
              </a:rPr>
              <a:t>extend the number of ad-hoc absences permitted, in line with the extended length of induction (currently 29 days)</a:t>
            </a:r>
          </a:p>
          <a:p>
            <a:pPr>
              <a:lnSpc>
                <a:spcPct val="120000"/>
              </a:lnSpc>
              <a:spcBef>
                <a:spcPts val="0"/>
              </a:spcBef>
            </a:pPr>
            <a:r>
              <a:rPr lang="en-GB" dirty="0">
                <a:latin typeface="Arial" panose="020B0604020202020204" pitchFamily="34" charset="0"/>
                <a:cs typeface="Arial" panose="020B0604020202020204" pitchFamily="34" charset="0"/>
              </a:rPr>
              <a:t>In some cases, part-time teachers’ and experienced teachers’, gaining QTS via the Assessment Only route, induction periods may be reduced. This will be subject to agreement between the Appropriate Body and Early Career Teacher</a:t>
            </a:r>
          </a:p>
          <a:p>
            <a:pPr>
              <a:lnSpc>
                <a:spcPct val="120000"/>
              </a:lnSpc>
              <a:spcBef>
                <a:spcPts val="0"/>
              </a:spcBef>
            </a:pPr>
            <a:r>
              <a:rPr lang="en-GB" dirty="0">
                <a:latin typeface="Arial" panose="020B0604020202020204" pitchFamily="34" charset="0"/>
                <a:cs typeface="Arial" panose="020B0604020202020204" pitchFamily="34" charset="0"/>
              </a:rPr>
              <a:t>There will be some Early Career Teachers who will have started but not completed Induction on 1 September 2021. These teachers will be allowed until September 2023 to complete a one-year induction period. After this point, these teachers will still be able to complete induction, but will need to complete a full, 2-year period.</a:t>
            </a:r>
          </a:p>
          <a:p>
            <a:pPr>
              <a:lnSpc>
                <a:spcPct val="120000"/>
              </a:lnSpc>
              <a:spcBef>
                <a:spcPts val="0"/>
              </a:spcBef>
            </a:pPr>
            <a:endParaRPr lang="en-GB" dirty="0">
              <a:latin typeface="Arial" panose="020B0604020202020204" pitchFamily="34" charset="0"/>
              <a:cs typeface="Arial" panose="020B0604020202020204" pitchFamily="34" charset="0"/>
            </a:endParaRPr>
          </a:p>
          <a:p>
            <a:pPr marL="0" indent="0">
              <a:lnSpc>
                <a:spcPct val="120000"/>
              </a:lnSpc>
              <a:spcBef>
                <a:spcPts val="0"/>
              </a:spcBef>
              <a:buNone/>
            </a:pPr>
            <a:r>
              <a:rPr lang="en-GB" dirty="0">
                <a:latin typeface="Arial" panose="020B0604020202020204" pitchFamily="34" charset="0"/>
                <a:cs typeface="Arial" panose="020B0604020202020204" pitchFamily="34" charset="0"/>
              </a:rPr>
              <a:t>(Further details expected Spring 2021) </a:t>
            </a:r>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2569061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04020"/>
          </a:xfrm>
        </p:spPr>
        <p:txBody>
          <a:bodyPr/>
          <a:lstStyle/>
          <a:p>
            <a:r>
              <a:rPr lang="en-GB" sz="3733" dirty="0">
                <a:latin typeface="Arial" panose="020B0604020202020204" pitchFamily="34" charset="0"/>
                <a:cs typeface="Arial" panose="020B0604020202020204" pitchFamily="34" charset="0"/>
              </a:rPr>
              <a:t>Changes to Induction due Sep 2021</a:t>
            </a:r>
          </a:p>
        </p:txBody>
      </p:sp>
      <p:graphicFrame>
        <p:nvGraphicFramePr>
          <p:cNvPr id="4" name="Diagram 3"/>
          <p:cNvGraphicFramePr/>
          <p:nvPr>
            <p:extLst>
              <p:ext uri="{D42A27DB-BD31-4B8C-83A1-F6EECF244321}">
                <p14:modId xmlns:p14="http://schemas.microsoft.com/office/powerpoint/2010/main" val="3493928549"/>
              </p:ext>
            </p:extLst>
          </p:nvPr>
        </p:nvGraphicFramePr>
        <p:xfrm>
          <a:off x="630134" y="1220755"/>
          <a:ext cx="11116389"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306735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64042"/>
            <a:ext cx="10515600" cy="989542"/>
          </a:xfrm>
        </p:spPr>
        <p:txBody>
          <a:bodyPr/>
          <a:lstStyle/>
          <a:p>
            <a:r>
              <a:rPr lang="en-GB" sz="3200" dirty="0">
                <a:latin typeface="Arial" panose="020B0604020202020204" pitchFamily="34" charset="0"/>
                <a:cs typeface="Arial" panose="020B0604020202020204" pitchFamily="34" charset="0"/>
              </a:rPr>
              <a:t>What is the Early Career Framework?</a:t>
            </a:r>
          </a:p>
        </p:txBody>
      </p:sp>
      <p:sp>
        <p:nvSpPr>
          <p:cNvPr id="3" name="Content Placeholder 2"/>
          <p:cNvSpPr>
            <a:spLocks noGrp="1"/>
          </p:cNvSpPr>
          <p:nvPr>
            <p:ph idx="1"/>
          </p:nvPr>
        </p:nvSpPr>
        <p:spPr/>
        <p:txBody>
          <a:bodyPr>
            <a:normAutofit/>
          </a:bodyPr>
          <a:lstStyle/>
          <a:p>
            <a:pPr indent="0">
              <a:buNone/>
            </a:pPr>
            <a:endParaRPr lang="en-GB" dirty="0"/>
          </a:p>
          <a:p>
            <a:pPr indent="0">
              <a:buNone/>
            </a:pPr>
            <a:endParaRPr lang="en-GB" dirty="0"/>
          </a:p>
          <a:p>
            <a:pPr indent="0">
              <a:buNone/>
            </a:pPr>
            <a:endParaRPr lang="en-GB" dirty="0"/>
          </a:p>
        </p:txBody>
      </p:sp>
      <p:graphicFrame>
        <p:nvGraphicFramePr>
          <p:cNvPr id="4" name="Diagram 3"/>
          <p:cNvGraphicFramePr/>
          <p:nvPr>
            <p:extLst>
              <p:ext uri="{D42A27DB-BD31-4B8C-83A1-F6EECF244321}">
                <p14:modId xmlns:p14="http://schemas.microsoft.com/office/powerpoint/2010/main" val="4128108747"/>
              </p:ext>
            </p:extLst>
          </p:nvPr>
        </p:nvGraphicFramePr>
        <p:xfrm>
          <a:off x="778463" y="1153583"/>
          <a:ext cx="1078518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7238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64638"/>
            <a:ext cx="8558741" cy="657556"/>
          </a:xfrm>
        </p:spPr>
        <p:txBody>
          <a:bodyPr/>
          <a:lstStyle/>
          <a:p>
            <a:r>
              <a:rPr lang="en-GB" sz="3200" dirty="0">
                <a:latin typeface="Arial" panose="020B0604020202020204" pitchFamily="34" charset="0"/>
                <a:cs typeface="Arial" panose="020B0604020202020204" pitchFamily="34" charset="0"/>
              </a:rPr>
              <a:t>How will the ECF be implemented?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1480435"/>
              </p:ext>
            </p:extLst>
          </p:nvPr>
        </p:nvGraphicFramePr>
        <p:xfrm>
          <a:off x="609600" y="822194"/>
          <a:ext cx="11080652" cy="587116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8158971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4832523-7AA3-45C6-807C-9F882D49A95F}"/>
              </a:ext>
            </a:extLst>
          </p:cNvPr>
          <p:cNvSpPr>
            <a:spLocks noGrp="1"/>
          </p:cNvSpPr>
          <p:nvPr>
            <p:ph idx="1"/>
          </p:nvPr>
        </p:nvSpPr>
        <p:spPr>
          <a:xfrm>
            <a:off x="263047" y="137787"/>
            <a:ext cx="11708559" cy="6600640"/>
          </a:xfrm>
        </p:spPr>
        <p:txBody>
          <a:bodyPr>
            <a:normAutofit fontScale="92500" lnSpcReduction="10000"/>
          </a:bodyPr>
          <a:lstStyle/>
          <a:p>
            <a:pPr marL="0" indent="0">
              <a:lnSpc>
                <a:spcPct val="110000"/>
              </a:lnSpc>
              <a:spcBef>
                <a:spcPts val="0"/>
              </a:spcBef>
              <a:buNone/>
            </a:pPr>
            <a:r>
              <a:rPr lang="en-GB" sz="3000" b="1" dirty="0">
                <a:latin typeface="Arial" panose="020B0604020202020204" pitchFamily="34" charset="0"/>
                <a:cs typeface="Arial" panose="020B0604020202020204" pitchFamily="34" charset="0"/>
              </a:rPr>
              <a:t>1. A funded provider led programme</a:t>
            </a:r>
            <a:endParaRPr lang="en-GB" sz="3000" dirty="0">
              <a:latin typeface="Arial" panose="020B0604020202020204" pitchFamily="34" charset="0"/>
              <a:cs typeface="Arial" panose="020B0604020202020204" pitchFamily="34" charset="0"/>
            </a:endParaRPr>
          </a:p>
          <a:p>
            <a:pPr marL="0" indent="0">
              <a:lnSpc>
                <a:spcPct val="110000"/>
              </a:lnSpc>
              <a:spcBef>
                <a:spcPts val="0"/>
              </a:spcBef>
              <a:buNone/>
            </a:pPr>
            <a:r>
              <a:rPr lang="en-GB" dirty="0">
                <a:latin typeface="Arial" panose="020B0604020202020204" pitchFamily="34" charset="0"/>
                <a:cs typeface="Arial" panose="020B0604020202020204" pitchFamily="34" charset="0"/>
              </a:rPr>
              <a:t>Schools can choose one of 6 providers, through a Teaching School Hub, accredited by the Department for Education who will design and deliver a programme of face-to-face and online training to early career teachers and their mentors:</a:t>
            </a:r>
          </a:p>
          <a:p>
            <a:pPr lvl="0">
              <a:lnSpc>
                <a:spcPct val="110000"/>
              </a:lnSpc>
              <a:spcBef>
                <a:spcPts val="0"/>
              </a:spcBef>
            </a:pPr>
            <a:r>
              <a:rPr lang="en-GB" u="sng" dirty="0">
                <a:latin typeface="Arial" panose="020B0604020202020204" pitchFamily="34" charset="0"/>
                <a:cs typeface="Arial" panose="020B0604020202020204" pitchFamily="34" charset="0"/>
                <a:hlinkClick r:id="rId2"/>
              </a:rPr>
              <a:t>Ambition Institute</a:t>
            </a:r>
            <a:endParaRPr lang="en-GB" dirty="0">
              <a:latin typeface="Arial" panose="020B0604020202020204" pitchFamily="34" charset="0"/>
              <a:cs typeface="Arial" panose="020B0604020202020204" pitchFamily="34" charset="0"/>
            </a:endParaRPr>
          </a:p>
          <a:p>
            <a:pPr lvl="0">
              <a:lnSpc>
                <a:spcPct val="110000"/>
              </a:lnSpc>
              <a:spcBef>
                <a:spcPts val="0"/>
              </a:spcBef>
            </a:pPr>
            <a:r>
              <a:rPr lang="en-GB" u="sng" dirty="0">
                <a:latin typeface="Arial" panose="020B0604020202020204" pitchFamily="34" charset="0"/>
                <a:cs typeface="Arial" panose="020B0604020202020204" pitchFamily="34" charset="0"/>
                <a:hlinkClick r:id="rId3"/>
              </a:rPr>
              <a:t>Best Practice Network</a:t>
            </a:r>
            <a:endParaRPr lang="en-GB" dirty="0">
              <a:latin typeface="Arial" panose="020B0604020202020204" pitchFamily="34" charset="0"/>
              <a:cs typeface="Arial" panose="020B0604020202020204" pitchFamily="34" charset="0"/>
            </a:endParaRPr>
          </a:p>
          <a:p>
            <a:pPr lvl="0">
              <a:lnSpc>
                <a:spcPct val="110000"/>
              </a:lnSpc>
              <a:spcBef>
                <a:spcPts val="0"/>
              </a:spcBef>
            </a:pPr>
            <a:r>
              <a:rPr lang="en-GB" u="sng" dirty="0">
                <a:latin typeface="Arial" panose="020B0604020202020204" pitchFamily="34" charset="0"/>
                <a:cs typeface="Arial" panose="020B0604020202020204" pitchFamily="34" charset="0"/>
                <a:hlinkClick r:id="rId4"/>
              </a:rPr>
              <a:t>Capita with lead academic partner the University of Birmingham</a:t>
            </a:r>
            <a:endParaRPr lang="en-GB" dirty="0">
              <a:latin typeface="Arial" panose="020B0604020202020204" pitchFamily="34" charset="0"/>
              <a:cs typeface="Arial" panose="020B0604020202020204" pitchFamily="34" charset="0"/>
            </a:endParaRPr>
          </a:p>
          <a:p>
            <a:pPr lvl="0">
              <a:lnSpc>
                <a:spcPct val="110000"/>
              </a:lnSpc>
              <a:spcBef>
                <a:spcPts val="0"/>
              </a:spcBef>
            </a:pPr>
            <a:r>
              <a:rPr lang="en-GB" u="sng" dirty="0">
                <a:latin typeface="Arial" panose="020B0604020202020204" pitchFamily="34" charset="0"/>
                <a:cs typeface="Arial" panose="020B0604020202020204" pitchFamily="34" charset="0"/>
                <a:hlinkClick r:id="rId5"/>
              </a:rPr>
              <a:t>Education Development Trust</a:t>
            </a:r>
            <a:endParaRPr lang="en-GB" dirty="0">
              <a:latin typeface="Arial" panose="020B0604020202020204" pitchFamily="34" charset="0"/>
              <a:cs typeface="Arial" panose="020B0604020202020204" pitchFamily="34" charset="0"/>
            </a:endParaRPr>
          </a:p>
          <a:p>
            <a:pPr lvl="0">
              <a:lnSpc>
                <a:spcPct val="110000"/>
              </a:lnSpc>
              <a:spcBef>
                <a:spcPts val="0"/>
              </a:spcBef>
            </a:pPr>
            <a:r>
              <a:rPr lang="en-GB" u="sng" dirty="0">
                <a:latin typeface="Arial" panose="020B0604020202020204" pitchFamily="34" charset="0"/>
                <a:cs typeface="Arial" panose="020B0604020202020204" pitchFamily="34" charset="0"/>
                <a:hlinkClick r:id="rId6"/>
              </a:rPr>
              <a:t>Teach First</a:t>
            </a:r>
            <a:endParaRPr lang="en-GB" dirty="0">
              <a:latin typeface="Arial" panose="020B0604020202020204" pitchFamily="34" charset="0"/>
              <a:cs typeface="Arial" panose="020B0604020202020204" pitchFamily="34" charset="0"/>
            </a:endParaRPr>
          </a:p>
          <a:p>
            <a:pPr lvl="0">
              <a:lnSpc>
                <a:spcPct val="110000"/>
              </a:lnSpc>
              <a:spcBef>
                <a:spcPts val="0"/>
              </a:spcBef>
            </a:pPr>
            <a:r>
              <a:rPr lang="en-GB" u="sng" dirty="0">
                <a:latin typeface="Arial" panose="020B0604020202020204" pitchFamily="34" charset="0"/>
                <a:cs typeface="Arial" panose="020B0604020202020204" pitchFamily="34" charset="0"/>
                <a:hlinkClick r:id="rId7"/>
              </a:rPr>
              <a:t>UCL Institute of Education</a:t>
            </a:r>
            <a:endParaRPr lang="en-GB" u="sng" dirty="0">
              <a:latin typeface="Arial" panose="020B0604020202020204" pitchFamily="34" charset="0"/>
              <a:cs typeface="Arial" panose="020B0604020202020204" pitchFamily="34" charset="0"/>
            </a:endParaRPr>
          </a:p>
          <a:p>
            <a:pPr marL="0" indent="0">
              <a:lnSpc>
                <a:spcPct val="110000"/>
              </a:lnSpc>
              <a:spcBef>
                <a:spcPts val="0"/>
              </a:spcBef>
              <a:buNone/>
            </a:pPr>
            <a:r>
              <a:rPr lang="en-GB" dirty="0">
                <a:latin typeface="Arial" panose="020B0604020202020204" pitchFamily="34" charset="0"/>
                <a:cs typeface="Arial" panose="020B0604020202020204" pitchFamily="34" charset="0"/>
              </a:rPr>
              <a:t>This programme is funded by the Department for Education. Providers will be paid directly so schools will not face any payment burdens. Additional funding for mentor release time to attend provider-led mentor training - 36 hours over 2 years. Funding for this programme is in addition to the funding related to time off timetable for early career teachers and their mentors.</a:t>
            </a:r>
          </a:p>
          <a:p>
            <a:pPr marL="0" lvl="0" indent="0">
              <a:buNone/>
            </a:pPr>
            <a:endParaRPr lang="en-GB" dirty="0"/>
          </a:p>
          <a:p>
            <a:endParaRPr lang="en-GB" dirty="0"/>
          </a:p>
        </p:txBody>
      </p:sp>
    </p:spTree>
    <p:extLst>
      <p:ext uri="{BB962C8B-B14F-4D97-AF65-F5344CB8AC3E}">
        <p14:creationId xmlns:p14="http://schemas.microsoft.com/office/powerpoint/2010/main" val="20311960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DC6ADA-B3E7-4A85-B03A-EB69C11120A7}"/>
              </a:ext>
            </a:extLst>
          </p:cNvPr>
          <p:cNvSpPr>
            <a:spLocks noGrp="1"/>
          </p:cNvSpPr>
          <p:nvPr>
            <p:ph type="title"/>
          </p:nvPr>
        </p:nvSpPr>
        <p:spPr>
          <a:xfrm>
            <a:off x="518160" y="351691"/>
            <a:ext cx="11155679" cy="1097281"/>
          </a:xfrm>
        </p:spPr>
        <p:txBody>
          <a:bodyPr>
            <a:noAutofit/>
          </a:bodyPr>
          <a:lstStyle/>
          <a:p>
            <a:r>
              <a:rPr lang="en-GB" sz="3600" b="1" dirty="0"/>
              <a:t> </a:t>
            </a:r>
            <a:br>
              <a:rPr lang="en-GB" sz="3600" b="1" dirty="0"/>
            </a:br>
            <a:endParaRPr lang="en-GB" sz="3600" dirty="0"/>
          </a:p>
        </p:txBody>
      </p:sp>
      <p:sp>
        <p:nvSpPr>
          <p:cNvPr id="3" name="Content Placeholder 2">
            <a:extLst>
              <a:ext uri="{FF2B5EF4-FFF2-40B4-BE49-F238E27FC236}">
                <a16:creationId xmlns:a16="http://schemas.microsoft.com/office/drawing/2014/main" id="{02653583-F3B6-41CA-85CB-481509F4D665}"/>
              </a:ext>
            </a:extLst>
          </p:cNvPr>
          <p:cNvSpPr>
            <a:spLocks noGrp="1"/>
          </p:cNvSpPr>
          <p:nvPr>
            <p:ph idx="1"/>
          </p:nvPr>
        </p:nvSpPr>
        <p:spPr>
          <a:xfrm>
            <a:off x="198121" y="154745"/>
            <a:ext cx="11801621" cy="6555544"/>
          </a:xfrm>
        </p:spPr>
        <p:txBody>
          <a:bodyPr>
            <a:normAutofit fontScale="92500" lnSpcReduction="10000"/>
          </a:bodyPr>
          <a:lstStyle/>
          <a:p>
            <a:pPr marL="0" indent="0">
              <a:lnSpc>
                <a:spcPct val="110000"/>
              </a:lnSpc>
              <a:spcBef>
                <a:spcPts val="0"/>
              </a:spcBef>
              <a:buNone/>
            </a:pPr>
            <a:r>
              <a:rPr lang="en-GB" b="1" dirty="0">
                <a:latin typeface="Arial" panose="020B0604020202020204" pitchFamily="34" charset="0"/>
                <a:cs typeface="Arial" panose="020B0604020202020204" pitchFamily="34" charset="0"/>
              </a:rPr>
              <a:t>2. Schools deliver their own training using DfE-accredited materials and resources</a:t>
            </a:r>
            <a:endParaRPr lang="en-GB" dirty="0">
              <a:latin typeface="Arial" panose="020B0604020202020204" pitchFamily="34" charset="0"/>
              <a:cs typeface="Arial" panose="020B0604020202020204" pitchFamily="34" charset="0"/>
            </a:endParaRPr>
          </a:p>
          <a:p>
            <a:pPr>
              <a:lnSpc>
                <a:spcPct val="110000"/>
              </a:lnSpc>
              <a:spcBef>
                <a:spcPts val="0"/>
              </a:spcBef>
            </a:pPr>
            <a:r>
              <a:rPr lang="en-GB" dirty="0">
                <a:latin typeface="Arial" panose="020B0604020202020204" pitchFamily="34" charset="0"/>
                <a:cs typeface="Arial" panose="020B0604020202020204" pitchFamily="34" charset="0"/>
              </a:rPr>
              <a:t>Schools use freely available </a:t>
            </a:r>
            <a:r>
              <a:rPr lang="en-GB" u="sng" dirty="0">
                <a:latin typeface="Arial" panose="020B0604020202020204" pitchFamily="34" charset="0"/>
                <a:cs typeface="Arial" panose="020B0604020202020204" pitchFamily="34" charset="0"/>
                <a:hlinkClick r:id="rId2"/>
              </a:rPr>
              <a:t>DfE-accredited materials</a:t>
            </a:r>
            <a:r>
              <a:rPr lang="en-GB" dirty="0">
                <a:latin typeface="Arial" panose="020B0604020202020204" pitchFamily="34" charset="0"/>
                <a:cs typeface="Arial" panose="020B0604020202020204" pitchFamily="34" charset="0"/>
              </a:rPr>
              <a:t>, which includes ready to use materials and resources for new teachers and mentors, to deliver their own early career teacher and mentor support.</a:t>
            </a:r>
          </a:p>
          <a:p>
            <a:pPr>
              <a:lnSpc>
                <a:spcPct val="110000"/>
              </a:lnSpc>
              <a:spcBef>
                <a:spcPts val="0"/>
              </a:spcBef>
            </a:pPr>
            <a:r>
              <a:rPr lang="en-GB" dirty="0">
                <a:latin typeface="Arial" panose="020B0604020202020204" pitchFamily="34" charset="0"/>
                <a:cs typeface="Arial" panose="020B0604020202020204" pitchFamily="34" charset="0"/>
              </a:rPr>
              <a:t>These materials have been accredited by the Department for Education and quality assured by the Education Endowment Foundation.</a:t>
            </a:r>
          </a:p>
          <a:p>
            <a:pPr marL="0" indent="0">
              <a:lnSpc>
                <a:spcPct val="110000"/>
              </a:lnSpc>
              <a:spcBef>
                <a:spcPts val="0"/>
              </a:spcBef>
              <a:buNone/>
            </a:pPr>
            <a:endParaRPr lang="en-GB" dirty="0">
              <a:latin typeface="Arial" panose="020B0604020202020204" pitchFamily="34" charset="0"/>
              <a:cs typeface="Arial" panose="020B0604020202020204" pitchFamily="34" charset="0"/>
            </a:endParaRPr>
          </a:p>
          <a:p>
            <a:pPr marL="0" indent="0" fontAlgn="base">
              <a:lnSpc>
                <a:spcPct val="110000"/>
              </a:lnSpc>
              <a:spcBef>
                <a:spcPts val="0"/>
              </a:spcBef>
              <a:buNone/>
            </a:pPr>
            <a:r>
              <a:rPr lang="en-GB" b="1" dirty="0">
                <a:latin typeface="Arial" panose="020B0604020202020204" pitchFamily="34" charset="0"/>
                <a:cs typeface="Arial" panose="020B0604020202020204" pitchFamily="34" charset="0"/>
              </a:rPr>
              <a:t>3. Schools design and deliver their own early career framework-based induction</a:t>
            </a:r>
            <a:endParaRPr lang="en-GB" dirty="0">
              <a:latin typeface="Arial" panose="020B0604020202020204" pitchFamily="34" charset="0"/>
              <a:cs typeface="Arial" panose="020B0604020202020204" pitchFamily="34" charset="0"/>
            </a:endParaRPr>
          </a:p>
          <a:p>
            <a:pPr>
              <a:lnSpc>
                <a:spcPct val="110000"/>
              </a:lnSpc>
              <a:spcBef>
                <a:spcPts val="0"/>
              </a:spcBef>
            </a:pPr>
            <a:r>
              <a:rPr lang="en-GB" dirty="0">
                <a:latin typeface="Arial" panose="020B0604020202020204" pitchFamily="34" charset="0"/>
                <a:cs typeface="Arial" panose="020B0604020202020204" pitchFamily="34" charset="0"/>
              </a:rPr>
              <a:t>Schools can design and deliver their own 2-year induction programme for early career teachers based on the </a:t>
            </a:r>
            <a:r>
              <a:rPr lang="en-GB" u="sng" dirty="0">
                <a:latin typeface="Arial" panose="020B0604020202020204" pitchFamily="34" charset="0"/>
                <a:cs typeface="Arial" panose="020B0604020202020204" pitchFamily="34" charset="0"/>
                <a:hlinkClick r:id="rId3"/>
              </a:rPr>
              <a:t>early career framework</a:t>
            </a:r>
            <a:r>
              <a:rPr lang="en-GB" dirty="0">
                <a:latin typeface="Arial" panose="020B0604020202020204" pitchFamily="34" charset="0"/>
                <a:cs typeface="Arial" panose="020B0604020202020204" pitchFamily="34" charset="0"/>
              </a:rPr>
              <a:t>.</a:t>
            </a:r>
          </a:p>
          <a:p>
            <a:pPr>
              <a:lnSpc>
                <a:spcPct val="110000"/>
              </a:lnSpc>
              <a:spcBef>
                <a:spcPts val="0"/>
              </a:spcBef>
            </a:pPr>
            <a:endParaRPr lang="en-GB" dirty="0">
              <a:latin typeface="Arial" panose="020B0604020202020204" pitchFamily="34" charset="0"/>
              <a:cs typeface="Arial" panose="020B0604020202020204" pitchFamily="34" charset="0"/>
            </a:endParaRPr>
          </a:p>
          <a:p>
            <a:pPr marL="0" indent="0">
              <a:lnSpc>
                <a:spcPct val="110000"/>
              </a:lnSpc>
              <a:spcBef>
                <a:spcPts val="0"/>
              </a:spcBef>
              <a:buNone/>
            </a:pPr>
            <a:r>
              <a:rPr lang="en-GB" b="1" dirty="0">
                <a:latin typeface="Arial" panose="020B0604020202020204" pitchFamily="34" charset="0"/>
                <a:cs typeface="Arial" panose="020B0604020202020204" pitchFamily="34" charset="0"/>
              </a:rPr>
              <a:t>N.B We are expecting the DFE to stipulate that Appropriate Bodies will need to carry out some sort of QA check for schools not following the fully funded provider led programme.</a:t>
            </a:r>
          </a:p>
        </p:txBody>
      </p:sp>
    </p:spTree>
    <p:extLst>
      <p:ext uri="{BB962C8B-B14F-4D97-AF65-F5344CB8AC3E}">
        <p14:creationId xmlns:p14="http://schemas.microsoft.com/office/powerpoint/2010/main" val="41470607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3CFBE68-1E69-4561-BCD0-AAFB071CA03D}"/>
              </a:ext>
            </a:extLst>
          </p:cNvPr>
          <p:cNvSpPr>
            <a:spLocks noGrp="1"/>
          </p:cNvSpPr>
          <p:nvPr>
            <p:ph idx="1"/>
          </p:nvPr>
        </p:nvSpPr>
        <p:spPr>
          <a:xfrm>
            <a:off x="838200" y="464234"/>
            <a:ext cx="10515600" cy="6006904"/>
          </a:xfrm>
        </p:spPr>
        <p:txBody>
          <a:bodyPr>
            <a:normAutofit/>
          </a:bodyPr>
          <a:lstStyle/>
          <a:p>
            <a:pPr marL="0" indent="0" fontAlgn="base">
              <a:lnSpc>
                <a:spcPct val="107000"/>
              </a:lnSpc>
              <a:spcBef>
                <a:spcPts val="6000"/>
              </a:spcBef>
              <a:spcAft>
                <a:spcPts val="800"/>
              </a:spcAft>
              <a:buNone/>
            </a:pPr>
            <a:r>
              <a:rPr lang="en-GB" sz="4000" b="1" dirty="0">
                <a:solidFill>
                  <a:srgbClr val="0B0C0C"/>
                </a:solidFill>
                <a:latin typeface="Arial" panose="020B0604020202020204" pitchFamily="34" charset="0"/>
                <a:ea typeface="Times New Roman" panose="02020603050405020304" pitchFamily="18" charset="0"/>
                <a:cs typeface="Times New Roman" panose="02020603050405020304" pitchFamily="18" charset="0"/>
              </a:rPr>
              <a:t>Funding for national roll-out</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500"/>
              </a:spcBef>
              <a:spcAft>
                <a:spcPts val="1500"/>
              </a:spcAft>
              <a:buNone/>
            </a:pPr>
            <a:r>
              <a:rPr lang="en-GB" dirty="0">
                <a:solidFill>
                  <a:srgbClr val="0B0C0C"/>
                </a:solidFill>
                <a:latin typeface="Arial" panose="020B0604020202020204" pitchFamily="34" charset="0"/>
                <a:ea typeface="Times New Roman" panose="02020603050405020304" pitchFamily="18" charset="0"/>
                <a:cs typeface="Times New Roman" panose="02020603050405020304" pitchFamily="18" charset="0"/>
              </a:rPr>
              <a:t>All state funded schools offering statutory induction will receive additional funding to deliver the Early Career Framework reforms.</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1500"/>
              </a:spcBef>
              <a:spcAft>
                <a:spcPts val="1500"/>
              </a:spcAft>
              <a:buNone/>
            </a:pPr>
            <a:r>
              <a:rPr lang="en-GB" dirty="0">
                <a:solidFill>
                  <a:srgbClr val="0B0C0C"/>
                </a:solidFill>
                <a:latin typeface="Arial" panose="020B0604020202020204" pitchFamily="34" charset="0"/>
                <a:ea typeface="Times New Roman" panose="02020603050405020304" pitchFamily="18" charset="0"/>
                <a:cs typeface="Times New Roman" panose="02020603050405020304" pitchFamily="18" charset="0"/>
              </a:rPr>
              <a:t>The funding will cover:</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375"/>
              </a:spcAft>
              <a:buSzPct val="100000"/>
              <a:tabLst>
                <a:tab pos="457200" algn="l"/>
              </a:tabLst>
            </a:pPr>
            <a:r>
              <a:rPr lang="en-GB" dirty="0">
                <a:solidFill>
                  <a:srgbClr val="0B0C0C"/>
                </a:solidFill>
                <a:latin typeface="Arial" panose="020B0604020202020204" pitchFamily="34" charset="0"/>
                <a:ea typeface="Times New Roman" panose="02020603050405020304" pitchFamily="18" charset="0"/>
                <a:cs typeface="Times New Roman" panose="02020603050405020304" pitchFamily="18" charset="0"/>
              </a:rPr>
              <a:t>5% off timetable in the second year of induction for all Early Career Teachers to undertake induction activities including training and mentoring</a:t>
            </a:r>
            <a:endParaRPr lang="en-GB" sz="1800" dirty="0">
              <a:latin typeface="Calibri" panose="020F0502020204030204" pitchFamily="34" charset="0"/>
              <a:ea typeface="Calibri" panose="020F0502020204030204" pitchFamily="34" charset="0"/>
              <a:cs typeface="Times New Roman" panose="02020603050405020304" pitchFamily="18" charset="0"/>
            </a:endParaRPr>
          </a:p>
          <a:p>
            <a:r>
              <a:rPr lang="en-GB" dirty="0">
                <a:solidFill>
                  <a:srgbClr val="0B0C0C"/>
                </a:solidFill>
                <a:latin typeface="Arial" panose="020B0604020202020204" pitchFamily="34" charset="0"/>
                <a:ea typeface="Times New Roman" panose="02020603050405020304" pitchFamily="18" charset="0"/>
              </a:rPr>
              <a:t>funding for mentors’ time to spend with Early Career Teachers in the second year of induction - this is based on 20 hours of mentoring across the academic year</a:t>
            </a:r>
            <a:endParaRPr lang="en-GB" dirty="0"/>
          </a:p>
        </p:txBody>
      </p:sp>
    </p:spTree>
    <p:extLst>
      <p:ext uri="{BB962C8B-B14F-4D97-AF65-F5344CB8AC3E}">
        <p14:creationId xmlns:p14="http://schemas.microsoft.com/office/powerpoint/2010/main" val="5186280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Content Placeholder 5" descr="Graphical user interface, text, application&#10;&#10;Description automatically generated">
            <a:extLst>
              <a:ext uri="{FF2B5EF4-FFF2-40B4-BE49-F238E27FC236}">
                <a16:creationId xmlns:a16="http://schemas.microsoft.com/office/drawing/2014/main" id="{670EC4FC-52FC-4AEE-BAF2-4523299004E5}"/>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29676" y="329233"/>
            <a:ext cx="11532647" cy="3281475"/>
          </a:xfrm>
        </p:spPr>
      </p:pic>
      <p:sp>
        <p:nvSpPr>
          <p:cNvPr id="7" name="TextBox 6">
            <a:extLst>
              <a:ext uri="{FF2B5EF4-FFF2-40B4-BE49-F238E27FC236}">
                <a16:creationId xmlns:a16="http://schemas.microsoft.com/office/drawing/2014/main" id="{C929D6F9-A74D-4422-87BC-0C6167E15318}"/>
              </a:ext>
            </a:extLst>
          </p:cNvPr>
          <p:cNvSpPr txBox="1"/>
          <p:nvPr/>
        </p:nvSpPr>
        <p:spPr>
          <a:xfrm>
            <a:off x="329676" y="4466493"/>
            <a:ext cx="11334786" cy="64633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funding amount is calculated by taking the average salary of mentors and early career teachers, split by region.</a:t>
            </a:r>
          </a:p>
        </p:txBody>
      </p:sp>
    </p:spTree>
    <p:extLst>
      <p:ext uri="{BB962C8B-B14F-4D97-AF65-F5344CB8AC3E}">
        <p14:creationId xmlns:p14="http://schemas.microsoft.com/office/powerpoint/2010/main" val="263236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F672D6-F7AD-4FE8-82C7-9BCE6ABBC392}"/>
              </a:ext>
            </a:extLst>
          </p:cNvPr>
          <p:cNvSpPr>
            <a:spLocks noGrp="1"/>
          </p:cNvSpPr>
          <p:nvPr>
            <p:ph type="title"/>
          </p:nvPr>
        </p:nvSpPr>
        <p:spPr>
          <a:xfrm>
            <a:off x="457201" y="0"/>
            <a:ext cx="10515600" cy="570378"/>
          </a:xfrm>
        </p:spPr>
        <p:txBody>
          <a:bodyPr>
            <a:normAutofit fontScale="90000"/>
          </a:bodyPr>
          <a:lstStyle/>
          <a:p>
            <a:pPr algn="ctr"/>
            <a:r>
              <a:rPr lang="en-GB" sz="3600" b="1" dirty="0">
                <a:latin typeface="Arial" panose="020B0604020202020204" pitchFamily="34" charset="0"/>
                <a:cs typeface="Arial" panose="020B0604020202020204" pitchFamily="34" charset="0"/>
              </a:rPr>
              <a:t>The role of the Appropriate Body</a:t>
            </a:r>
          </a:p>
        </p:txBody>
      </p:sp>
      <p:sp>
        <p:nvSpPr>
          <p:cNvPr id="3" name="Content Placeholder 2">
            <a:extLst>
              <a:ext uri="{FF2B5EF4-FFF2-40B4-BE49-F238E27FC236}">
                <a16:creationId xmlns:a16="http://schemas.microsoft.com/office/drawing/2014/main" id="{C7204116-0E65-4099-9A74-709EA18122AE}"/>
              </a:ext>
            </a:extLst>
          </p:cNvPr>
          <p:cNvSpPr>
            <a:spLocks noGrp="1"/>
          </p:cNvSpPr>
          <p:nvPr>
            <p:ph idx="1"/>
          </p:nvPr>
        </p:nvSpPr>
        <p:spPr>
          <a:xfrm>
            <a:off x="457201" y="656493"/>
            <a:ext cx="11230707" cy="3377438"/>
          </a:xfrm>
        </p:spPr>
        <p:txBody>
          <a:bodyPr>
            <a:noAutofit/>
          </a:bodyPr>
          <a:lstStyle/>
          <a:p>
            <a:pPr marL="0" indent="0" eaLnBrk="0" fontAlgn="base" hangingPunct="0">
              <a:lnSpc>
                <a:spcPct val="120000"/>
              </a:lnSpc>
              <a:spcBef>
                <a:spcPts val="0"/>
              </a:spcBef>
              <a:spcAft>
                <a:spcPct val="0"/>
              </a:spcAft>
              <a:buNone/>
              <a:defRPr/>
            </a:pPr>
            <a:r>
              <a:rPr lang="en-GB" sz="1800" b="1" dirty="0">
                <a:latin typeface="Arial" panose="020B0604020202020204" pitchFamily="34" charset="0"/>
                <a:cs typeface="Arial" panose="020B0604020202020204" pitchFamily="34" charset="0"/>
              </a:rPr>
              <a:t>You must register your ECTs with an Appropriate Body, separately to an ECF programme. </a:t>
            </a:r>
          </a:p>
          <a:p>
            <a:pPr marL="0" indent="0" eaLnBrk="0" fontAlgn="base" hangingPunct="0">
              <a:lnSpc>
                <a:spcPct val="120000"/>
              </a:lnSpc>
              <a:spcBef>
                <a:spcPts val="0"/>
              </a:spcBef>
              <a:spcAft>
                <a:spcPct val="0"/>
              </a:spcAft>
              <a:buNone/>
              <a:defRPr/>
            </a:pPr>
            <a:r>
              <a:rPr lang="en-GB" sz="1800" b="1" dirty="0">
                <a:latin typeface="Arial" panose="020B0604020202020204" pitchFamily="34" charset="0"/>
                <a:cs typeface="Arial" panose="020B0604020202020204" pitchFamily="34" charset="0"/>
              </a:rPr>
              <a:t>Essex County Council along with other providers will continue to be an Appropriate Body.</a:t>
            </a:r>
          </a:p>
          <a:p>
            <a:pPr marL="0" indent="0" eaLnBrk="0" fontAlgn="base" hangingPunct="0">
              <a:lnSpc>
                <a:spcPct val="120000"/>
              </a:lnSpc>
              <a:spcBef>
                <a:spcPts val="0"/>
              </a:spcBef>
              <a:spcAft>
                <a:spcPct val="0"/>
              </a:spcAft>
              <a:buNone/>
              <a:defRPr/>
            </a:pPr>
            <a:r>
              <a:rPr lang="en-GB" sz="1800" b="1" dirty="0">
                <a:latin typeface="Arial" panose="020B0604020202020204" pitchFamily="34" charset="0"/>
                <a:cs typeface="Arial" panose="020B0604020202020204" pitchFamily="34" charset="0"/>
              </a:rPr>
              <a:t>The key change is that Induction will take two years and timings of assessments will be different. ECTs’ will still be entitled to an additional 10% release time in year 1 and 5% funded release time in year 2.</a:t>
            </a:r>
          </a:p>
          <a:p>
            <a:pPr marL="0" lvl="0" indent="0" eaLnBrk="0" fontAlgn="base" hangingPunct="0">
              <a:lnSpc>
                <a:spcPct val="120000"/>
              </a:lnSpc>
              <a:spcBef>
                <a:spcPts val="0"/>
              </a:spcBef>
              <a:spcAft>
                <a:spcPct val="0"/>
              </a:spcAft>
              <a:buNone/>
              <a:defRPr/>
            </a:pPr>
            <a:endParaRPr lang="en-GB" sz="1800" dirty="0">
              <a:latin typeface="Arial" panose="020B0604020202020204" pitchFamily="34" charset="0"/>
              <a:cs typeface="Arial" panose="020B0604020202020204" pitchFamily="34" charset="0"/>
            </a:endParaRPr>
          </a:p>
          <a:p>
            <a:pPr marL="0" indent="0" eaLnBrk="0" fontAlgn="base" hangingPunct="0">
              <a:lnSpc>
                <a:spcPct val="120000"/>
              </a:lnSpc>
              <a:spcBef>
                <a:spcPts val="0"/>
              </a:spcBef>
              <a:spcAft>
                <a:spcPct val="0"/>
              </a:spcAft>
              <a:buNone/>
              <a:defRPr/>
            </a:pPr>
            <a:r>
              <a:rPr lang="en-GB" sz="1800" dirty="0">
                <a:latin typeface="Arial" panose="020B0604020202020204" pitchFamily="34" charset="0"/>
                <a:cs typeface="Arial" panose="020B0604020202020204" pitchFamily="34" charset="0"/>
              </a:rPr>
              <a:t>Appropriate bodies will continue to play a key role in induction, ensuring that Early Career Teachers receive their statutory entitlements and are fairly and consistently assessed. From September 2021, Appropriate Bodies will also be required to check whether Early Career Teachers are receiving a programme of support and training based on the early career framework.</a:t>
            </a:r>
          </a:p>
          <a:p>
            <a:pPr marL="0" lvl="0" indent="0" eaLnBrk="0" fontAlgn="base" hangingPunct="0">
              <a:lnSpc>
                <a:spcPct val="120000"/>
              </a:lnSpc>
              <a:spcBef>
                <a:spcPts val="0"/>
              </a:spcBef>
              <a:spcAft>
                <a:spcPct val="0"/>
              </a:spcAft>
              <a:buNone/>
              <a:defRPr/>
            </a:pPr>
            <a:endParaRPr lang="en-GB" sz="1600" dirty="0">
              <a:latin typeface="Arial" panose="020B0604020202020204" pitchFamily="34" charset="0"/>
              <a:cs typeface="Arial" panose="020B0604020202020204" pitchFamily="34" charset="0"/>
            </a:endParaRPr>
          </a:p>
        </p:txBody>
      </p:sp>
      <p:sp>
        <p:nvSpPr>
          <p:cNvPr id="4" name="TextBox 3">
            <a:extLst>
              <a:ext uri="{FF2B5EF4-FFF2-40B4-BE49-F238E27FC236}">
                <a16:creationId xmlns:a16="http://schemas.microsoft.com/office/drawing/2014/main" id="{E16A3204-C934-4832-A6DD-B4F80285AEA8}"/>
              </a:ext>
            </a:extLst>
          </p:cNvPr>
          <p:cNvSpPr txBox="1"/>
          <p:nvPr/>
        </p:nvSpPr>
        <p:spPr>
          <a:xfrm>
            <a:off x="457200" y="4196860"/>
            <a:ext cx="5251937" cy="2388603"/>
          </a:xfrm>
          <a:prstGeom prst="rect">
            <a:avLst/>
          </a:prstGeom>
          <a:noFill/>
        </p:spPr>
        <p:txBody>
          <a:bodyPr wrap="square" rtlCol="0">
            <a:spAutoFit/>
          </a:bodyPr>
          <a:lstStyle/>
          <a:p>
            <a:pPr lvl="0" eaLnBrk="0" fontAlgn="base" hangingPunct="0">
              <a:lnSpc>
                <a:spcPct val="120000"/>
              </a:lnSpc>
              <a:spcAft>
                <a:spcPct val="0"/>
              </a:spcAft>
              <a:defRPr/>
            </a:pPr>
            <a:r>
              <a:rPr lang="en-GB" b="1" dirty="0">
                <a:latin typeface="Arial" panose="020B0604020202020204" pitchFamily="34" charset="0"/>
                <a:cs typeface="Arial" panose="020B0604020202020204" pitchFamily="34" charset="0"/>
              </a:rPr>
              <a:t>The service of an AB will include:</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All registrations and returns to the TRA</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Telephone and email helpline</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Guidance on the NQT induction process</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Training for Induction Tutors</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Guidance on completing assessment and progress reports</a:t>
            </a:r>
          </a:p>
        </p:txBody>
      </p:sp>
      <p:sp>
        <p:nvSpPr>
          <p:cNvPr id="5" name="TextBox 4">
            <a:extLst>
              <a:ext uri="{FF2B5EF4-FFF2-40B4-BE49-F238E27FC236}">
                <a16:creationId xmlns:a16="http://schemas.microsoft.com/office/drawing/2014/main" id="{2A82E874-3B57-4943-83BB-E88C9DD4C3E2}"/>
              </a:ext>
            </a:extLst>
          </p:cNvPr>
          <p:cNvSpPr txBox="1"/>
          <p:nvPr/>
        </p:nvSpPr>
        <p:spPr>
          <a:xfrm>
            <a:off x="5908429" y="4525988"/>
            <a:ext cx="5427785" cy="1730345"/>
          </a:xfrm>
          <a:prstGeom prst="rect">
            <a:avLst/>
          </a:prstGeom>
          <a:noFill/>
        </p:spPr>
        <p:txBody>
          <a:bodyPr wrap="square" rtlCol="0">
            <a:spAutoFit/>
          </a:bodyPr>
          <a:lstStyle/>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Review and moderation of NQT assessments</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QA visits </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Support, advice and moderation when an NQT is not making satisfactory progress.</a:t>
            </a:r>
          </a:p>
          <a:p>
            <a:pPr marL="285750" indent="-285750" eaLnBrk="0" fontAlgn="base" hangingPunct="0">
              <a:lnSpc>
                <a:spcPct val="120000"/>
              </a:lnSpc>
              <a:spcBef>
                <a:spcPts val="0"/>
              </a:spcBef>
              <a:spcAft>
                <a:spcPct val="0"/>
              </a:spcAft>
              <a:buFont typeface="Arial" panose="020B0604020202020204" pitchFamily="34" charset="0"/>
              <a:buChar char="•"/>
              <a:defRPr/>
            </a:pPr>
            <a:r>
              <a:rPr lang="en-GB" dirty="0">
                <a:latin typeface="Arial" panose="020B0604020202020204" pitchFamily="34" charset="0"/>
                <a:cs typeface="Arial" panose="020B0604020202020204" pitchFamily="34" charset="0"/>
              </a:rPr>
              <a:t>Additional CPD for ECTs and mentors</a:t>
            </a:r>
            <a:endParaRPr lang="en-GB" dirty="0"/>
          </a:p>
        </p:txBody>
      </p:sp>
    </p:spTree>
    <p:extLst>
      <p:ext uri="{BB962C8B-B14F-4D97-AF65-F5344CB8AC3E}">
        <p14:creationId xmlns:p14="http://schemas.microsoft.com/office/powerpoint/2010/main" val="6002330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228</TotalTime>
  <Words>1340</Words>
  <Application>Microsoft Office PowerPoint</Application>
  <PresentationFormat>Widescreen</PresentationFormat>
  <Paragraphs>96</Paragraphs>
  <Slides>11</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Early Career framework from September 2021</vt:lpstr>
      <vt:lpstr>Changes to Induction due Sep 2021</vt:lpstr>
      <vt:lpstr>What is the Early Career Framework?</vt:lpstr>
      <vt:lpstr>How will the ECF be implemented?</vt:lpstr>
      <vt:lpstr>PowerPoint Presentation</vt:lpstr>
      <vt:lpstr>  </vt:lpstr>
      <vt:lpstr>PowerPoint Presentation</vt:lpstr>
      <vt:lpstr>PowerPoint Presentation</vt:lpstr>
      <vt:lpstr>The role of the Appropriate Body</vt:lpstr>
      <vt:lpstr>Assessing your ECTs</vt:lpstr>
      <vt:lpstr>Length of Induction – exceptional circumstances.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Madeleine Knight - Strategic Lead ITT - NQT</dc:creator>
  <cp:lastModifiedBy>Pam Langmead</cp:lastModifiedBy>
  <cp:revision>25</cp:revision>
  <dcterms:created xsi:type="dcterms:W3CDTF">2021-03-02T10:44:34Z</dcterms:created>
  <dcterms:modified xsi:type="dcterms:W3CDTF">2021-03-05T09:38:13Z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9d8be9e-c8d9-4b9c-bd40-2c27cc7ea2e6_Enabled">
    <vt:lpwstr>true</vt:lpwstr>
  </property>
  <property fmtid="{D5CDD505-2E9C-101B-9397-08002B2CF9AE}" pid="3" name="MSIP_Label_39d8be9e-c8d9-4b9c-bd40-2c27cc7ea2e6_SetDate">
    <vt:lpwstr>2021-03-02T12:25:48Z</vt:lpwstr>
  </property>
  <property fmtid="{D5CDD505-2E9C-101B-9397-08002B2CF9AE}" pid="4" name="MSIP_Label_39d8be9e-c8d9-4b9c-bd40-2c27cc7ea2e6_Method">
    <vt:lpwstr>Standard</vt:lpwstr>
  </property>
  <property fmtid="{D5CDD505-2E9C-101B-9397-08002B2CF9AE}" pid="5" name="MSIP_Label_39d8be9e-c8d9-4b9c-bd40-2c27cc7ea2e6_Name">
    <vt:lpwstr>39d8be9e-c8d9-4b9c-bd40-2c27cc7ea2e6</vt:lpwstr>
  </property>
  <property fmtid="{D5CDD505-2E9C-101B-9397-08002B2CF9AE}" pid="6" name="MSIP_Label_39d8be9e-c8d9-4b9c-bd40-2c27cc7ea2e6_SiteId">
    <vt:lpwstr>a8b4324f-155c-4215-a0f1-7ed8cc9a992f</vt:lpwstr>
  </property>
  <property fmtid="{D5CDD505-2E9C-101B-9397-08002B2CF9AE}" pid="7" name="MSIP_Label_39d8be9e-c8d9-4b9c-bd40-2c27cc7ea2e6_ActionId">
    <vt:lpwstr>ae7e53ce-f241-46a0-a86c-00000d606ed4</vt:lpwstr>
  </property>
  <property fmtid="{D5CDD505-2E9C-101B-9397-08002B2CF9AE}" pid="8" name="MSIP_Label_39d8be9e-c8d9-4b9c-bd40-2c27cc7ea2e6_ContentBits">
    <vt:lpwstr>0</vt:lpwstr>
  </property>
</Properties>
</file>