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71" r:id="rId1"/>
    <p:sldMasterId id="2147485193" r:id="rId2"/>
  </p:sldMasterIdLst>
  <p:notesMasterIdLst>
    <p:notesMasterId r:id="rId15"/>
  </p:notesMasterIdLst>
  <p:handoutMasterIdLst>
    <p:handoutMasterId r:id="rId16"/>
  </p:handoutMasterIdLst>
  <p:sldIdLst>
    <p:sldId id="1580" r:id="rId3"/>
    <p:sldId id="1610" r:id="rId4"/>
    <p:sldId id="1611" r:id="rId5"/>
    <p:sldId id="1612" r:id="rId6"/>
    <p:sldId id="1613" r:id="rId7"/>
    <p:sldId id="1614" r:id="rId8"/>
    <p:sldId id="1615" r:id="rId9"/>
    <p:sldId id="1616" r:id="rId10"/>
    <p:sldId id="1617" r:id="rId11"/>
    <p:sldId id="1618" r:id="rId12"/>
    <p:sldId id="1619" r:id="rId13"/>
    <p:sldId id="1620" r:id="rId14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FF00"/>
    <a:srgbClr val="000099"/>
    <a:srgbClr val="FF0000"/>
    <a:srgbClr val="FEFE7A"/>
    <a:srgbClr val="FFFFCC"/>
    <a:srgbClr val="FF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Best" userId="55226a49-d98e-490b-81a7-be62781c09aa" providerId="ADAL" clId="{0A19DA5A-776D-4A6E-A133-EF1CFCF52849}"/>
    <pc:docChg chg="custSel modSld">
      <pc:chgData name="Andy Best" userId="55226a49-d98e-490b-81a7-be62781c09aa" providerId="ADAL" clId="{0A19DA5A-776D-4A6E-A133-EF1CFCF52849}" dt="2017-10-08T19:34:34.412" v="183" actId="6549"/>
      <pc:docMkLst>
        <pc:docMk/>
      </pc:docMkLst>
      <pc:sldChg chg="modSp">
        <pc:chgData name="Andy Best" userId="55226a49-d98e-490b-81a7-be62781c09aa" providerId="ADAL" clId="{0A19DA5A-776D-4A6E-A133-EF1CFCF52849}" dt="2017-10-08T19:31:23.601" v="24" actId="20577"/>
        <pc:sldMkLst>
          <pc:docMk/>
          <pc:sldMk cId="1504719807" sldId="1580"/>
        </pc:sldMkLst>
        <pc:spChg chg="mod">
          <ac:chgData name="Andy Best" userId="55226a49-d98e-490b-81a7-be62781c09aa" providerId="ADAL" clId="{0A19DA5A-776D-4A6E-A133-EF1CFCF52849}" dt="2017-10-08T19:31:23.601" v="24" actId="20577"/>
          <ac:spMkLst>
            <pc:docMk/>
            <pc:sldMk cId="1504719807" sldId="1580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1:39.504" v="41" actId="6549"/>
        <pc:sldMkLst>
          <pc:docMk/>
          <pc:sldMk cId="177492381" sldId="1610"/>
        </pc:sldMkLst>
        <pc:spChg chg="mod">
          <ac:chgData name="Andy Best" userId="55226a49-d98e-490b-81a7-be62781c09aa" providerId="ADAL" clId="{0A19DA5A-776D-4A6E-A133-EF1CFCF52849}" dt="2017-10-08T19:31:39.504" v="41" actId="6549"/>
          <ac:spMkLst>
            <pc:docMk/>
            <pc:sldMk cId="177492381" sldId="1610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1:57.491" v="62" actId="20577"/>
        <pc:sldMkLst>
          <pc:docMk/>
          <pc:sldMk cId="3829136678" sldId="1611"/>
        </pc:sldMkLst>
        <pc:spChg chg="mod">
          <ac:chgData name="Andy Best" userId="55226a49-d98e-490b-81a7-be62781c09aa" providerId="ADAL" clId="{0A19DA5A-776D-4A6E-A133-EF1CFCF52849}" dt="2017-10-08T19:31:57.491" v="62" actId="20577"/>
          <ac:spMkLst>
            <pc:docMk/>
            <pc:sldMk cId="3829136678" sldId="1611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2:12.393" v="80" actId="6549"/>
        <pc:sldMkLst>
          <pc:docMk/>
          <pc:sldMk cId="3954317238" sldId="1612"/>
        </pc:sldMkLst>
        <pc:spChg chg="mod">
          <ac:chgData name="Andy Best" userId="55226a49-d98e-490b-81a7-be62781c09aa" providerId="ADAL" clId="{0A19DA5A-776D-4A6E-A133-EF1CFCF52849}" dt="2017-10-08T19:32:12.393" v="80" actId="6549"/>
          <ac:spMkLst>
            <pc:docMk/>
            <pc:sldMk cId="3954317238" sldId="1612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2:33.864" v="96" actId="6549"/>
        <pc:sldMkLst>
          <pc:docMk/>
          <pc:sldMk cId="2941381027" sldId="1613"/>
        </pc:sldMkLst>
        <pc:spChg chg="mod">
          <ac:chgData name="Andy Best" userId="55226a49-d98e-490b-81a7-be62781c09aa" providerId="ADAL" clId="{0A19DA5A-776D-4A6E-A133-EF1CFCF52849}" dt="2017-10-08T19:32:33.864" v="96" actId="6549"/>
          <ac:spMkLst>
            <pc:docMk/>
            <pc:sldMk cId="2941381027" sldId="1613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2:50.795" v="112" actId="6549"/>
        <pc:sldMkLst>
          <pc:docMk/>
          <pc:sldMk cId="1696662582" sldId="1614"/>
        </pc:sldMkLst>
        <pc:spChg chg="mod">
          <ac:chgData name="Andy Best" userId="55226a49-d98e-490b-81a7-be62781c09aa" providerId="ADAL" clId="{0A19DA5A-776D-4A6E-A133-EF1CFCF52849}" dt="2017-10-08T19:32:50.795" v="112" actId="6549"/>
          <ac:spMkLst>
            <pc:docMk/>
            <pc:sldMk cId="1696662582" sldId="1614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3:20.539" v="126" actId="6549"/>
        <pc:sldMkLst>
          <pc:docMk/>
          <pc:sldMk cId="1353172113" sldId="1615"/>
        </pc:sldMkLst>
        <pc:spChg chg="mod">
          <ac:chgData name="Andy Best" userId="55226a49-d98e-490b-81a7-be62781c09aa" providerId="ADAL" clId="{0A19DA5A-776D-4A6E-A133-EF1CFCF52849}" dt="2017-10-08T19:33:20.539" v="126" actId="6549"/>
          <ac:spMkLst>
            <pc:docMk/>
            <pc:sldMk cId="1353172113" sldId="1615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3:32.443" v="142" actId="6549"/>
        <pc:sldMkLst>
          <pc:docMk/>
          <pc:sldMk cId="4065949894" sldId="1616"/>
        </pc:sldMkLst>
        <pc:spChg chg="mod">
          <ac:chgData name="Andy Best" userId="55226a49-d98e-490b-81a7-be62781c09aa" providerId="ADAL" clId="{0A19DA5A-776D-4A6E-A133-EF1CFCF52849}" dt="2017-10-08T19:33:32.443" v="142" actId="6549"/>
          <ac:spMkLst>
            <pc:docMk/>
            <pc:sldMk cId="4065949894" sldId="1616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3:44.081" v="150" actId="20577"/>
        <pc:sldMkLst>
          <pc:docMk/>
          <pc:sldMk cId="198678809" sldId="1617"/>
        </pc:sldMkLst>
        <pc:spChg chg="mod">
          <ac:chgData name="Andy Best" userId="55226a49-d98e-490b-81a7-be62781c09aa" providerId="ADAL" clId="{0A19DA5A-776D-4A6E-A133-EF1CFCF52849}" dt="2017-10-08T19:33:44.081" v="150" actId="20577"/>
          <ac:spMkLst>
            <pc:docMk/>
            <pc:sldMk cId="198678809" sldId="1617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3:55.469" v="160" actId="6549"/>
        <pc:sldMkLst>
          <pc:docMk/>
          <pc:sldMk cId="1911409821" sldId="1618"/>
        </pc:sldMkLst>
        <pc:spChg chg="mod">
          <ac:chgData name="Andy Best" userId="55226a49-d98e-490b-81a7-be62781c09aa" providerId="ADAL" clId="{0A19DA5A-776D-4A6E-A133-EF1CFCF52849}" dt="2017-10-08T19:33:55.469" v="160" actId="6549"/>
          <ac:spMkLst>
            <pc:docMk/>
            <pc:sldMk cId="1911409821" sldId="1618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4:07.670" v="170" actId="6549"/>
        <pc:sldMkLst>
          <pc:docMk/>
          <pc:sldMk cId="2299014231" sldId="1619"/>
        </pc:sldMkLst>
        <pc:spChg chg="mod">
          <ac:chgData name="Andy Best" userId="55226a49-d98e-490b-81a7-be62781c09aa" providerId="ADAL" clId="{0A19DA5A-776D-4A6E-A133-EF1CFCF52849}" dt="2017-10-08T19:34:07.670" v="170" actId="6549"/>
          <ac:spMkLst>
            <pc:docMk/>
            <pc:sldMk cId="2299014231" sldId="1619"/>
            <ac:spMk id="7" creationId="{00000000-0000-0000-0000-000000000000}"/>
          </ac:spMkLst>
        </pc:spChg>
      </pc:sldChg>
      <pc:sldChg chg="modSp">
        <pc:chgData name="Andy Best" userId="55226a49-d98e-490b-81a7-be62781c09aa" providerId="ADAL" clId="{0A19DA5A-776D-4A6E-A133-EF1CFCF52849}" dt="2017-10-08T19:34:34.412" v="183" actId="6549"/>
        <pc:sldMkLst>
          <pc:docMk/>
          <pc:sldMk cId="361780806" sldId="1620"/>
        </pc:sldMkLst>
        <pc:spChg chg="mod">
          <ac:chgData name="Andy Best" userId="55226a49-d98e-490b-81a7-be62781c09aa" providerId="ADAL" clId="{0A19DA5A-776D-4A6E-A133-EF1CFCF52849}" dt="2017-10-08T19:34:34.412" v="183" actId="6549"/>
          <ac:spMkLst>
            <pc:docMk/>
            <pc:sldMk cId="361780806" sldId="1620"/>
            <ac:spMk id="7" creationId="{00000000-0000-0000-0000-000000000000}"/>
          </ac:spMkLst>
        </pc:spChg>
      </pc:sldChg>
    </pc:docChg>
  </pc:docChgLst>
  <pc:docChgLst>
    <pc:chgData name="Andy Best" userId="55226a49-d98e-490b-81a7-be62781c09aa" providerId="ADAL" clId="{4197C771-A7F0-4E50-A737-8057BC64576B}"/>
    <pc:docChg chg="delSld">
      <pc:chgData name="Andy Best" userId="55226a49-d98e-490b-81a7-be62781c09aa" providerId="ADAL" clId="{4197C771-A7F0-4E50-A737-8057BC64576B}" dt="2017-10-06T09:13:31.668" v="60" actId="2696"/>
      <pc:docMkLst>
        <pc:docMk/>
      </pc:docMkLst>
      <pc:sldChg chg="del">
        <pc:chgData name="Andy Best" userId="55226a49-d98e-490b-81a7-be62781c09aa" providerId="ADAL" clId="{4197C771-A7F0-4E50-A737-8057BC64576B}" dt="2017-10-06T09:13:12.895" v="1" actId="2696"/>
        <pc:sldMkLst>
          <pc:docMk/>
          <pc:sldMk cId="1455817391" sldId="1498"/>
        </pc:sldMkLst>
      </pc:sldChg>
      <pc:sldChg chg="del">
        <pc:chgData name="Andy Best" userId="55226a49-d98e-490b-81a7-be62781c09aa" providerId="ADAL" clId="{4197C771-A7F0-4E50-A737-8057BC64576B}" dt="2017-10-06T09:13:12.973" v="12" actId="2696"/>
        <pc:sldMkLst>
          <pc:docMk/>
          <pc:sldMk cId="4026821807" sldId="1534"/>
        </pc:sldMkLst>
      </pc:sldChg>
      <pc:sldChg chg="del">
        <pc:chgData name="Andy Best" userId="55226a49-d98e-490b-81a7-be62781c09aa" providerId="ADAL" clId="{4197C771-A7F0-4E50-A737-8057BC64576B}" dt="2017-10-06T09:13:12.895" v="2" actId="2696"/>
        <pc:sldMkLst>
          <pc:docMk/>
          <pc:sldMk cId="758294215" sldId="1536"/>
        </pc:sldMkLst>
      </pc:sldChg>
      <pc:sldChg chg="del">
        <pc:chgData name="Andy Best" userId="55226a49-d98e-490b-81a7-be62781c09aa" providerId="ADAL" clId="{4197C771-A7F0-4E50-A737-8057BC64576B}" dt="2017-10-06T09:13:12.895" v="4" actId="2696"/>
        <pc:sldMkLst>
          <pc:docMk/>
          <pc:sldMk cId="151047185" sldId="1537"/>
        </pc:sldMkLst>
      </pc:sldChg>
      <pc:sldChg chg="del">
        <pc:chgData name="Andy Best" userId="55226a49-d98e-490b-81a7-be62781c09aa" providerId="ADAL" clId="{4197C771-A7F0-4E50-A737-8057BC64576B}" dt="2017-10-06T09:13:12.910" v="5" actId="2696"/>
        <pc:sldMkLst>
          <pc:docMk/>
          <pc:sldMk cId="151274303" sldId="1539"/>
        </pc:sldMkLst>
      </pc:sldChg>
      <pc:sldChg chg="del">
        <pc:chgData name="Andy Best" userId="55226a49-d98e-490b-81a7-be62781c09aa" providerId="ADAL" clId="{4197C771-A7F0-4E50-A737-8057BC64576B}" dt="2017-10-06T09:13:12.957" v="8" actId="2696"/>
        <pc:sldMkLst>
          <pc:docMk/>
          <pc:sldMk cId="922714001" sldId="1540"/>
        </pc:sldMkLst>
      </pc:sldChg>
      <pc:sldChg chg="del">
        <pc:chgData name="Andy Best" userId="55226a49-d98e-490b-81a7-be62781c09aa" providerId="ADAL" clId="{4197C771-A7F0-4E50-A737-8057BC64576B}" dt="2017-10-06T09:13:13.020" v="15" actId="2696"/>
        <pc:sldMkLst>
          <pc:docMk/>
          <pc:sldMk cId="1827347137" sldId="1541"/>
        </pc:sldMkLst>
      </pc:sldChg>
      <pc:sldChg chg="del">
        <pc:chgData name="Andy Best" userId="55226a49-d98e-490b-81a7-be62781c09aa" providerId="ADAL" clId="{4197C771-A7F0-4E50-A737-8057BC64576B}" dt="2017-10-06T09:13:31.590" v="57" actId="2696"/>
        <pc:sldMkLst>
          <pc:docMk/>
          <pc:sldMk cId="3815236008" sldId="1543"/>
        </pc:sldMkLst>
      </pc:sldChg>
      <pc:sldChg chg="del">
        <pc:chgData name="Andy Best" userId="55226a49-d98e-490b-81a7-be62781c09aa" providerId="ADAL" clId="{4197C771-A7F0-4E50-A737-8057BC64576B}" dt="2017-10-06T09:13:31.636" v="58" actId="2696"/>
        <pc:sldMkLst>
          <pc:docMk/>
          <pc:sldMk cId="3628824697" sldId="1544"/>
        </pc:sldMkLst>
      </pc:sldChg>
      <pc:sldChg chg="del">
        <pc:chgData name="Andy Best" userId="55226a49-d98e-490b-81a7-be62781c09aa" providerId="ADAL" clId="{4197C771-A7F0-4E50-A737-8057BC64576B}" dt="2017-10-06T09:13:12.895" v="3" actId="2696"/>
        <pc:sldMkLst>
          <pc:docMk/>
          <pc:sldMk cId="3162526295" sldId="1546"/>
        </pc:sldMkLst>
      </pc:sldChg>
      <pc:sldChg chg="del">
        <pc:chgData name="Andy Best" userId="55226a49-d98e-490b-81a7-be62781c09aa" providerId="ADAL" clId="{4197C771-A7F0-4E50-A737-8057BC64576B}" dt="2017-10-06T09:13:12.973" v="14" actId="2696"/>
        <pc:sldMkLst>
          <pc:docMk/>
          <pc:sldMk cId="336577826" sldId="1548"/>
        </pc:sldMkLst>
      </pc:sldChg>
      <pc:sldChg chg="del">
        <pc:chgData name="Andy Best" userId="55226a49-d98e-490b-81a7-be62781c09aa" providerId="ADAL" clId="{4197C771-A7F0-4E50-A737-8057BC64576B}" dt="2017-10-06T09:13:12.926" v="6" actId="2696"/>
        <pc:sldMkLst>
          <pc:docMk/>
          <pc:sldMk cId="2067823837" sldId="1549"/>
        </pc:sldMkLst>
      </pc:sldChg>
      <pc:sldChg chg="del">
        <pc:chgData name="Andy Best" userId="55226a49-d98e-490b-81a7-be62781c09aa" providerId="ADAL" clId="{4197C771-A7F0-4E50-A737-8057BC64576B}" dt="2017-10-06T09:13:12.957" v="7" actId="2696"/>
        <pc:sldMkLst>
          <pc:docMk/>
          <pc:sldMk cId="3056572970" sldId="1550"/>
        </pc:sldMkLst>
      </pc:sldChg>
      <pc:sldChg chg="del">
        <pc:chgData name="Andy Best" userId="55226a49-d98e-490b-81a7-be62781c09aa" providerId="ADAL" clId="{4197C771-A7F0-4E50-A737-8057BC64576B}" dt="2017-10-06T09:13:12.957" v="9" actId="2696"/>
        <pc:sldMkLst>
          <pc:docMk/>
          <pc:sldMk cId="3534964306" sldId="1551"/>
        </pc:sldMkLst>
      </pc:sldChg>
      <pc:sldChg chg="del">
        <pc:chgData name="Andy Best" userId="55226a49-d98e-490b-81a7-be62781c09aa" providerId="ADAL" clId="{4197C771-A7F0-4E50-A737-8057BC64576B}" dt="2017-10-06T09:13:12.973" v="10" actId="2696"/>
        <pc:sldMkLst>
          <pc:docMk/>
          <pc:sldMk cId="3527036456" sldId="1552"/>
        </pc:sldMkLst>
      </pc:sldChg>
      <pc:sldChg chg="del">
        <pc:chgData name="Andy Best" userId="55226a49-d98e-490b-81a7-be62781c09aa" providerId="ADAL" clId="{4197C771-A7F0-4E50-A737-8057BC64576B}" dt="2017-10-06T09:13:12.973" v="11" actId="2696"/>
        <pc:sldMkLst>
          <pc:docMk/>
          <pc:sldMk cId="2168202790" sldId="1553"/>
        </pc:sldMkLst>
      </pc:sldChg>
      <pc:sldChg chg="del">
        <pc:chgData name="Andy Best" userId="55226a49-d98e-490b-81a7-be62781c09aa" providerId="ADAL" clId="{4197C771-A7F0-4E50-A737-8057BC64576B}" dt="2017-10-06T09:13:13.298" v="27" actId="2696"/>
        <pc:sldMkLst>
          <pc:docMk/>
          <pc:sldMk cId="4236474471" sldId="1554"/>
        </pc:sldMkLst>
      </pc:sldChg>
      <pc:sldChg chg="del">
        <pc:chgData name="Andy Best" userId="55226a49-d98e-490b-81a7-be62781c09aa" providerId="ADAL" clId="{4197C771-A7F0-4E50-A737-8057BC64576B}" dt="2017-10-06T09:13:13.539" v="37" actId="2696"/>
        <pc:sldMkLst>
          <pc:docMk/>
          <pc:sldMk cId="2205692061" sldId="1555"/>
        </pc:sldMkLst>
      </pc:sldChg>
      <pc:sldChg chg="del">
        <pc:chgData name="Andy Best" userId="55226a49-d98e-490b-81a7-be62781c09aa" providerId="ADAL" clId="{4197C771-A7F0-4E50-A737-8057BC64576B}" dt="2017-10-06T09:13:13.508" v="36" actId="2696"/>
        <pc:sldMkLst>
          <pc:docMk/>
          <pc:sldMk cId="2465735087" sldId="1556"/>
        </pc:sldMkLst>
      </pc:sldChg>
      <pc:sldChg chg="del">
        <pc:chgData name="Andy Best" userId="55226a49-d98e-490b-81a7-be62781c09aa" providerId="ADAL" clId="{4197C771-A7F0-4E50-A737-8057BC64576B}" dt="2017-10-06T09:13:13.492" v="35" actId="2696"/>
        <pc:sldMkLst>
          <pc:docMk/>
          <pc:sldMk cId="4240544058" sldId="1557"/>
        </pc:sldMkLst>
      </pc:sldChg>
      <pc:sldChg chg="del">
        <pc:chgData name="Andy Best" userId="55226a49-d98e-490b-81a7-be62781c09aa" providerId="ADAL" clId="{4197C771-A7F0-4E50-A737-8057BC64576B}" dt="2017-10-06T09:13:13.320" v="28" actId="2696"/>
        <pc:sldMkLst>
          <pc:docMk/>
          <pc:sldMk cId="4090311541" sldId="1558"/>
        </pc:sldMkLst>
      </pc:sldChg>
      <pc:sldChg chg="del">
        <pc:chgData name="Andy Best" userId="55226a49-d98e-490b-81a7-be62781c09aa" providerId="ADAL" clId="{4197C771-A7F0-4E50-A737-8057BC64576B}" dt="2017-10-06T09:13:13.352" v="29" actId="2696"/>
        <pc:sldMkLst>
          <pc:docMk/>
          <pc:sldMk cId="2454728465" sldId="1559"/>
        </pc:sldMkLst>
      </pc:sldChg>
      <pc:sldChg chg="del">
        <pc:chgData name="Andy Best" userId="55226a49-d98e-490b-81a7-be62781c09aa" providerId="ADAL" clId="{4197C771-A7F0-4E50-A737-8057BC64576B}" dt="2017-10-06T09:13:13.461" v="33" actId="2696"/>
        <pc:sldMkLst>
          <pc:docMk/>
          <pc:sldMk cId="3811473602" sldId="1562"/>
        </pc:sldMkLst>
      </pc:sldChg>
      <pc:sldChg chg="del">
        <pc:chgData name="Andy Best" userId="55226a49-d98e-490b-81a7-be62781c09aa" providerId="ADAL" clId="{4197C771-A7F0-4E50-A737-8057BC64576B}" dt="2017-10-06T09:13:13.398" v="30" actId="2696"/>
        <pc:sldMkLst>
          <pc:docMk/>
          <pc:sldMk cId="2379939262" sldId="1563"/>
        </pc:sldMkLst>
      </pc:sldChg>
      <pc:sldChg chg="del">
        <pc:chgData name="Andy Best" userId="55226a49-d98e-490b-81a7-be62781c09aa" providerId="ADAL" clId="{4197C771-A7F0-4E50-A737-8057BC64576B}" dt="2017-10-06T09:13:13.430" v="32" actId="2696"/>
        <pc:sldMkLst>
          <pc:docMk/>
          <pc:sldMk cId="3007853227" sldId="1564"/>
        </pc:sldMkLst>
      </pc:sldChg>
      <pc:sldChg chg="del">
        <pc:chgData name="Andy Best" userId="55226a49-d98e-490b-81a7-be62781c09aa" providerId="ADAL" clId="{4197C771-A7F0-4E50-A737-8057BC64576B}" dt="2017-10-06T09:13:13.398" v="31" actId="2696"/>
        <pc:sldMkLst>
          <pc:docMk/>
          <pc:sldMk cId="3847886975" sldId="1565"/>
        </pc:sldMkLst>
      </pc:sldChg>
      <pc:sldChg chg="del">
        <pc:chgData name="Andy Best" userId="55226a49-d98e-490b-81a7-be62781c09aa" providerId="ADAL" clId="{4197C771-A7F0-4E50-A737-8057BC64576B}" dt="2017-10-06T09:13:13.067" v="17" actId="2696"/>
        <pc:sldMkLst>
          <pc:docMk/>
          <pc:sldMk cId="2257486485" sldId="1566"/>
        </pc:sldMkLst>
      </pc:sldChg>
      <pc:sldChg chg="del">
        <pc:chgData name="Andy Best" userId="55226a49-d98e-490b-81a7-be62781c09aa" providerId="ADAL" clId="{4197C771-A7F0-4E50-A737-8057BC64576B}" dt="2017-10-06T09:13:13.082" v="18" actId="2696"/>
        <pc:sldMkLst>
          <pc:docMk/>
          <pc:sldMk cId="2852357075" sldId="1567"/>
        </pc:sldMkLst>
      </pc:sldChg>
      <pc:sldChg chg="del">
        <pc:chgData name="Andy Best" userId="55226a49-d98e-490b-81a7-be62781c09aa" providerId="ADAL" clId="{4197C771-A7F0-4E50-A737-8057BC64576B}" dt="2017-10-06T09:13:13.129" v="19" actId="2696"/>
        <pc:sldMkLst>
          <pc:docMk/>
          <pc:sldMk cId="511394478" sldId="1568"/>
        </pc:sldMkLst>
      </pc:sldChg>
      <pc:sldChg chg="del">
        <pc:chgData name="Andy Best" userId="55226a49-d98e-490b-81a7-be62781c09aa" providerId="ADAL" clId="{4197C771-A7F0-4E50-A737-8057BC64576B}" dt="2017-10-06T09:13:13.129" v="20" actId="2696"/>
        <pc:sldMkLst>
          <pc:docMk/>
          <pc:sldMk cId="996212029" sldId="1569"/>
        </pc:sldMkLst>
      </pc:sldChg>
      <pc:sldChg chg="del">
        <pc:chgData name="Andy Best" userId="55226a49-d98e-490b-81a7-be62781c09aa" providerId="ADAL" clId="{4197C771-A7F0-4E50-A737-8057BC64576B}" dt="2017-10-06T09:13:13.145" v="21" actId="2696"/>
        <pc:sldMkLst>
          <pc:docMk/>
          <pc:sldMk cId="3910630864" sldId="1570"/>
        </pc:sldMkLst>
      </pc:sldChg>
      <pc:sldChg chg="del">
        <pc:chgData name="Andy Best" userId="55226a49-d98e-490b-81a7-be62781c09aa" providerId="ADAL" clId="{4197C771-A7F0-4E50-A737-8057BC64576B}" dt="2017-10-06T09:13:13.223" v="25" actId="2696"/>
        <pc:sldMkLst>
          <pc:docMk/>
          <pc:sldMk cId="2788074060" sldId="1571"/>
        </pc:sldMkLst>
      </pc:sldChg>
      <pc:sldChg chg="del">
        <pc:chgData name="Andy Best" userId="55226a49-d98e-490b-81a7-be62781c09aa" providerId="ADAL" clId="{4197C771-A7F0-4E50-A737-8057BC64576B}" dt="2017-10-06T09:13:13.192" v="24" actId="2696"/>
        <pc:sldMkLst>
          <pc:docMk/>
          <pc:sldMk cId="3686758025" sldId="1572"/>
        </pc:sldMkLst>
      </pc:sldChg>
      <pc:sldChg chg="del">
        <pc:chgData name="Andy Best" userId="55226a49-d98e-490b-81a7-be62781c09aa" providerId="ADAL" clId="{4197C771-A7F0-4E50-A737-8057BC64576B}" dt="2017-10-06T09:13:13.176" v="22" actId="2696"/>
        <pc:sldMkLst>
          <pc:docMk/>
          <pc:sldMk cId="2240899875" sldId="1573"/>
        </pc:sldMkLst>
      </pc:sldChg>
      <pc:sldChg chg="del">
        <pc:chgData name="Andy Best" userId="55226a49-d98e-490b-81a7-be62781c09aa" providerId="ADAL" clId="{4197C771-A7F0-4E50-A737-8057BC64576B}" dt="2017-10-06T09:13:13.270" v="26" actId="2696"/>
        <pc:sldMkLst>
          <pc:docMk/>
          <pc:sldMk cId="2492847568" sldId="1574"/>
        </pc:sldMkLst>
      </pc:sldChg>
      <pc:sldChg chg="del">
        <pc:chgData name="Andy Best" userId="55226a49-d98e-490b-81a7-be62781c09aa" providerId="ADAL" clId="{4197C771-A7F0-4E50-A737-8057BC64576B}" dt="2017-10-06T09:13:13.555" v="38" actId="2696"/>
        <pc:sldMkLst>
          <pc:docMk/>
          <pc:sldMk cId="2571485260" sldId="1576"/>
        </pc:sldMkLst>
      </pc:sldChg>
      <pc:sldChg chg="del">
        <pc:chgData name="Andy Best" userId="55226a49-d98e-490b-81a7-be62781c09aa" providerId="ADAL" clId="{4197C771-A7F0-4E50-A737-8057BC64576B}" dt="2017-10-06T09:13:13.664" v="41" actId="2696"/>
        <pc:sldMkLst>
          <pc:docMk/>
          <pc:sldMk cId="2807771487" sldId="1577"/>
        </pc:sldMkLst>
      </pc:sldChg>
      <pc:sldChg chg="del">
        <pc:chgData name="Andy Best" userId="55226a49-d98e-490b-81a7-be62781c09aa" providerId="ADAL" clId="{4197C771-A7F0-4E50-A737-8057BC64576B}" dt="2017-10-06T09:13:13.711" v="43" actId="2696"/>
        <pc:sldMkLst>
          <pc:docMk/>
          <pc:sldMk cId="2663328264" sldId="1578"/>
        </pc:sldMkLst>
      </pc:sldChg>
      <pc:sldChg chg="del">
        <pc:chgData name="Andy Best" userId="55226a49-d98e-490b-81a7-be62781c09aa" providerId="ADAL" clId="{4197C771-A7F0-4E50-A737-8057BC64576B}" dt="2017-10-06T09:13:13.727" v="44" actId="2696"/>
        <pc:sldMkLst>
          <pc:docMk/>
          <pc:sldMk cId="1685374978" sldId="1579"/>
        </pc:sldMkLst>
      </pc:sldChg>
      <pc:sldChg chg="del">
        <pc:chgData name="Andy Best" userId="55226a49-d98e-490b-81a7-be62781c09aa" providerId="ADAL" clId="{4197C771-A7F0-4E50-A737-8057BC64576B}" dt="2017-10-06T09:13:13.695" v="42" actId="2696"/>
        <pc:sldMkLst>
          <pc:docMk/>
          <pc:sldMk cId="1295598649" sldId="1581"/>
        </pc:sldMkLst>
      </pc:sldChg>
      <pc:sldChg chg="del">
        <pc:chgData name="Andy Best" userId="55226a49-d98e-490b-81a7-be62781c09aa" providerId="ADAL" clId="{4197C771-A7F0-4E50-A737-8057BC64576B}" dt="2017-10-06T09:13:13.773" v="46" actId="2696"/>
        <pc:sldMkLst>
          <pc:docMk/>
          <pc:sldMk cId="1025801538" sldId="1582"/>
        </pc:sldMkLst>
      </pc:sldChg>
      <pc:sldChg chg="del">
        <pc:chgData name="Andy Best" userId="55226a49-d98e-490b-81a7-be62781c09aa" providerId="ADAL" clId="{4197C771-A7F0-4E50-A737-8057BC64576B}" dt="2017-10-06T09:13:31.386" v="54" actId="2696"/>
        <pc:sldMkLst>
          <pc:docMk/>
          <pc:sldMk cId="525799070" sldId="1586"/>
        </pc:sldMkLst>
      </pc:sldChg>
      <pc:sldChg chg="del">
        <pc:chgData name="Andy Best" userId="55226a49-d98e-490b-81a7-be62781c09aa" providerId="ADAL" clId="{4197C771-A7F0-4E50-A737-8057BC64576B}" dt="2017-10-06T09:13:31.480" v="55" actId="2696"/>
        <pc:sldMkLst>
          <pc:docMk/>
          <pc:sldMk cId="1589023661" sldId="1587"/>
        </pc:sldMkLst>
      </pc:sldChg>
      <pc:sldChg chg="del">
        <pc:chgData name="Andy Best" userId="55226a49-d98e-490b-81a7-be62781c09aa" providerId="ADAL" clId="{4197C771-A7F0-4E50-A737-8057BC64576B}" dt="2017-10-06T09:13:31.512" v="56" actId="2696"/>
        <pc:sldMkLst>
          <pc:docMk/>
          <pc:sldMk cId="3810876358" sldId="1588"/>
        </pc:sldMkLst>
      </pc:sldChg>
      <pc:sldChg chg="del">
        <pc:chgData name="Andy Best" userId="55226a49-d98e-490b-81a7-be62781c09aa" providerId="ADAL" clId="{4197C771-A7F0-4E50-A737-8057BC64576B}" dt="2017-10-06T09:13:13.602" v="39" actId="2696"/>
        <pc:sldMkLst>
          <pc:docMk/>
          <pc:sldMk cId="1673720341" sldId="1589"/>
        </pc:sldMkLst>
      </pc:sldChg>
      <pc:sldChg chg="del">
        <pc:chgData name="Andy Best" userId="55226a49-d98e-490b-81a7-be62781c09aa" providerId="ADAL" clId="{4197C771-A7F0-4E50-A737-8057BC64576B}" dt="2017-10-06T09:13:13.648" v="40" actId="2696"/>
        <pc:sldMkLst>
          <pc:docMk/>
          <pc:sldMk cId="3973519165" sldId="1590"/>
        </pc:sldMkLst>
      </pc:sldChg>
      <pc:sldChg chg="del">
        <pc:chgData name="Andy Best" userId="55226a49-d98e-490b-81a7-be62781c09aa" providerId="ADAL" clId="{4197C771-A7F0-4E50-A737-8057BC64576B}" dt="2017-10-06T09:13:31.652" v="59" actId="2696"/>
        <pc:sldMkLst>
          <pc:docMk/>
          <pc:sldMk cId="3182238172" sldId="1596"/>
        </pc:sldMkLst>
      </pc:sldChg>
      <pc:sldChg chg="del">
        <pc:chgData name="Andy Best" userId="55226a49-d98e-490b-81a7-be62781c09aa" providerId="ADAL" clId="{4197C771-A7F0-4E50-A737-8057BC64576B}" dt="2017-10-06T09:13:31.668" v="60" actId="2696"/>
        <pc:sldMkLst>
          <pc:docMk/>
          <pc:sldMk cId="3341240021" sldId="1598"/>
        </pc:sldMkLst>
      </pc:sldChg>
      <pc:sldChg chg="del">
        <pc:chgData name="Andy Best" userId="55226a49-d98e-490b-81a7-be62781c09aa" providerId="ADAL" clId="{4197C771-A7F0-4E50-A737-8057BC64576B}" dt="2017-10-06T09:13:13.176" v="23" actId="2696"/>
        <pc:sldMkLst>
          <pc:docMk/>
          <pc:sldMk cId="1969205597" sldId="1601"/>
        </pc:sldMkLst>
      </pc:sldChg>
      <pc:sldChg chg="del">
        <pc:chgData name="Andy Best" userId="55226a49-d98e-490b-81a7-be62781c09aa" providerId="ADAL" clId="{4197C771-A7F0-4E50-A737-8057BC64576B}" dt="2017-10-06T09:13:13.461" v="34" actId="2696"/>
        <pc:sldMkLst>
          <pc:docMk/>
          <pc:sldMk cId="3406888270" sldId="1602"/>
        </pc:sldMkLst>
      </pc:sldChg>
      <pc:sldChg chg="del">
        <pc:chgData name="Andy Best" userId="55226a49-d98e-490b-81a7-be62781c09aa" providerId="ADAL" clId="{4197C771-A7F0-4E50-A737-8057BC64576B}" dt="2017-10-06T09:13:13.020" v="16" actId="2696"/>
        <pc:sldMkLst>
          <pc:docMk/>
          <pc:sldMk cId="1184123847" sldId="1608"/>
        </pc:sldMkLst>
      </pc:sldChg>
      <pc:sldChg chg="del">
        <pc:chgData name="Andy Best" userId="55226a49-d98e-490b-81a7-be62781c09aa" providerId="ADAL" clId="{4197C771-A7F0-4E50-A737-8057BC64576B}" dt="2017-10-06T09:13:13.742" v="45" actId="2696"/>
        <pc:sldMkLst>
          <pc:docMk/>
          <pc:sldMk cId="3199738575" sldId="1609"/>
        </pc:sldMkLst>
      </pc:sldChg>
      <pc:sldChg chg="del">
        <pc:chgData name="Andy Best" userId="55226a49-d98e-490b-81a7-be62781c09aa" providerId="ADAL" clId="{4197C771-A7F0-4E50-A737-8057BC64576B}" dt="2017-10-06T09:13:13.773" v="47" actId="2696"/>
        <pc:sldMkLst>
          <pc:docMk/>
          <pc:sldMk cId="1676942085" sldId="1621"/>
        </pc:sldMkLst>
      </pc:sldChg>
      <pc:sldChg chg="del">
        <pc:chgData name="Andy Best" userId="55226a49-d98e-490b-81a7-be62781c09aa" providerId="ADAL" clId="{4197C771-A7F0-4E50-A737-8057BC64576B}" dt="2017-10-06T09:13:13.825" v="48" actId="2696"/>
        <pc:sldMkLst>
          <pc:docMk/>
          <pc:sldMk cId="2270541681" sldId="1622"/>
        </pc:sldMkLst>
      </pc:sldChg>
      <pc:sldChg chg="del">
        <pc:chgData name="Andy Best" userId="55226a49-d98e-490b-81a7-be62781c09aa" providerId="ADAL" clId="{4197C771-A7F0-4E50-A737-8057BC64576B}" dt="2017-10-06T09:13:13.856" v="49" actId="2696"/>
        <pc:sldMkLst>
          <pc:docMk/>
          <pc:sldMk cId="2133031642" sldId="1623"/>
        </pc:sldMkLst>
      </pc:sldChg>
      <pc:sldChg chg="del">
        <pc:chgData name="Andy Best" userId="55226a49-d98e-490b-81a7-be62781c09aa" providerId="ADAL" clId="{4197C771-A7F0-4E50-A737-8057BC64576B}" dt="2017-10-06T09:13:13.918" v="50" actId="2696"/>
        <pc:sldMkLst>
          <pc:docMk/>
          <pc:sldMk cId="3264906112" sldId="1624"/>
        </pc:sldMkLst>
      </pc:sldChg>
      <pc:sldChg chg="del">
        <pc:chgData name="Andy Best" userId="55226a49-d98e-490b-81a7-be62781c09aa" providerId="ADAL" clId="{4197C771-A7F0-4E50-A737-8057BC64576B}" dt="2017-10-06T09:13:13.965" v="51" actId="2696"/>
        <pc:sldMkLst>
          <pc:docMk/>
          <pc:sldMk cId="1223773482" sldId="1625"/>
        </pc:sldMkLst>
      </pc:sldChg>
      <pc:sldChg chg="del">
        <pc:chgData name="Andy Best" userId="55226a49-d98e-490b-81a7-be62781c09aa" providerId="ADAL" clId="{4197C771-A7F0-4E50-A737-8057BC64576B}" dt="2017-10-06T09:13:14.012" v="52" actId="2696"/>
        <pc:sldMkLst>
          <pc:docMk/>
          <pc:sldMk cId="1444525737" sldId="1626"/>
        </pc:sldMkLst>
      </pc:sldChg>
      <pc:sldChg chg="del">
        <pc:chgData name="Andy Best" userId="55226a49-d98e-490b-81a7-be62781c09aa" providerId="ADAL" clId="{4197C771-A7F0-4E50-A737-8057BC64576B}" dt="2017-10-06T09:13:14.059" v="53" actId="2696"/>
        <pc:sldMkLst>
          <pc:docMk/>
          <pc:sldMk cId="2327722725" sldId="1627"/>
        </pc:sldMkLst>
      </pc:sldChg>
      <pc:sldChg chg="del">
        <pc:chgData name="Andy Best" userId="55226a49-d98e-490b-81a7-be62781c09aa" providerId="ADAL" clId="{4197C771-A7F0-4E50-A737-8057BC64576B}" dt="2017-10-06T09:13:12.879" v="0" actId="2696"/>
        <pc:sldMkLst>
          <pc:docMk/>
          <pc:sldMk cId="3586605679" sldId="1628"/>
        </pc:sldMkLst>
      </pc:sldChg>
      <pc:sldChg chg="del">
        <pc:chgData name="Andy Best" userId="55226a49-d98e-490b-81a7-be62781c09aa" providerId="ADAL" clId="{4197C771-A7F0-4E50-A737-8057BC64576B}" dt="2017-10-06T09:13:12.973" v="13" actId="2696"/>
        <pc:sldMkLst>
          <pc:docMk/>
          <pc:sldMk cId="4227338198" sldId="16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739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4" tIns="45512" rIns="91024" bIns="45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024" y="1"/>
            <a:ext cx="2919739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4" tIns="45512" rIns="91024" bIns="45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320"/>
            <a:ext cx="2919739" cy="49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4" tIns="45512" rIns="91024" bIns="45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024" y="9373320"/>
            <a:ext cx="2919739" cy="49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4" tIns="45512" rIns="91024" bIns="45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E349FC3-396E-4C5F-93A1-C6A68B0436A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59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739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4" tIns="45512" rIns="91024" bIns="45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422" y="1"/>
            <a:ext cx="2919738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4" tIns="45512" rIns="91024" bIns="45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416" y="4685856"/>
            <a:ext cx="5388931" cy="44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4" tIns="45512" rIns="91024" bIns="45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713"/>
            <a:ext cx="2919739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4" tIns="45512" rIns="91024" bIns="45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422" y="9371713"/>
            <a:ext cx="2919738" cy="4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4" tIns="45512" rIns="91024" bIns="45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264DF83-3A3A-4879-AE3C-6ED76C8C84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93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Arial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Arial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6B49F05-7378-45A4-96CF-220E9A3EB38C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6929BC-0402-462E-9A9B-0A9498AEA4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C92FEC-0EC0-4195-A9E5-16132B4F887B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9AF175-AF9B-4527-862F-C900628439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44D4D4-0E74-463B-BCB0-C9947F08518A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3763C3-0392-4B16-9AEC-C8E2210A55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11863" y="6308725"/>
            <a:ext cx="504825" cy="360363"/>
          </a:xfr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55A71A9-7FCA-48FB-88D5-F8094D7E9D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For school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6358464"/>
            <a:ext cx="1187624" cy="49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11863" y="6308725"/>
            <a:ext cx="504825" cy="360363"/>
          </a:xfr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B70F-2A78-429D-BF7A-8A24609F4DE2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897F-5D0B-4675-93F8-CEAA2828D4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461A7-C9CE-4253-8F3E-E6D971DCBBA5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8693-847D-4709-9242-8F30F4F94B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46E67-F4B0-410A-9903-CD2651F41C35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B896-7715-40EE-BE8A-C90DAB78EF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97D97-1F6E-4B3B-B79E-1C946FDB6CA9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CCEA6-F6B8-42EA-A578-43762D0C7B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77F2F-5ACD-48C7-A71D-5874B7D7E04D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6951-7BBD-4E6D-8015-881BFC77B8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CE42-91EF-4AB5-9A7D-6B42A2B514C8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F5A3-98B6-44E6-8756-88D2A470B2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655817-3769-409D-A14E-E5E283A2F58A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349555-67A4-4979-AF88-96B9998B45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7F43-C706-4C0C-AB2A-DABFA13AE9E3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6E78D-49BF-4A57-888B-4C2A1D0CC1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97038-B4A8-4A6A-84EA-FC05D4888EFA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26AAD-846E-4B08-9F9B-DD2DFB1EEB3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3E4E2-7B84-4E0B-A574-4945926AB068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67B9-19AC-49FE-B2D5-F9CB6C41E9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40EDC-2FE5-491E-8C1C-45BC9FFA360C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1C11-F773-4480-9945-C84797FF52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5CFC-D63C-4D79-8918-439E887F8DB7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45E32-492A-478C-AFD6-493B7AF244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485C3B-6966-4934-8EE7-2E8C655D826D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98EBB6-7157-4CFF-B36A-A7996B9E9F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DF1F1A-A437-4813-A78F-678432652643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6F8818-82A3-4FB7-B443-2581B2B45A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7D7FA4-227A-42DA-BCE6-173EEA6B0AF4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DC82E3-1A8B-40AF-92DF-7003B54804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C95678-0825-4D61-926C-4CE2421A6DBC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765FC4-CF77-413F-A224-EFE1B83A18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15E3B1-2E18-45F3-9480-5CE973931195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426A54-91DD-41D3-A58F-A1D444A553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37BD8D-EB2E-4592-A0E9-E6081E834C0D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E31E4A-672E-4449-B31D-E9A8C25BDF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EA149C-9E68-47D2-84AC-7E75BA8A5DD7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C250C1-CC91-4547-B027-F18C2C8FD4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Arial" pitchFamily="34" charset="0"/>
              </a:defRPr>
            </a:lvl1pPr>
            <a:extLst/>
          </a:lstStyle>
          <a:p>
            <a:pPr>
              <a:defRPr/>
            </a:pPr>
            <a:fld id="{C23BABC6-71B7-4CD8-90AD-AC4BD74622F0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Arial" pitchFamily="34" charset="0"/>
              </a:defRPr>
            </a:lvl1pPr>
            <a:extLst/>
          </a:lstStyle>
          <a:p>
            <a:pPr>
              <a:defRPr/>
            </a:pPr>
            <a:fld id="{A75BD7F7-5277-4AC6-A290-CD4BCA9E2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6" r:id="rId1"/>
    <p:sldLayoutId id="2147486207" r:id="rId2"/>
    <p:sldLayoutId id="2147486208" r:id="rId3"/>
    <p:sldLayoutId id="2147486209" r:id="rId4"/>
    <p:sldLayoutId id="2147486210" r:id="rId5"/>
    <p:sldLayoutId id="2147486211" r:id="rId6"/>
    <p:sldLayoutId id="2147486212" r:id="rId7"/>
    <p:sldLayoutId id="2147486213" r:id="rId8"/>
    <p:sldLayoutId id="2147486214" r:id="rId9"/>
    <p:sldLayoutId id="2147486215" r:id="rId10"/>
    <p:sldLayoutId id="2147486216" r:id="rId11"/>
    <p:sldLayoutId id="2147486217" r:id="rId12"/>
    <p:sldLayoutId id="2147486218" r:id="rId13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42C2705-194C-4F2B-B55C-F6D7A77AF405}" type="datetimeFigureOut">
              <a:rPr lang="en-GB"/>
              <a:pPr>
                <a:defRPr/>
              </a:pPr>
              <a:t>08/10/2017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B330346-DD05-4879-B74B-B9FC8BB0F9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95" r:id="rId1"/>
    <p:sldLayoutId id="2147486196" r:id="rId2"/>
    <p:sldLayoutId id="2147486197" r:id="rId3"/>
    <p:sldLayoutId id="2147486198" r:id="rId4"/>
    <p:sldLayoutId id="2147486199" r:id="rId5"/>
    <p:sldLayoutId id="2147486200" r:id="rId6"/>
    <p:sldLayoutId id="2147486201" r:id="rId7"/>
    <p:sldLayoutId id="2147486202" r:id="rId8"/>
    <p:sldLayoutId id="2147486203" r:id="rId9"/>
    <p:sldLayoutId id="2147486204" r:id="rId10"/>
    <p:sldLayoutId id="2147486205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– Summary page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69C60E6-4CC4-4906-A3BD-8AD163044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268760"/>
            <a:ext cx="8192505" cy="39604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16D711-03F8-4C59-B43C-83A5073527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98" y="4214469"/>
            <a:ext cx="2425080" cy="215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19807"/>
      </p:ext>
    </p:extLst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– KS1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FB7BDA9-2752-4CB6-8EF3-58BD3D8BF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0"/>
            <a:ext cx="842493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09821"/>
      </p:ext>
    </p:extLst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– KS1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276E814-2358-4520-844C-A53EC34FE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67385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14231"/>
      </p:ext>
    </p:extLst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</a:t>
            </a:r>
            <a:r>
              <a:rPr lang="en-GB" sz="1800">
                <a:solidFill>
                  <a:schemeClr val="tx1"/>
                </a:solidFill>
                <a:latin typeface="+mj-lt"/>
              </a:rPr>
              <a:t>- Phonics</a:t>
            </a:r>
            <a:endParaRPr lang="en-GB" sz="1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2BB6CA5-6BF0-429E-BEB4-D1990BEA0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52736"/>
            <a:ext cx="7848872" cy="50556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133CEF7-5391-464D-A8C7-1685C38F3BE5}"/>
              </a:ext>
            </a:extLst>
          </p:cNvPr>
          <p:cNvSpPr/>
          <p:nvPr/>
        </p:nvSpPr>
        <p:spPr>
          <a:xfrm>
            <a:off x="4310257" y="-4571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80806"/>
      </p:ext>
    </p:extLst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- Characteristics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4B76BC1-DBA2-4C6F-9E95-833CDD274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052736"/>
            <a:ext cx="8524387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2381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– Prior Attainment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FACCA2E-8721-4760-84A4-F148F8B06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322" y="980728"/>
            <a:ext cx="6991038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36678"/>
      </p:ext>
    </p:extLst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- Attendance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E496480-A3BF-464F-82F9-592200FC1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843448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17238"/>
      </p:ext>
    </p:extLst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- Exclusions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0AD57D3-1F82-4C80-A19F-0CFB138E0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980728"/>
            <a:ext cx="8050243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381027"/>
      </p:ext>
    </p:extLst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– VA Trends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9EFE52C-30B7-4492-8879-A62B56523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939" y="908720"/>
            <a:ext cx="7776864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62582"/>
      </p:ext>
    </p:extLst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- Progress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D7FE1C4-0AE1-462B-8977-75DF51038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44" y="1268760"/>
            <a:ext cx="877114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72113"/>
      </p:ext>
    </p:extLst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- Attainment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2C36212-CCC2-4DB9-B358-C3F7356A8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65135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49894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939" y="404664"/>
            <a:ext cx="7992888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  <a:latin typeface="+mj-lt"/>
              </a:rPr>
              <a:t>IDSR - EGPS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9BD7ABD-2152-46D3-8EB5-C3B1D68D9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65369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8809"/>
      </p:ext>
    </p:extLst>
  </p:cSld>
  <p:clrMapOvr>
    <a:masterClrMapping/>
  </p:clrMapOvr>
  <p:transition spd="slow"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30731</TotalTime>
  <Words>39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Cambria</vt:lpstr>
      <vt:lpstr>Lucida Sans Unicode</vt:lpstr>
      <vt:lpstr>Times New Roman</vt:lpstr>
      <vt:lpstr>Verdana</vt:lpstr>
      <vt:lpstr>Wingdings 2</vt:lpstr>
      <vt:lpstr>Wingdings 3</vt:lpstr>
      <vt:lpstr>Concourse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Jarvis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mrdd0001</dc:creator>
  <cp:lastModifiedBy>P Langmead</cp:lastModifiedBy>
  <cp:revision>1240</cp:revision>
  <cp:lastPrinted>2016-11-06T17:37:40Z</cp:lastPrinted>
  <dcterms:created xsi:type="dcterms:W3CDTF">2003-10-14T08:29:28Z</dcterms:created>
  <dcterms:modified xsi:type="dcterms:W3CDTF">2017-10-08T20:36:42Z</dcterms:modified>
</cp:coreProperties>
</file>